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104902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58763"/>
            <a:ext cx="8636000" cy="2248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44447"/>
            <a:ext cx="7112000" cy="26808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20097"/>
            <a:ext cx="2286000" cy="89506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20097"/>
            <a:ext cx="6688667" cy="89506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740927"/>
            <a:ext cx="8636000" cy="20834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446195"/>
            <a:ext cx="8636000" cy="229473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47716"/>
            <a:ext cx="4487333" cy="6923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47716"/>
            <a:ext cx="4487333" cy="6923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348154"/>
            <a:ext cx="4489098" cy="9785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326753"/>
            <a:ext cx="4489098" cy="60440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348154"/>
            <a:ext cx="4490861" cy="9785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326753"/>
            <a:ext cx="4490861" cy="60440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17665"/>
            <a:ext cx="3342570" cy="17775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17668"/>
            <a:ext cx="5679722" cy="8953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195174"/>
            <a:ext cx="3342570" cy="71755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343140"/>
            <a:ext cx="6096000" cy="8668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937319"/>
            <a:ext cx="6096000" cy="6294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8210039"/>
            <a:ext cx="6096000" cy="12311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20094"/>
            <a:ext cx="9144000" cy="1748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447716"/>
            <a:ext cx="9144000" cy="692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722864"/>
            <a:ext cx="2370667" cy="55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8323-D051-4525-B35E-0524ED698D7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722864"/>
            <a:ext cx="3217333" cy="55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722864"/>
            <a:ext cx="2370667" cy="55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1DEA-395E-4242-A5D5-48399E417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6600"/>
            <a:ext cx="9169400" cy="18004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                       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  					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December 13,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	Solving Proportions Using Cross Product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5500" y="4762500"/>
            <a:ext cx="4445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an A Day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1041400"/>
            <a:ext cx="9296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A map has a scale of 1 cm : 15 km. Use the given map distance to find the actual distance 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00" y="2692400"/>
            <a:ext cx="1727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 6 cm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 0.5 cm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400" y="215900"/>
            <a:ext cx="7035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4 Use a scale to determine proportion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14578" y="2619037"/>
            <a:ext cx="1605508" cy="473134"/>
          </a:xfrm>
          <a:custGeom>
            <a:avLst/>
            <a:gdLst/>
            <a:ahLst/>
            <a:cxnLst/>
            <a:rect l="0" t="0" r="0" b="0"/>
            <a:pathLst>
              <a:path w="1605508" h="473134">
                <a:moveTo>
                  <a:pt x="111467" y="462619"/>
                </a:moveTo>
                <a:lnTo>
                  <a:pt x="219416" y="462619"/>
                </a:lnTo>
                <a:lnTo>
                  <a:pt x="267586" y="468202"/>
                </a:lnTo>
                <a:lnTo>
                  <a:pt x="304727" y="470943"/>
                </a:lnTo>
                <a:lnTo>
                  <a:pt x="341101" y="470993"/>
                </a:lnTo>
                <a:lnTo>
                  <a:pt x="384795" y="465619"/>
                </a:lnTo>
                <a:lnTo>
                  <a:pt x="421094" y="463952"/>
                </a:lnTo>
                <a:lnTo>
                  <a:pt x="480951" y="463014"/>
                </a:lnTo>
                <a:lnTo>
                  <a:pt x="1004665" y="462619"/>
                </a:lnTo>
                <a:lnTo>
                  <a:pt x="1044181" y="468202"/>
                </a:lnTo>
                <a:lnTo>
                  <a:pt x="1083676" y="471674"/>
                </a:lnTo>
                <a:lnTo>
                  <a:pt x="1117353" y="472487"/>
                </a:lnTo>
                <a:lnTo>
                  <a:pt x="1339658" y="473133"/>
                </a:lnTo>
                <a:lnTo>
                  <a:pt x="1374085" y="470019"/>
                </a:lnTo>
                <a:lnTo>
                  <a:pt x="1408862" y="464739"/>
                </a:lnTo>
                <a:lnTo>
                  <a:pt x="1461292" y="455197"/>
                </a:lnTo>
                <a:lnTo>
                  <a:pt x="1496314" y="448413"/>
                </a:lnTo>
                <a:lnTo>
                  <a:pt x="1543298" y="438024"/>
                </a:lnTo>
                <a:lnTo>
                  <a:pt x="1555673" y="432199"/>
                </a:lnTo>
                <a:lnTo>
                  <a:pt x="1566261" y="424809"/>
                </a:lnTo>
                <a:lnTo>
                  <a:pt x="1575657" y="416377"/>
                </a:lnTo>
                <a:lnTo>
                  <a:pt x="1584258" y="406082"/>
                </a:lnTo>
                <a:lnTo>
                  <a:pt x="1592329" y="394543"/>
                </a:lnTo>
                <a:lnTo>
                  <a:pt x="1600047" y="382176"/>
                </a:lnTo>
                <a:lnTo>
                  <a:pt x="1604024" y="369257"/>
                </a:lnTo>
                <a:lnTo>
                  <a:pt x="1605507" y="355970"/>
                </a:lnTo>
                <a:lnTo>
                  <a:pt x="1605327" y="342438"/>
                </a:lnTo>
                <a:lnTo>
                  <a:pt x="1602869" y="331079"/>
                </a:lnTo>
                <a:lnTo>
                  <a:pt x="1598894" y="321169"/>
                </a:lnTo>
                <a:lnTo>
                  <a:pt x="1593906" y="312225"/>
                </a:lnTo>
                <a:lnTo>
                  <a:pt x="1587075" y="301588"/>
                </a:lnTo>
                <a:lnTo>
                  <a:pt x="1579015" y="289822"/>
                </a:lnTo>
                <a:lnTo>
                  <a:pt x="1570136" y="277304"/>
                </a:lnTo>
                <a:lnTo>
                  <a:pt x="1560711" y="265452"/>
                </a:lnTo>
                <a:lnTo>
                  <a:pt x="1550921" y="254045"/>
                </a:lnTo>
                <a:lnTo>
                  <a:pt x="1531864" y="233191"/>
                </a:lnTo>
                <a:lnTo>
                  <a:pt x="1515603" y="216131"/>
                </a:lnTo>
                <a:lnTo>
                  <a:pt x="1506827" y="208310"/>
                </a:lnTo>
                <a:lnTo>
                  <a:pt x="1497469" y="200758"/>
                </a:lnTo>
                <a:lnTo>
                  <a:pt x="1451678" y="166262"/>
                </a:lnTo>
                <a:lnTo>
                  <a:pt x="1438500" y="157534"/>
                </a:lnTo>
                <a:lnTo>
                  <a:pt x="1425040" y="149379"/>
                </a:lnTo>
                <a:lnTo>
                  <a:pt x="1411392" y="141604"/>
                </a:lnTo>
                <a:lnTo>
                  <a:pt x="1396450" y="134084"/>
                </a:lnTo>
                <a:lnTo>
                  <a:pt x="1303224" y="91086"/>
                </a:lnTo>
                <a:lnTo>
                  <a:pt x="1270245" y="77013"/>
                </a:lnTo>
                <a:lnTo>
                  <a:pt x="1232994" y="66084"/>
                </a:lnTo>
                <a:lnTo>
                  <a:pt x="1194235" y="57331"/>
                </a:lnTo>
                <a:lnTo>
                  <a:pt x="1157531" y="49546"/>
                </a:lnTo>
                <a:lnTo>
                  <a:pt x="1118625" y="42190"/>
                </a:lnTo>
                <a:lnTo>
                  <a:pt x="1077961" y="33857"/>
                </a:lnTo>
                <a:lnTo>
                  <a:pt x="1036516" y="22362"/>
                </a:lnTo>
                <a:lnTo>
                  <a:pt x="994723" y="15695"/>
                </a:lnTo>
                <a:lnTo>
                  <a:pt x="952776" y="11564"/>
                </a:lnTo>
                <a:lnTo>
                  <a:pt x="910761" y="5832"/>
                </a:lnTo>
                <a:lnTo>
                  <a:pt x="868715" y="2506"/>
                </a:lnTo>
                <a:lnTo>
                  <a:pt x="825487" y="1027"/>
                </a:lnTo>
                <a:lnTo>
                  <a:pt x="706848" y="0"/>
                </a:lnTo>
                <a:lnTo>
                  <a:pt x="661224" y="3030"/>
                </a:lnTo>
                <a:lnTo>
                  <a:pt x="616406" y="8272"/>
                </a:lnTo>
                <a:lnTo>
                  <a:pt x="569219" y="14497"/>
                </a:lnTo>
                <a:lnTo>
                  <a:pt x="432412" y="34958"/>
                </a:lnTo>
                <a:lnTo>
                  <a:pt x="390448" y="41939"/>
                </a:lnTo>
                <a:lnTo>
                  <a:pt x="351152" y="50106"/>
                </a:lnTo>
                <a:lnTo>
                  <a:pt x="310315" y="61527"/>
                </a:lnTo>
                <a:lnTo>
                  <a:pt x="275025" y="74393"/>
                </a:lnTo>
                <a:lnTo>
                  <a:pt x="192649" y="108648"/>
                </a:lnTo>
                <a:lnTo>
                  <a:pt x="162350" y="122604"/>
                </a:lnTo>
                <a:lnTo>
                  <a:pt x="119012" y="143601"/>
                </a:lnTo>
                <a:lnTo>
                  <a:pt x="93785" y="157615"/>
                </a:lnTo>
                <a:lnTo>
                  <a:pt x="82150" y="164625"/>
                </a:lnTo>
                <a:lnTo>
                  <a:pt x="72056" y="172804"/>
                </a:lnTo>
                <a:lnTo>
                  <a:pt x="62989" y="181762"/>
                </a:lnTo>
                <a:lnTo>
                  <a:pt x="54607" y="191240"/>
                </a:lnTo>
                <a:lnTo>
                  <a:pt x="39062" y="208004"/>
                </a:lnTo>
                <a:lnTo>
                  <a:pt x="17169" y="230582"/>
                </a:lnTo>
                <a:lnTo>
                  <a:pt x="10037" y="237810"/>
                </a:lnTo>
                <a:lnTo>
                  <a:pt x="5283" y="247304"/>
                </a:lnTo>
                <a:lnTo>
                  <a:pt x="2113" y="258307"/>
                </a:lnTo>
                <a:lnTo>
                  <a:pt x="0" y="270317"/>
                </a:lnTo>
                <a:lnTo>
                  <a:pt x="928" y="282998"/>
                </a:lnTo>
                <a:lnTo>
                  <a:pt x="3884" y="296127"/>
                </a:lnTo>
                <a:lnTo>
                  <a:pt x="8193" y="309554"/>
                </a:lnTo>
                <a:lnTo>
                  <a:pt x="13402" y="320843"/>
                </a:lnTo>
                <a:lnTo>
                  <a:pt x="19212" y="330705"/>
                </a:lnTo>
                <a:lnTo>
                  <a:pt x="25423" y="339618"/>
                </a:lnTo>
                <a:lnTo>
                  <a:pt x="35406" y="349065"/>
                </a:lnTo>
                <a:lnTo>
                  <a:pt x="47905" y="358870"/>
                </a:lnTo>
                <a:lnTo>
                  <a:pt x="62081" y="368912"/>
                </a:lnTo>
                <a:lnTo>
                  <a:pt x="90297" y="383186"/>
                </a:lnTo>
                <a:lnTo>
                  <a:pt x="117250" y="394594"/>
                </a:lnTo>
                <a:lnTo>
                  <a:pt x="140916" y="407455"/>
                </a:lnTo>
                <a:lnTo>
                  <a:pt x="166236" y="417846"/>
                </a:lnTo>
                <a:lnTo>
                  <a:pt x="269231" y="452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818716" y="2061449"/>
            <a:ext cx="3849442" cy="1220042"/>
            <a:chOff x="2818716" y="2061449"/>
            <a:chExt cx="3849442" cy="1220042"/>
          </a:xfrm>
        </p:grpSpPr>
        <p:sp>
          <p:nvSpPr>
            <p:cNvPr id="6" name="Freeform 5"/>
            <p:cNvSpPr/>
            <p:nvPr/>
          </p:nvSpPr>
          <p:spPr>
            <a:xfrm>
              <a:off x="2913374" y="2307494"/>
              <a:ext cx="399670" cy="289627"/>
            </a:xfrm>
            <a:custGeom>
              <a:avLst/>
              <a:gdLst/>
              <a:ahLst/>
              <a:cxnLst/>
              <a:rect l="0" t="0" r="0" b="0"/>
              <a:pathLst>
                <a:path w="399670" h="289627">
                  <a:moveTo>
                    <a:pt x="0" y="6377"/>
                  </a:moveTo>
                  <a:lnTo>
                    <a:pt x="0" y="79572"/>
                  </a:lnTo>
                  <a:lnTo>
                    <a:pt x="1169" y="94907"/>
                  </a:lnTo>
                  <a:lnTo>
                    <a:pt x="3117" y="109805"/>
                  </a:lnTo>
                  <a:lnTo>
                    <a:pt x="5584" y="124411"/>
                  </a:lnTo>
                  <a:lnTo>
                    <a:pt x="8397" y="137654"/>
                  </a:lnTo>
                  <a:lnTo>
                    <a:pt x="11441" y="149989"/>
                  </a:lnTo>
                  <a:lnTo>
                    <a:pt x="21309" y="187216"/>
                  </a:lnTo>
                  <a:lnTo>
                    <a:pt x="24724" y="200560"/>
                  </a:lnTo>
                  <a:lnTo>
                    <a:pt x="27000" y="214130"/>
                  </a:lnTo>
                  <a:lnTo>
                    <a:pt x="28518" y="227851"/>
                  </a:lnTo>
                  <a:lnTo>
                    <a:pt x="29530" y="241673"/>
                  </a:lnTo>
                  <a:lnTo>
                    <a:pt x="31373" y="255562"/>
                  </a:lnTo>
                  <a:lnTo>
                    <a:pt x="33770" y="269496"/>
                  </a:lnTo>
                  <a:lnTo>
                    <a:pt x="36537" y="283460"/>
                  </a:lnTo>
                  <a:lnTo>
                    <a:pt x="39550" y="289263"/>
                  </a:lnTo>
                  <a:lnTo>
                    <a:pt x="42728" y="289626"/>
                  </a:lnTo>
                  <a:lnTo>
                    <a:pt x="46014" y="286362"/>
                  </a:lnTo>
                  <a:lnTo>
                    <a:pt x="48206" y="277175"/>
                  </a:lnTo>
                  <a:lnTo>
                    <a:pt x="49666" y="264038"/>
                  </a:lnTo>
                  <a:lnTo>
                    <a:pt x="50640" y="248268"/>
                  </a:lnTo>
                  <a:lnTo>
                    <a:pt x="50121" y="233081"/>
                  </a:lnTo>
                  <a:lnTo>
                    <a:pt x="48606" y="218281"/>
                  </a:lnTo>
                  <a:lnTo>
                    <a:pt x="46428" y="203741"/>
                  </a:lnTo>
                  <a:lnTo>
                    <a:pt x="46144" y="190541"/>
                  </a:lnTo>
                  <a:lnTo>
                    <a:pt x="47123" y="178235"/>
                  </a:lnTo>
                  <a:lnTo>
                    <a:pt x="48945" y="166525"/>
                  </a:lnTo>
                  <a:lnTo>
                    <a:pt x="50159" y="154044"/>
                  </a:lnTo>
                  <a:lnTo>
                    <a:pt x="50969" y="141049"/>
                  </a:lnTo>
                  <a:lnTo>
                    <a:pt x="51509" y="127711"/>
                  </a:lnTo>
                  <a:lnTo>
                    <a:pt x="53037" y="114145"/>
                  </a:lnTo>
                  <a:lnTo>
                    <a:pt x="55225" y="100426"/>
                  </a:lnTo>
                  <a:lnTo>
                    <a:pt x="57852" y="86606"/>
                  </a:lnTo>
                  <a:lnTo>
                    <a:pt x="63887" y="58785"/>
                  </a:lnTo>
                  <a:lnTo>
                    <a:pt x="67133" y="44821"/>
                  </a:lnTo>
                  <a:lnTo>
                    <a:pt x="72802" y="34344"/>
                  </a:lnTo>
                  <a:lnTo>
                    <a:pt x="80088" y="26190"/>
                  </a:lnTo>
                  <a:lnTo>
                    <a:pt x="88451" y="19586"/>
                  </a:lnTo>
                  <a:lnTo>
                    <a:pt x="97532" y="17520"/>
                  </a:lnTo>
                  <a:lnTo>
                    <a:pt x="107092" y="18480"/>
                  </a:lnTo>
                  <a:lnTo>
                    <a:pt x="116971" y="21458"/>
                  </a:lnTo>
                  <a:lnTo>
                    <a:pt x="124726" y="26948"/>
                  </a:lnTo>
                  <a:lnTo>
                    <a:pt x="131064" y="34115"/>
                  </a:lnTo>
                  <a:lnTo>
                    <a:pt x="136458" y="42398"/>
                  </a:lnTo>
                  <a:lnTo>
                    <a:pt x="142391" y="52595"/>
                  </a:lnTo>
                  <a:lnTo>
                    <a:pt x="148684" y="64067"/>
                  </a:lnTo>
                  <a:lnTo>
                    <a:pt x="168708" y="102547"/>
                  </a:lnTo>
                  <a:lnTo>
                    <a:pt x="196413" y="157428"/>
                  </a:lnTo>
                  <a:lnTo>
                    <a:pt x="202228" y="171352"/>
                  </a:lnTo>
                  <a:lnTo>
                    <a:pt x="207273" y="185309"/>
                  </a:lnTo>
                  <a:lnTo>
                    <a:pt x="211805" y="199288"/>
                  </a:lnTo>
                  <a:lnTo>
                    <a:pt x="215996" y="202765"/>
                  </a:lnTo>
                  <a:lnTo>
                    <a:pt x="219958" y="199239"/>
                  </a:lnTo>
                  <a:lnTo>
                    <a:pt x="223768" y="191046"/>
                  </a:lnTo>
                  <a:lnTo>
                    <a:pt x="227476" y="179740"/>
                  </a:lnTo>
                  <a:lnTo>
                    <a:pt x="231117" y="166360"/>
                  </a:lnTo>
                  <a:lnTo>
                    <a:pt x="234713" y="151597"/>
                  </a:lnTo>
                  <a:lnTo>
                    <a:pt x="239448" y="137081"/>
                  </a:lnTo>
                  <a:lnTo>
                    <a:pt x="244941" y="122728"/>
                  </a:lnTo>
                  <a:lnTo>
                    <a:pt x="250941" y="108486"/>
                  </a:lnTo>
                  <a:lnTo>
                    <a:pt x="257278" y="94316"/>
                  </a:lnTo>
                  <a:lnTo>
                    <a:pt x="270552" y="66107"/>
                  </a:lnTo>
                  <a:lnTo>
                    <a:pt x="278532" y="53208"/>
                  </a:lnTo>
                  <a:lnTo>
                    <a:pt x="287358" y="41104"/>
                  </a:lnTo>
                  <a:lnTo>
                    <a:pt x="296748" y="29528"/>
                  </a:lnTo>
                  <a:lnTo>
                    <a:pt x="305346" y="19474"/>
                  </a:lnTo>
                  <a:lnTo>
                    <a:pt x="313414" y="10434"/>
                  </a:lnTo>
                  <a:lnTo>
                    <a:pt x="321131" y="2070"/>
                  </a:lnTo>
                  <a:lnTo>
                    <a:pt x="329781" y="0"/>
                  </a:lnTo>
                  <a:lnTo>
                    <a:pt x="339053" y="2126"/>
                  </a:lnTo>
                  <a:lnTo>
                    <a:pt x="348741" y="7049"/>
                  </a:lnTo>
                  <a:lnTo>
                    <a:pt x="356368" y="13837"/>
                  </a:lnTo>
                  <a:lnTo>
                    <a:pt x="362621" y="21868"/>
                  </a:lnTo>
                  <a:lnTo>
                    <a:pt x="367959" y="30728"/>
                  </a:lnTo>
                  <a:lnTo>
                    <a:pt x="372686" y="40140"/>
                  </a:lnTo>
                  <a:lnTo>
                    <a:pt x="377006" y="49921"/>
                  </a:lnTo>
                  <a:lnTo>
                    <a:pt x="381054" y="59947"/>
                  </a:lnTo>
                  <a:lnTo>
                    <a:pt x="384922" y="71306"/>
                  </a:lnTo>
                  <a:lnTo>
                    <a:pt x="388669" y="83553"/>
                  </a:lnTo>
                  <a:lnTo>
                    <a:pt x="392336" y="96392"/>
                  </a:lnTo>
                  <a:lnTo>
                    <a:pt x="394780" y="109626"/>
                  </a:lnTo>
                  <a:lnTo>
                    <a:pt x="396410" y="123123"/>
                  </a:lnTo>
                  <a:lnTo>
                    <a:pt x="397496" y="136796"/>
                  </a:lnTo>
                  <a:lnTo>
                    <a:pt x="398221" y="150586"/>
                  </a:lnTo>
                  <a:lnTo>
                    <a:pt x="399025" y="178373"/>
                  </a:lnTo>
                  <a:lnTo>
                    <a:pt x="399669" y="248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393044" y="2330399"/>
              <a:ext cx="203975" cy="194187"/>
            </a:xfrm>
            <a:custGeom>
              <a:avLst/>
              <a:gdLst/>
              <a:ahLst/>
              <a:cxnLst/>
              <a:rect l="0" t="0" r="0" b="0"/>
              <a:pathLst>
                <a:path w="203975" h="194187">
                  <a:moveTo>
                    <a:pt x="161904" y="36060"/>
                  </a:moveTo>
                  <a:lnTo>
                    <a:pt x="150736" y="24893"/>
                  </a:lnTo>
                  <a:lnTo>
                    <a:pt x="142773" y="20435"/>
                  </a:lnTo>
                  <a:lnTo>
                    <a:pt x="132789" y="16295"/>
                  </a:lnTo>
                  <a:lnTo>
                    <a:pt x="88762" y="1252"/>
                  </a:lnTo>
                  <a:lnTo>
                    <a:pt x="78084" y="0"/>
                  </a:lnTo>
                  <a:lnTo>
                    <a:pt x="67459" y="334"/>
                  </a:lnTo>
                  <a:lnTo>
                    <a:pt x="56871" y="1725"/>
                  </a:lnTo>
                  <a:lnTo>
                    <a:pt x="47474" y="7327"/>
                  </a:lnTo>
                  <a:lnTo>
                    <a:pt x="38872" y="15736"/>
                  </a:lnTo>
                  <a:lnTo>
                    <a:pt x="30801" y="26017"/>
                  </a:lnTo>
                  <a:lnTo>
                    <a:pt x="24251" y="36376"/>
                  </a:lnTo>
                  <a:lnTo>
                    <a:pt x="18716" y="46789"/>
                  </a:lnTo>
                  <a:lnTo>
                    <a:pt x="13857" y="57236"/>
                  </a:lnTo>
                  <a:lnTo>
                    <a:pt x="9449" y="68875"/>
                  </a:lnTo>
                  <a:lnTo>
                    <a:pt x="5342" y="81309"/>
                  </a:lnTo>
                  <a:lnTo>
                    <a:pt x="1436" y="94273"/>
                  </a:lnTo>
                  <a:lnTo>
                    <a:pt x="0" y="107590"/>
                  </a:lnTo>
                  <a:lnTo>
                    <a:pt x="211" y="121143"/>
                  </a:lnTo>
                  <a:lnTo>
                    <a:pt x="1521" y="134852"/>
                  </a:lnTo>
                  <a:lnTo>
                    <a:pt x="4731" y="147498"/>
                  </a:lnTo>
                  <a:lnTo>
                    <a:pt x="9208" y="159434"/>
                  </a:lnTo>
                  <a:lnTo>
                    <a:pt x="14531" y="170898"/>
                  </a:lnTo>
                  <a:lnTo>
                    <a:pt x="22753" y="179708"/>
                  </a:lnTo>
                  <a:lnTo>
                    <a:pt x="32910" y="186751"/>
                  </a:lnTo>
                  <a:lnTo>
                    <a:pt x="44355" y="192615"/>
                  </a:lnTo>
                  <a:lnTo>
                    <a:pt x="54323" y="194186"/>
                  </a:lnTo>
                  <a:lnTo>
                    <a:pt x="63305" y="192897"/>
                  </a:lnTo>
                  <a:lnTo>
                    <a:pt x="71630" y="189700"/>
                  </a:lnTo>
                  <a:lnTo>
                    <a:pt x="79518" y="185232"/>
                  </a:lnTo>
                  <a:lnTo>
                    <a:pt x="87113" y="179915"/>
                  </a:lnTo>
                  <a:lnTo>
                    <a:pt x="94514" y="174034"/>
                  </a:lnTo>
                  <a:lnTo>
                    <a:pt x="101785" y="165439"/>
                  </a:lnTo>
                  <a:lnTo>
                    <a:pt x="108970" y="155034"/>
                  </a:lnTo>
                  <a:lnTo>
                    <a:pt x="116097" y="143423"/>
                  </a:lnTo>
                  <a:lnTo>
                    <a:pt x="122017" y="131008"/>
                  </a:lnTo>
                  <a:lnTo>
                    <a:pt x="127132" y="118056"/>
                  </a:lnTo>
                  <a:lnTo>
                    <a:pt x="131711" y="104748"/>
                  </a:lnTo>
                  <a:lnTo>
                    <a:pt x="134763" y="91201"/>
                  </a:lnTo>
                  <a:lnTo>
                    <a:pt x="136798" y="77495"/>
                  </a:lnTo>
                  <a:lnTo>
                    <a:pt x="138155" y="63684"/>
                  </a:lnTo>
                  <a:lnTo>
                    <a:pt x="140228" y="57982"/>
                  </a:lnTo>
                  <a:lnTo>
                    <a:pt x="142778" y="57686"/>
                  </a:lnTo>
                  <a:lnTo>
                    <a:pt x="145648" y="60995"/>
                  </a:lnTo>
                  <a:lnTo>
                    <a:pt x="148729" y="69044"/>
                  </a:lnTo>
                  <a:lnTo>
                    <a:pt x="151952" y="80253"/>
                  </a:lnTo>
                  <a:lnTo>
                    <a:pt x="155270" y="93569"/>
                  </a:lnTo>
                  <a:lnTo>
                    <a:pt x="158650" y="105952"/>
                  </a:lnTo>
                  <a:lnTo>
                    <a:pt x="165521" y="129060"/>
                  </a:lnTo>
                  <a:lnTo>
                    <a:pt x="170159" y="138962"/>
                  </a:lnTo>
                  <a:lnTo>
                    <a:pt x="203974" y="193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70641" y="2345424"/>
              <a:ext cx="73625" cy="515363"/>
            </a:xfrm>
            <a:custGeom>
              <a:avLst/>
              <a:gdLst/>
              <a:ahLst/>
              <a:cxnLst/>
              <a:rect l="0" t="0" r="0" b="0"/>
              <a:pathLst>
                <a:path w="73625" h="515363">
                  <a:moveTo>
                    <a:pt x="0" y="0"/>
                  </a:moveTo>
                  <a:lnTo>
                    <a:pt x="0" y="58556"/>
                  </a:lnTo>
                  <a:lnTo>
                    <a:pt x="1169" y="70590"/>
                  </a:lnTo>
                  <a:lnTo>
                    <a:pt x="3117" y="82119"/>
                  </a:lnTo>
                  <a:lnTo>
                    <a:pt x="5584" y="93310"/>
                  </a:lnTo>
                  <a:lnTo>
                    <a:pt x="11441" y="124443"/>
                  </a:lnTo>
                  <a:lnTo>
                    <a:pt x="35113" y="263452"/>
                  </a:lnTo>
                  <a:lnTo>
                    <a:pt x="38601" y="280811"/>
                  </a:lnTo>
                  <a:lnTo>
                    <a:pt x="42095" y="295889"/>
                  </a:lnTo>
                  <a:lnTo>
                    <a:pt x="45593" y="309447"/>
                  </a:lnTo>
                  <a:lnTo>
                    <a:pt x="47925" y="323160"/>
                  </a:lnTo>
                  <a:lnTo>
                    <a:pt x="49479" y="336977"/>
                  </a:lnTo>
                  <a:lnTo>
                    <a:pt x="50515" y="350862"/>
                  </a:lnTo>
                  <a:lnTo>
                    <a:pt x="52375" y="365963"/>
                  </a:lnTo>
                  <a:lnTo>
                    <a:pt x="54783" y="381872"/>
                  </a:lnTo>
                  <a:lnTo>
                    <a:pt x="57558" y="398322"/>
                  </a:lnTo>
                  <a:lnTo>
                    <a:pt x="59407" y="416300"/>
                  </a:lnTo>
                  <a:lnTo>
                    <a:pt x="60640" y="435298"/>
                  </a:lnTo>
                  <a:lnTo>
                    <a:pt x="73624" y="515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639089" y="2358865"/>
              <a:ext cx="179480" cy="186394"/>
            </a:xfrm>
            <a:custGeom>
              <a:avLst/>
              <a:gdLst/>
              <a:ahLst/>
              <a:cxnLst/>
              <a:rect l="0" t="0" r="0" b="0"/>
              <a:pathLst>
                <a:path w="179480" h="186394">
                  <a:moveTo>
                    <a:pt x="0" y="18112"/>
                  </a:moveTo>
                  <a:lnTo>
                    <a:pt x="11166" y="6945"/>
                  </a:lnTo>
                  <a:lnTo>
                    <a:pt x="20299" y="3655"/>
                  </a:lnTo>
                  <a:lnTo>
                    <a:pt x="32230" y="1463"/>
                  </a:lnTo>
                  <a:lnTo>
                    <a:pt x="46028" y="0"/>
                  </a:lnTo>
                  <a:lnTo>
                    <a:pt x="58732" y="194"/>
                  </a:lnTo>
                  <a:lnTo>
                    <a:pt x="70707" y="1492"/>
                  </a:lnTo>
                  <a:lnTo>
                    <a:pt x="82197" y="3526"/>
                  </a:lnTo>
                  <a:lnTo>
                    <a:pt x="94531" y="7220"/>
                  </a:lnTo>
                  <a:lnTo>
                    <a:pt x="107428" y="12019"/>
                  </a:lnTo>
                  <a:lnTo>
                    <a:pt x="120701" y="17556"/>
                  </a:lnTo>
                  <a:lnTo>
                    <a:pt x="131887" y="23584"/>
                  </a:lnTo>
                  <a:lnTo>
                    <a:pt x="141681" y="29940"/>
                  </a:lnTo>
                  <a:lnTo>
                    <a:pt x="150548" y="36515"/>
                  </a:lnTo>
                  <a:lnTo>
                    <a:pt x="158796" y="44404"/>
                  </a:lnTo>
                  <a:lnTo>
                    <a:pt x="166632" y="53169"/>
                  </a:lnTo>
                  <a:lnTo>
                    <a:pt x="174194" y="62519"/>
                  </a:lnTo>
                  <a:lnTo>
                    <a:pt x="178066" y="72257"/>
                  </a:lnTo>
                  <a:lnTo>
                    <a:pt x="179479" y="82256"/>
                  </a:lnTo>
                  <a:lnTo>
                    <a:pt x="179252" y="92427"/>
                  </a:lnTo>
                  <a:lnTo>
                    <a:pt x="175595" y="101545"/>
                  </a:lnTo>
                  <a:lnTo>
                    <a:pt x="169651" y="109961"/>
                  </a:lnTo>
                  <a:lnTo>
                    <a:pt x="153698" y="126714"/>
                  </a:lnTo>
                  <a:lnTo>
                    <a:pt x="134922" y="145846"/>
                  </a:lnTo>
                  <a:lnTo>
                    <a:pt x="123837" y="153519"/>
                  </a:lnTo>
                  <a:lnTo>
                    <a:pt x="111774" y="159802"/>
                  </a:lnTo>
                  <a:lnTo>
                    <a:pt x="52587" y="186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18716" y="269250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92339" y="2692505"/>
              <a:ext cx="1093831" cy="42071"/>
            </a:xfrm>
            <a:custGeom>
              <a:avLst/>
              <a:gdLst/>
              <a:ahLst/>
              <a:cxnLst/>
              <a:rect l="0" t="0" r="0" b="0"/>
              <a:pathLst>
                <a:path w="1093831" h="42071">
                  <a:moveTo>
                    <a:pt x="0" y="0"/>
                  </a:moveTo>
                  <a:lnTo>
                    <a:pt x="16750" y="5583"/>
                  </a:lnTo>
                  <a:lnTo>
                    <a:pt x="26359" y="7228"/>
                  </a:lnTo>
                  <a:lnTo>
                    <a:pt x="37439" y="8324"/>
                  </a:lnTo>
                  <a:lnTo>
                    <a:pt x="49501" y="9055"/>
                  </a:lnTo>
                  <a:lnTo>
                    <a:pt x="64553" y="10711"/>
                  </a:lnTo>
                  <a:lnTo>
                    <a:pt x="99976" y="15667"/>
                  </a:lnTo>
                  <a:lnTo>
                    <a:pt x="116902" y="17457"/>
                  </a:lnTo>
                  <a:lnTo>
                    <a:pt x="132860" y="18649"/>
                  </a:lnTo>
                  <a:lnTo>
                    <a:pt x="148173" y="19444"/>
                  </a:lnTo>
                  <a:lnTo>
                    <a:pt x="177653" y="20328"/>
                  </a:lnTo>
                  <a:lnTo>
                    <a:pt x="249934" y="20942"/>
                  </a:lnTo>
                  <a:lnTo>
                    <a:pt x="720616" y="21035"/>
                  </a:lnTo>
                  <a:lnTo>
                    <a:pt x="738676" y="22203"/>
                  </a:lnTo>
                  <a:lnTo>
                    <a:pt x="756559" y="24151"/>
                  </a:lnTo>
                  <a:lnTo>
                    <a:pt x="774325" y="26618"/>
                  </a:lnTo>
                  <a:lnTo>
                    <a:pt x="790843" y="28263"/>
                  </a:lnTo>
                  <a:lnTo>
                    <a:pt x="806529" y="29360"/>
                  </a:lnTo>
                  <a:lnTo>
                    <a:pt x="837593" y="30578"/>
                  </a:lnTo>
                  <a:lnTo>
                    <a:pt x="870875" y="31119"/>
                  </a:lnTo>
                  <a:lnTo>
                    <a:pt x="887931" y="32432"/>
                  </a:lnTo>
                  <a:lnTo>
                    <a:pt x="905145" y="34476"/>
                  </a:lnTo>
                  <a:lnTo>
                    <a:pt x="922464" y="37008"/>
                  </a:lnTo>
                  <a:lnTo>
                    <a:pt x="938684" y="38695"/>
                  </a:lnTo>
                  <a:lnTo>
                    <a:pt x="954172" y="39820"/>
                  </a:lnTo>
                  <a:lnTo>
                    <a:pt x="986183" y="41070"/>
                  </a:lnTo>
                  <a:lnTo>
                    <a:pt x="1093830" y="4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956694" y="2913108"/>
              <a:ext cx="219621" cy="294760"/>
            </a:xfrm>
            <a:custGeom>
              <a:avLst/>
              <a:gdLst/>
              <a:ahLst/>
              <a:cxnLst/>
              <a:rect l="0" t="0" r="0" b="0"/>
              <a:pathLst>
                <a:path w="219621" h="294760">
                  <a:moveTo>
                    <a:pt x="209103" y="115960"/>
                  </a:moveTo>
                  <a:lnTo>
                    <a:pt x="203519" y="99210"/>
                  </a:lnTo>
                  <a:lnTo>
                    <a:pt x="200706" y="88432"/>
                  </a:lnTo>
                  <a:lnTo>
                    <a:pt x="194464" y="60876"/>
                  </a:lnTo>
                  <a:lnTo>
                    <a:pt x="189994" y="47684"/>
                  </a:lnTo>
                  <a:lnTo>
                    <a:pt x="184678" y="35384"/>
                  </a:lnTo>
                  <a:lnTo>
                    <a:pt x="178796" y="23678"/>
                  </a:lnTo>
                  <a:lnTo>
                    <a:pt x="171369" y="14706"/>
                  </a:lnTo>
                  <a:lnTo>
                    <a:pt x="162911" y="7555"/>
                  </a:lnTo>
                  <a:lnTo>
                    <a:pt x="153768" y="1620"/>
                  </a:lnTo>
                  <a:lnTo>
                    <a:pt x="142997" y="0"/>
                  </a:lnTo>
                  <a:lnTo>
                    <a:pt x="131142" y="1257"/>
                  </a:lnTo>
                  <a:lnTo>
                    <a:pt x="118564" y="4433"/>
                  </a:lnTo>
                  <a:lnTo>
                    <a:pt x="106674" y="10056"/>
                  </a:lnTo>
                  <a:lnTo>
                    <a:pt x="95241" y="17310"/>
                  </a:lnTo>
                  <a:lnTo>
                    <a:pt x="84113" y="25652"/>
                  </a:lnTo>
                  <a:lnTo>
                    <a:pt x="74357" y="35888"/>
                  </a:lnTo>
                  <a:lnTo>
                    <a:pt x="65515" y="47387"/>
                  </a:lnTo>
                  <a:lnTo>
                    <a:pt x="34532" y="93845"/>
                  </a:lnTo>
                  <a:lnTo>
                    <a:pt x="27280" y="105891"/>
                  </a:lnTo>
                  <a:lnTo>
                    <a:pt x="20107" y="118596"/>
                  </a:lnTo>
                  <a:lnTo>
                    <a:pt x="12988" y="131741"/>
                  </a:lnTo>
                  <a:lnTo>
                    <a:pt x="8242" y="146347"/>
                  </a:lnTo>
                  <a:lnTo>
                    <a:pt x="5079" y="161928"/>
                  </a:lnTo>
                  <a:lnTo>
                    <a:pt x="2969" y="178158"/>
                  </a:lnTo>
                  <a:lnTo>
                    <a:pt x="1563" y="194821"/>
                  </a:lnTo>
                  <a:lnTo>
                    <a:pt x="625" y="211773"/>
                  </a:lnTo>
                  <a:lnTo>
                    <a:pt x="0" y="228918"/>
                  </a:lnTo>
                  <a:lnTo>
                    <a:pt x="3090" y="242684"/>
                  </a:lnTo>
                  <a:lnTo>
                    <a:pt x="8655" y="254200"/>
                  </a:lnTo>
                  <a:lnTo>
                    <a:pt x="15871" y="264214"/>
                  </a:lnTo>
                  <a:lnTo>
                    <a:pt x="24188" y="269721"/>
                  </a:lnTo>
                  <a:lnTo>
                    <a:pt x="33239" y="272224"/>
                  </a:lnTo>
                  <a:lnTo>
                    <a:pt x="42778" y="272724"/>
                  </a:lnTo>
                  <a:lnTo>
                    <a:pt x="51475" y="270720"/>
                  </a:lnTo>
                  <a:lnTo>
                    <a:pt x="59610" y="267047"/>
                  </a:lnTo>
                  <a:lnTo>
                    <a:pt x="67370" y="262261"/>
                  </a:lnTo>
                  <a:lnTo>
                    <a:pt x="76050" y="255564"/>
                  </a:lnTo>
                  <a:lnTo>
                    <a:pt x="85342" y="247594"/>
                  </a:lnTo>
                  <a:lnTo>
                    <a:pt x="95043" y="238775"/>
                  </a:lnTo>
                  <a:lnTo>
                    <a:pt x="103847" y="229389"/>
                  </a:lnTo>
                  <a:lnTo>
                    <a:pt x="112054" y="219626"/>
                  </a:lnTo>
                  <a:lnTo>
                    <a:pt x="119862" y="209612"/>
                  </a:lnTo>
                  <a:lnTo>
                    <a:pt x="126237" y="198261"/>
                  </a:lnTo>
                  <a:lnTo>
                    <a:pt x="131655" y="186019"/>
                  </a:lnTo>
                  <a:lnTo>
                    <a:pt x="140791" y="161121"/>
                  </a:lnTo>
                  <a:lnTo>
                    <a:pt x="148748" y="138369"/>
                  </a:lnTo>
                  <a:lnTo>
                    <a:pt x="151337" y="135574"/>
                  </a:lnTo>
                  <a:lnTo>
                    <a:pt x="153063" y="138385"/>
                  </a:lnTo>
                  <a:lnTo>
                    <a:pt x="154213" y="144933"/>
                  </a:lnTo>
                  <a:lnTo>
                    <a:pt x="156149" y="153973"/>
                  </a:lnTo>
                  <a:lnTo>
                    <a:pt x="161416" y="176483"/>
                  </a:lnTo>
                  <a:lnTo>
                    <a:pt x="164457" y="187862"/>
                  </a:lnTo>
                  <a:lnTo>
                    <a:pt x="170952" y="209853"/>
                  </a:lnTo>
                  <a:lnTo>
                    <a:pt x="175488" y="220626"/>
                  </a:lnTo>
                  <a:lnTo>
                    <a:pt x="180850" y="231314"/>
                  </a:lnTo>
                  <a:lnTo>
                    <a:pt x="186762" y="241944"/>
                  </a:lnTo>
                  <a:lnTo>
                    <a:pt x="193040" y="252538"/>
                  </a:lnTo>
                  <a:lnTo>
                    <a:pt x="219620" y="294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52635" y="3005199"/>
              <a:ext cx="155068" cy="248559"/>
            </a:xfrm>
            <a:custGeom>
              <a:avLst/>
              <a:gdLst/>
              <a:ahLst/>
              <a:cxnLst/>
              <a:rect l="0" t="0" r="0" b="0"/>
              <a:pathLst>
                <a:path w="155068" h="248559">
                  <a:moveTo>
                    <a:pt x="102478" y="2834"/>
                  </a:moveTo>
                  <a:lnTo>
                    <a:pt x="108538" y="21012"/>
                  </a:lnTo>
                  <a:lnTo>
                    <a:pt x="105951" y="13250"/>
                  </a:lnTo>
                  <a:lnTo>
                    <a:pt x="101287" y="8609"/>
                  </a:lnTo>
                  <a:lnTo>
                    <a:pt x="94673" y="4347"/>
                  </a:lnTo>
                  <a:lnTo>
                    <a:pt x="86757" y="337"/>
                  </a:lnTo>
                  <a:lnTo>
                    <a:pt x="79143" y="0"/>
                  </a:lnTo>
                  <a:lnTo>
                    <a:pt x="71729" y="2114"/>
                  </a:lnTo>
                  <a:lnTo>
                    <a:pt x="64450" y="5860"/>
                  </a:lnTo>
                  <a:lnTo>
                    <a:pt x="57259" y="11863"/>
                  </a:lnTo>
                  <a:lnTo>
                    <a:pt x="50129" y="19371"/>
                  </a:lnTo>
                  <a:lnTo>
                    <a:pt x="43037" y="27882"/>
                  </a:lnTo>
                  <a:lnTo>
                    <a:pt x="35973" y="38230"/>
                  </a:lnTo>
                  <a:lnTo>
                    <a:pt x="28926" y="49804"/>
                  </a:lnTo>
                  <a:lnTo>
                    <a:pt x="21891" y="62194"/>
                  </a:lnTo>
                  <a:lnTo>
                    <a:pt x="16032" y="75129"/>
                  </a:lnTo>
                  <a:lnTo>
                    <a:pt x="10957" y="88426"/>
                  </a:lnTo>
                  <a:lnTo>
                    <a:pt x="6405" y="101966"/>
                  </a:lnTo>
                  <a:lnTo>
                    <a:pt x="3371" y="115667"/>
                  </a:lnTo>
                  <a:lnTo>
                    <a:pt x="1348" y="129475"/>
                  </a:lnTo>
                  <a:lnTo>
                    <a:pt x="0" y="143355"/>
                  </a:lnTo>
                  <a:lnTo>
                    <a:pt x="269" y="156115"/>
                  </a:lnTo>
                  <a:lnTo>
                    <a:pt x="1617" y="168127"/>
                  </a:lnTo>
                  <a:lnTo>
                    <a:pt x="3685" y="179640"/>
                  </a:lnTo>
                  <a:lnTo>
                    <a:pt x="7401" y="190822"/>
                  </a:lnTo>
                  <a:lnTo>
                    <a:pt x="12215" y="201782"/>
                  </a:lnTo>
                  <a:lnTo>
                    <a:pt x="17762" y="212595"/>
                  </a:lnTo>
                  <a:lnTo>
                    <a:pt x="26134" y="220972"/>
                  </a:lnTo>
                  <a:lnTo>
                    <a:pt x="36390" y="227726"/>
                  </a:lnTo>
                  <a:lnTo>
                    <a:pt x="47902" y="233396"/>
                  </a:lnTo>
                  <a:lnTo>
                    <a:pt x="59082" y="238346"/>
                  </a:lnTo>
                  <a:lnTo>
                    <a:pt x="70042" y="242814"/>
                  </a:lnTo>
                  <a:lnTo>
                    <a:pt x="80854" y="246961"/>
                  </a:lnTo>
                  <a:lnTo>
                    <a:pt x="91568" y="248558"/>
                  </a:lnTo>
                  <a:lnTo>
                    <a:pt x="102216" y="248453"/>
                  </a:lnTo>
                  <a:lnTo>
                    <a:pt x="155067" y="244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86666" y="32394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72269" y="2913374"/>
              <a:ext cx="40609" cy="326047"/>
            </a:xfrm>
            <a:custGeom>
              <a:avLst/>
              <a:gdLst/>
              <a:ahLst/>
              <a:cxnLst/>
              <a:rect l="0" t="0" r="0" b="0"/>
              <a:pathLst>
                <a:path w="40609" h="326047">
                  <a:moveTo>
                    <a:pt x="9056" y="0"/>
                  </a:moveTo>
                  <a:lnTo>
                    <a:pt x="3472" y="16751"/>
                  </a:lnTo>
                  <a:lnTo>
                    <a:pt x="1827" y="26359"/>
                  </a:lnTo>
                  <a:lnTo>
                    <a:pt x="731" y="37440"/>
                  </a:lnTo>
                  <a:lnTo>
                    <a:pt x="0" y="49501"/>
                  </a:lnTo>
                  <a:lnTo>
                    <a:pt x="681" y="62216"/>
                  </a:lnTo>
                  <a:lnTo>
                    <a:pt x="2304" y="75368"/>
                  </a:lnTo>
                  <a:lnTo>
                    <a:pt x="4555" y="88810"/>
                  </a:lnTo>
                  <a:lnTo>
                    <a:pt x="6055" y="104783"/>
                  </a:lnTo>
                  <a:lnTo>
                    <a:pt x="7055" y="122443"/>
                  </a:lnTo>
                  <a:lnTo>
                    <a:pt x="7722" y="141229"/>
                  </a:lnTo>
                  <a:lnTo>
                    <a:pt x="9335" y="158427"/>
                  </a:lnTo>
                  <a:lnTo>
                    <a:pt x="11579" y="174566"/>
                  </a:lnTo>
                  <a:lnTo>
                    <a:pt x="17189" y="206134"/>
                  </a:lnTo>
                  <a:lnTo>
                    <a:pt x="23578" y="239641"/>
                  </a:lnTo>
                  <a:lnTo>
                    <a:pt x="26917" y="254419"/>
                  </a:lnTo>
                  <a:lnTo>
                    <a:pt x="30312" y="267777"/>
                  </a:lnTo>
                  <a:lnTo>
                    <a:pt x="40608" y="326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18219" y="3092174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43917" y="6396"/>
                  </a:lnTo>
                  <a:lnTo>
                    <a:pt x="54988" y="4264"/>
                  </a:lnTo>
                  <a:lnTo>
                    <a:pt x="67043" y="2842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71187" y="3060621"/>
              <a:ext cx="141526" cy="178800"/>
            </a:xfrm>
            <a:custGeom>
              <a:avLst/>
              <a:gdLst/>
              <a:ahLst/>
              <a:cxnLst/>
              <a:rect l="0" t="0" r="0" b="0"/>
              <a:pathLst>
                <a:path w="141526" h="178800">
                  <a:moveTo>
                    <a:pt x="25831" y="0"/>
                  </a:moveTo>
                  <a:lnTo>
                    <a:pt x="11192" y="43917"/>
                  </a:lnTo>
                  <a:lnTo>
                    <a:pt x="7892" y="54987"/>
                  </a:lnTo>
                  <a:lnTo>
                    <a:pt x="1108" y="79753"/>
                  </a:lnTo>
                  <a:lnTo>
                    <a:pt x="0" y="92902"/>
                  </a:lnTo>
                  <a:lnTo>
                    <a:pt x="430" y="106342"/>
                  </a:lnTo>
                  <a:lnTo>
                    <a:pt x="1885" y="119977"/>
                  </a:lnTo>
                  <a:lnTo>
                    <a:pt x="6362" y="130235"/>
                  </a:lnTo>
                  <a:lnTo>
                    <a:pt x="12851" y="138243"/>
                  </a:lnTo>
                  <a:lnTo>
                    <a:pt x="20684" y="144750"/>
                  </a:lnTo>
                  <a:lnTo>
                    <a:pt x="29411" y="147919"/>
                  </a:lnTo>
                  <a:lnTo>
                    <a:pt x="38736" y="148863"/>
                  </a:lnTo>
                  <a:lnTo>
                    <a:pt x="48458" y="148324"/>
                  </a:lnTo>
                  <a:lnTo>
                    <a:pt x="57276" y="145628"/>
                  </a:lnTo>
                  <a:lnTo>
                    <a:pt x="65492" y="141493"/>
                  </a:lnTo>
                  <a:lnTo>
                    <a:pt x="73307" y="136399"/>
                  </a:lnTo>
                  <a:lnTo>
                    <a:pt x="79686" y="129497"/>
                  </a:lnTo>
                  <a:lnTo>
                    <a:pt x="85106" y="121390"/>
                  </a:lnTo>
                  <a:lnTo>
                    <a:pt x="89889" y="112479"/>
                  </a:lnTo>
                  <a:lnTo>
                    <a:pt x="93078" y="101864"/>
                  </a:lnTo>
                  <a:lnTo>
                    <a:pt x="95203" y="90113"/>
                  </a:lnTo>
                  <a:lnTo>
                    <a:pt x="96620" y="77605"/>
                  </a:lnTo>
                  <a:lnTo>
                    <a:pt x="98733" y="75109"/>
                  </a:lnTo>
                  <a:lnTo>
                    <a:pt x="101311" y="79288"/>
                  </a:lnTo>
                  <a:lnTo>
                    <a:pt x="104198" y="87917"/>
                  </a:lnTo>
                  <a:lnTo>
                    <a:pt x="107291" y="98345"/>
                  </a:lnTo>
                  <a:lnTo>
                    <a:pt x="113845" y="122396"/>
                  </a:lnTo>
                  <a:lnTo>
                    <a:pt x="118397" y="133016"/>
                  </a:lnTo>
                  <a:lnTo>
                    <a:pt x="123769" y="142434"/>
                  </a:lnTo>
                  <a:lnTo>
                    <a:pt x="141525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49116" y="2817543"/>
              <a:ext cx="352748" cy="411360"/>
            </a:xfrm>
            <a:custGeom>
              <a:avLst/>
              <a:gdLst/>
              <a:ahLst/>
              <a:cxnLst/>
              <a:rect l="0" t="0" r="0" b="0"/>
              <a:pathLst>
                <a:path w="352748" h="411360">
                  <a:moveTo>
                    <a:pt x="121360" y="285148"/>
                  </a:moveTo>
                  <a:lnTo>
                    <a:pt x="104610" y="273981"/>
                  </a:lnTo>
                  <a:lnTo>
                    <a:pt x="95001" y="271860"/>
                  </a:lnTo>
                  <a:lnTo>
                    <a:pt x="83920" y="271615"/>
                  </a:lnTo>
                  <a:lnTo>
                    <a:pt x="71859" y="272620"/>
                  </a:lnTo>
                  <a:lnTo>
                    <a:pt x="60313" y="275628"/>
                  </a:lnTo>
                  <a:lnTo>
                    <a:pt x="49109" y="279970"/>
                  </a:lnTo>
                  <a:lnTo>
                    <a:pt x="38134" y="285202"/>
                  </a:lnTo>
                  <a:lnTo>
                    <a:pt x="28480" y="293364"/>
                  </a:lnTo>
                  <a:lnTo>
                    <a:pt x="19707" y="303481"/>
                  </a:lnTo>
                  <a:lnTo>
                    <a:pt x="11521" y="314899"/>
                  </a:lnTo>
                  <a:lnTo>
                    <a:pt x="6063" y="327186"/>
                  </a:lnTo>
                  <a:lnTo>
                    <a:pt x="2425" y="340052"/>
                  </a:lnTo>
                  <a:lnTo>
                    <a:pt x="0" y="353303"/>
                  </a:lnTo>
                  <a:lnTo>
                    <a:pt x="720" y="365644"/>
                  </a:lnTo>
                  <a:lnTo>
                    <a:pt x="3537" y="377376"/>
                  </a:lnTo>
                  <a:lnTo>
                    <a:pt x="7753" y="388704"/>
                  </a:lnTo>
                  <a:lnTo>
                    <a:pt x="15238" y="396255"/>
                  </a:lnTo>
                  <a:lnTo>
                    <a:pt x="24902" y="401290"/>
                  </a:lnTo>
                  <a:lnTo>
                    <a:pt x="36020" y="404646"/>
                  </a:lnTo>
                  <a:lnTo>
                    <a:pt x="45768" y="403378"/>
                  </a:lnTo>
                  <a:lnTo>
                    <a:pt x="54605" y="399027"/>
                  </a:lnTo>
                  <a:lnTo>
                    <a:pt x="62833" y="392620"/>
                  </a:lnTo>
                  <a:lnTo>
                    <a:pt x="67150" y="384843"/>
                  </a:lnTo>
                  <a:lnTo>
                    <a:pt x="68859" y="376152"/>
                  </a:lnTo>
                  <a:lnTo>
                    <a:pt x="68830" y="366853"/>
                  </a:lnTo>
                  <a:lnTo>
                    <a:pt x="67642" y="357147"/>
                  </a:lnTo>
                  <a:lnTo>
                    <a:pt x="65681" y="347171"/>
                  </a:lnTo>
                  <a:lnTo>
                    <a:pt x="63205" y="337014"/>
                  </a:lnTo>
                  <a:lnTo>
                    <a:pt x="62724" y="333749"/>
                  </a:lnTo>
                  <a:lnTo>
                    <a:pt x="63571" y="335078"/>
                  </a:lnTo>
                  <a:lnTo>
                    <a:pt x="67629" y="345904"/>
                  </a:lnTo>
                  <a:lnTo>
                    <a:pt x="73328" y="362402"/>
                  </a:lnTo>
                  <a:lnTo>
                    <a:pt x="79989" y="370540"/>
                  </a:lnTo>
                  <a:lnTo>
                    <a:pt x="89105" y="378303"/>
                  </a:lnTo>
                  <a:lnTo>
                    <a:pt x="99857" y="385816"/>
                  </a:lnTo>
                  <a:lnTo>
                    <a:pt x="111699" y="390825"/>
                  </a:lnTo>
                  <a:lnTo>
                    <a:pt x="124268" y="394164"/>
                  </a:lnTo>
                  <a:lnTo>
                    <a:pt x="137322" y="396390"/>
                  </a:lnTo>
                  <a:lnTo>
                    <a:pt x="150699" y="395536"/>
                  </a:lnTo>
                  <a:lnTo>
                    <a:pt x="164292" y="392630"/>
                  </a:lnTo>
                  <a:lnTo>
                    <a:pt x="178028" y="388356"/>
                  </a:lnTo>
                  <a:lnTo>
                    <a:pt x="190691" y="380831"/>
                  </a:lnTo>
                  <a:lnTo>
                    <a:pt x="202640" y="371141"/>
                  </a:lnTo>
                  <a:lnTo>
                    <a:pt x="214111" y="360006"/>
                  </a:lnTo>
                  <a:lnTo>
                    <a:pt x="225264" y="346740"/>
                  </a:lnTo>
                  <a:lnTo>
                    <a:pt x="236206" y="332052"/>
                  </a:lnTo>
                  <a:lnTo>
                    <a:pt x="247006" y="316417"/>
                  </a:lnTo>
                  <a:lnTo>
                    <a:pt x="255375" y="302488"/>
                  </a:lnTo>
                  <a:lnTo>
                    <a:pt x="262122" y="289697"/>
                  </a:lnTo>
                  <a:lnTo>
                    <a:pt x="267789" y="277663"/>
                  </a:lnTo>
                  <a:lnTo>
                    <a:pt x="272736" y="266134"/>
                  </a:lnTo>
                  <a:lnTo>
                    <a:pt x="277203" y="254943"/>
                  </a:lnTo>
                  <a:lnTo>
                    <a:pt x="281349" y="243976"/>
                  </a:lnTo>
                  <a:lnTo>
                    <a:pt x="286450" y="231990"/>
                  </a:lnTo>
                  <a:lnTo>
                    <a:pt x="298351" y="206208"/>
                  </a:lnTo>
                  <a:lnTo>
                    <a:pt x="303628" y="193957"/>
                  </a:lnTo>
                  <a:lnTo>
                    <a:pt x="308315" y="182283"/>
                  </a:lnTo>
                  <a:lnTo>
                    <a:pt x="312608" y="170995"/>
                  </a:lnTo>
                  <a:lnTo>
                    <a:pt x="316638" y="155290"/>
                  </a:lnTo>
                  <a:lnTo>
                    <a:pt x="320494" y="136639"/>
                  </a:lnTo>
                  <a:lnTo>
                    <a:pt x="324233" y="116025"/>
                  </a:lnTo>
                  <a:lnTo>
                    <a:pt x="326726" y="96439"/>
                  </a:lnTo>
                  <a:lnTo>
                    <a:pt x="328388" y="77538"/>
                  </a:lnTo>
                  <a:lnTo>
                    <a:pt x="329496" y="59095"/>
                  </a:lnTo>
                  <a:lnTo>
                    <a:pt x="329066" y="42125"/>
                  </a:lnTo>
                  <a:lnTo>
                    <a:pt x="327610" y="26137"/>
                  </a:lnTo>
                  <a:lnTo>
                    <a:pt x="325472" y="10804"/>
                  </a:lnTo>
                  <a:lnTo>
                    <a:pt x="320540" y="2919"/>
                  </a:lnTo>
                  <a:lnTo>
                    <a:pt x="313746" y="0"/>
                  </a:lnTo>
                  <a:lnTo>
                    <a:pt x="305711" y="391"/>
                  </a:lnTo>
                  <a:lnTo>
                    <a:pt x="298017" y="5326"/>
                  </a:lnTo>
                  <a:lnTo>
                    <a:pt x="290551" y="13291"/>
                  </a:lnTo>
                  <a:lnTo>
                    <a:pt x="283236" y="23275"/>
                  </a:lnTo>
                  <a:lnTo>
                    <a:pt x="277191" y="33437"/>
                  </a:lnTo>
                  <a:lnTo>
                    <a:pt x="271992" y="43717"/>
                  </a:lnTo>
                  <a:lnTo>
                    <a:pt x="267357" y="54077"/>
                  </a:lnTo>
                  <a:lnTo>
                    <a:pt x="263099" y="64489"/>
                  </a:lnTo>
                  <a:lnTo>
                    <a:pt x="259092" y="74937"/>
                  </a:lnTo>
                  <a:lnTo>
                    <a:pt x="255251" y="85407"/>
                  </a:lnTo>
                  <a:lnTo>
                    <a:pt x="251523" y="99400"/>
                  </a:lnTo>
                  <a:lnTo>
                    <a:pt x="247868" y="115740"/>
                  </a:lnTo>
                  <a:lnTo>
                    <a:pt x="244263" y="133645"/>
                  </a:lnTo>
                  <a:lnTo>
                    <a:pt x="243029" y="152593"/>
                  </a:lnTo>
                  <a:lnTo>
                    <a:pt x="243374" y="172237"/>
                  </a:lnTo>
                  <a:lnTo>
                    <a:pt x="244773" y="192344"/>
                  </a:lnTo>
                  <a:lnTo>
                    <a:pt x="246874" y="212761"/>
                  </a:lnTo>
                  <a:lnTo>
                    <a:pt x="252325" y="254145"/>
                  </a:lnTo>
                  <a:lnTo>
                    <a:pt x="255415" y="271491"/>
                  </a:lnTo>
                  <a:lnTo>
                    <a:pt x="258644" y="286561"/>
                  </a:lnTo>
                  <a:lnTo>
                    <a:pt x="261964" y="300113"/>
                  </a:lnTo>
                  <a:lnTo>
                    <a:pt x="267684" y="313823"/>
                  </a:lnTo>
                  <a:lnTo>
                    <a:pt x="275003" y="327637"/>
                  </a:lnTo>
                  <a:lnTo>
                    <a:pt x="283388" y="341521"/>
                  </a:lnTo>
                  <a:lnTo>
                    <a:pt x="292484" y="354283"/>
                  </a:lnTo>
                  <a:lnTo>
                    <a:pt x="302054" y="366297"/>
                  </a:lnTo>
                  <a:lnTo>
                    <a:pt x="352747" y="41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312215" y="2576811"/>
              <a:ext cx="178800" cy="21036"/>
            </a:xfrm>
            <a:custGeom>
              <a:avLst/>
              <a:gdLst/>
              <a:ahLst/>
              <a:cxnLst/>
              <a:rect l="0" t="0" r="0" b="0"/>
              <a:pathLst>
                <a:path w="178800" h="21036">
                  <a:moveTo>
                    <a:pt x="0" y="0"/>
                  </a:moveTo>
                  <a:lnTo>
                    <a:pt x="43917" y="14639"/>
                  </a:lnTo>
                  <a:lnTo>
                    <a:pt x="56156" y="16771"/>
                  </a:lnTo>
                  <a:lnTo>
                    <a:pt x="70159" y="18193"/>
                  </a:lnTo>
                  <a:lnTo>
                    <a:pt x="85337" y="19140"/>
                  </a:lnTo>
                  <a:lnTo>
                    <a:pt x="117783" y="20193"/>
                  </a:lnTo>
                  <a:lnTo>
                    <a:pt x="178799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406873" y="2692505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21035"/>
                  </a:moveTo>
                  <a:lnTo>
                    <a:pt x="27917" y="21035"/>
                  </a:lnTo>
                  <a:lnTo>
                    <a:pt x="39647" y="19866"/>
                  </a:lnTo>
                  <a:lnTo>
                    <a:pt x="50973" y="17919"/>
                  </a:lnTo>
                  <a:lnTo>
                    <a:pt x="74074" y="12638"/>
                  </a:lnTo>
                  <a:lnTo>
                    <a:pt x="86779" y="9594"/>
                  </a:lnTo>
                  <a:lnTo>
                    <a:pt x="1472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006376" y="2061449"/>
              <a:ext cx="6061" cy="504846"/>
            </a:xfrm>
            <a:custGeom>
              <a:avLst/>
              <a:gdLst/>
              <a:ahLst/>
              <a:cxnLst/>
              <a:rect l="0" t="0" r="0" b="0"/>
              <a:pathLst>
                <a:path w="6061" h="504846">
                  <a:moveTo>
                    <a:pt x="0" y="0"/>
                  </a:moveTo>
                  <a:lnTo>
                    <a:pt x="0" y="379506"/>
                  </a:lnTo>
                  <a:lnTo>
                    <a:pt x="1169" y="393239"/>
                  </a:lnTo>
                  <a:lnTo>
                    <a:pt x="3117" y="405900"/>
                  </a:lnTo>
                  <a:lnTo>
                    <a:pt x="5584" y="417846"/>
                  </a:lnTo>
                  <a:lnTo>
                    <a:pt x="6060" y="431654"/>
                  </a:lnTo>
                  <a:lnTo>
                    <a:pt x="5209" y="446701"/>
                  </a:lnTo>
                  <a:lnTo>
                    <a:pt x="0" y="504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76695" y="2282813"/>
              <a:ext cx="142884" cy="272964"/>
            </a:xfrm>
            <a:custGeom>
              <a:avLst/>
              <a:gdLst/>
              <a:ahLst/>
              <a:cxnLst/>
              <a:rect l="0" t="0" r="0" b="0"/>
              <a:pathLst>
                <a:path w="142884" h="272964">
                  <a:moveTo>
                    <a:pt x="129350" y="31058"/>
                  </a:moveTo>
                  <a:lnTo>
                    <a:pt x="140517" y="42225"/>
                  </a:lnTo>
                  <a:lnTo>
                    <a:pt x="142638" y="42009"/>
                  </a:lnTo>
                  <a:lnTo>
                    <a:pt x="142883" y="38359"/>
                  </a:lnTo>
                  <a:lnTo>
                    <a:pt x="141878" y="32419"/>
                  </a:lnTo>
                  <a:lnTo>
                    <a:pt x="138870" y="24954"/>
                  </a:lnTo>
                  <a:lnTo>
                    <a:pt x="134528" y="16471"/>
                  </a:lnTo>
                  <a:lnTo>
                    <a:pt x="129297" y="7310"/>
                  </a:lnTo>
                  <a:lnTo>
                    <a:pt x="121134" y="2371"/>
                  </a:lnTo>
                  <a:lnTo>
                    <a:pt x="111018" y="247"/>
                  </a:lnTo>
                  <a:lnTo>
                    <a:pt x="99600" y="0"/>
                  </a:lnTo>
                  <a:lnTo>
                    <a:pt x="89650" y="3341"/>
                  </a:lnTo>
                  <a:lnTo>
                    <a:pt x="80679" y="9074"/>
                  </a:lnTo>
                  <a:lnTo>
                    <a:pt x="72362" y="16402"/>
                  </a:lnTo>
                  <a:lnTo>
                    <a:pt x="63311" y="24793"/>
                  </a:lnTo>
                  <a:lnTo>
                    <a:pt x="43905" y="43466"/>
                  </a:lnTo>
                  <a:lnTo>
                    <a:pt x="34991" y="55691"/>
                  </a:lnTo>
                  <a:lnTo>
                    <a:pt x="26711" y="69684"/>
                  </a:lnTo>
                  <a:lnTo>
                    <a:pt x="18854" y="84856"/>
                  </a:lnTo>
                  <a:lnTo>
                    <a:pt x="12447" y="99644"/>
                  </a:lnTo>
                  <a:lnTo>
                    <a:pt x="7007" y="114178"/>
                  </a:lnTo>
                  <a:lnTo>
                    <a:pt x="2212" y="128542"/>
                  </a:lnTo>
                  <a:lnTo>
                    <a:pt x="183" y="142792"/>
                  </a:lnTo>
                  <a:lnTo>
                    <a:pt x="0" y="156967"/>
                  </a:lnTo>
                  <a:lnTo>
                    <a:pt x="1046" y="171091"/>
                  </a:lnTo>
                  <a:lnTo>
                    <a:pt x="2912" y="185182"/>
                  </a:lnTo>
                  <a:lnTo>
                    <a:pt x="5325" y="199250"/>
                  </a:lnTo>
                  <a:lnTo>
                    <a:pt x="8102" y="213304"/>
                  </a:lnTo>
                  <a:lnTo>
                    <a:pt x="12291" y="225010"/>
                  </a:lnTo>
                  <a:lnTo>
                    <a:pt x="17421" y="235151"/>
                  </a:lnTo>
                  <a:lnTo>
                    <a:pt x="23178" y="244249"/>
                  </a:lnTo>
                  <a:lnTo>
                    <a:pt x="30522" y="251483"/>
                  </a:lnTo>
                  <a:lnTo>
                    <a:pt x="38923" y="257474"/>
                  </a:lnTo>
                  <a:lnTo>
                    <a:pt x="87280" y="272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532256" y="2344820"/>
              <a:ext cx="399670" cy="200439"/>
            </a:xfrm>
            <a:custGeom>
              <a:avLst/>
              <a:gdLst/>
              <a:ahLst/>
              <a:cxnLst/>
              <a:rect l="0" t="0" r="0" b="0"/>
              <a:pathLst>
                <a:path w="399670" h="200439">
                  <a:moveTo>
                    <a:pt x="0" y="11122"/>
                  </a:moveTo>
                  <a:lnTo>
                    <a:pt x="5584" y="33455"/>
                  </a:lnTo>
                  <a:lnTo>
                    <a:pt x="7229" y="45877"/>
                  </a:lnTo>
                  <a:lnTo>
                    <a:pt x="8325" y="60002"/>
                  </a:lnTo>
                  <a:lnTo>
                    <a:pt x="9056" y="75261"/>
                  </a:lnTo>
                  <a:lnTo>
                    <a:pt x="10712" y="90109"/>
                  </a:lnTo>
                  <a:lnTo>
                    <a:pt x="12985" y="104681"/>
                  </a:lnTo>
                  <a:lnTo>
                    <a:pt x="15668" y="119071"/>
                  </a:lnTo>
                  <a:lnTo>
                    <a:pt x="18626" y="132170"/>
                  </a:lnTo>
                  <a:lnTo>
                    <a:pt x="21766" y="144409"/>
                  </a:lnTo>
                  <a:lnTo>
                    <a:pt x="25029" y="156074"/>
                  </a:lnTo>
                  <a:lnTo>
                    <a:pt x="31769" y="178383"/>
                  </a:lnTo>
                  <a:lnTo>
                    <a:pt x="35203" y="189241"/>
                  </a:lnTo>
                  <a:lnTo>
                    <a:pt x="36324" y="190636"/>
                  </a:lnTo>
                  <a:lnTo>
                    <a:pt x="35902" y="185723"/>
                  </a:lnTo>
                  <a:lnTo>
                    <a:pt x="34453" y="176605"/>
                  </a:lnTo>
                  <a:lnTo>
                    <a:pt x="34654" y="164683"/>
                  </a:lnTo>
                  <a:lnTo>
                    <a:pt x="35958" y="150892"/>
                  </a:lnTo>
                  <a:lnTo>
                    <a:pt x="37995" y="135854"/>
                  </a:lnTo>
                  <a:lnTo>
                    <a:pt x="40522" y="121155"/>
                  </a:lnTo>
                  <a:lnTo>
                    <a:pt x="43376" y="106681"/>
                  </a:lnTo>
                  <a:lnTo>
                    <a:pt x="46446" y="92357"/>
                  </a:lnTo>
                  <a:lnTo>
                    <a:pt x="49662" y="79302"/>
                  </a:lnTo>
                  <a:lnTo>
                    <a:pt x="52975" y="67093"/>
                  </a:lnTo>
                  <a:lnTo>
                    <a:pt x="56352" y="55448"/>
                  </a:lnTo>
                  <a:lnTo>
                    <a:pt x="60940" y="44178"/>
                  </a:lnTo>
                  <a:lnTo>
                    <a:pt x="66337" y="33159"/>
                  </a:lnTo>
                  <a:lnTo>
                    <a:pt x="72271" y="22307"/>
                  </a:lnTo>
                  <a:lnTo>
                    <a:pt x="79734" y="13904"/>
                  </a:lnTo>
                  <a:lnTo>
                    <a:pt x="88214" y="7134"/>
                  </a:lnTo>
                  <a:lnTo>
                    <a:pt x="97374" y="1451"/>
                  </a:lnTo>
                  <a:lnTo>
                    <a:pt x="106986" y="0"/>
                  </a:lnTo>
                  <a:lnTo>
                    <a:pt x="116901" y="1370"/>
                  </a:lnTo>
                  <a:lnTo>
                    <a:pt x="127016" y="4620"/>
                  </a:lnTo>
                  <a:lnTo>
                    <a:pt x="136097" y="10293"/>
                  </a:lnTo>
                  <a:lnTo>
                    <a:pt x="144488" y="17581"/>
                  </a:lnTo>
                  <a:lnTo>
                    <a:pt x="152419" y="25945"/>
                  </a:lnTo>
                  <a:lnTo>
                    <a:pt x="158876" y="35028"/>
                  </a:lnTo>
                  <a:lnTo>
                    <a:pt x="164348" y="44588"/>
                  </a:lnTo>
                  <a:lnTo>
                    <a:pt x="169166" y="54468"/>
                  </a:lnTo>
                  <a:lnTo>
                    <a:pt x="172377" y="65729"/>
                  </a:lnTo>
                  <a:lnTo>
                    <a:pt x="174518" y="77910"/>
                  </a:lnTo>
                  <a:lnTo>
                    <a:pt x="175945" y="90706"/>
                  </a:lnTo>
                  <a:lnTo>
                    <a:pt x="176897" y="103911"/>
                  </a:lnTo>
                  <a:lnTo>
                    <a:pt x="177531" y="117389"/>
                  </a:lnTo>
                  <a:lnTo>
                    <a:pt x="177953" y="131049"/>
                  </a:lnTo>
                  <a:lnTo>
                    <a:pt x="178236" y="135481"/>
                  </a:lnTo>
                  <a:lnTo>
                    <a:pt x="178424" y="133761"/>
                  </a:lnTo>
                  <a:lnTo>
                    <a:pt x="178549" y="127940"/>
                  </a:lnTo>
                  <a:lnTo>
                    <a:pt x="180970" y="119385"/>
                  </a:lnTo>
                  <a:lnTo>
                    <a:pt x="184921" y="109006"/>
                  </a:lnTo>
                  <a:lnTo>
                    <a:pt x="189892" y="97413"/>
                  </a:lnTo>
                  <a:lnTo>
                    <a:pt x="195543" y="86179"/>
                  </a:lnTo>
                  <a:lnTo>
                    <a:pt x="201649" y="75183"/>
                  </a:lnTo>
                  <a:lnTo>
                    <a:pt x="208056" y="64347"/>
                  </a:lnTo>
                  <a:lnTo>
                    <a:pt x="221407" y="42958"/>
                  </a:lnTo>
                  <a:lnTo>
                    <a:pt x="228240" y="32346"/>
                  </a:lnTo>
                  <a:lnTo>
                    <a:pt x="236301" y="24102"/>
                  </a:lnTo>
                  <a:lnTo>
                    <a:pt x="245181" y="17438"/>
                  </a:lnTo>
                  <a:lnTo>
                    <a:pt x="254606" y="11827"/>
                  </a:lnTo>
                  <a:lnTo>
                    <a:pt x="266733" y="8086"/>
                  </a:lnTo>
                  <a:lnTo>
                    <a:pt x="280661" y="5592"/>
                  </a:lnTo>
                  <a:lnTo>
                    <a:pt x="295789" y="3929"/>
                  </a:lnTo>
                  <a:lnTo>
                    <a:pt x="308212" y="6327"/>
                  </a:lnTo>
                  <a:lnTo>
                    <a:pt x="318831" y="11431"/>
                  </a:lnTo>
                  <a:lnTo>
                    <a:pt x="328248" y="18340"/>
                  </a:lnTo>
                  <a:lnTo>
                    <a:pt x="336863" y="26451"/>
                  </a:lnTo>
                  <a:lnTo>
                    <a:pt x="344943" y="35365"/>
                  </a:lnTo>
                  <a:lnTo>
                    <a:pt x="352668" y="44813"/>
                  </a:lnTo>
                  <a:lnTo>
                    <a:pt x="360155" y="55786"/>
                  </a:lnTo>
                  <a:lnTo>
                    <a:pt x="367483" y="67776"/>
                  </a:lnTo>
                  <a:lnTo>
                    <a:pt x="374706" y="80444"/>
                  </a:lnTo>
                  <a:lnTo>
                    <a:pt x="380690" y="93564"/>
                  </a:lnTo>
                  <a:lnTo>
                    <a:pt x="385848" y="106985"/>
                  </a:lnTo>
                  <a:lnTo>
                    <a:pt x="390455" y="120607"/>
                  </a:lnTo>
                  <a:lnTo>
                    <a:pt x="393526" y="135531"/>
                  </a:lnTo>
                  <a:lnTo>
                    <a:pt x="395574" y="151324"/>
                  </a:lnTo>
                  <a:lnTo>
                    <a:pt x="399669" y="2004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890683" y="2660952"/>
              <a:ext cx="1072796" cy="52589"/>
            </a:xfrm>
            <a:custGeom>
              <a:avLst/>
              <a:gdLst/>
              <a:ahLst/>
              <a:cxnLst/>
              <a:rect l="0" t="0" r="0" b="0"/>
              <a:pathLst>
                <a:path w="1072796" h="52589">
                  <a:moveTo>
                    <a:pt x="0" y="52588"/>
                  </a:moveTo>
                  <a:lnTo>
                    <a:pt x="386257" y="52588"/>
                  </a:lnTo>
                  <a:lnTo>
                    <a:pt x="403582" y="51419"/>
                  </a:lnTo>
                  <a:lnTo>
                    <a:pt x="420976" y="49472"/>
                  </a:lnTo>
                  <a:lnTo>
                    <a:pt x="438414" y="47004"/>
                  </a:lnTo>
                  <a:lnTo>
                    <a:pt x="457052" y="45360"/>
                  </a:lnTo>
                  <a:lnTo>
                    <a:pt x="476489" y="44263"/>
                  </a:lnTo>
                  <a:lnTo>
                    <a:pt x="516783" y="43045"/>
                  </a:lnTo>
                  <a:lnTo>
                    <a:pt x="558064" y="42503"/>
                  </a:lnTo>
                  <a:lnTo>
                    <a:pt x="577720" y="41191"/>
                  </a:lnTo>
                  <a:lnTo>
                    <a:pt x="596667" y="39146"/>
                  </a:lnTo>
                  <a:lnTo>
                    <a:pt x="634470" y="33759"/>
                  </a:lnTo>
                  <a:lnTo>
                    <a:pt x="674643" y="27469"/>
                  </a:lnTo>
                  <a:lnTo>
                    <a:pt x="695173" y="25325"/>
                  </a:lnTo>
                  <a:lnTo>
                    <a:pt x="715871" y="23895"/>
                  </a:lnTo>
                  <a:lnTo>
                    <a:pt x="756398" y="22306"/>
                  </a:lnTo>
                  <a:lnTo>
                    <a:pt x="813233" y="21412"/>
                  </a:lnTo>
                  <a:lnTo>
                    <a:pt x="853427" y="21203"/>
                  </a:lnTo>
                  <a:lnTo>
                    <a:pt x="871624" y="19978"/>
                  </a:lnTo>
                  <a:lnTo>
                    <a:pt x="888430" y="17993"/>
                  </a:lnTo>
                  <a:lnTo>
                    <a:pt x="904309" y="15501"/>
                  </a:lnTo>
                  <a:lnTo>
                    <a:pt x="920738" y="13840"/>
                  </a:lnTo>
                  <a:lnTo>
                    <a:pt x="937533" y="12733"/>
                  </a:lnTo>
                  <a:lnTo>
                    <a:pt x="954574" y="11994"/>
                  </a:lnTo>
                  <a:lnTo>
                    <a:pt x="975283" y="10333"/>
                  </a:lnTo>
                  <a:lnTo>
                    <a:pt x="10727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016894" y="2829234"/>
              <a:ext cx="21036" cy="441740"/>
            </a:xfrm>
            <a:custGeom>
              <a:avLst/>
              <a:gdLst/>
              <a:ahLst/>
              <a:cxnLst/>
              <a:rect l="0" t="0" r="0" b="0"/>
              <a:pathLst>
                <a:path w="21036" h="441740">
                  <a:moveTo>
                    <a:pt x="0" y="0"/>
                  </a:moveTo>
                  <a:lnTo>
                    <a:pt x="0" y="22333"/>
                  </a:lnTo>
                  <a:lnTo>
                    <a:pt x="1169" y="34755"/>
                  </a:lnTo>
                  <a:lnTo>
                    <a:pt x="3117" y="48880"/>
                  </a:lnTo>
                  <a:lnTo>
                    <a:pt x="5583" y="64139"/>
                  </a:lnTo>
                  <a:lnTo>
                    <a:pt x="7228" y="80155"/>
                  </a:lnTo>
                  <a:lnTo>
                    <a:pt x="8325" y="96676"/>
                  </a:lnTo>
                  <a:lnTo>
                    <a:pt x="9056" y="113533"/>
                  </a:lnTo>
                  <a:lnTo>
                    <a:pt x="9868" y="147844"/>
                  </a:lnTo>
                  <a:lnTo>
                    <a:pt x="10506" y="341690"/>
                  </a:lnTo>
                  <a:lnTo>
                    <a:pt x="11679" y="358679"/>
                  </a:lnTo>
                  <a:lnTo>
                    <a:pt x="21035" y="441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148807" y="2839751"/>
              <a:ext cx="218240" cy="441740"/>
            </a:xfrm>
            <a:custGeom>
              <a:avLst/>
              <a:gdLst/>
              <a:ahLst/>
              <a:cxnLst/>
              <a:rect l="0" t="0" r="0" b="0"/>
              <a:pathLst>
                <a:path w="218240" h="441740">
                  <a:moveTo>
                    <a:pt x="215168" y="0"/>
                  </a:moveTo>
                  <a:lnTo>
                    <a:pt x="209584" y="16750"/>
                  </a:lnTo>
                  <a:lnTo>
                    <a:pt x="205602" y="25190"/>
                  </a:lnTo>
                  <a:lnTo>
                    <a:pt x="200611" y="34323"/>
                  </a:lnTo>
                  <a:lnTo>
                    <a:pt x="194945" y="43917"/>
                  </a:lnTo>
                  <a:lnTo>
                    <a:pt x="186494" y="51482"/>
                  </a:lnTo>
                  <a:lnTo>
                    <a:pt x="176185" y="57694"/>
                  </a:lnTo>
                  <a:lnTo>
                    <a:pt x="164638" y="63004"/>
                  </a:lnTo>
                  <a:lnTo>
                    <a:pt x="153434" y="67712"/>
                  </a:lnTo>
                  <a:lnTo>
                    <a:pt x="142459" y="72020"/>
                  </a:lnTo>
                  <a:lnTo>
                    <a:pt x="131637" y="76060"/>
                  </a:lnTo>
                  <a:lnTo>
                    <a:pt x="119747" y="78754"/>
                  </a:lnTo>
                  <a:lnTo>
                    <a:pt x="107146" y="80550"/>
                  </a:lnTo>
                  <a:lnTo>
                    <a:pt x="94072" y="81747"/>
                  </a:lnTo>
                  <a:lnTo>
                    <a:pt x="80680" y="82545"/>
                  </a:lnTo>
                  <a:lnTo>
                    <a:pt x="53336" y="83432"/>
                  </a:lnTo>
                  <a:lnTo>
                    <a:pt x="40668" y="84837"/>
                  </a:lnTo>
                  <a:lnTo>
                    <a:pt x="28718" y="86942"/>
                  </a:lnTo>
                  <a:lnTo>
                    <a:pt x="17245" y="89514"/>
                  </a:lnTo>
                  <a:lnTo>
                    <a:pt x="9596" y="95903"/>
                  </a:lnTo>
                  <a:lnTo>
                    <a:pt x="4497" y="104837"/>
                  </a:lnTo>
                  <a:lnTo>
                    <a:pt x="1097" y="115468"/>
                  </a:lnTo>
                  <a:lnTo>
                    <a:pt x="0" y="127229"/>
                  </a:lnTo>
                  <a:lnTo>
                    <a:pt x="436" y="139745"/>
                  </a:lnTo>
                  <a:lnTo>
                    <a:pt x="1896" y="152763"/>
                  </a:lnTo>
                  <a:lnTo>
                    <a:pt x="4038" y="164948"/>
                  </a:lnTo>
                  <a:lnTo>
                    <a:pt x="6634" y="176577"/>
                  </a:lnTo>
                  <a:lnTo>
                    <a:pt x="9534" y="187835"/>
                  </a:lnTo>
                  <a:lnTo>
                    <a:pt x="16142" y="195341"/>
                  </a:lnTo>
                  <a:lnTo>
                    <a:pt x="25221" y="200344"/>
                  </a:lnTo>
                  <a:lnTo>
                    <a:pt x="35949" y="203680"/>
                  </a:lnTo>
                  <a:lnTo>
                    <a:pt x="46606" y="204736"/>
                  </a:lnTo>
                  <a:lnTo>
                    <a:pt x="57217" y="204270"/>
                  </a:lnTo>
                  <a:lnTo>
                    <a:pt x="67797" y="202792"/>
                  </a:lnTo>
                  <a:lnTo>
                    <a:pt x="79525" y="201806"/>
                  </a:lnTo>
                  <a:lnTo>
                    <a:pt x="92018" y="201149"/>
                  </a:lnTo>
                  <a:lnTo>
                    <a:pt x="105021" y="200711"/>
                  </a:lnTo>
                  <a:lnTo>
                    <a:pt x="117195" y="202756"/>
                  </a:lnTo>
                  <a:lnTo>
                    <a:pt x="128818" y="206457"/>
                  </a:lnTo>
                  <a:lnTo>
                    <a:pt x="140072" y="211261"/>
                  </a:lnTo>
                  <a:lnTo>
                    <a:pt x="151080" y="216801"/>
                  </a:lnTo>
                  <a:lnTo>
                    <a:pt x="161925" y="222832"/>
                  </a:lnTo>
                  <a:lnTo>
                    <a:pt x="172661" y="229189"/>
                  </a:lnTo>
                  <a:lnTo>
                    <a:pt x="182155" y="236934"/>
                  </a:lnTo>
                  <a:lnTo>
                    <a:pt x="190822" y="245602"/>
                  </a:lnTo>
                  <a:lnTo>
                    <a:pt x="198938" y="254887"/>
                  </a:lnTo>
                  <a:lnTo>
                    <a:pt x="205516" y="265752"/>
                  </a:lnTo>
                  <a:lnTo>
                    <a:pt x="211071" y="277670"/>
                  </a:lnTo>
                  <a:lnTo>
                    <a:pt x="215942" y="290289"/>
                  </a:lnTo>
                  <a:lnTo>
                    <a:pt x="218022" y="303377"/>
                  </a:lnTo>
                  <a:lnTo>
                    <a:pt x="218239" y="316776"/>
                  </a:lnTo>
                  <a:lnTo>
                    <a:pt x="217215" y="330384"/>
                  </a:lnTo>
                  <a:lnTo>
                    <a:pt x="214195" y="342961"/>
                  </a:lnTo>
                  <a:lnTo>
                    <a:pt x="209845" y="354852"/>
                  </a:lnTo>
                  <a:lnTo>
                    <a:pt x="204608" y="366285"/>
                  </a:lnTo>
                  <a:lnTo>
                    <a:pt x="197610" y="377413"/>
                  </a:lnTo>
                  <a:lnTo>
                    <a:pt x="189439" y="388338"/>
                  </a:lnTo>
                  <a:lnTo>
                    <a:pt x="180486" y="399126"/>
                  </a:lnTo>
                  <a:lnTo>
                    <a:pt x="171012" y="408656"/>
                  </a:lnTo>
                  <a:lnTo>
                    <a:pt x="161189" y="417347"/>
                  </a:lnTo>
                  <a:lnTo>
                    <a:pt x="99474" y="441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37598" y="2923892"/>
              <a:ext cx="10518" cy="336564"/>
            </a:xfrm>
            <a:custGeom>
              <a:avLst/>
              <a:gdLst/>
              <a:ahLst/>
              <a:cxnLst/>
              <a:rect l="0" t="0" r="0" b="0"/>
              <a:pathLst>
                <a:path w="10518" h="336564">
                  <a:moveTo>
                    <a:pt x="10517" y="0"/>
                  </a:moveTo>
                  <a:lnTo>
                    <a:pt x="10517" y="122588"/>
                  </a:lnTo>
                  <a:lnTo>
                    <a:pt x="9349" y="140157"/>
                  </a:lnTo>
                  <a:lnTo>
                    <a:pt x="7401" y="157712"/>
                  </a:lnTo>
                  <a:lnTo>
                    <a:pt x="4934" y="175259"/>
                  </a:lnTo>
                  <a:lnTo>
                    <a:pt x="3289" y="191631"/>
                  </a:lnTo>
                  <a:lnTo>
                    <a:pt x="2193" y="207220"/>
                  </a:lnTo>
                  <a:lnTo>
                    <a:pt x="1462" y="222288"/>
                  </a:lnTo>
                  <a:lnTo>
                    <a:pt x="649" y="251494"/>
                  </a:lnTo>
                  <a:lnTo>
                    <a:pt x="0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04177" y="2913374"/>
              <a:ext cx="112221" cy="347082"/>
            </a:xfrm>
            <a:custGeom>
              <a:avLst/>
              <a:gdLst/>
              <a:ahLst/>
              <a:cxnLst/>
              <a:rect l="0" t="0" r="0" b="0"/>
              <a:pathLst>
                <a:path w="112221" h="347082">
                  <a:moveTo>
                    <a:pt x="91185" y="0"/>
                  </a:moveTo>
                  <a:lnTo>
                    <a:pt x="91185" y="27917"/>
                  </a:lnTo>
                  <a:lnTo>
                    <a:pt x="88847" y="39647"/>
                  </a:lnTo>
                  <a:lnTo>
                    <a:pt x="84952" y="50972"/>
                  </a:lnTo>
                  <a:lnTo>
                    <a:pt x="80018" y="62029"/>
                  </a:lnTo>
                  <a:lnTo>
                    <a:pt x="68303" y="86779"/>
                  </a:lnTo>
                  <a:lnTo>
                    <a:pt x="61907" y="99923"/>
                  </a:lnTo>
                  <a:lnTo>
                    <a:pt x="55306" y="112192"/>
                  </a:lnTo>
                  <a:lnTo>
                    <a:pt x="48567" y="123877"/>
                  </a:lnTo>
                  <a:lnTo>
                    <a:pt x="41738" y="135173"/>
                  </a:lnTo>
                  <a:lnTo>
                    <a:pt x="34848" y="145040"/>
                  </a:lnTo>
                  <a:lnTo>
                    <a:pt x="27917" y="153956"/>
                  </a:lnTo>
                  <a:lnTo>
                    <a:pt x="20960" y="162237"/>
                  </a:lnTo>
                  <a:lnTo>
                    <a:pt x="13984" y="170095"/>
                  </a:lnTo>
                  <a:lnTo>
                    <a:pt x="0" y="185059"/>
                  </a:lnTo>
                  <a:lnTo>
                    <a:pt x="11" y="189984"/>
                  </a:lnTo>
                  <a:lnTo>
                    <a:pt x="4693" y="193268"/>
                  </a:lnTo>
                  <a:lnTo>
                    <a:pt x="12488" y="195457"/>
                  </a:lnTo>
                  <a:lnTo>
                    <a:pt x="30499" y="201005"/>
                  </a:lnTo>
                  <a:lnTo>
                    <a:pt x="40210" y="204121"/>
                  </a:lnTo>
                  <a:lnTo>
                    <a:pt x="47853" y="209704"/>
                  </a:lnTo>
                  <a:lnTo>
                    <a:pt x="54117" y="216932"/>
                  </a:lnTo>
                  <a:lnTo>
                    <a:pt x="59461" y="225256"/>
                  </a:lnTo>
                  <a:lnTo>
                    <a:pt x="65361" y="233143"/>
                  </a:lnTo>
                  <a:lnTo>
                    <a:pt x="71632" y="240738"/>
                  </a:lnTo>
                  <a:lnTo>
                    <a:pt x="78149" y="248139"/>
                  </a:lnTo>
                  <a:lnTo>
                    <a:pt x="83663" y="256579"/>
                  </a:lnTo>
                  <a:lnTo>
                    <a:pt x="88507" y="265711"/>
                  </a:lnTo>
                  <a:lnTo>
                    <a:pt x="92906" y="275305"/>
                  </a:lnTo>
                  <a:lnTo>
                    <a:pt x="97007" y="285207"/>
                  </a:lnTo>
                  <a:lnTo>
                    <a:pt x="100909" y="295314"/>
                  </a:lnTo>
                  <a:lnTo>
                    <a:pt x="112220" y="34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00538" y="3047887"/>
              <a:ext cx="368117" cy="191534"/>
            </a:xfrm>
            <a:custGeom>
              <a:avLst/>
              <a:gdLst/>
              <a:ahLst/>
              <a:cxnLst/>
              <a:rect l="0" t="0" r="0" b="0"/>
              <a:pathLst>
                <a:path w="368117" h="191534">
                  <a:moveTo>
                    <a:pt x="0" y="12734"/>
                  </a:moveTo>
                  <a:lnTo>
                    <a:pt x="0" y="35067"/>
                  </a:lnTo>
                  <a:lnTo>
                    <a:pt x="1169" y="46321"/>
                  </a:lnTo>
                  <a:lnTo>
                    <a:pt x="3116" y="58498"/>
                  </a:lnTo>
                  <a:lnTo>
                    <a:pt x="5583" y="71290"/>
                  </a:lnTo>
                  <a:lnTo>
                    <a:pt x="8397" y="83324"/>
                  </a:lnTo>
                  <a:lnTo>
                    <a:pt x="11441" y="94853"/>
                  </a:lnTo>
                  <a:lnTo>
                    <a:pt x="14639" y="106044"/>
                  </a:lnTo>
                  <a:lnTo>
                    <a:pt x="16771" y="118180"/>
                  </a:lnTo>
                  <a:lnTo>
                    <a:pt x="18192" y="130944"/>
                  </a:lnTo>
                  <a:lnTo>
                    <a:pt x="19140" y="144129"/>
                  </a:lnTo>
                  <a:lnTo>
                    <a:pt x="19772" y="148244"/>
                  </a:lnTo>
                  <a:lnTo>
                    <a:pt x="20193" y="146313"/>
                  </a:lnTo>
                  <a:lnTo>
                    <a:pt x="20474" y="140351"/>
                  </a:lnTo>
                  <a:lnTo>
                    <a:pt x="20869" y="104043"/>
                  </a:lnTo>
                  <a:lnTo>
                    <a:pt x="22093" y="89967"/>
                  </a:lnTo>
                  <a:lnTo>
                    <a:pt x="24078" y="75909"/>
                  </a:lnTo>
                  <a:lnTo>
                    <a:pt x="26569" y="61862"/>
                  </a:lnTo>
                  <a:lnTo>
                    <a:pt x="30567" y="50161"/>
                  </a:lnTo>
                  <a:lnTo>
                    <a:pt x="35570" y="40022"/>
                  </a:lnTo>
                  <a:lnTo>
                    <a:pt x="41243" y="30926"/>
                  </a:lnTo>
                  <a:lnTo>
                    <a:pt x="47362" y="22525"/>
                  </a:lnTo>
                  <a:lnTo>
                    <a:pt x="53778" y="14586"/>
                  </a:lnTo>
                  <a:lnTo>
                    <a:pt x="60393" y="6957"/>
                  </a:lnTo>
                  <a:lnTo>
                    <a:pt x="68309" y="3039"/>
                  </a:lnTo>
                  <a:lnTo>
                    <a:pt x="77092" y="1596"/>
                  </a:lnTo>
                  <a:lnTo>
                    <a:pt x="86453" y="1803"/>
                  </a:lnTo>
                  <a:lnTo>
                    <a:pt x="95031" y="4278"/>
                  </a:lnTo>
                  <a:lnTo>
                    <a:pt x="103087" y="8265"/>
                  </a:lnTo>
                  <a:lnTo>
                    <a:pt x="110795" y="13260"/>
                  </a:lnTo>
                  <a:lnTo>
                    <a:pt x="118271" y="18928"/>
                  </a:lnTo>
                  <a:lnTo>
                    <a:pt x="125593" y="25044"/>
                  </a:lnTo>
                  <a:lnTo>
                    <a:pt x="132810" y="31458"/>
                  </a:lnTo>
                  <a:lnTo>
                    <a:pt x="138791" y="40409"/>
                  </a:lnTo>
                  <a:lnTo>
                    <a:pt x="143947" y="51050"/>
                  </a:lnTo>
                  <a:lnTo>
                    <a:pt x="148553" y="62819"/>
                  </a:lnTo>
                  <a:lnTo>
                    <a:pt x="152791" y="75340"/>
                  </a:lnTo>
                  <a:lnTo>
                    <a:pt x="156786" y="88361"/>
                  </a:lnTo>
                  <a:lnTo>
                    <a:pt x="164341" y="114126"/>
                  </a:lnTo>
                  <a:lnTo>
                    <a:pt x="171595" y="137263"/>
                  </a:lnTo>
                  <a:lnTo>
                    <a:pt x="173996" y="140161"/>
                  </a:lnTo>
                  <a:lnTo>
                    <a:pt x="175597" y="137418"/>
                  </a:lnTo>
                  <a:lnTo>
                    <a:pt x="176665" y="130916"/>
                  </a:lnTo>
                  <a:lnTo>
                    <a:pt x="178545" y="121906"/>
                  </a:lnTo>
                  <a:lnTo>
                    <a:pt x="183750" y="99429"/>
                  </a:lnTo>
                  <a:lnTo>
                    <a:pt x="187943" y="86892"/>
                  </a:lnTo>
                  <a:lnTo>
                    <a:pt x="193075" y="73859"/>
                  </a:lnTo>
                  <a:lnTo>
                    <a:pt x="198834" y="60495"/>
                  </a:lnTo>
                  <a:lnTo>
                    <a:pt x="206179" y="48081"/>
                  </a:lnTo>
                  <a:lnTo>
                    <a:pt x="214581" y="36298"/>
                  </a:lnTo>
                  <a:lnTo>
                    <a:pt x="223689" y="24938"/>
                  </a:lnTo>
                  <a:lnTo>
                    <a:pt x="233267" y="16195"/>
                  </a:lnTo>
                  <a:lnTo>
                    <a:pt x="243158" y="9198"/>
                  </a:lnTo>
                  <a:lnTo>
                    <a:pt x="253258" y="3365"/>
                  </a:lnTo>
                  <a:lnTo>
                    <a:pt x="263497" y="645"/>
                  </a:lnTo>
                  <a:lnTo>
                    <a:pt x="273829" y="0"/>
                  </a:lnTo>
                  <a:lnTo>
                    <a:pt x="284223" y="739"/>
                  </a:lnTo>
                  <a:lnTo>
                    <a:pt x="293489" y="4737"/>
                  </a:lnTo>
                  <a:lnTo>
                    <a:pt x="302004" y="10908"/>
                  </a:lnTo>
                  <a:lnTo>
                    <a:pt x="310018" y="18528"/>
                  </a:lnTo>
                  <a:lnTo>
                    <a:pt x="317698" y="28283"/>
                  </a:lnTo>
                  <a:lnTo>
                    <a:pt x="325155" y="39461"/>
                  </a:lnTo>
                  <a:lnTo>
                    <a:pt x="332463" y="51587"/>
                  </a:lnTo>
                  <a:lnTo>
                    <a:pt x="338505" y="64345"/>
                  </a:lnTo>
                  <a:lnTo>
                    <a:pt x="343700" y="77526"/>
                  </a:lnTo>
                  <a:lnTo>
                    <a:pt x="348333" y="90987"/>
                  </a:lnTo>
                  <a:lnTo>
                    <a:pt x="351422" y="104636"/>
                  </a:lnTo>
                  <a:lnTo>
                    <a:pt x="353480" y="118409"/>
                  </a:lnTo>
                  <a:lnTo>
                    <a:pt x="354853" y="132266"/>
                  </a:lnTo>
                  <a:lnTo>
                    <a:pt x="356937" y="145010"/>
                  </a:lnTo>
                  <a:lnTo>
                    <a:pt x="359495" y="157012"/>
                  </a:lnTo>
                  <a:lnTo>
                    <a:pt x="368116" y="191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363147" y="2576811"/>
              <a:ext cx="241905" cy="10086"/>
            </a:xfrm>
            <a:custGeom>
              <a:avLst/>
              <a:gdLst/>
              <a:ahLst/>
              <a:cxnLst/>
              <a:rect l="0" t="0" r="0" b="0"/>
              <a:pathLst>
                <a:path w="241905" h="10086">
                  <a:moveTo>
                    <a:pt x="0" y="0"/>
                  </a:moveTo>
                  <a:lnTo>
                    <a:pt x="22333" y="0"/>
                  </a:lnTo>
                  <a:lnTo>
                    <a:pt x="32418" y="1169"/>
                  </a:lnTo>
                  <a:lnTo>
                    <a:pt x="42647" y="3116"/>
                  </a:lnTo>
                  <a:lnTo>
                    <a:pt x="52972" y="5584"/>
                  </a:lnTo>
                  <a:lnTo>
                    <a:pt x="65699" y="7228"/>
                  </a:lnTo>
                  <a:lnTo>
                    <a:pt x="80027" y="8325"/>
                  </a:lnTo>
                  <a:lnTo>
                    <a:pt x="95421" y="9056"/>
                  </a:lnTo>
                  <a:lnTo>
                    <a:pt x="124992" y="9868"/>
                  </a:lnTo>
                  <a:lnTo>
                    <a:pt x="139421" y="10085"/>
                  </a:lnTo>
                  <a:lnTo>
                    <a:pt x="153716" y="9060"/>
                  </a:lnTo>
                  <a:lnTo>
                    <a:pt x="167920" y="7209"/>
                  </a:lnTo>
                  <a:lnTo>
                    <a:pt x="2419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73664" y="2650434"/>
              <a:ext cx="294494" cy="47655"/>
            </a:xfrm>
            <a:custGeom>
              <a:avLst/>
              <a:gdLst/>
              <a:ahLst/>
              <a:cxnLst/>
              <a:rect l="0" t="0" r="0" b="0"/>
              <a:pathLst>
                <a:path w="294494" h="47655">
                  <a:moveTo>
                    <a:pt x="0" y="42071"/>
                  </a:moveTo>
                  <a:lnTo>
                    <a:pt x="22334" y="47654"/>
                  </a:lnTo>
                  <a:lnTo>
                    <a:pt x="34756" y="46962"/>
                  </a:lnTo>
                  <a:lnTo>
                    <a:pt x="48880" y="44163"/>
                  </a:lnTo>
                  <a:lnTo>
                    <a:pt x="64140" y="39960"/>
                  </a:lnTo>
                  <a:lnTo>
                    <a:pt x="81324" y="35989"/>
                  </a:lnTo>
                  <a:lnTo>
                    <a:pt x="119116" y="28461"/>
                  </a:lnTo>
                  <a:lnTo>
                    <a:pt x="135505" y="24817"/>
                  </a:lnTo>
                  <a:lnTo>
                    <a:pt x="149936" y="21219"/>
                  </a:lnTo>
                  <a:lnTo>
                    <a:pt x="163063" y="17652"/>
                  </a:lnTo>
                  <a:lnTo>
                    <a:pt x="186998" y="10572"/>
                  </a:lnTo>
                  <a:lnTo>
                    <a:pt x="198289" y="7048"/>
                  </a:lnTo>
                  <a:lnTo>
                    <a:pt x="213995" y="4699"/>
                  </a:lnTo>
                  <a:lnTo>
                    <a:pt x="232648" y="3133"/>
                  </a:lnTo>
                  <a:lnTo>
                    <a:pt x="2944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400509" y="2699766"/>
            <a:ext cx="293036" cy="371373"/>
          </a:xfrm>
          <a:custGeom>
            <a:avLst/>
            <a:gdLst/>
            <a:ahLst/>
            <a:cxnLst/>
            <a:rect l="0" t="0" r="0" b="0"/>
            <a:pathLst>
              <a:path w="293036" h="371373">
                <a:moveTo>
                  <a:pt x="230546" y="371372"/>
                </a:moveTo>
                <a:lnTo>
                  <a:pt x="241713" y="354622"/>
                </a:lnTo>
                <a:lnTo>
                  <a:pt x="246171" y="346182"/>
                </a:lnTo>
                <a:lnTo>
                  <a:pt x="250312" y="337049"/>
                </a:lnTo>
                <a:lnTo>
                  <a:pt x="254241" y="327455"/>
                </a:lnTo>
                <a:lnTo>
                  <a:pt x="258029" y="317553"/>
                </a:lnTo>
                <a:lnTo>
                  <a:pt x="265354" y="297202"/>
                </a:lnTo>
                <a:lnTo>
                  <a:pt x="276048" y="266034"/>
                </a:lnTo>
                <a:lnTo>
                  <a:pt x="279579" y="254402"/>
                </a:lnTo>
                <a:lnTo>
                  <a:pt x="286618" y="229012"/>
                </a:lnTo>
                <a:lnTo>
                  <a:pt x="288963" y="215697"/>
                </a:lnTo>
                <a:lnTo>
                  <a:pt x="290526" y="202146"/>
                </a:lnTo>
                <a:lnTo>
                  <a:pt x="291568" y="188437"/>
                </a:lnTo>
                <a:lnTo>
                  <a:pt x="292263" y="174624"/>
                </a:lnTo>
                <a:lnTo>
                  <a:pt x="293035" y="146810"/>
                </a:lnTo>
                <a:lnTo>
                  <a:pt x="290903" y="132849"/>
                </a:lnTo>
                <a:lnTo>
                  <a:pt x="287145" y="118867"/>
                </a:lnTo>
                <a:lnTo>
                  <a:pt x="269903" y="68423"/>
                </a:lnTo>
                <a:lnTo>
                  <a:pt x="264965" y="58387"/>
                </a:lnTo>
                <a:lnTo>
                  <a:pt x="259335" y="49359"/>
                </a:lnTo>
                <a:lnTo>
                  <a:pt x="253245" y="41003"/>
                </a:lnTo>
                <a:lnTo>
                  <a:pt x="246847" y="33095"/>
                </a:lnTo>
                <a:lnTo>
                  <a:pt x="240245" y="25486"/>
                </a:lnTo>
                <a:lnTo>
                  <a:pt x="233506" y="18076"/>
                </a:lnTo>
                <a:lnTo>
                  <a:pt x="225508" y="11968"/>
                </a:lnTo>
                <a:lnTo>
                  <a:pt x="216670" y="6727"/>
                </a:lnTo>
                <a:lnTo>
                  <a:pt x="207272" y="2064"/>
                </a:lnTo>
                <a:lnTo>
                  <a:pt x="196332" y="124"/>
                </a:lnTo>
                <a:lnTo>
                  <a:pt x="184364" y="0"/>
                </a:lnTo>
                <a:lnTo>
                  <a:pt x="171711" y="1085"/>
                </a:lnTo>
                <a:lnTo>
                  <a:pt x="159770" y="4146"/>
                </a:lnTo>
                <a:lnTo>
                  <a:pt x="148304" y="8524"/>
                </a:lnTo>
                <a:lnTo>
                  <a:pt x="137153" y="13780"/>
                </a:lnTo>
                <a:lnTo>
                  <a:pt x="126214" y="20790"/>
                </a:lnTo>
                <a:lnTo>
                  <a:pt x="115415" y="28969"/>
                </a:lnTo>
                <a:lnTo>
                  <a:pt x="104710" y="37927"/>
                </a:lnTo>
                <a:lnTo>
                  <a:pt x="95236" y="46237"/>
                </a:lnTo>
                <a:lnTo>
                  <a:pt x="78477" y="61702"/>
                </a:lnTo>
                <a:lnTo>
                  <a:pt x="69567" y="72605"/>
                </a:lnTo>
                <a:lnTo>
                  <a:pt x="60121" y="85716"/>
                </a:lnTo>
                <a:lnTo>
                  <a:pt x="50318" y="100300"/>
                </a:lnTo>
                <a:lnTo>
                  <a:pt x="41446" y="114697"/>
                </a:lnTo>
                <a:lnTo>
                  <a:pt x="33193" y="128969"/>
                </a:lnTo>
                <a:lnTo>
                  <a:pt x="25354" y="143159"/>
                </a:lnTo>
                <a:lnTo>
                  <a:pt x="18960" y="156124"/>
                </a:lnTo>
                <a:lnTo>
                  <a:pt x="13528" y="168274"/>
                </a:lnTo>
                <a:lnTo>
                  <a:pt x="8739" y="179879"/>
                </a:lnTo>
                <a:lnTo>
                  <a:pt x="5546" y="192291"/>
                </a:lnTo>
                <a:lnTo>
                  <a:pt x="3417" y="205240"/>
                </a:lnTo>
                <a:lnTo>
                  <a:pt x="1998" y="218547"/>
                </a:lnTo>
                <a:lnTo>
                  <a:pt x="1051" y="232093"/>
                </a:lnTo>
                <a:lnTo>
                  <a:pt x="421" y="245798"/>
                </a:lnTo>
                <a:lnTo>
                  <a:pt x="0" y="259609"/>
                </a:lnTo>
                <a:lnTo>
                  <a:pt x="2057" y="273491"/>
                </a:lnTo>
                <a:lnTo>
                  <a:pt x="5766" y="287420"/>
                </a:lnTo>
                <a:lnTo>
                  <a:pt x="10575" y="301381"/>
                </a:lnTo>
                <a:lnTo>
                  <a:pt x="17287" y="313025"/>
                </a:lnTo>
                <a:lnTo>
                  <a:pt x="25268" y="323125"/>
                </a:lnTo>
                <a:lnTo>
                  <a:pt x="34095" y="332196"/>
                </a:lnTo>
                <a:lnTo>
                  <a:pt x="44653" y="340580"/>
                </a:lnTo>
                <a:lnTo>
                  <a:pt x="56367" y="348507"/>
                </a:lnTo>
                <a:lnTo>
                  <a:pt x="68851" y="356129"/>
                </a:lnTo>
                <a:lnTo>
                  <a:pt x="81847" y="361210"/>
                </a:lnTo>
                <a:lnTo>
                  <a:pt x="95186" y="364597"/>
                </a:lnTo>
                <a:lnTo>
                  <a:pt x="108754" y="366856"/>
                </a:lnTo>
                <a:lnTo>
                  <a:pt x="121304" y="367192"/>
                </a:lnTo>
                <a:lnTo>
                  <a:pt x="133177" y="366249"/>
                </a:lnTo>
                <a:lnTo>
                  <a:pt x="144598" y="364451"/>
                </a:lnTo>
                <a:lnTo>
                  <a:pt x="172870" y="359336"/>
                </a:lnTo>
                <a:lnTo>
                  <a:pt x="188590" y="356337"/>
                </a:lnTo>
                <a:lnTo>
                  <a:pt x="202575" y="352000"/>
                </a:lnTo>
                <a:lnTo>
                  <a:pt x="215405" y="346771"/>
                </a:lnTo>
                <a:lnTo>
                  <a:pt x="227464" y="340948"/>
                </a:lnTo>
                <a:lnTo>
                  <a:pt x="237840" y="334729"/>
                </a:lnTo>
                <a:lnTo>
                  <a:pt x="247095" y="328245"/>
                </a:lnTo>
                <a:lnTo>
                  <a:pt x="283134" y="297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7067825" y="2050931"/>
            <a:ext cx="1430395" cy="1482982"/>
            <a:chOff x="7067825" y="2050931"/>
            <a:chExt cx="1430395" cy="1482982"/>
          </a:xfrm>
        </p:grpSpPr>
        <p:sp>
          <p:nvSpPr>
            <p:cNvPr id="34" name="Freeform 33"/>
            <p:cNvSpPr/>
            <p:nvPr/>
          </p:nvSpPr>
          <p:spPr>
            <a:xfrm>
              <a:off x="7154056" y="2050931"/>
              <a:ext cx="243022" cy="596037"/>
            </a:xfrm>
            <a:custGeom>
              <a:avLst/>
              <a:gdLst/>
              <a:ahLst/>
              <a:cxnLst/>
              <a:rect l="0" t="0" r="0" b="0"/>
              <a:pathLst>
                <a:path w="243022" h="596037">
                  <a:moveTo>
                    <a:pt x="124122" y="0"/>
                  </a:moveTo>
                  <a:lnTo>
                    <a:pt x="118538" y="16750"/>
                  </a:lnTo>
                  <a:lnTo>
                    <a:pt x="115725" y="26359"/>
                  </a:lnTo>
                  <a:lnTo>
                    <a:pt x="109482" y="49501"/>
                  </a:lnTo>
                  <a:lnTo>
                    <a:pt x="105014" y="61048"/>
                  </a:lnTo>
                  <a:lnTo>
                    <a:pt x="99697" y="72251"/>
                  </a:lnTo>
                  <a:lnTo>
                    <a:pt x="93815" y="83226"/>
                  </a:lnTo>
                  <a:lnTo>
                    <a:pt x="88725" y="96386"/>
                  </a:lnTo>
                  <a:lnTo>
                    <a:pt x="84164" y="111002"/>
                  </a:lnTo>
                  <a:lnTo>
                    <a:pt x="79954" y="126590"/>
                  </a:lnTo>
                  <a:lnTo>
                    <a:pt x="72160" y="153258"/>
                  </a:lnTo>
                  <a:lnTo>
                    <a:pt x="68445" y="165278"/>
                  </a:lnTo>
                  <a:lnTo>
                    <a:pt x="63632" y="179134"/>
                  </a:lnTo>
                  <a:lnTo>
                    <a:pt x="42229" y="237123"/>
                  </a:lnTo>
                  <a:lnTo>
                    <a:pt x="19143" y="304591"/>
                  </a:lnTo>
                  <a:lnTo>
                    <a:pt x="15571" y="315248"/>
                  </a:lnTo>
                  <a:lnTo>
                    <a:pt x="12022" y="327028"/>
                  </a:lnTo>
                  <a:lnTo>
                    <a:pt x="4962" y="352581"/>
                  </a:lnTo>
                  <a:lnTo>
                    <a:pt x="2611" y="367109"/>
                  </a:lnTo>
                  <a:lnTo>
                    <a:pt x="1045" y="382637"/>
                  </a:lnTo>
                  <a:lnTo>
                    <a:pt x="0" y="398832"/>
                  </a:lnTo>
                  <a:lnTo>
                    <a:pt x="472" y="415471"/>
                  </a:lnTo>
                  <a:lnTo>
                    <a:pt x="1956" y="432408"/>
                  </a:lnTo>
                  <a:lnTo>
                    <a:pt x="4113" y="449542"/>
                  </a:lnTo>
                  <a:lnTo>
                    <a:pt x="6720" y="464470"/>
                  </a:lnTo>
                  <a:lnTo>
                    <a:pt x="9627" y="477929"/>
                  </a:lnTo>
                  <a:lnTo>
                    <a:pt x="12733" y="490407"/>
                  </a:lnTo>
                  <a:lnTo>
                    <a:pt x="17141" y="503400"/>
                  </a:lnTo>
                  <a:lnTo>
                    <a:pt x="22417" y="516736"/>
                  </a:lnTo>
                  <a:lnTo>
                    <a:pt x="28272" y="530302"/>
                  </a:lnTo>
                  <a:lnTo>
                    <a:pt x="36850" y="542851"/>
                  </a:lnTo>
                  <a:lnTo>
                    <a:pt x="47243" y="554724"/>
                  </a:lnTo>
                  <a:lnTo>
                    <a:pt x="58846" y="566144"/>
                  </a:lnTo>
                  <a:lnTo>
                    <a:pt x="70087" y="574927"/>
                  </a:lnTo>
                  <a:lnTo>
                    <a:pt x="81086" y="581950"/>
                  </a:lnTo>
                  <a:lnTo>
                    <a:pt x="91925" y="587801"/>
                  </a:lnTo>
                  <a:lnTo>
                    <a:pt x="103826" y="591702"/>
                  </a:lnTo>
                  <a:lnTo>
                    <a:pt x="116435" y="594302"/>
                  </a:lnTo>
                  <a:lnTo>
                    <a:pt x="129514" y="596036"/>
                  </a:lnTo>
                  <a:lnTo>
                    <a:pt x="142909" y="594854"/>
                  </a:lnTo>
                  <a:lnTo>
                    <a:pt x="156514" y="591730"/>
                  </a:lnTo>
                  <a:lnTo>
                    <a:pt x="170257" y="587309"/>
                  </a:lnTo>
                  <a:lnTo>
                    <a:pt x="181757" y="580856"/>
                  </a:lnTo>
                  <a:lnTo>
                    <a:pt x="191761" y="573048"/>
                  </a:lnTo>
                  <a:lnTo>
                    <a:pt x="200767" y="564337"/>
                  </a:lnTo>
                  <a:lnTo>
                    <a:pt x="209109" y="553856"/>
                  </a:lnTo>
                  <a:lnTo>
                    <a:pt x="217007" y="542193"/>
                  </a:lnTo>
                  <a:lnTo>
                    <a:pt x="224610" y="529744"/>
                  </a:lnTo>
                  <a:lnTo>
                    <a:pt x="230847" y="516770"/>
                  </a:lnTo>
                  <a:lnTo>
                    <a:pt x="236174" y="503446"/>
                  </a:lnTo>
                  <a:lnTo>
                    <a:pt x="240894" y="489889"/>
                  </a:lnTo>
                  <a:lnTo>
                    <a:pt x="242871" y="477345"/>
                  </a:lnTo>
                  <a:lnTo>
                    <a:pt x="243021" y="465476"/>
                  </a:lnTo>
                  <a:lnTo>
                    <a:pt x="241953" y="454058"/>
                  </a:lnTo>
                  <a:lnTo>
                    <a:pt x="236566" y="445277"/>
                  </a:lnTo>
                  <a:lnTo>
                    <a:pt x="228300" y="438255"/>
                  </a:lnTo>
                  <a:lnTo>
                    <a:pt x="218115" y="432405"/>
                  </a:lnTo>
                  <a:lnTo>
                    <a:pt x="207819" y="430842"/>
                  </a:lnTo>
                  <a:lnTo>
                    <a:pt x="197449" y="432137"/>
                  </a:lnTo>
                  <a:lnTo>
                    <a:pt x="187030" y="435338"/>
                  </a:lnTo>
                  <a:lnTo>
                    <a:pt x="176578" y="440977"/>
                  </a:lnTo>
                  <a:lnTo>
                    <a:pt x="166104" y="448243"/>
                  </a:lnTo>
                  <a:lnTo>
                    <a:pt x="155616" y="456593"/>
                  </a:lnTo>
                  <a:lnTo>
                    <a:pt x="146286" y="466834"/>
                  </a:lnTo>
                  <a:lnTo>
                    <a:pt x="137729" y="478336"/>
                  </a:lnTo>
                  <a:lnTo>
                    <a:pt x="129687" y="490678"/>
                  </a:lnTo>
                  <a:lnTo>
                    <a:pt x="123157" y="502412"/>
                  </a:lnTo>
                  <a:lnTo>
                    <a:pt x="117636" y="513741"/>
                  </a:lnTo>
                  <a:lnTo>
                    <a:pt x="112786" y="524799"/>
                  </a:lnTo>
                  <a:lnTo>
                    <a:pt x="111891" y="535677"/>
                  </a:lnTo>
                  <a:lnTo>
                    <a:pt x="113630" y="546435"/>
                  </a:lnTo>
                  <a:lnTo>
                    <a:pt x="124122" y="5889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548511" y="2356686"/>
              <a:ext cx="111317" cy="243962"/>
            </a:xfrm>
            <a:custGeom>
              <a:avLst/>
              <a:gdLst/>
              <a:ahLst/>
              <a:cxnLst/>
              <a:rect l="0" t="0" r="0" b="0"/>
              <a:pathLst>
                <a:path w="111317" h="243962">
                  <a:moveTo>
                    <a:pt x="97782" y="20291"/>
                  </a:moveTo>
                  <a:lnTo>
                    <a:pt x="108949" y="31458"/>
                  </a:lnTo>
                  <a:lnTo>
                    <a:pt x="111071" y="31241"/>
                  </a:lnTo>
                  <a:lnTo>
                    <a:pt x="111316" y="27591"/>
                  </a:lnTo>
                  <a:lnTo>
                    <a:pt x="110310" y="21652"/>
                  </a:lnTo>
                  <a:lnTo>
                    <a:pt x="107303" y="15355"/>
                  </a:lnTo>
                  <a:lnTo>
                    <a:pt x="102961" y="8820"/>
                  </a:lnTo>
                  <a:lnTo>
                    <a:pt x="97729" y="2126"/>
                  </a:lnTo>
                  <a:lnTo>
                    <a:pt x="90735" y="0"/>
                  </a:lnTo>
                  <a:lnTo>
                    <a:pt x="82567" y="921"/>
                  </a:lnTo>
                  <a:lnTo>
                    <a:pt x="73615" y="3872"/>
                  </a:lnTo>
                  <a:lnTo>
                    <a:pt x="64142" y="9345"/>
                  </a:lnTo>
                  <a:lnTo>
                    <a:pt x="54321" y="16499"/>
                  </a:lnTo>
                  <a:lnTo>
                    <a:pt x="44267" y="24775"/>
                  </a:lnTo>
                  <a:lnTo>
                    <a:pt x="35227" y="34966"/>
                  </a:lnTo>
                  <a:lnTo>
                    <a:pt x="26863" y="46435"/>
                  </a:lnTo>
                  <a:lnTo>
                    <a:pt x="18951" y="58756"/>
                  </a:lnTo>
                  <a:lnTo>
                    <a:pt x="12507" y="72812"/>
                  </a:lnTo>
                  <a:lnTo>
                    <a:pt x="7042" y="88027"/>
                  </a:lnTo>
                  <a:lnTo>
                    <a:pt x="2230" y="104013"/>
                  </a:lnTo>
                  <a:lnTo>
                    <a:pt x="191" y="119344"/>
                  </a:lnTo>
                  <a:lnTo>
                    <a:pt x="0" y="134240"/>
                  </a:lnTo>
                  <a:lnTo>
                    <a:pt x="1042" y="148845"/>
                  </a:lnTo>
                  <a:lnTo>
                    <a:pt x="2904" y="163256"/>
                  </a:lnTo>
                  <a:lnTo>
                    <a:pt x="5315" y="177538"/>
                  </a:lnTo>
                  <a:lnTo>
                    <a:pt x="8091" y="191734"/>
                  </a:lnTo>
                  <a:lnTo>
                    <a:pt x="12278" y="203535"/>
                  </a:lnTo>
                  <a:lnTo>
                    <a:pt x="17407" y="213739"/>
                  </a:lnTo>
                  <a:lnTo>
                    <a:pt x="23164" y="222880"/>
                  </a:lnTo>
                  <a:lnTo>
                    <a:pt x="30507" y="230142"/>
                  </a:lnTo>
                  <a:lnTo>
                    <a:pt x="38909" y="236152"/>
                  </a:lnTo>
                  <a:lnTo>
                    <a:pt x="48016" y="241327"/>
                  </a:lnTo>
                  <a:lnTo>
                    <a:pt x="57593" y="243609"/>
                  </a:lnTo>
                  <a:lnTo>
                    <a:pt x="67484" y="243961"/>
                  </a:lnTo>
                  <a:lnTo>
                    <a:pt x="108300" y="241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72505" y="2395774"/>
              <a:ext cx="462775" cy="210280"/>
            </a:xfrm>
            <a:custGeom>
              <a:avLst/>
              <a:gdLst/>
              <a:ahLst/>
              <a:cxnLst/>
              <a:rect l="0" t="0" r="0" b="0"/>
              <a:pathLst>
                <a:path w="462775" h="210280">
                  <a:moveTo>
                    <a:pt x="0" y="12756"/>
                  </a:moveTo>
                  <a:lnTo>
                    <a:pt x="5583" y="40673"/>
                  </a:lnTo>
                  <a:lnTo>
                    <a:pt x="11440" y="66844"/>
                  </a:lnTo>
                  <a:lnTo>
                    <a:pt x="14639" y="80367"/>
                  </a:lnTo>
                  <a:lnTo>
                    <a:pt x="16771" y="94057"/>
                  </a:lnTo>
                  <a:lnTo>
                    <a:pt x="18192" y="107859"/>
                  </a:lnTo>
                  <a:lnTo>
                    <a:pt x="19140" y="121734"/>
                  </a:lnTo>
                  <a:lnTo>
                    <a:pt x="20940" y="134490"/>
                  </a:lnTo>
                  <a:lnTo>
                    <a:pt x="23309" y="146500"/>
                  </a:lnTo>
                  <a:lnTo>
                    <a:pt x="26056" y="158012"/>
                  </a:lnTo>
                  <a:lnTo>
                    <a:pt x="35507" y="202132"/>
                  </a:lnTo>
                  <a:lnTo>
                    <a:pt x="36526" y="209124"/>
                  </a:lnTo>
                  <a:lnTo>
                    <a:pt x="36037" y="210279"/>
                  </a:lnTo>
                  <a:lnTo>
                    <a:pt x="34542" y="207544"/>
                  </a:lnTo>
                  <a:lnTo>
                    <a:pt x="33545" y="201045"/>
                  </a:lnTo>
                  <a:lnTo>
                    <a:pt x="32882" y="192039"/>
                  </a:lnTo>
                  <a:lnTo>
                    <a:pt x="32438" y="181360"/>
                  </a:lnTo>
                  <a:lnTo>
                    <a:pt x="31946" y="157029"/>
                  </a:lnTo>
                  <a:lnTo>
                    <a:pt x="31815" y="143996"/>
                  </a:lnTo>
                  <a:lnTo>
                    <a:pt x="32896" y="129465"/>
                  </a:lnTo>
                  <a:lnTo>
                    <a:pt x="34785" y="113934"/>
                  </a:lnTo>
                  <a:lnTo>
                    <a:pt x="37213" y="97737"/>
                  </a:lnTo>
                  <a:lnTo>
                    <a:pt x="41170" y="83433"/>
                  </a:lnTo>
                  <a:lnTo>
                    <a:pt x="46144" y="70392"/>
                  </a:lnTo>
                  <a:lnTo>
                    <a:pt x="51798" y="58191"/>
                  </a:lnTo>
                  <a:lnTo>
                    <a:pt x="57904" y="46552"/>
                  </a:lnTo>
                  <a:lnTo>
                    <a:pt x="64312" y="35287"/>
                  </a:lnTo>
                  <a:lnTo>
                    <a:pt x="70922" y="24270"/>
                  </a:lnTo>
                  <a:lnTo>
                    <a:pt x="78834" y="15758"/>
                  </a:lnTo>
                  <a:lnTo>
                    <a:pt x="87615" y="8914"/>
                  </a:lnTo>
                  <a:lnTo>
                    <a:pt x="96975" y="3183"/>
                  </a:lnTo>
                  <a:lnTo>
                    <a:pt x="106720" y="2868"/>
                  </a:lnTo>
                  <a:lnTo>
                    <a:pt x="116723" y="6164"/>
                  </a:lnTo>
                  <a:lnTo>
                    <a:pt x="126898" y="11867"/>
                  </a:lnTo>
                  <a:lnTo>
                    <a:pt x="134849" y="20343"/>
                  </a:lnTo>
                  <a:lnTo>
                    <a:pt x="141318" y="30669"/>
                  </a:lnTo>
                  <a:lnTo>
                    <a:pt x="159124" y="67535"/>
                  </a:lnTo>
                  <a:lnTo>
                    <a:pt x="165682" y="80828"/>
                  </a:lnTo>
                  <a:lnTo>
                    <a:pt x="171223" y="94364"/>
                  </a:lnTo>
                  <a:lnTo>
                    <a:pt x="176085" y="108063"/>
                  </a:lnTo>
                  <a:lnTo>
                    <a:pt x="180496" y="121870"/>
                  </a:lnTo>
                  <a:lnTo>
                    <a:pt x="184605" y="127569"/>
                  </a:lnTo>
                  <a:lnTo>
                    <a:pt x="188512" y="127862"/>
                  </a:lnTo>
                  <a:lnTo>
                    <a:pt x="192286" y="124552"/>
                  </a:lnTo>
                  <a:lnTo>
                    <a:pt x="197139" y="117671"/>
                  </a:lnTo>
                  <a:lnTo>
                    <a:pt x="202712" y="108409"/>
                  </a:lnTo>
                  <a:lnTo>
                    <a:pt x="208765" y="97559"/>
                  </a:lnTo>
                  <a:lnTo>
                    <a:pt x="221722" y="73040"/>
                  </a:lnTo>
                  <a:lnTo>
                    <a:pt x="228450" y="59957"/>
                  </a:lnTo>
                  <a:lnTo>
                    <a:pt x="236441" y="47729"/>
                  </a:lnTo>
                  <a:lnTo>
                    <a:pt x="245273" y="36071"/>
                  </a:lnTo>
                  <a:lnTo>
                    <a:pt x="254668" y="24793"/>
                  </a:lnTo>
                  <a:lnTo>
                    <a:pt x="264437" y="16106"/>
                  </a:lnTo>
                  <a:lnTo>
                    <a:pt x="274455" y="9146"/>
                  </a:lnTo>
                  <a:lnTo>
                    <a:pt x="284641" y="3338"/>
                  </a:lnTo>
                  <a:lnTo>
                    <a:pt x="294936" y="634"/>
                  </a:lnTo>
                  <a:lnTo>
                    <a:pt x="305305" y="0"/>
                  </a:lnTo>
                  <a:lnTo>
                    <a:pt x="315725" y="746"/>
                  </a:lnTo>
                  <a:lnTo>
                    <a:pt x="326177" y="3580"/>
                  </a:lnTo>
                  <a:lnTo>
                    <a:pt x="336651" y="7807"/>
                  </a:lnTo>
                  <a:lnTo>
                    <a:pt x="347138" y="12963"/>
                  </a:lnTo>
                  <a:lnTo>
                    <a:pt x="356468" y="18737"/>
                  </a:lnTo>
                  <a:lnTo>
                    <a:pt x="365025" y="24923"/>
                  </a:lnTo>
                  <a:lnTo>
                    <a:pt x="373067" y="31385"/>
                  </a:lnTo>
                  <a:lnTo>
                    <a:pt x="381934" y="40367"/>
                  </a:lnTo>
                  <a:lnTo>
                    <a:pt x="391351" y="51030"/>
                  </a:lnTo>
                  <a:lnTo>
                    <a:pt x="401135" y="62813"/>
                  </a:lnTo>
                  <a:lnTo>
                    <a:pt x="409996" y="75343"/>
                  </a:lnTo>
                  <a:lnTo>
                    <a:pt x="418240" y="88370"/>
                  </a:lnTo>
                  <a:lnTo>
                    <a:pt x="426072" y="101730"/>
                  </a:lnTo>
                  <a:lnTo>
                    <a:pt x="433632" y="115311"/>
                  </a:lnTo>
                  <a:lnTo>
                    <a:pt x="441009" y="129039"/>
                  </a:lnTo>
                  <a:lnTo>
                    <a:pt x="462774" y="191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67825" y="2745093"/>
              <a:ext cx="1430395" cy="21036"/>
            </a:xfrm>
            <a:custGeom>
              <a:avLst/>
              <a:gdLst/>
              <a:ahLst/>
              <a:cxnLst/>
              <a:rect l="0" t="0" r="0" b="0"/>
              <a:pathLst>
                <a:path w="1430395" h="21036">
                  <a:moveTo>
                    <a:pt x="0" y="10517"/>
                  </a:moveTo>
                  <a:lnTo>
                    <a:pt x="22334" y="4934"/>
                  </a:lnTo>
                  <a:lnTo>
                    <a:pt x="35925" y="3289"/>
                  </a:lnTo>
                  <a:lnTo>
                    <a:pt x="51997" y="2193"/>
                  </a:lnTo>
                  <a:lnTo>
                    <a:pt x="69723" y="1462"/>
                  </a:lnTo>
                  <a:lnTo>
                    <a:pt x="111234" y="650"/>
                  </a:lnTo>
                  <a:lnTo>
                    <a:pt x="1044189" y="0"/>
                  </a:lnTo>
                  <a:lnTo>
                    <a:pt x="1068916" y="1168"/>
                  </a:lnTo>
                  <a:lnTo>
                    <a:pt x="1093582" y="3116"/>
                  </a:lnTo>
                  <a:lnTo>
                    <a:pt x="1118206" y="5583"/>
                  </a:lnTo>
                  <a:lnTo>
                    <a:pt x="1142802" y="7228"/>
                  </a:lnTo>
                  <a:lnTo>
                    <a:pt x="1167380" y="8324"/>
                  </a:lnTo>
                  <a:lnTo>
                    <a:pt x="1215335" y="9543"/>
                  </a:lnTo>
                  <a:lnTo>
                    <a:pt x="1260020" y="10084"/>
                  </a:lnTo>
                  <a:lnTo>
                    <a:pt x="1281753" y="11397"/>
                  </a:lnTo>
                  <a:lnTo>
                    <a:pt x="1303253" y="13441"/>
                  </a:lnTo>
                  <a:lnTo>
                    <a:pt x="1324598" y="15972"/>
                  </a:lnTo>
                  <a:lnTo>
                    <a:pt x="1343502" y="17660"/>
                  </a:lnTo>
                  <a:lnTo>
                    <a:pt x="1360779" y="18785"/>
                  </a:lnTo>
                  <a:lnTo>
                    <a:pt x="1430394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456977" y="2965962"/>
              <a:ext cx="326046" cy="473293"/>
            </a:xfrm>
            <a:custGeom>
              <a:avLst/>
              <a:gdLst/>
              <a:ahLst/>
              <a:cxnLst/>
              <a:rect l="0" t="0" r="0" b="0"/>
              <a:pathLst>
                <a:path w="326046" h="473293">
                  <a:moveTo>
                    <a:pt x="0" y="0"/>
                  </a:moveTo>
                  <a:lnTo>
                    <a:pt x="14639" y="43918"/>
                  </a:lnTo>
                  <a:lnTo>
                    <a:pt x="19108" y="54988"/>
                  </a:lnTo>
                  <a:lnTo>
                    <a:pt x="24425" y="67043"/>
                  </a:lnTo>
                  <a:lnTo>
                    <a:pt x="30307" y="79754"/>
                  </a:lnTo>
                  <a:lnTo>
                    <a:pt x="36565" y="91734"/>
                  </a:lnTo>
                  <a:lnTo>
                    <a:pt x="43075" y="103227"/>
                  </a:lnTo>
                  <a:lnTo>
                    <a:pt x="49751" y="114394"/>
                  </a:lnTo>
                  <a:lnTo>
                    <a:pt x="55372" y="125345"/>
                  </a:lnTo>
                  <a:lnTo>
                    <a:pt x="60287" y="136151"/>
                  </a:lnTo>
                  <a:lnTo>
                    <a:pt x="64732" y="146862"/>
                  </a:lnTo>
                  <a:lnTo>
                    <a:pt x="70034" y="156339"/>
                  </a:lnTo>
                  <a:lnTo>
                    <a:pt x="75905" y="164994"/>
                  </a:lnTo>
                  <a:lnTo>
                    <a:pt x="82156" y="173102"/>
                  </a:lnTo>
                  <a:lnTo>
                    <a:pt x="88661" y="182013"/>
                  </a:lnTo>
                  <a:lnTo>
                    <a:pt x="102121" y="201263"/>
                  </a:lnTo>
                  <a:lnTo>
                    <a:pt x="122839" y="231811"/>
                  </a:lnTo>
                  <a:lnTo>
                    <a:pt x="126301" y="242187"/>
                  </a:lnTo>
                  <a:lnTo>
                    <a:pt x="127439" y="252611"/>
                  </a:lnTo>
                  <a:lnTo>
                    <a:pt x="127030" y="263066"/>
                  </a:lnTo>
                  <a:lnTo>
                    <a:pt x="129094" y="273541"/>
                  </a:lnTo>
                  <a:lnTo>
                    <a:pt x="132807" y="284031"/>
                  </a:lnTo>
                  <a:lnTo>
                    <a:pt x="137620" y="294530"/>
                  </a:lnTo>
                  <a:lnTo>
                    <a:pt x="144334" y="305035"/>
                  </a:lnTo>
                  <a:lnTo>
                    <a:pt x="152317" y="315545"/>
                  </a:lnTo>
                  <a:lnTo>
                    <a:pt x="161144" y="326057"/>
                  </a:lnTo>
                  <a:lnTo>
                    <a:pt x="169366" y="336571"/>
                  </a:lnTo>
                  <a:lnTo>
                    <a:pt x="177185" y="347086"/>
                  </a:lnTo>
                  <a:lnTo>
                    <a:pt x="184735" y="357602"/>
                  </a:lnTo>
                  <a:lnTo>
                    <a:pt x="192105" y="366950"/>
                  </a:lnTo>
                  <a:lnTo>
                    <a:pt x="199356" y="375519"/>
                  </a:lnTo>
                  <a:lnTo>
                    <a:pt x="206527" y="383569"/>
                  </a:lnTo>
                  <a:lnTo>
                    <a:pt x="220728" y="398746"/>
                  </a:lnTo>
                  <a:lnTo>
                    <a:pt x="248888" y="427533"/>
                  </a:lnTo>
                  <a:lnTo>
                    <a:pt x="258246" y="434606"/>
                  </a:lnTo>
                  <a:lnTo>
                    <a:pt x="269159" y="441658"/>
                  </a:lnTo>
                  <a:lnTo>
                    <a:pt x="326045" y="473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372836" y="2986997"/>
              <a:ext cx="483811" cy="546916"/>
            </a:xfrm>
            <a:custGeom>
              <a:avLst/>
              <a:gdLst/>
              <a:ahLst/>
              <a:cxnLst/>
              <a:rect l="0" t="0" r="0" b="0"/>
              <a:pathLst>
                <a:path w="483811" h="546916">
                  <a:moveTo>
                    <a:pt x="483810" y="0"/>
                  </a:moveTo>
                  <a:lnTo>
                    <a:pt x="467059" y="11167"/>
                  </a:lnTo>
                  <a:lnTo>
                    <a:pt x="446370" y="25999"/>
                  </a:lnTo>
                  <a:lnTo>
                    <a:pt x="434309" y="34862"/>
                  </a:lnTo>
                  <a:lnTo>
                    <a:pt x="423930" y="44277"/>
                  </a:lnTo>
                  <a:lnTo>
                    <a:pt x="414674" y="54059"/>
                  </a:lnTo>
                  <a:lnTo>
                    <a:pt x="406167" y="64086"/>
                  </a:lnTo>
                  <a:lnTo>
                    <a:pt x="398157" y="73109"/>
                  </a:lnTo>
                  <a:lnTo>
                    <a:pt x="383026" y="89366"/>
                  </a:lnTo>
                  <a:lnTo>
                    <a:pt x="375718" y="99311"/>
                  </a:lnTo>
                  <a:lnTo>
                    <a:pt x="368510" y="110615"/>
                  </a:lnTo>
                  <a:lnTo>
                    <a:pt x="361367" y="122826"/>
                  </a:lnTo>
                  <a:lnTo>
                    <a:pt x="353099" y="134472"/>
                  </a:lnTo>
                  <a:lnTo>
                    <a:pt x="344082" y="145742"/>
                  </a:lnTo>
                  <a:lnTo>
                    <a:pt x="334564" y="156761"/>
                  </a:lnTo>
                  <a:lnTo>
                    <a:pt x="325881" y="167613"/>
                  </a:lnTo>
                  <a:lnTo>
                    <a:pt x="317755" y="178354"/>
                  </a:lnTo>
                  <a:lnTo>
                    <a:pt x="282337" y="226365"/>
                  </a:lnTo>
                  <a:lnTo>
                    <a:pt x="270029" y="238557"/>
                  </a:lnTo>
                  <a:lnTo>
                    <a:pt x="255979" y="250191"/>
                  </a:lnTo>
                  <a:lnTo>
                    <a:pt x="240770" y="261452"/>
                  </a:lnTo>
                  <a:lnTo>
                    <a:pt x="227125" y="273634"/>
                  </a:lnTo>
                  <a:lnTo>
                    <a:pt x="214523" y="286431"/>
                  </a:lnTo>
                  <a:lnTo>
                    <a:pt x="202615" y="299636"/>
                  </a:lnTo>
                  <a:lnTo>
                    <a:pt x="180035" y="323657"/>
                  </a:lnTo>
                  <a:lnTo>
                    <a:pt x="169105" y="334971"/>
                  </a:lnTo>
                  <a:lnTo>
                    <a:pt x="159482" y="347188"/>
                  </a:lnTo>
                  <a:lnTo>
                    <a:pt x="150729" y="360007"/>
                  </a:lnTo>
                  <a:lnTo>
                    <a:pt x="142557" y="373228"/>
                  </a:lnTo>
                  <a:lnTo>
                    <a:pt x="133602" y="385547"/>
                  </a:lnTo>
                  <a:lnTo>
                    <a:pt x="124127" y="397266"/>
                  </a:lnTo>
                  <a:lnTo>
                    <a:pt x="114304" y="408585"/>
                  </a:lnTo>
                  <a:lnTo>
                    <a:pt x="104250" y="419637"/>
                  </a:lnTo>
                  <a:lnTo>
                    <a:pt x="83729" y="441265"/>
                  </a:lnTo>
                  <a:lnTo>
                    <a:pt x="73349" y="453110"/>
                  </a:lnTo>
                  <a:lnTo>
                    <a:pt x="62923" y="465680"/>
                  </a:lnTo>
                  <a:lnTo>
                    <a:pt x="41989" y="492113"/>
                  </a:lnTo>
                  <a:lnTo>
                    <a:pt x="0" y="546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47619" y="2587329"/>
            <a:ext cx="1283148" cy="652092"/>
            <a:chOff x="6047619" y="2587329"/>
            <a:chExt cx="1283148" cy="652092"/>
          </a:xfrm>
        </p:grpSpPr>
        <p:sp>
          <p:nvSpPr>
            <p:cNvPr id="41" name="Freeform 40"/>
            <p:cNvSpPr/>
            <p:nvPr/>
          </p:nvSpPr>
          <p:spPr>
            <a:xfrm>
              <a:off x="6068654" y="2587329"/>
              <a:ext cx="1209525" cy="652092"/>
            </a:xfrm>
            <a:custGeom>
              <a:avLst/>
              <a:gdLst/>
              <a:ahLst/>
              <a:cxnLst/>
              <a:rect l="0" t="0" r="0" b="0"/>
              <a:pathLst>
                <a:path w="1209525" h="652092">
                  <a:moveTo>
                    <a:pt x="0" y="0"/>
                  </a:moveTo>
                  <a:lnTo>
                    <a:pt x="11167" y="11167"/>
                  </a:lnTo>
                  <a:lnTo>
                    <a:pt x="25998" y="19765"/>
                  </a:lnTo>
                  <a:lnTo>
                    <a:pt x="57175" y="34293"/>
                  </a:lnTo>
                  <a:lnTo>
                    <a:pt x="92901" y="53400"/>
                  </a:lnTo>
                  <a:lnTo>
                    <a:pt x="125691" y="70747"/>
                  </a:lnTo>
                  <a:lnTo>
                    <a:pt x="160726" y="83288"/>
                  </a:lnTo>
                  <a:lnTo>
                    <a:pt x="185959" y="91942"/>
                  </a:lnTo>
                  <a:lnTo>
                    <a:pt x="221043" y="108786"/>
                  </a:lnTo>
                  <a:lnTo>
                    <a:pt x="247045" y="117687"/>
                  </a:lnTo>
                  <a:lnTo>
                    <a:pt x="274184" y="128655"/>
                  </a:lnTo>
                  <a:lnTo>
                    <a:pt x="302996" y="141321"/>
                  </a:lnTo>
                  <a:lnTo>
                    <a:pt x="335278" y="154741"/>
                  </a:lnTo>
                  <a:lnTo>
                    <a:pt x="365987" y="168496"/>
                  </a:lnTo>
                  <a:lnTo>
                    <a:pt x="396385" y="182400"/>
                  </a:lnTo>
                  <a:lnTo>
                    <a:pt x="429372" y="196371"/>
                  </a:lnTo>
                  <a:lnTo>
                    <a:pt x="463510" y="213487"/>
                  </a:lnTo>
                  <a:lnTo>
                    <a:pt x="498160" y="231612"/>
                  </a:lnTo>
                  <a:lnTo>
                    <a:pt x="533037" y="247458"/>
                  </a:lnTo>
                  <a:lnTo>
                    <a:pt x="564899" y="265408"/>
                  </a:lnTo>
                  <a:lnTo>
                    <a:pt x="595809" y="283903"/>
                  </a:lnTo>
                  <a:lnTo>
                    <a:pt x="646062" y="308625"/>
                  </a:lnTo>
                  <a:lnTo>
                    <a:pt x="680575" y="327652"/>
                  </a:lnTo>
                  <a:lnTo>
                    <a:pt x="750342" y="368433"/>
                  </a:lnTo>
                  <a:lnTo>
                    <a:pt x="890494" y="452269"/>
                  </a:lnTo>
                  <a:lnTo>
                    <a:pt x="922434" y="470181"/>
                  </a:lnTo>
                  <a:lnTo>
                    <a:pt x="953380" y="487101"/>
                  </a:lnTo>
                  <a:lnTo>
                    <a:pt x="986610" y="506307"/>
                  </a:lnTo>
                  <a:lnTo>
                    <a:pt x="1017740" y="526530"/>
                  </a:lnTo>
                  <a:lnTo>
                    <a:pt x="1047158" y="546035"/>
                  </a:lnTo>
                  <a:lnTo>
                    <a:pt x="1088831" y="570156"/>
                  </a:lnTo>
                  <a:lnTo>
                    <a:pt x="1112644" y="584902"/>
                  </a:lnTo>
                  <a:lnTo>
                    <a:pt x="1134913" y="602362"/>
                  </a:lnTo>
                  <a:lnTo>
                    <a:pt x="1156497" y="619472"/>
                  </a:lnTo>
                  <a:lnTo>
                    <a:pt x="1167161" y="625670"/>
                  </a:lnTo>
                  <a:lnTo>
                    <a:pt x="1209524" y="652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047619" y="2587329"/>
              <a:ext cx="1283148" cy="452257"/>
            </a:xfrm>
            <a:custGeom>
              <a:avLst/>
              <a:gdLst/>
              <a:ahLst/>
              <a:cxnLst/>
              <a:rect l="0" t="0" r="0" b="0"/>
              <a:pathLst>
                <a:path w="1283148" h="452257">
                  <a:moveTo>
                    <a:pt x="0" y="452256"/>
                  </a:moveTo>
                  <a:lnTo>
                    <a:pt x="34755" y="442691"/>
                  </a:lnTo>
                  <a:lnTo>
                    <a:pt x="102366" y="418478"/>
                  </a:lnTo>
                  <a:lnTo>
                    <a:pt x="141479" y="407059"/>
                  </a:lnTo>
                  <a:lnTo>
                    <a:pt x="165718" y="396721"/>
                  </a:lnTo>
                  <a:lnTo>
                    <a:pt x="189346" y="385503"/>
                  </a:lnTo>
                  <a:lnTo>
                    <a:pt x="245719" y="365664"/>
                  </a:lnTo>
                  <a:lnTo>
                    <a:pt x="277490" y="354171"/>
                  </a:lnTo>
                  <a:lnTo>
                    <a:pt x="307192" y="345168"/>
                  </a:lnTo>
                  <a:lnTo>
                    <a:pt x="339091" y="334155"/>
                  </a:lnTo>
                  <a:lnTo>
                    <a:pt x="372745" y="322638"/>
                  </a:lnTo>
                  <a:lnTo>
                    <a:pt x="407180" y="313624"/>
                  </a:lnTo>
                  <a:lnTo>
                    <a:pt x="438844" y="302606"/>
                  </a:lnTo>
                  <a:lnTo>
                    <a:pt x="570585" y="248823"/>
                  </a:lnTo>
                  <a:lnTo>
                    <a:pt x="616904" y="227853"/>
                  </a:lnTo>
                  <a:lnTo>
                    <a:pt x="667115" y="206838"/>
                  </a:lnTo>
                  <a:lnTo>
                    <a:pt x="806388" y="150752"/>
                  </a:lnTo>
                  <a:lnTo>
                    <a:pt x="841425" y="139845"/>
                  </a:lnTo>
                  <a:lnTo>
                    <a:pt x="875305" y="129933"/>
                  </a:lnTo>
                  <a:lnTo>
                    <a:pt x="905944" y="117737"/>
                  </a:lnTo>
                  <a:lnTo>
                    <a:pt x="938260" y="107642"/>
                  </a:lnTo>
                  <a:lnTo>
                    <a:pt x="972100" y="98092"/>
                  </a:lnTo>
                  <a:lnTo>
                    <a:pt x="1022833" y="80743"/>
                  </a:lnTo>
                  <a:lnTo>
                    <a:pt x="1053316" y="71724"/>
                  </a:lnTo>
                  <a:lnTo>
                    <a:pt x="1079329" y="60703"/>
                  </a:lnTo>
                  <a:lnTo>
                    <a:pt x="1103746" y="49183"/>
                  </a:lnTo>
                  <a:lnTo>
                    <a:pt x="1142604" y="36127"/>
                  </a:lnTo>
                  <a:lnTo>
                    <a:pt x="1178009" y="24857"/>
                  </a:lnTo>
                  <a:lnTo>
                    <a:pt x="1217586" y="14117"/>
                  </a:lnTo>
                  <a:lnTo>
                    <a:pt x="1231259" y="10580"/>
                  </a:lnTo>
                  <a:lnTo>
                    <a:pt x="12831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532256" y="3575983"/>
            <a:ext cx="715198" cy="326046"/>
            <a:chOff x="5532256" y="3575983"/>
            <a:chExt cx="715198" cy="326046"/>
          </a:xfrm>
        </p:grpSpPr>
        <p:sp>
          <p:nvSpPr>
            <p:cNvPr id="44" name="Freeform 43"/>
            <p:cNvSpPr/>
            <p:nvPr/>
          </p:nvSpPr>
          <p:spPr>
            <a:xfrm>
              <a:off x="5532256" y="3575983"/>
              <a:ext cx="389152" cy="326046"/>
            </a:xfrm>
            <a:custGeom>
              <a:avLst/>
              <a:gdLst/>
              <a:ahLst/>
              <a:cxnLst/>
              <a:rect l="0" t="0" r="0" b="0"/>
              <a:pathLst>
                <a:path w="389152" h="326046">
                  <a:moveTo>
                    <a:pt x="0" y="0"/>
                  </a:moveTo>
                  <a:lnTo>
                    <a:pt x="5584" y="16750"/>
                  </a:lnTo>
                  <a:lnTo>
                    <a:pt x="9566" y="24022"/>
                  </a:lnTo>
                  <a:lnTo>
                    <a:pt x="14558" y="31207"/>
                  </a:lnTo>
                  <a:lnTo>
                    <a:pt x="20223" y="38334"/>
                  </a:lnTo>
                  <a:lnTo>
                    <a:pt x="26337" y="46591"/>
                  </a:lnTo>
                  <a:lnTo>
                    <a:pt x="39363" y="65115"/>
                  </a:lnTo>
                  <a:lnTo>
                    <a:pt x="47277" y="74963"/>
                  </a:lnTo>
                  <a:lnTo>
                    <a:pt x="56059" y="85034"/>
                  </a:lnTo>
                  <a:lnTo>
                    <a:pt x="73997" y="104404"/>
                  </a:lnTo>
                  <a:lnTo>
                    <a:pt x="89761" y="120804"/>
                  </a:lnTo>
                  <a:lnTo>
                    <a:pt x="98405" y="130787"/>
                  </a:lnTo>
                  <a:lnTo>
                    <a:pt x="107674" y="142117"/>
                  </a:lnTo>
                  <a:lnTo>
                    <a:pt x="117359" y="154344"/>
                  </a:lnTo>
                  <a:lnTo>
                    <a:pt x="127322" y="164833"/>
                  </a:lnTo>
                  <a:lnTo>
                    <a:pt x="137470" y="174163"/>
                  </a:lnTo>
                  <a:lnTo>
                    <a:pt x="147740" y="182720"/>
                  </a:lnTo>
                  <a:lnTo>
                    <a:pt x="156925" y="190762"/>
                  </a:lnTo>
                  <a:lnTo>
                    <a:pt x="165385" y="198461"/>
                  </a:lnTo>
                  <a:lnTo>
                    <a:pt x="181018" y="213247"/>
                  </a:lnTo>
                  <a:lnTo>
                    <a:pt x="195756" y="227610"/>
                  </a:lnTo>
                  <a:lnTo>
                    <a:pt x="204127" y="233543"/>
                  </a:lnTo>
                  <a:lnTo>
                    <a:pt x="213215" y="238668"/>
                  </a:lnTo>
                  <a:lnTo>
                    <a:pt x="222778" y="243253"/>
                  </a:lnTo>
                  <a:lnTo>
                    <a:pt x="231491" y="248646"/>
                  </a:lnTo>
                  <a:lnTo>
                    <a:pt x="239637" y="254580"/>
                  </a:lnTo>
                  <a:lnTo>
                    <a:pt x="247404" y="260872"/>
                  </a:lnTo>
                  <a:lnTo>
                    <a:pt x="256089" y="267404"/>
                  </a:lnTo>
                  <a:lnTo>
                    <a:pt x="275087" y="280895"/>
                  </a:lnTo>
                  <a:lnTo>
                    <a:pt x="287399" y="287765"/>
                  </a:lnTo>
                  <a:lnTo>
                    <a:pt x="301451" y="294682"/>
                  </a:lnTo>
                  <a:lnTo>
                    <a:pt x="316661" y="301631"/>
                  </a:lnTo>
                  <a:lnTo>
                    <a:pt x="330307" y="307432"/>
                  </a:lnTo>
                  <a:lnTo>
                    <a:pt x="342910" y="312468"/>
                  </a:lnTo>
                  <a:lnTo>
                    <a:pt x="389151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563809" y="3597018"/>
              <a:ext cx="220871" cy="283976"/>
            </a:xfrm>
            <a:custGeom>
              <a:avLst/>
              <a:gdLst/>
              <a:ahLst/>
              <a:cxnLst/>
              <a:rect l="0" t="0" r="0" b="0"/>
              <a:pathLst>
                <a:path w="220871" h="283976">
                  <a:moveTo>
                    <a:pt x="220870" y="0"/>
                  </a:moveTo>
                  <a:lnTo>
                    <a:pt x="209703" y="11167"/>
                  </a:lnTo>
                  <a:lnTo>
                    <a:pt x="205245" y="17962"/>
                  </a:lnTo>
                  <a:lnTo>
                    <a:pt x="201104" y="25999"/>
                  </a:lnTo>
                  <a:lnTo>
                    <a:pt x="197175" y="34862"/>
                  </a:lnTo>
                  <a:lnTo>
                    <a:pt x="186577" y="57175"/>
                  </a:lnTo>
                  <a:lnTo>
                    <a:pt x="180478" y="69669"/>
                  </a:lnTo>
                  <a:lnTo>
                    <a:pt x="172907" y="81505"/>
                  </a:lnTo>
                  <a:lnTo>
                    <a:pt x="164354" y="92901"/>
                  </a:lnTo>
                  <a:lnTo>
                    <a:pt x="155145" y="104005"/>
                  </a:lnTo>
                  <a:lnTo>
                    <a:pt x="135565" y="128807"/>
                  </a:lnTo>
                  <a:lnTo>
                    <a:pt x="125435" y="141965"/>
                  </a:lnTo>
                  <a:lnTo>
                    <a:pt x="116345" y="153075"/>
                  </a:lnTo>
                  <a:lnTo>
                    <a:pt x="107948" y="162819"/>
                  </a:lnTo>
                  <a:lnTo>
                    <a:pt x="100012" y="171651"/>
                  </a:lnTo>
                  <a:lnTo>
                    <a:pt x="81846" y="190815"/>
                  </a:lnTo>
                  <a:lnTo>
                    <a:pt x="23950" y="249437"/>
                  </a:lnTo>
                  <a:lnTo>
                    <a:pt x="0" y="283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100207" y="3691676"/>
              <a:ext cx="136729" cy="21037"/>
            </a:xfrm>
            <a:custGeom>
              <a:avLst/>
              <a:gdLst/>
              <a:ahLst/>
              <a:cxnLst/>
              <a:rect l="0" t="0" r="0" b="0"/>
              <a:pathLst>
                <a:path w="136729" h="21037">
                  <a:moveTo>
                    <a:pt x="0" y="0"/>
                  </a:moveTo>
                  <a:lnTo>
                    <a:pt x="16750" y="5584"/>
                  </a:lnTo>
                  <a:lnTo>
                    <a:pt x="26359" y="8397"/>
                  </a:lnTo>
                  <a:lnTo>
                    <a:pt x="49500" y="14640"/>
                  </a:lnTo>
                  <a:lnTo>
                    <a:pt x="62216" y="16772"/>
                  </a:lnTo>
                  <a:lnTo>
                    <a:pt x="75367" y="18193"/>
                  </a:lnTo>
                  <a:lnTo>
                    <a:pt x="136728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121242" y="3754782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0"/>
                  </a:moveTo>
                  <a:lnTo>
                    <a:pt x="11167" y="11167"/>
                  </a:lnTo>
                  <a:lnTo>
                    <a:pt x="19130" y="14457"/>
                  </a:lnTo>
                  <a:lnTo>
                    <a:pt x="29114" y="16650"/>
                  </a:lnTo>
                  <a:lnTo>
                    <a:pt x="40445" y="18112"/>
                  </a:lnTo>
                  <a:lnTo>
                    <a:pt x="53841" y="19086"/>
                  </a:lnTo>
                  <a:lnTo>
                    <a:pt x="68616" y="19736"/>
                  </a:lnTo>
                  <a:lnTo>
                    <a:pt x="126211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766994" y="3484536"/>
            <a:ext cx="563106" cy="535709"/>
            <a:chOff x="6766994" y="3484536"/>
            <a:chExt cx="563106" cy="535709"/>
          </a:xfrm>
        </p:grpSpPr>
        <p:sp>
          <p:nvSpPr>
            <p:cNvPr id="49" name="Freeform 48"/>
            <p:cNvSpPr/>
            <p:nvPr/>
          </p:nvSpPr>
          <p:spPr>
            <a:xfrm>
              <a:off x="6766994" y="3484536"/>
              <a:ext cx="245483" cy="533187"/>
            </a:xfrm>
            <a:custGeom>
              <a:avLst/>
              <a:gdLst/>
              <a:ahLst/>
              <a:cxnLst/>
              <a:rect l="0" t="0" r="0" b="0"/>
              <a:pathLst>
                <a:path w="245483" h="533187">
                  <a:moveTo>
                    <a:pt x="206174" y="154553"/>
                  </a:moveTo>
                  <a:lnTo>
                    <a:pt x="222924" y="143386"/>
                  </a:lnTo>
                  <a:lnTo>
                    <a:pt x="229027" y="136591"/>
                  </a:lnTo>
                  <a:lnTo>
                    <a:pt x="234263" y="128555"/>
                  </a:lnTo>
                  <a:lnTo>
                    <a:pt x="238924" y="119691"/>
                  </a:lnTo>
                  <a:lnTo>
                    <a:pt x="242030" y="109108"/>
                  </a:lnTo>
                  <a:lnTo>
                    <a:pt x="244102" y="97378"/>
                  </a:lnTo>
                  <a:lnTo>
                    <a:pt x="245482" y="84883"/>
                  </a:lnTo>
                  <a:lnTo>
                    <a:pt x="244065" y="74216"/>
                  </a:lnTo>
                  <a:lnTo>
                    <a:pt x="240784" y="64768"/>
                  </a:lnTo>
                  <a:lnTo>
                    <a:pt x="236259" y="56131"/>
                  </a:lnTo>
                  <a:lnTo>
                    <a:pt x="229737" y="46868"/>
                  </a:lnTo>
                  <a:lnTo>
                    <a:pt x="221882" y="37187"/>
                  </a:lnTo>
                  <a:lnTo>
                    <a:pt x="213140" y="27226"/>
                  </a:lnTo>
                  <a:lnTo>
                    <a:pt x="203806" y="19418"/>
                  </a:lnTo>
                  <a:lnTo>
                    <a:pt x="194078" y="13043"/>
                  </a:lnTo>
                  <a:lnTo>
                    <a:pt x="184086" y="7625"/>
                  </a:lnTo>
                  <a:lnTo>
                    <a:pt x="172750" y="4013"/>
                  </a:lnTo>
                  <a:lnTo>
                    <a:pt x="160518" y="1605"/>
                  </a:lnTo>
                  <a:lnTo>
                    <a:pt x="147690" y="0"/>
                  </a:lnTo>
                  <a:lnTo>
                    <a:pt x="134463" y="98"/>
                  </a:lnTo>
                  <a:lnTo>
                    <a:pt x="120970" y="1332"/>
                  </a:lnTo>
                  <a:lnTo>
                    <a:pt x="107301" y="3323"/>
                  </a:lnTo>
                  <a:lnTo>
                    <a:pt x="93513" y="6988"/>
                  </a:lnTo>
                  <a:lnTo>
                    <a:pt x="79647" y="11769"/>
                  </a:lnTo>
                  <a:lnTo>
                    <a:pt x="65729" y="17293"/>
                  </a:lnTo>
                  <a:lnTo>
                    <a:pt x="54112" y="23313"/>
                  </a:lnTo>
                  <a:lnTo>
                    <a:pt x="44031" y="29663"/>
                  </a:lnTo>
                  <a:lnTo>
                    <a:pt x="34972" y="36234"/>
                  </a:lnTo>
                  <a:lnTo>
                    <a:pt x="26597" y="44121"/>
                  </a:lnTo>
                  <a:lnTo>
                    <a:pt x="18676" y="52884"/>
                  </a:lnTo>
                  <a:lnTo>
                    <a:pt x="11058" y="62233"/>
                  </a:lnTo>
                  <a:lnTo>
                    <a:pt x="5979" y="73139"/>
                  </a:lnTo>
                  <a:lnTo>
                    <a:pt x="2593" y="85085"/>
                  </a:lnTo>
                  <a:lnTo>
                    <a:pt x="336" y="97724"/>
                  </a:lnTo>
                  <a:lnTo>
                    <a:pt x="0" y="110824"/>
                  </a:lnTo>
                  <a:lnTo>
                    <a:pt x="944" y="124231"/>
                  </a:lnTo>
                  <a:lnTo>
                    <a:pt x="2743" y="137844"/>
                  </a:lnTo>
                  <a:lnTo>
                    <a:pt x="6279" y="149257"/>
                  </a:lnTo>
                  <a:lnTo>
                    <a:pt x="10973" y="159202"/>
                  </a:lnTo>
                  <a:lnTo>
                    <a:pt x="16440" y="168170"/>
                  </a:lnTo>
                  <a:lnTo>
                    <a:pt x="24759" y="174148"/>
                  </a:lnTo>
                  <a:lnTo>
                    <a:pt x="34980" y="178134"/>
                  </a:lnTo>
                  <a:lnTo>
                    <a:pt x="46468" y="180791"/>
                  </a:lnTo>
                  <a:lnTo>
                    <a:pt x="59970" y="181394"/>
                  </a:lnTo>
                  <a:lnTo>
                    <a:pt x="74814" y="180627"/>
                  </a:lnTo>
                  <a:lnTo>
                    <a:pt x="90554" y="178947"/>
                  </a:lnTo>
                  <a:lnTo>
                    <a:pt x="105721" y="174322"/>
                  </a:lnTo>
                  <a:lnTo>
                    <a:pt x="120508" y="167732"/>
                  </a:lnTo>
                  <a:lnTo>
                    <a:pt x="135039" y="159833"/>
                  </a:lnTo>
                  <a:lnTo>
                    <a:pt x="147064" y="151061"/>
                  </a:lnTo>
                  <a:lnTo>
                    <a:pt x="157418" y="141707"/>
                  </a:lnTo>
                  <a:lnTo>
                    <a:pt x="166658" y="131966"/>
                  </a:lnTo>
                  <a:lnTo>
                    <a:pt x="175155" y="121965"/>
                  </a:lnTo>
                  <a:lnTo>
                    <a:pt x="183158" y="111792"/>
                  </a:lnTo>
                  <a:lnTo>
                    <a:pt x="190830" y="101505"/>
                  </a:lnTo>
                  <a:lnTo>
                    <a:pt x="197113" y="91140"/>
                  </a:lnTo>
                  <a:lnTo>
                    <a:pt x="202470" y="80725"/>
                  </a:lnTo>
                  <a:lnTo>
                    <a:pt x="207210" y="70276"/>
                  </a:lnTo>
                  <a:lnTo>
                    <a:pt x="212708" y="60972"/>
                  </a:lnTo>
                  <a:lnTo>
                    <a:pt x="218709" y="52432"/>
                  </a:lnTo>
                  <a:lnTo>
                    <a:pt x="225048" y="44402"/>
                  </a:lnTo>
                  <a:lnTo>
                    <a:pt x="228106" y="44891"/>
                  </a:lnTo>
                  <a:lnTo>
                    <a:pt x="228975" y="51061"/>
                  </a:lnTo>
                  <a:lnTo>
                    <a:pt x="228386" y="61017"/>
                  </a:lnTo>
                  <a:lnTo>
                    <a:pt x="227732" y="84545"/>
                  </a:lnTo>
                  <a:lnTo>
                    <a:pt x="227558" y="97363"/>
                  </a:lnTo>
                  <a:lnTo>
                    <a:pt x="226272" y="111752"/>
                  </a:lnTo>
                  <a:lnTo>
                    <a:pt x="224247" y="127188"/>
                  </a:lnTo>
                  <a:lnTo>
                    <a:pt x="212600" y="205111"/>
                  </a:lnTo>
                  <a:lnTo>
                    <a:pt x="210458" y="226823"/>
                  </a:lnTo>
                  <a:lnTo>
                    <a:pt x="209029" y="248309"/>
                  </a:lnTo>
                  <a:lnTo>
                    <a:pt x="208077" y="269645"/>
                  </a:lnTo>
                  <a:lnTo>
                    <a:pt x="206274" y="287375"/>
                  </a:lnTo>
                  <a:lnTo>
                    <a:pt x="203903" y="302701"/>
                  </a:lnTo>
                  <a:lnTo>
                    <a:pt x="201154" y="316423"/>
                  </a:lnTo>
                  <a:lnTo>
                    <a:pt x="199321" y="333752"/>
                  </a:lnTo>
                  <a:lnTo>
                    <a:pt x="198100" y="353485"/>
                  </a:lnTo>
                  <a:lnTo>
                    <a:pt x="196742" y="394888"/>
                  </a:lnTo>
                  <a:lnTo>
                    <a:pt x="195870" y="465962"/>
                  </a:lnTo>
                  <a:lnTo>
                    <a:pt x="195656" y="533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94101" y="3580796"/>
              <a:ext cx="235999" cy="439449"/>
            </a:xfrm>
            <a:custGeom>
              <a:avLst/>
              <a:gdLst/>
              <a:ahLst/>
              <a:cxnLst/>
              <a:rect l="0" t="0" r="0" b="0"/>
              <a:pathLst>
                <a:path w="235999" h="439449">
                  <a:moveTo>
                    <a:pt x="68383" y="5705"/>
                  </a:moveTo>
                  <a:lnTo>
                    <a:pt x="53744" y="49622"/>
                  </a:lnTo>
                  <a:lnTo>
                    <a:pt x="43958" y="75864"/>
                  </a:lnTo>
                  <a:lnTo>
                    <a:pt x="18631" y="140321"/>
                  </a:lnTo>
                  <a:lnTo>
                    <a:pt x="14180" y="157386"/>
                  </a:lnTo>
                  <a:lnTo>
                    <a:pt x="11213" y="174605"/>
                  </a:lnTo>
                  <a:lnTo>
                    <a:pt x="9235" y="191928"/>
                  </a:lnTo>
                  <a:lnTo>
                    <a:pt x="6747" y="206983"/>
                  </a:lnTo>
                  <a:lnTo>
                    <a:pt x="3920" y="220525"/>
                  </a:lnTo>
                  <a:lnTo>
                    <a:pt x="866" y="233059"/>
                  </a:lnTo>
                  <a:lnTo>
                    <a:pt x="0" y="244921"/>
                  </a:lnTo>
                  <a:lnTo>
                    <a:pt x="590" y="256335"/>
                  </a:lnTo>
                  <a:lnTo>
                    <a:pt x="4363" y="281872"/>
                  </a:lnTo>
                  <a:lnTo>
                    <a:pt x="9935" y="316594"/>
                  </a:lnTo>
                  <a:lnTo>
                    <a:pt x="15394" y="333332"/>
                  </a:lnTo>
                  <a:lnTo>
                    <a:pt x="22540" y="349166"/>
                  </a:lnTo>
                  <a:lnTo>
                    <a:pt x="30809" y="364396"/>
                  </a:lnTo>
                  <a:lnTo>
                    <a:pt x="39828" y="378055"/>
                  </a:lnTo>
                  <a:lnTo>
                    <a:pt x="49346" y="390667"/>
                  </a:lnTo>
                  <a:lnTo>
                    <a:pt x="59198" y="402581"/>
                  </a:lnTo>
                  <a:lnTo>
                    <a:pt x="69271" y="411692"/>
                  </a:lnTo>
                  <a:lnTo>
                    <a:pt x="79492" y="418935"/>
                  </a:lnTo>
                  <a:lnTo>
                    <a:pt x="89813" y="424932"/>
                  </a:lnTo>
                  <a:lnTo>
                    <a:pt x="100199" y="430099"/>
                  </a:lnTo>
                  <a:lnTo>
                    <a:pt x="110628" y="434712"/>
                  </a:lnTo>
                  <a:lnTo>
                    <a:pt x="121088" y="438956"/>
                  </a:lnTo>
                  <a:lnTo>
                    <a:pt x="132736" y="439448"/>
                  </a:lnTo>
                  <a:lnTo>
                    <a:pt x="145174" y="437438"/>
                  </a:lnTo>
                  <a:lnTo>
                    <a:pt x="158142" y="433762"/>
                  </a:lnTo>
                  <a:lnTo>
                    <a:pt x="167955" y="427805"/>
                  </a:lnTo>
                  <a:lnTo>
                    <a:pt x="175666" y="420328"/>
                  </a:lnTo>
                  <a:lnTo>
                    <a:pt x="181976" y="411837"/>
                  </a:lnTo>
                  <a:lnTo>
                    <a:pt x="188519" y="401502"/>
                  </a:lnTo>
                  <a:lnTo>
                    <a:pt x="195219" y="389938"/>
                  </a:lnTo>
                  <a:lnTo>
                    <a:pt x="202023" y="377554"/>
                  </a:lnTo>
                  <a:lnTo>
                    <a:pt x="207727" y="365792"/>
                  </a:lnTo>
                  <a:lnTo>
                    <a:pt x="212698" y="354444"/>
                  </a:lnTo>
                  <a:lnTo>
                    <a:pt x="217181" y="343374"/>
                  </a:lnTo>
                  <a:lnTo>
                    <a:pt x="221338" y="331319"/>
                  </a:lnTo>
                  <a:lnTo>
                    <a:pt x="225279" y="318608"/>
                  </a:lnTo>
                  <a:lnTo>
                    <a:pt x="229074" y="305459"/>
                  </a:lnTo>
                  <a:lnTo>
                    <a:pt x="231604" y="289682"/>
                  </a:lnTo>
                  <a:lnTo>
                    <a:pt x="233292" y="272152"/>
                  </a:lnTo>
                  <a:lnTo>
                    <a:pt x="234416" y="253454"/>
                  </a:lnTo>
                  <a:lnTo>
                    <a:pt x="235665" y="220212"/>
                  </a:lnTo>
                  <a:lnTo>
                    <a:pt x="235998" y="204803"/>
                  </a:lnTo>
                  <a:lnTo>
                    <a:pt x="235052" y="191025"/>
                  </a:lnTo>
                  <a:lnTo>
                    <a:pt x="233252" y="178334"/>
                  </a:lnTo>
                  <a:lnTo>
                    <a:pt x="230884" y="166367"/>
                  </a:lnTo>
                  <a:lnTo>
                    <a:pt x="228136" y="154883"/>
                  </a:lnTo>
                  <a:lnTo>
                    <a:pt x="225136" y="143722"/>
                  </a:lnTo>
                  <a:lnTo>
                    <a:pt x="221967" y="132775"/>
                  </a:lnTo>
                  <a:lnTo>
                    <a:pt x="217517" y="119633"/>
                  </a:lnTo>
                  <a:lnTo>
                    <a:pt x="206340" y="89450"/>
                  </a:lnTo>
                  <a:lnTo>
                    <a:pt x="198919" y="74390"/>
                  </a:lnTo>
                  <a:lnTo>
                    <a:pt x="190466" y="59675"/>
                  </a:lnTo>
                  <a:lnTo>
                    <a:pt x="181325" y="45191"/>
                  </a:lnTo>
                  <a:lnTo>
                    <a:pt x="170556" y="33197"/>
                  </a:lnTo>
                  <a:lnTo>
                    <a:pt x="158702" y="22865"/>
                  </a:lnTo>
                  <a:lnTo>
                    <a:pt x="146126" y="13639"/>
                  </a:lnTo>
                  <a:lnTo>
                    <a:pt x="131898" y="7488"/>
                  </a:lnTo>
                  <a:lnTo>
                    <a:pt x="116569" y="3388"/>
                  </a:lnTo>
                  <a:lnTo>
                    <a:pt x="100507" y="654"/>
                  </a:lnTo>
                  <a:lnTo>
                    <a:pt x="85125" y="0"/>
                  </a:lnTo>
                  <a:lnTo>
                    <a:pt x="70195" y="733"/>
                  </a:lnTo>
                  <a:lnTo>
                    <a:pt x="15795" y="162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982856" y="3628571"/>
            <a:ext cx="775772" cy="620539"/>
            <a:chOff x="7982856" y="3628571"/>
            <a:chExt cx="775772" cy="620539"/>
          </a:xfrm>
        </p:grpSpPr>
        <p:sp>
          <p:nvSpPr>
            <p:cNvPr id="52" name="Freeform 51"/>
            <p:cNvSpPr/>
            <p:nvPr/>
          </p:nvSpPr>
          <p:spPr>
            <a:xfrm>
              <a:off x="7982856" y="3628571"/>
              <a:ext cx="31555" cy="399670"/>
            </a:xfrm>
            <a:custGeom>
              <a:avLst/>
              <a:gdLst/>
              <a:ahLst/>
              <a:cxnLst/>
              <a:rect l="0" t="0" r="0" b="0"/>
              <a:pathLst>
                <a:path w="31555" h="399670">
                  <a:moveTo>
                    <a:pt x="31554" y="0"/>
                  </a:moveTo>
                  <a:lnTo>
                    <a:pt x="25970" y="22334"/>
                  </a:lnTo>
                  <a:lnTo>
                    <a:pt x="25493" y="32419"/>
                  </a:lnTo>
                  <a:lnTo>
                    <a:pt x="26345" y="42648"/>
                  </a:lnTo>
                  <a:lnTo>
                    <a:pt x="28081" y="52973"/>
                  </a:lnTo>
                  <a:lnTo>
                    <a:pt x="29238" y="64531"/>
                  </a:lnTo>
                  <a:lnTo>
                    <a:pt x="30009" y="76910"/>
                  </a:lnTo>
                  <a:lnTo>
                    <a:pt x="30868" y="103131"/>
                  </a:lnTo>
                  <a:lnTo>
                    <a:pt x="31248" y="130367"/>
                  </a:lnTo>
                  <a:lnTo>
                    <a:pt x="30182" y="143005"/>
                  </a:lnTo>
                  <a:lnTo>
                    <a:pt x="28302" y="154936"/>
                  </a:lnTo>
                  <a:lnTo>
                    <a:pt x="25879" y="166396"/>
                  </a:lnTo>
                  <a:lnTo>
                    <a:pt x="24265" y="179880"/>
                  </a:lnTo>
                  <a:lnTo>
                    <a:pt x="23188" y="194712"/>
                  </a:lnTo>
                  <a:lnTo>
                    <a:pt x="22471" y="210443"/>
                  </a:lnTo>
                  <a:lnTo>
                    <a:pt x="20824" y="226773"/>
                  </a:lnTo>
                  <a:lnTo>
                    <a:pt x="18557" y="243503"/>
                  </a:lnTo>
                  <a:lnTo>
                    <a:pt x="12923" y="277674"/>
                  </a:lnTo>
                  <a:lnTo>
                    <a:pt x="6523" y="312338"/>
                  </a:lnTo>
                  <a:lnTo>
                    <a:pt x="4348" y="329762"/>
                  </a:lnTo>
                  <a:lnTo>
                    <a:pt x="2899" y="347221"/>
                  </a:lnTo>
                  <a:lnTo>
                    <a:pt x="0" y="3996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008928" y="3733747"/>
              <a:ext cx="205317" cy="305011"/>
            </a:xfrm>
            <a:custGeom>
              <a:avLst/>
              <a:gdLst/>
              <a:ahLst/>
              <a:cxnLst/>
              <a:rect l="0" t="0" r="0" b="0"/>
              <a:pathLst>
                <a:path w="205317" h="305011">
                  <a:moveTo>
                    <a:pt x="152728" y="0"/>
                  </a:moveTo>
                  <a:lnTo>
                    <a:pt x="141560" y="11167"/>
                  </a:lnTo>
                  <a:lnTo>
                    <a:pt x="135934" y="17962"/>
                  </a:lnTo>
                  <a:lnTo>
                    <a:pt x="129846" y="25998"/>
                  </a:lnTo>
                  <a:lnTo>
                    <a:pt x="123450" y="34862"/>
                  </a:lnTo>
                  <a:lnTo>
                    <a:pt x="115679" y="44276"/>
                  </a:lnTo>
                  <a:lnTo>
                    <a:pt x="106994" y="54059"/>
                  </a:lnTo>
                  <a:lnTo>
                    <a:pt x="97698" y="64086"/>
                  </a:lnTo>
                  <a:lnTo>
                    <a:pt x="87994" y="73108"/>
                  </a:lnTo>
                  <a:lnTo>
                    <a:pt x="78019" y="81460"/>
                  </a:lnTo>
                  <a:lnTo>
                    <a:pt x="67863" y="89365"/>
                  </a:lnTo>
                  <a:lnTo>
                    <a:pt x="57587" y="96973"/>
                  </a:lnTo>
                  <a:lnTo>
                    <a:pt x="36820" y="111658"/>
                  </a:lnTo>
                  <a:lnTo>
                    <a:pt x="26374" y="117678"/>
                  </a:lnTo>
                  <a:lnTo>
                    <a:pt x="15904" y="122859"/>
                  </a:lnTo>
                  <a:lnTo>
                    <a:pt x="5418" y="127483"/>
                  </a:lnTo>
                  <a:lnTo>
                    <a:pt x="765" y="128227"/>
                  </a:lnTo>
                  <a:lnTo>
                    <a:pt x="0" y="126387"/>
                  </a:lnTo>
                  <a:lnTo>
                    <a:pt x="1827" y="122822"/>
                  </a:lnTo>
                  <a:lnTo>
                    <a:pt x="7719" y="120446"/>
                  </a:lnTo>
                  <a:lnTo>
                    <a:pt x="16322" y="118862"/>
                  </a:lnTo>
                  <a:lnTo>
                    <a:pt x="26732" y="117806"/>
                  </a:lnTo>
                  <a:lnTo>
                    <a:pt x="38346" y="117102"/>
                  </a:lnTo>
                  <a:lnTo>
                    <a:pt x="63717" y="116319"/>
                  </a:lnTo>
                  <a:lnTo>
                    <a:pt x="75858" y="117279"/>
                  </a:lnTo>
                  <a:lnTo>
                    <a:pt x="87458" y="119088"/>
                  </a:lnTo>
                  <a:lnTo>
                    <a:pt x="98697" y="121462"/>
                  </a:lnTo>
                  <a:lnTo>
                    <a:pt x="109695" y="125382"/>
                  </a:lnTo>
                  <a:lnTo>
                    <a:pt x="120533" y="130333"/>
                  </a:lnTo>
                  <a:lnTo>
                    <a:pt x="131265" y="135971"/>
                  </a:lnTo>
                  <a:lnTo>
                    <a:pt x="140756" y="142067"/>
                  </a:lnTo>
                  <a:lnTo>
                    <a:pt x="149422" y="148467"/>
                  </a:lnTo>
                  <a:lnTo>
                    <a:pt x="157536" y="155072"/>
                  </a:lnTo>
                  <a:lnTo>
                    <a:pt x="165282" y="162981"/>
                  </a:lnTo>
                  <a:lnTo>
                    <a:pt x="172784" y="171760"/>
                  </a:lnTo>
                  <a:lnTo>
                    <a:pt x="180122" y="181118"/>
                  </a:lnTo>
                  <a:lnTo>
                    <a:pt x="186183" y="192031"/>
                  </a:lnTo>
                  <a:lnTo>
                    <a:pt x="191393" y="203982"/>
                  </a:lnTo>
                  <a:lnTo>
                    <a:pt x="196033" y="216623"/>
                  </a:lnTo>
                  <a:lnTo>
                    <a:pt x="199128" y="230893"/>
                  </a:lnTo>
                  <a:lnTo>
                    <a:pt x="201191" y="246250"/>
                  </a:lnTo>
                  <a:lnTo>
                    <a:pt x="205316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277349" y="3843868"/>
              <a:ext cx="481279" cy="405242"/>
            </a:xfrm>
            <a:custGeom>
              <a:avLst/>
              <a:gdLst/>
              <a:ahLst/>
              <a:cxnLst/>
              <a:rect l="0" t="0" r="0" b="0"/>
              <a:pathLst>
                <a:path w="481279" h="405242">
                  <a:moveTo>
                    <a:pt x="0" y="26608"/>
                  </a:moveTo>
                  <a:lnTo>
                    <a:pt x="5584" y="54525"/>
                  </a:lnTo>
                  <a:lnTo>
                    <a:pt x="7229" y="68592"/>
                  </a:lnTo>
                  <a:lnTo>
                    <a:pt x="8325" y="83813"/>
                  </a:lnTo>
                  <a:lnTo>
                    <a:pt x="9056" y="99803"/>
                  </a:lnTo>
                  <a:lnTo>
                    <a:pt x="10712" y="116306"/>
                  </a:lnTo>
                  <a:lnTo>
                    <a:pt x="12985" y="133152"/>
                  </a:lnTo>
                  <a:lnTo>
                    <a:pt x="15668" y="150225"/>
                  </a:lnTo>
                  <a:lnTo>
                    <a:pt x="17457" y="166282"/>
                  </a:lnTo>
                  <a:lnTo>
                    <a:pt x="18650" y="181661"/>
                  </a:lnTo>
                  <a:lnTo>
                    <a:pt x="19445" y="196588"/>
                  </a:lnTo>
                  <a:lnTo>
                    <a:pt x="19975" y="200696"/>
                  </a:lnTo>
                  <a:lnTo>
                    <a:pt x="20564" y="189679"/>
                  </a:lnTo>
                  <a:lnTo>
                    <a:pt x="20973" y="130175"/>
                  </a:lnTo>
                  <a:lnTo>
                    <a:pt x="20994" y="116687"/>
                  </a:lnTo>
                  <a:lnTo>
                    <a:pt x="22176" y="103022"/>
                  </a:lnTo>
                  <a:lnTo>
                    <a:pt x="24133" y="89236"/>
                  </a:lnTo>
                  <a:lnTo>
                    <a:pt x="26606" y="75372"/>
                  </a:lnTo>
                  <a:lnTo>
                    <a:pt x="30592" y="62623"/>
                  </a:lnTo>
                  <a:lnTo>
                    <a:pt x="35587" y="50618"/>
                  </a:lnTo>
                  <a:lnTo>
                    <a:pt x="41254" y="39109"/>
                  </a:lnTo>
                  <a:lnTo>
                    <a:pt x="47370" y="29099"/>
                  </a:lnTo>
                  <a:lnTo>
                    <a:pt x="53784" y="20088"/>
                  </a:lnTo>
                  <a:lnTo>
                    <a:pt x="60397" y="11743"/>
                  </a:lnTo>
                  <a:lnTo>
                    <a:pt x="69481" y="6181"/>
                  </a:lnTo>
                  <a:lnTo>
                    <a:pt x="80210" y="2472"/>
                  </a:lnTo>
                  <a:lnTo>
                    <a:pt x="92038" y="0"/>
                  </a:lnTo>
                  <a:lnTo>
                    <a:pt x="102261" y="689"/>
                  </a:lnTo>
                  <a:lnTo>
                    <a:pt x="111413" y="3485"/>
                  </a:lnTo>
                  <a:lnTo>
                    <a:pt x="119852" y="7687"/>
                  </a:lnTo>
                  <a:lnTo>
                    <a:pt x="128984" y="12825"/>
                  </a:lnTo>
                  <a:lnTo>
                    <a:pt x="138577" y="18588"/>
                  </a:lnTo>
                  <a:lnTo>
                    <a:pt x="148479" y="24767"/>
                  </a:lnTo>
                  <a:lnTo>
                    <a:pt x="156248" y="33561"/>
                  </a:lnTo>
                  <a:lnTo>
                    <a:pt x="162597" y="44098"/>
                  </a:lnTo>
                  <a:lnTo>
                    <a:pt x="167998" y="55797"/>
                  </a:lnTo>
                  <a:lnTo>
                    <a:pt x="172767" y="67103"/>
                  </a:lnTo>
                  <a:lnTo>
                    <a:pt x="177115" y="78146"/>
                  </a:lnTo>
                  <a:lnTo>
                    <a:pt x="181182" y="89014"/>
                  </a:lnTo>
                  <a:lnTo>
                    <a:pt x="183895" y="100933"/>
                  </a:lnTo>
                  <a:lnTo>
                    <a:pt x="185702" y="113554"/>
                  </a:lnTo>
                  <a:lnTo>
                    <a:pt x="186907" y="126642"/>
                  </a:lnTo>
                  <a:lnTo>
                    <a:pt x="186542" y="138874"/>
                  </a:lnTo>
                  <a:lnTo>
                    <a:pt x="185129" y="150534"/>
                  </a:lnTo>
                  <a:lnTo>
                    <a:pt x="183019" y="161813"/>
                  </a:lnTo>
                  <a:lnTo>
                    <a:pt x="182781" y="164658"/>
                  </a:lnTo>
                  <a:lnTo>
                    <a:pt x="185633" y="155354"/>
                  </a:lnTo>
                  <a:lnTo>
                    <a:pt x="189199" y="147497"/>
                  </a:lnTo>
                  <a:lnTo>
                    <a:pt x="193913" y="138754"/>
                  </a:lnTo>
                  <a:lnTo>
                    <a:pt x="199393" y="129418"/>
                  </a:lnTo>
                  <a:lnTo>
                    <a:pt x="205383" y="120858"/>
                  </a:lnTo>
                  <a:lnTo>
                    <a:pt x="211715" y="112814"/>
                  </a:lnTo>
                  <a:lnTo>
                    <a:pt x="218272" y="105114"/>
                  </a:lnTo>
                  <a:lnTo>
                    <a:pt x="227319" y="97643"/>
                  </a:lnTo>
                  <a:lnTo>
                    <a:pt x="238024" y="90325"/>
                  </a:lnTo>
                  <a:lnTo>
                    <a:pt x="261215" y="75962"/>
                  </a:lnTo>
                  <a:lnTo>
                    <a:pt x="283209" y="61787"/>
                  </a:lnTo>
                  <a:lnTo>
                    <a:pt x="293982" y="58241"/>
                  </a:lnTo>
                  <a:lnTo>
                    <a:pt x="304670" y="57045"/>
                  </a:lnTo>
                  <a:lnTo>
                    <a:pt x="315301" y="57417"/>
                  </a:lnTo>
                  <a:lnTo>
                    <a:pt x="327063" y="60002"/>
                  </a:lnTo>
                  <a:lnTo>
                    <a:pt x="339579" y="64063"/>
                  </a:lnTo>
                  <a:lnTo>
                    <a:pt x="352597" y="69107"/>
                  </a:lnTo>
                  <a:lnTo>
                    <a:pt x="364782" y="77144"/>
                  </a:lnTo>
                  <a:lnTo>
                    <a:pt x="376411" y="87177"/>
                  </a:lnTo>
                  <a:lnTo>
                    <a:pt x="414682" y="125699"/>
                  </a:lnTo>
                  <a:lnTo>
                    <a:pt x="421364" y="134739"/>
                  </a:lnTo>
                  <a:lnTo>
                    <a:pt x="426987" y="144271"/>
                  </a:lnTo>
                  <a:lnTo>
                    <a:pt x="431905" y="154132"/>
                  </a:lnTo>
                  <a:lnTo>
                    <a:pt x="436352" y="164212"/>
                  </a:lnTo>
                  <a:lnTo>
                    <a:pt x="440485" y="174438"/>
                  </a:lnTo>
                  <a:lnTo>
                    <a:pt x="461099" y="227207"/>
                  </a:lnTo>
                  <a:lnTo>
                    <a:pt x="466332" y="242144"/>
                  </a:lnTo>
                  <a:lnTo>
                    <a:pt x="470989" y="256777"/>
                  </a:lnTo>
                  <a:lnTo>
                    <a:pt x="475263" y="271206"/>
                  </a:lnTo>
                  <a:lnTo>
                    <a:pt x="478111" y="286669"/>
                  </a:lnTo>
                  <a:lnTo>
                    <a:pt x="480011" y="302821"/>
                  </a:lnTo>
                  <a:lnTo>
                    <a:pt x="481278" y="319432"/>
                  </a:lnTo>
                  <a:lnTo>
                    <a:pt x="480953" y="336348"/>
                  </a:lnTo>
                  <a:lnTo>
                    <a:pt x="479569" y="353470"/>
                  </a:lnTo>
                  <a:lnTo>
                    <a:pt x="473292" y="4052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376977" y="3807370"/>
            <a:ext cx="2745094" cy="1398842"/>
            <a:chOff x="2376977" y="3807370"/>
            <a:chExt cx="2745094" cy="1398842"/>
          </a:xfrm>
        </p:grpSpPr>
        <p:sp>
          <p:nvSpPr>
            <p:cNvPr id="56" name="Freeform 55"/>
            <p:cNvSpPr/>
            <p:nvPr/>
          </p:nvSpPr>
          <p:spPr>
            <a:xfrm>
              <a:off x="2555776" y="3807370"/>
              <a:ext cx="21036" cy="504846"/>
            </a:xfrm>
            <a:custGeom>
              <a:avLst/>
              <a:gdLst/>
              <a:ahLst/>
              <a:cxnLst/>
              <a:rect l="0" t="0" r="0" b="0"/>
              <a:pathLst>
                <a:path w="21036" h="504846">
                  <a:moveTo>
                    <a:pt x="21035" y="0"/>
                  </a:moveTo>
                  <a:lnTo>
                    <a:pt x="21035" y="155090"/>
                  </a:lnTo>
                  <a:lnTo>
                    <a:pt x="19867" y="171173"/>
                  </a:lnTo>
                  <a:lnTo>
                    <a:pt x="17919" y="186570"/>
                  </a:lnTo>
                  <a:lnTo>
                    <a:pt x="15452" y="201509"/>
                  </a:lnTo>
                  <a:lnTo>
                    <a:pt x="13807" y="218480"/>
                  </a:lnTo>
                  <a:lnTo>
                    <a:pt x="12711" y="236806"/>
                  </a:lnTo>
                  <a:lnTo>
                    <a:pt x="11492" y="273529"/>
                  </a:lnTo>
                  <a:lnTo>
                    <a:pt x="10710" y="338309"/>
                  </a:lnTo>
                  <a:lnTo>
                    <a:pt x="10646" y="355256"/>
                  </a:lnTo>
                  <a:lnTo>
                    <a:pt x="9435" y="371229"/>
                  </a:lnTo>
                  <a:lnTo>
                    <a:pt x="7458" y="386552"/>
                  </a:lnTo>
                  <a:lnTo>
                    <a:pt x="4972" y="401442"/>
                  </a:lnTo>
                  <a:lnTo>
                    <a:pt x="3315" y="416043"/>
                  </a:lnTo>
                  <a:lnTo>
                    <a:pt x="2210" y="430451"/>
                  </a:lnTo>
                  <a:lnTo>
                    <a:pt x="0" y="50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767379" y="4064449"/>
              <a:ext cx="156514" cy="261294"/>
            </a:xfrm>
            <a:custGeom>
              <a:avLst/>
              <a:gdLst/>
              <a:ahLst/>
              <a:cxnLst/>
              <a:rect l="0" t="0" r="0" b="0"/>
              <a:pathLst>
                <a:path w="156514" h="261294">
                  <a:moveTo>
                    <a:pt x="124960" y="58449"/>
                  </a:moveTo>
                  <a:lnTo>
                    <a:pt x="124960" y="36115"/>
                  </a:lnTo>
                  <a:lnTo>
                    <a:pt x="122623" y="27199"/>
                  </a:lnTo>
                  <a:lnTo>
                    <a:pt x="118727" y="18918"/>
                  </a:lnTo>
                  <a:lnTo>
                    <a:pt x="113793" y="11059"/>
                  </a:lnTo>
                  <a:lnTo>
                    <a:pt x="105829" y="5821"/>
                  </a:lnTo>
                  <a:lnTo>
                    <a:pt x="95846" y="2328"/>
                  </a:lnTo>
                  <a:lnTo>
                    <a:pt x="84515" y="0"/>
                  </a:lnTo>
                  <a:lnTo>
                    <a:pt x="74624" y="785"/>
                  </a:lnTo>
                  <a:lnTo>
                    <a:pt x="65693" y="3646"/>
                  </a:lnTo>
                  <a:lnTo>
                    <a:pt x="57402" y="7890"/>
                  </a:lnTo>
                  <a:lnTo>
                    <a:pt x="49537" y="14225"/>
                  </a:lnTo>
                  <a:lnTo>
                    <a:pt x="41957" y="21955"/>
                  </a:lnTo>
                  <a:lnTo>
                    <a:pt x="34566" y="30614"/>
                  </a:lnTo>
                  <a:lnTo>
                    <a:pt x="27301" y="39892"/>
                  </a:lnTo>
                  <a:lnTo>
                    <a:pt x="20121" y="49584"/>
                  </a:lnTo>
                  <a:lnTo>
                    <a:pt x="12997" y="59551"/>
                  </a:lnTo>
                  <a:lnTo>
                    <a:pt x="8248" y="70870"/>
                  </a:lnTo>
                  <a:lnTo>
                    <a:pt x="5082" y="83090"/>
                  </a:lnTo>
                  <a:lnTo>
                    <a:pt x="2971" y="95912"/>
                  </a:lnTo>
                  <a:lnTo>
                    <a:pt x="1563" y="109134"/>
                  </a:lnTo>
                  <a:lnTo>
                    <a:pt x="625" y="122623"/>
                  </a:lnTo>
                  <a:lnTo>
                    <a:pt x="0" y="136290"/>
                  </a:lnTo>
                  <a:lnTo>
                    <a:pt x="1920" y="150077"/>
                  </a:lnTo>
                  <a:lnTo>
                    <a:pt x="5537" y="163942"/>
                  </a:lnTo>
                  <a:lnTo>
                    <a:pt x="10286" y="177859"/>
                  </a:lnTo>
                  <a:lnTo>
                    <a:pt x="15790" y="190644"/>
                  </a:lnTo>
                  <a:lnTo>
                    <a:pt x="21795" y="202673"/>
                  </a:lnTo>
                  <a:lnTo>
                    <a:pt x="28137" y="214198"/>
                  </a:lnTo>
                  <a:lnTo>
                    <a:pt x="37039" y="224219"/>
                  </a:lnTo>
                  <a:lnTo>
                    <a:pt x="47648" y="233237"/>
                  </a:lnTo>
                  <a:lnTo>
                    <a:pt x="59395" y="241585"/>
                  </a:lnTo>
                  <a:lnTo>
                    <a:pt x="71901" y="248320"/>
                  </a:lnTo>
                  <a:lnTo>
                    <a:pt x="84913" y="253978"/>
                  </a:lnTo>
                  <a:lnTo>
                    <a:pt x="98262" y="258919"/>
                  </a:lnTo>
                  <a:lnTo>
                    <a:pt x="110667" y="261045"/>
                  </a:lnTo>
                  <a:lnTo>
                    <a:pt x="122443" y="261293"/>
                  </a:lnTo>
                  <a:lnTo>
                    <a:pt x="156513" y="2582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008033" y="4112381"/>
              <a:ext cx="389152" cy="283976"/>
            </a:xfrm>
            <a:custGeom>
              <a:avLst/>
              <a:gdLst/>
              <a:ahLst/>
              <a:cxnLst/>
              <a:rect l="0" t="0" r="0" b="0"/>
              <a:pathLst>
                <a:path w="389152" h="283976">
                  <a:moveTo>
                    <a:pt x="0" y="0"/>
                  </a:moveTo>
                  <a:lnTo>
                    <a:pt x="5583" y="16750"/>
                  </a:lnTo>
                  <a:lnTo>
                    <a:pt x="7228" y="27527"/>
                  </a:lnTo>
                  <a:lnTo>
                    <a:pt x="8324" y="40555"/>
                  </a:lnTo>
                  <a:lnTo>
                    <a:pt x="9055" y="55084"/>
                  </a:lnTo>
                  <a:lnTo>
                    <a:pt x="9868" y="83691"/>
                  </a:lnTo>
                  <a:lnTo>
                    <a:pt x="10492" y="186961"/>
                  </a:lnTo>
                  <a:lnTo>
                    <a:pt x="10506" y="179700"/>
                  </a:lnTo>
                  <a:lnTo>
                    <a:pt x="11678" y="171219"/>
                  </a:lnTo>
                  <a:lnTo>
                    <a:pt x="13629" y="160891"/>
                  </a:lnTo>
                  <a:lnTo>
                    <a:pt x="18912" y="136949"/>
                  </a:lnTo>
                  <a:lnTo>
                    <a:pt x="25155" y="110727"/>
                  </a:lnTo>
                  <a:lnTo>
                    <a:pt x="29625" y="98359"/>
                  </a:lnTo>
                  <a:lnTo>
                    <a:pt x="34942" y="86608"/>
                  </a:lnTo>
                  <a:lnTo>
                    <a:pt x="40824" y="75268"/>
                  </a:lnTo>
                  <a:lnTo>
                    <a:pt x="47082" y="65370"/>
                  </a:lnTo>
                  <a:lnTo>
                    <a:pt x="53592" y="56435"/>
                  </a:lnTo>
                  <a:lnTo>
                    <a:pt x="60269" y="48141"/>
                  </a:lnTo>
                  <a:lnTo>
                    <a:pt x="68226" y="41442"/>
                  </a:lnTo>
                  <a:lnTo>
                    <a:pt x="77037" y="35809"/>
                  </a:lnTo>
                  <a:lnTo>
                    <a:pt x="86416" y="30884"/>
                  </a:lnTo>
                  <a:lnTo>
                    <a:pt x="95007" y="29938"/>
                  </a:lnTo>
                  <a:lnTo>
                    <a:pt x="103071" y="31645"/>
                  </a:lnTo>
                  <a:lnTo>
                    <a:pt x="110784" y="35120"/>
                  </a:lnTo>
                  <a:lnTo>
                    <a:pt x="118264" y="39774"/>
                  </a:lnTo>
                  <a:lnTo>
                    <a:pt x="125587" y="45214"/>
                  </a:lnTo>
                  <a:lnTo>
                    <a:pt x="132807" y="51178"/>
                  </a:lnTo>
                  <a:lnTo>
                    <a:pt x="138789" y="59828"/>
                  </a:lnTo>
                  <a:lnTo>
                    <a:pt x="143945" y="70269"/>
                  </a:lnTo>
                  <a:lnTo>
                    <a:pt x="148551" y="81905"/>
                  </a:lnTo>
                  <a:lnTo>
                    <a:pt x="151622" y="94336"/>
                  </a:lnTo>
                  <a:lnTo>
                    <a:pt x="153669" y="107298"/>
                  </a:lnTo>
                  <a:lnTo>
                    <a:pt x="155034" y="120614"/>
                  </a:lnTo>
                  <a:lnTo>
                    <a:pt x="155944" y="134166"/>
                  </a:lnTo>
                  <a:lnTo>
                    <a:pt x="156551" y="147875"/>
                  </a:lnTo>
                  <a:lnTo>
                    <a:pt x="156955" y="161689"/>
                  </a:lnTo>
                  <a:lnTo>
                    <a:pt x="156056" y="174404"/>
                  </a:lnTo>
                  <a:lnTo>
                    <a:pt x="154288" y="186386"/>
                  </a:lnTo>
                  <a:lnTo>
                    <a:pt x="151941" y="197881"/>
                  </a:lnTo>
                  <a:lnTo>
                    <a:pt x="151544" y="202038"/>
                  </a:lnTo>
                  <a:lnTo>
                    <a:pt x="152449" y="201303"/>
                  </a:lnTo>
                  <a:lnTo>
                    <a:pt x="154220" y="197307"/>
                  </a:lnTo>
                  <a:lnTo>
                    <a:pt x="156570" y="191138"/>
                  </a:lnTo>
                  <a:lnTo>
                    <a:pt x="162297" y="174934"/>
                  </a:lnTo>
                  <a:lnTo>
                    <a:pt x="166629" y="165705"/>
                  </a:lnTo>
                  <a:lnTo>
                    <a:pt x="171854" y="156046"/>
                  </a:lnTo>
                  <a:lnTo>
                    <a:pt x="177675" y="146100"/>
                  </a:lnTo>
                  <a:lnTo>
                    <a:pt x="190375" y="125702"/>
                  </a:lnTo>
                  <a:lnTo>
                    <a:pt x="197034" y="115354"/>
                  </a:lnTo>
                  <a:lnTo>
                    <a:pt x="203810" y="106118"/>
                  </a:lnTo>
                  <a:lnTo>
                    <a:pt x="210665" y="97624"/>
                  </a:lnTo>
                  <a:lnTo>
                    <a:pt x="217573" y="89623"/>
                  </a:lnTo>
                  <a:lnTo>
                    <a:pt x="225683" y="81952"/>
                  </a:lnTo>
                  <a:lnTo>
                    <a:pt x="234596" y="74501"/>
                  </a:lnTo>
                  <a:lnTo>
                    <a:pt x="244044" y="67197"/>
                  </a:lnTo>
                  <a:lnTo>
                    <a:pt x="255017" y="63495"/>
                  </a:lnTo>
                  <a:lnTo>
                    <a:pt x="267007" y="62197"/>
                  </a:lnTo>
                  <a:lnTo>
                    <a:pt x="279675" y="62500"/>
                  </a:lnTo>
                  <a:lnTo>
                    <a:pt x="290457" y="66207"/>
                  </a:lnTo>
                  <a:lnTo>
                    <a:pt x="299983" y="72185"/>
                  </a:lnTo>
                  <a:lnTo>
                    <a:pt x="308670" y="79676"/>
                  </a:lnTo>
                  <a:lnTo>
                    <a:pt x="315630" y="89345"/>
                  </a:lnTo>
                  <a:lnTo>
                    <a:pt x="321439" y="100464"/>
                  </a:lnTo>
                  <a:lnTo>
                    <a:pt x="326480" y="112552"/>
                  </a:lnTo>
                  <a:lnTo>
                    <a:pt x="331010" y="125285"/>
                  </a:lnTo>
                  <a:lnTo>
                    <a:pt x="335198" y="138449"/>
                  </a:lnTo>
                  <a:lnTo>
                    <a:pt x="339159" y="151899"/>
                  </a:lnTo>
                  <a:lnTo>
                    <a:pt x="344137" y="165540"/>
                  </a:lnTo>
                  <a:lnTo>
                    <a:pt x="349792" y="179308"/>
                  </a:lnTo>
                  <a:lnTo>
                    <a:pt x="355900" y="193162"/>
                  </a:lnTo>
                  <a:lnTo>
                    <a:pt x="361140" y="207072"/>
                  </a:lnTo>
                  <a:lnTo>
                    <a:pt x="365802" y="221020"/>
                  </a:lnTo>
                  <a:lnTo>
                    <a:pt x="389151" y="283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76977" y="4369737"/>
              <a:ext cx="1135901" cy="110761"/>
            </a:xfrm>
            <a:custGeom>
              <a:avLst/>
              <a:gdLst/>
              <a:ahLst/>
              <a:cxnLst/>
              <a:rect l="0" t="0" r="0" b="0"/>
              <a:pathLst>
                <a:path w="1135901" h="110761">
                  <a:moveTo>
                    <a:pt x="0" y="5583"/>
                  </a:moveTo>
                  <a:lnTo>
                    <a:pt x="16750" y="0"/>
                  </a:lnTo>
                  <a:lnTo>
                    <a:pt x="40555" y="375"/>
                  </a:lnTo>
                  <a:lnTo>
                    <a:pt x="71781" y="3268"/>
                  </a:lnTo>
                  <a:lnTo>
                    <a:pt x="89924" y="4040"/>
                  </a:lnTo>
                  <a:lnTo>
                    <a:pt x="125276" y="6066"/>
                  </a:lnTo>
                  <a:lnTo>
                    <a:pt x="139611" y="8243"/>
                  </a:lnTo>
                  <a:lnTo>
                    <a:pt x="152674" y="10862"/>
                  </a:lnTo>
                  <a:lnTo>
                    <a:pt x="185885" y="13772"/>
                  </a:lnTo>
                  <a:lnTo>
                    <a:pt x="220513" y="16235"/>
                  </a:lnTo>
                  <a:lnTo>
                    <a:pt x="234655" y="18527"/>
                  </a:lnTo>
                  <a:lnTo>
                    <a:pt x="247589" y="21224"/>
                  </a:lnTo>
                  <a:lnTo>
                    <a:pt x="274426" y="24221"/>
                  </a:lnTo>
                  <a:lnTo>
                    <a:pt x="300766" y="26722"/>
                  </a:lnTo>
                  <a:lnTo>
                    <a:pt x="312698" y="29025"/>
                  </a:lnTo>
                  <a:lnTo>
                    <a:pt x="324159" y="31728"/>
                  </a:lnTo>
                  <a:lnTo>
                    <a:pt x="349359" y="34733"/>
                  </a:lnTo>
                  <a:lnTo>
                    <a:pt x="376140" y="37237"/>
                  </a:lnTo>
                  <a:lnTo>
                    <a:pt x="389826" y="39540"/>
                  </a:lnTo>
                  <a:lnTo>
                    <a:pt x="403624" y="42245"/>
                  </a:lnTo>
                  <a:lnTo>
                    <a:pt x="434538" y="45250"/>
                  </a:lnTo>
                  <a:lnTo>
                    <a:pt x="467754" y="46586"/>
                  </a:lnTo>
                  <a:lnTo>
                    <a:pt x="501994" y="47179"/>
                  </a:lnTo>
                  <a:lnTo>
                    <a:pt x="536689" y="50559"/>
                  </a:lnTo>
                  <a:lnTo>
                    <a:pt x="554121" y="53096"/>
                  </a:lnTo>
                  <a:lnTo>
                    <a:pt x="589072" y="55916"/>
                  </a:lnTo>
                  <a:lnTo>
                    <a:pt x="624082" y="57169"/>
                  </a:lnTo>
                  <a:lnTo>
                    <a:pt x="659120" y="57726"/>
                  </a:lnTo>
                  <a:lnTo>
                    <a:pt x="694169" y="61090"/>
                  </a:lnTo>
                  <a:lnTo>
                    <a:pt x="711696" y="63623"/>
                  </a:lnTo>
                  <a:lnTo>
                    <a:pt x="743635" y="66437"/>
                  </a:lnTo>
                  <a:lnTo>
                    <a:pt x="774581" y="68857"/>
                  </a:lnTo>
                  <a:lnTo>
                    <a:pt x="791013" y="71138"/>
                  </a:lnTo>
                  <a:lnTo>
                    <a:pt x="807811" y="73828"/>
                  </a:lnTo>
                  <a:lnTo>
                    <a:pt x="838941" y="76816"/>
                  </a:lnTo>
                  <a:lnTo>
                    <a:pt x="868359" y="79313"/>
                  </a:lnTo>
                  <a:lnTo>
                    <a:pt x="882748" y="81615"/>
                  </a:lnTo>
                  <a:lnTo>
                    <a:pt x="897015" y="84318"/>
                  </a:lnTo>
                  <a:lnTo>
                    <a:pt x="925332" y="90438"/>
                  </a:lnTo>
                  <a:lnTo>
                    <a:pt x="939427" y="93706"/>
                  </a:lnTo>
                  <a:lnTo>
                    <a:pt x="953499" y="95884"/>
                  </a:lnTo>
                  <a:lnTo>
                    <a:pt x="981599" y="98305"/>
                  </a:lnTo>
                  <a:lnTo>
                    <a:pt x="994469" y="100120"/>
                  </a:lnTo>
                  <a:lnTo>
                    <a:pt x="1006554" y="102497"/>
                  </a:lnTo>
                  <a:lnTo>
                    <a:pt x="1018116" y="105251"/>
                  </a:lnTo>
                  <a:lnTo>
                    <a:pt x="1049662" y="108311"/>
                  </a:lnTo>
                  <a:lnTo>
                    <a:pt x="1135900" y="110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660952" y="4480497"/>
              <a:ext cx="42028" cy="462775"/>
            </a:xfrm>
            <a:custGeom>
              <a:avLst/>
              <a:gdLst/>
              <a:ahLst/>
              <a:cxnLst/>
              <a:rect l="0" t="0" r="0" b="0"/>
              <a:pathLst>
                <a:path w="42028" h="462775">
                  <a:moveTo>
                    <a:pt x="0" y="0"/>
                  </a:moveTo>
                  <a:lnTo>
                    <a:pt x="24723" y="74170"/>
                  </a:lnTo>
                  <a:lnTo>
                    <a:pt x="27000" y="86842"/>
                  </a:lnTo>
                  <a:lnTo>
                    <a:pt x="28517" y="101134"/>
                  </a:lnTo>
                  <a:lnTo>
                    <a:pt x="29529" y="116504"/>
                  </a:lnTo>
                  <a:lnTo>
                    <a:pt x="31372" y="132595"/>
                  </a:lnTo>
                  <a:lnTo>
                    <a:pt x="33770" y="149164"/>
                  </a:lnTo>
                  <a:lnTo>
                    <a:pt x="36537" y="166054"/>
                  </a:lnTo>
                  <a:lnTo>
                    <a:pt x="38381" y="183157"/>
                  </a:lnTo>
                  <a:lnTo>
                    <a:pt x="39611" y="200402"/>
                  </a:lnTo>
                  <a:lnTo>
                    <a:pt x="40431" y="217742"/>
                  </a:lnTo>
                  <a:lnTo>
                    <a:pt x="41341" y="252590"/>
                  </a:lnTo>
                  <a:lnTo>
                    <a:pt x="42027" y="369554"/>
                  </a:lnTo>
                  <a:lnTo>
                    <a:pt x="40873" y="384266"/>
                  </a:lnTo>
                  <a:lnTo>
                    <a:pt x="38935" y="398749"/>
                  </a:lnTo>
                  <a:lnTo>
                    <a:pt x="31553" y="4627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804112" y="4549409"/>
              <a:ext cx="193404" cy="404380"/>
            </a:xfrm>
            <a:custGeom>
              <a:avLst/>
              <a:gdLst/>
              <a:ahLst/>
              <a:cxnLst/>
              <a:rect l="0" t="0" r="0" b="0"/>
              <a:pathLst>
                <a:path w="193404" h="404380">
                  <a:moveTo>
                    <a:pt x="193403" y="36263"/>
                  </a:moveTo>
                  <a:lnTo>
                    <a:pt x="165486" y="30680"/>
                  </a:lnTo>
                  <a:lnTo>
                    <a:pt x="139315" y="24823"/>
                  </a:lnTo>
                  <a:lnTo>
                    <a:pt x="125791" y="21625"/>
                  </a:lnTo>
                  <a:lnTo>
                    <a:pt x="113270" y="18324"/>
                  </a:lnTo>
                  <a:lnTo>
                    <a:pt x="90008" y="11540"/>
                  </a:lnTo>
                  <a:lnTo>
                    <a:pt x="57202" y="1151"/>
                  </a:lnTo>
                  <a:lnTo>
                    <a:pt x="46509" y="0"/>
                  </a:lnTo>
                  <a:lnTo>
                    <a:pt x="35874" y="402"/>
                  </a:lnTo>
                  <a:lnTo>
                    <a:pt x="25278" y="1838"/>
                  </a:lnTo>
                  <a:lnTo>
                    <a:pt x="19383" y="7470"/>
                  </a:lnTo>
                  <a:lnTo>
                    <a:pt x="16621" y="15899"/>
                  </a:lnTo>
                  <a:lnTo>
                    <a:pt x="15949" y="26193"/>
                  </a:lnTo>
                  <a:lnTo>
                    <a:pt x="15500" y="37730"/>
                  </a:lnTo>
                  <a:lnTo>
                    <a:pt x="15002" y="63014"/>
                  </a:lnTo>
                  <a:lnTo>
                    <a:pt x="13701" y="75133"/>
                  </a:lnTo>
                  <a:lnTo>
                    <a:pt x="11665" y="86718"/>
                  </a:lnTo>
                  <a:lnTo>
                    <a:pt x="9138" y="97946"/>
                  </a:lnTo>
                  <a:lnTo>
                    <a:pt x="6286" y="108938"/>
                  </a:lnTo>
                  <a:lnTo>
                    <a:pt x="3215" y="119772"/>
                  </a:lnTo>
                  <a:lnTo>
                    <a:pt x="0" y="130500"/>
                  </a:lnTo>
                  <a:lnTo>
                    <a:pt x="1362" y="135315"/>
                  </a:lnTo>
                  <a:lnTo>
                    <a:pt x="5776" y="136188"/>
                  </a:lnTo>
                  <a:lnTo>
                    <a:pt x="21198" y="132094"/>
                  </a:lnTo>
                  <a:lnTo>
                    <a:pt x="43634" y="126379"/>
                  </a:lnTo>
                  <a:lnTo>
                    <a:pt x="56161" y="125556"/>
                  </a:lnTo>
                  <a:lnTo>
                    <a:pt x="69187" y="126176"/>
                  </a:lnTo>
                  <a:lnTo>
                    <a:pt x="82546" y="127758"/>
                  </a:lnTo>
                  <a:lnTo>
                    <a:pt x="93788" y="131150"/>
                  </a:lnTo>
                  <a:lnTo>
                    <a:pt x="103621" y="135748"/>
                  </a:lnTo>
                  <a:lnTo>
                    <a:pt x="112513" y="141151"/>
                  </a:lnTo>
                  <a:lnTo>
                    <a:pt x="120778" y="148259"/>
                  </a:lnTo>
                  <a:lnTo>
                    <a:pt x="128626" y="156503"/>
                  </a:lnTo>
                  <a:lnTo>
                    <a:pt x="136195" y="165505"/>
                  </a:lnTo>
                  <a:lnTo>
                    <a:pt x="142409" y="175013"/>
                  </a:lnTo>
                  <a:lnTo>
                    <a:pt x="147721" y="184857"/>
                  </a:lnTo>
                  <a:lnTo>
                    <a:pt x="152431" y="194925"/>
                  </a:lnTo>
                  <a:lnTo>
                    <a:pt x="156739" y="206312"/>
                  </a:lnTo>
                  <a:lnTo>
                    <a:pt x="160780" y="218578"/>
                  </a:lnTo>
                  <a:lnTo>
                    <a:pt x="168386" y="243503"/>
                  </a:lnTo>
                  <a:lnTo>
                    <a:pt x="175662" y="266267"/>
                  </a:lnTo>
                  <a:lnTo>
                    <a:pt x="178070" y="278415"/>
                  </a:lnTo>
                  <a:lnTo>
                    <a:pt x="179675" y="291187"/>
                  </a:lnTo>
                  <a:lnTo>
                    <a:pt x="180745" y="304377"/>
                  </a:lnTo>
                  <a:lnTo>
                    <a:pt x="180290" y="317845"/>
                  </a:lnTo>
                  <a:lnTo>
                    <a:pt x="178818" y="331497"/>
                  </a:lnTo>
                  <a:lnTo>
                    <a:pt x="176668" y="345274"/>
                  </a:lnTo>
                  <a:lnTo>
                    <a:pt x="172897" y="357964"/>
                  </a:lnTo>
                  <a:lnTo>
                    <a:pt x="168046" y="369930"/>
                  </a:lnTo>
                  <a:lnTo>
                    <a:pt x="162475" y="381413"/>
                  </a:lnTo>
                  <a:lnTo>
                    <a:pt x="154087" y="389068"/>
                  </a:lnTo>
                  <a:lnTo>
                    <a:pt x="143820" y="394172"/>
                  </a:lnTo>
                  <a:lnTo>
                    <a:pt x="132301" y="397574"/>
                  </a:lnTo>
                  <a:lnTo>
                    <a:pt x="119947" y="399843"/>
                  </a:lnTo>
                  <a:lnTo>
                    <a:pt x="107036" y="401355"/>
                  </a:lnTo>
                  <a:lnTo>
                    <a:pt x="56674" y="404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092174" y="4648778"/>
              <a:ext cx="10518" cy="305011"/>
            </a:xfrm>
            <a:custGeom>
              <a:avLst/>
              <a:gdLst/>
              <a:ahLst/>
              <a:cxnLst/>
              <a:rect l="0" t="0" r="0" b="0"/>
              <a:pathLst>
                <a:path w="10518" h="305011">
                  <a:moveTo>
                    <a:pt x="10517" y="0"/>
                  </a:moveTo>
                  <a:lnTo>
                    <a:pt x="10517" y="27917"/>
                  </a:lnTo>
                  <a:lnTo>
                    <a:pt x="9348" y="40815"/>
                  </a:lnTo>
                  <a:lnTo>
                    <a:pt x="7401" y="54089"/>
                  </a:lnTo>
                  <a:lnTo>
                    <a:pt x="4934" y="67612"/>
                  </a:lnTo>
                  <a:lnTo>
                    <a:pt x="3289" y="82471"/>
                  </a:lnTo>
                  <a:lnTo>
                    <a:pt x="2192" y="98219"/>
                  </a:lnTo>
                  <a:lnTo>
                    <a:pt x="1461" y="114562"/>
                  </a:lnTo>
                  <a:lnTo>
                    <a:pt x="649" y="148302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08160" y="4627743"/>
              <a:ext cx="141778" cy="326046"/>
            </a:xfrm>
            <a:custGeom>
              <a:avLst/>
              <a:gdLst/>
              <a:ahLst/>
              <a:cxnLst/>
              <a:rect l="0" t="0" r="0" b="0"/>
              <a:pathLst>
                <a:path w="141778" h="326046">
                  <a:moveTo>
                    <a:pt x="68154" y="0"/>
                  </a:moveTo>
                  <a:lnTo>
                    <a:pt x="62571" y="22334"/>
                  </a:lnTo>
                  <a:lnTo>
                    <a:pt x="58589" y="32419"/>
                  </a:lnTo>
                  <a:lnTo>
                    <a:pt x="53597" y="42647"/>
                  </a:lnTo>
                  <a:lnTo>
                    <a:pt x="47932" y="52973"/>
                  </a:lnTo>
                  <a:lnTo>
                    <a:pt x="41818" y="62193"/>
                  </a:lnTo>
                  <a:lnTo>
                    <a:pt x="35404" y="70678"/>
                  </a:lnTo>
                  <a:lnTo>
                    <a:pt x="28792" y="78671"/>
                  </a:lnTo>
                  <a:lnTo>
                    <a:pt x="20877" y="86337"/>
                  </a:lnTo>
                  <a:lnTo>
                    <a:pt x="12095" y="93786"/>
                  </a:lnTo>
                  <a:lnTo>
                    <a:pt x="2735" y="101088"/>
                  </a:lnTo>
                  <a:lnTo>
                    <a:pt x="0" y="107125"/>
                  </a:lnTo>
                  <a:lnTo>
                    <a:pt x="1683" y="112319"/>
                  </a:lnTo>
                  <a:lnTo>
                    <a:pt x="6311" y="116949"/>
                  </a:lnTo>
                  <a:lnTo>
                    <a:pt x="14070" y="121205"/>
                  </a:lnTo>
                  <a:lnTo>
                    <a:pt x="23918" y="125211"/>
                  </a:lnTo>
                  <a:lnTo>
                    <a:pt x="35158" y="129050"/>
                  </a:lnTo>
                  <a:lnTo>
                    <a:pt x="44988" y="135115"/>
                  </a:lnTo>
                  <a:lnTo>
                    <a:pt x="53879" y="142665"/>
                  </a:lnTo>
                  <a:lnTo>
                    <a:pt x="62143" y="151204"/>
                  </a:lnTo>
                  <a:lnTo>
                    <a:pt x="69990" y="160402"/>
                  </a:lnTo>
                  <a:lnTo>
                    <a:pt x="77559" y="170040"/>
                  </a:lnTo>
                  <a:lnTo>
                    <a:pt x="84941" y="179972"/>
                  </a:lnTo>
                  <a:lnTo>
                    <a:pt x="99377" y="200355"/>
                  </a:lnTo>
                  <a:lnTo>
                    <a:pt x="106499" y="210699"/>
                  </a:lnTo>
                  <a:lnTo>
                    <a:pt x="112415" y="221101"/>
                  </a:lnTo>
                  <a:lnTo>
                    <a:pt x="117528" y="231541"/>
                  </a:lnTo>
                  <a:lnTo>
                    <a:pt x="122105" y="242007"/>
                  </a:lnTo>
                  <a:lnTo>
                    <a:pt x="126325" y="252491"/>
                  </a:lnTo>
                  <a:lnTo>
                    <a:pt x="130308" y="262985"/>
                  </a:lnTo>
                  <a:lnTo>
                    <a:pt x="141777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292008" y="4796025"/>
              <a:ext cx="241905" cy="347081"/>
            </a:xfrm>
            <a:custGeom>
              <a:avLst/>
              <a:gdLst/>
              <a:ahLst/>
              <a:cxnLst/>
              <a:rect l="0" t="0" r="0" b="0"/>
              <a:pathLst>
                <a:path w="241905" h="347081">
                  <a:moveTo>
                    <a:pt x="0" y="0"/>
                  </a:moveTo>
                  <a:lnTo>
                    <a:pt x="5584" y="22333"/>
                  </a:lnTo>
                  <a:lnTo>
                    <a:pt x="7228" y="33587"/>
                  </a:lnTo>
                  <a:lnTo>
                    <a:pt x="8325" y="45763"/>
                  </a:lnTo>
                  <a:lnTo>
                    <a:pt x="9056" y="58556"/>
                  </a:lnTo>
                  <a:lnTo>
                    <a:pt x="9868" y="85235"/>
                  </a:lnTo>
                  <a:lnTo>
                    <a:pt x="10085" y="98893"/>
                  </a:lnTo>
                  <a:lnTo>
                    <a:pt x="9060" y="111505"/>
                  </a:lnTo>
                  <a:lnTo>
                    <a:pt x="7209" y="123418"/>
                  </a:lnTo>
                  <a:lnTo>
                    <a:pt x="4806" y="134867"/>
                  </a:lnTo>
                  <a:lnTo>
                    <a:pt x="4372" y="146005"/>
                  </a:lnTo>
                  <a:lnTo>
                    <a:pt x="5252" y="156936"/>
                  </a:lnTo>
                  <a:lnTo>
                    <a:pt x="7008" y="167729"/>
                  </a:lnTo>
                  <a:lnTo>
                    <a:pt x="8178" y="169082"/>
                  </a:lnTo>
                  <a:lnTo>
                    <a:pt x="8957" y="164140"/>
                  </a:lnTo>
                  <a:lnTo>
                    <a:pt x="9478" y="155003"/>
                  </a:lnTo>
                  <a:lnTo>
                    <a:pt x="10993" y="144237"/>
                  </a:lnTo>
                  <a:lnTo>
                    <a:pt x="13172" y="132385"/>
                  </a:lnTo>
                  <a:lnTo>
                    <a:pt x="15793" y="119809"/>
                  </a:lnTo>
                  <a:lnTo>
                    <a:pt x="17540" y="106751"/>
                  </a:lnTo>
                  <a:lnTo>
                    <a:pt x="18705" y="93371"/>
                  </a:lnTo>
                  <a:lnTo>
                    <a:pt x="19482" y="79776"/>
                  </a:lnTo>
                  <a:lnTo>
                    <a:pt x="21168" y="67207"/>
                  </a:lnTo>
                  <a:lnTo>
                    <a:pt x="23461" y="55323"/>
                  </a:lnTo>
                  <a:lnTo>
                    <a:pt x="26158" y="43893"/>
                  </a:lnTo>
                  <a:lnTo>
                    <a:pt x="30294" y="32768"/>
                  </a:lnTo>
                  <a:lnTo>
                    <a:pt x="35388" y="21845"/>
                  </a:lnTo>
                  <a:lnTo>
                    <a:pt x="41121" y="11057"/>
                  </a:lnTo>
                  <a:lnTo>
                    <a:pt x="48449" y="5034"/>
                  </a:lnTo>
                  <a:lnTo>
                    <a:pt x="56840" y="2187"/>
                  </a:lnTo>
                  <a:lnTo>
                    <a:pt x="65940" y="1458"/>
                  </a:lnTo>
                  <a:lnTo>
                    <a:pt x="74344" y="4478"/>
                  </a:lnTo>
                  <a:lnTo>
                    <a:pt x="82284" y="9997"/>
                  </a:lnTo>
                  <a:lnTo>
                    <a:pt x="89915" y="17182"/>
                  </a:lnTo>
                  <a:lnTo>
                    <a:pt x="95002" y="27815"/>
                  </a:lnTo>
                  <a:lnTo>
                    <a:pt x="98393" y="40747"/>
                  </a:lnTo>
                  <a:lnTo>
                    <a:pt x="100654" y="55211"/>
                  </a:lnTo>
                  <a:lnTo>
                    <a:pt x="102161" y="69529"/>
                  </a:lnTo>
                  <a:lnTo>
                    <a:pt x="103166" y="83748"/>
                  </a:lnTo>
                  <a:lnTo>
                    <a:pt x="103837" y="97903"/>
                  </a:lnTo>
                  <a:lnTo>
                    <a:pt x="104581" y="126094"/>
                  </a:lnTo>
                  <a:lnTo>
                    <a:pt x="104779" y="140157"/>
                  </a:lnTo>
                  <a:lnTo>
                    <a:pt x="103743" y="154206"/>
                  </a:lnTo>
                  <a:lnTo>
                    <a:pt x="101883" y="168247"/>
                  </a:lnTo>
                  <a:lnTo>
                    <a:pt x="99475" y="182282"/>
                  </a:lnTo>
                  <a:lnTo>
                    <a:pt x="99038" y="186964"/>
                  </a:lnTo>
                  <a:lnTo>
                    <a:pt x="99915" y="185411"/>
                  </a:lnTo>
                  <a:lnTo>
                    <a:pt x="104007" y="172388"/>
                  </a:lnTo>
                  <a:lnTo>
                    <a:pt x="109720" y="154915"/>
                  </a:lnTo>
                  <a:lnTo>
                    <a:pt x="114049" y="144178"/>
                  </a:lnTo>
                  <a:lnTo>
                    <a:pt x="119271" y="132345"/>
                  </a:lnTo>
                  <a:lnTo>
                    <a:pt x="125090" y="119783"/>
                  </a:lnTo>
                  <a:lnTo>
                    <a:pt x="131307" y="107902"/>
                  </a:lnTo>
                  <a:lnTo>
                    <a:pt x="137789" y="96475"/>
                  </a:lnTo>
                  <a:lnTo>
                    <a:pt x="144447" y="85352"/>
                  </a:lnTo>
                  <a:lnTo>
                    <a:pt x="152392" y="76768"/>
                  </a:lnTo>
                  <a:lnTo>
                    <a:pt x="161194" y="69876"/>
                  </a:lnTo>
                  <a:lnTo>
                    <a:pt x="170569" y="64114"/>
                  </a:lnTo>
                  <a:lnTo>
                    <a:pt x="179155" y="62609"/>
                  </a:lnTo>
                  <a:lnTo>
                    <a:pt x="187217" y="63943"/>
                  </a:lnTo>
                  <a:lnTo>
                    <a:pt x="194929" y="67170"/>
                  </a:lnTo>
                  <a:lnTo>
                    <a:pt x="202407" y="72826"/>
                  </a:lnTo>
                  <a:lnTo>
                    <a:pt x="209730" y="80103"/>
                  </a:lnTo>
                  <a:lnTo>
                    <a:pt x="216949" y="88461"/>
                  </a:lnTo>
                  <a:lnTo>
                    <a:pt x="222930" y="99875"/>
                  </a:lnTo>
                  <a:lnTo>
                    <a:pt x="228086" y="113328"/>
                  </a:lnTo>
                  <a:lnTo>
                    <a:pt x="232692" y="128140"/>
                  </a:lnTo>
                  <a:lnTo>
                    <a:pt x="235763" y="143857"/>
                  </a:lnTo>
                  <a:lnTo>
                    <a:pt x="237810" y="160179"/>
                  </a:lnTo>
                  <a:lnTo>
                    <a:pt x="239175" y="176903"/>
                  </a:lnTo>
                  <a:lnTo>
                    <a:pt x="240085" y="193896"/>
                  </a:lnTo>
                  <a:lnTo>
                    <a:pt x="241096" y="228358"/>
                  </a:lnTo>
                  <a:lnTo>
                    <a:pt x="241904" y="347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44265" y="4385838"/>
              <a:ext cx="136729" cy="10519"/>
            </a:xfrm>
            <a:custGeom>
              <a:avLst/>
              <a:gdLst/>
              <a:ahLst/>
              <a:cxnLst/>
              <a:rect l="0" t="0" r="0" b="0"/>
              <a:pathLst>
                <a:path w="136729" h="10519">
                  <a:moveTo>
                    <a:pt x="0" y="0"/>
                  </a:moveTo>
                  <a:lnTo>
                    <a:pt x="22333" y="0"/>
                  </a:lnTo>
                  <a:lnTo>
                    <a:pt x="34755" y="1169"/>
                  </a:lnTo>
                  <a:lnTo>
                    <a:pt x="48880" y="3116"/>
                  </a:lnTo>
                  <a:lnTo>
                    <a:pt x="64139" y="5583"/>
                  </a:lnTo>
                  <a:lnTo>
                    <a:pt x="78986" y="7228"/>
                  </a:lnTo>
                  <a:lnTo>
                    <a:pt x="93559" y="8325"/>
                  </a:lnTo>
                  <a:lnTo>
                    <a:pt x="136728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723229" y="4480497"/>
              <a:ext cx="115695" cy="21036"/>
            </a:xfrm>
            <a:custGeom>
              <a:avLst/>
              <a:gdLst/>
              <a:ahLst/>
              <a:cxnLst/>
              <a:rect l="0" t="0" r="0" b="0"/>
              <a:pathLst>
                <a:path w="115695" h="21036">
                  <a:moveTo>
                    <a:pt x="0" y="21035"/>
                  </a:moveTo>
                  <a:lnTo>
                    <a:pt x="22334" y="15451"/>
                  </a:lnTo>
                  <a:lnTo>
                    <a:pt x="33588" y="13806"/>
                  </a:lnTo>
                  <a:lnTo>
                    <a:pt x="45764" y="12710"/>
                  </a:lnTo>
                  <a:lnTo>
                    <a:pt x="58557" y="11979"/>
                  </a:lnTo>
                  <a:lnTo>
                    <a:pt x="70590" y="10323"/>
                  </a:lnTo>
                  <a:lnTo>
                    <a:pt x="82119" y="8051"/>
                  </a:ln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091346" y="4354285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0" y="0"/>
                  </a:moveTo>
                  <a:lnTo>
                    <a:pt x="10517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191412" y="4007637"/>
              <a:ext cx="230145" cy="399237"/>
            </a:xfrm>
            <a:custGeom>
              <a:avLst/>
              <a:gdLst/>
              <a:ahLst/>
              <a:cxnLst/>
              <a:rect l="0" t="0" r="0" b="0"/>
              <a:pathLst>
                <a:path w="230145" h="399237">
                  <a:moveTo>
                    <a:pt x="204944" y="10085"/>
                  </a:moveTo>
                  <a:lnTo>
                    <a:pt x="182610" y="10085"/>
                  </a:lnTo>
                  <a:lnTo>
                    <a:pt x="170188" y="8917"/>
                  </a:lnTo>
                  <a:lnTo>
                    <a:pt x="156063" y="6969"/>
                  </a:lnTo>
                  <a:lnTo>
                    <a:pt x="140804" y="4502"/>
                  </a:lnTo>
                  <a:lnTo>
                    <a:pt x="125957" y="2857"/>
                  </a:lnTo>
                  <a:lnTo>
                    <a:pt x="111384" y="1760"/>
                  </a:lnTo>
                  <a:lnTo>
                    <a:pt x="96994" y="1029"/>
                  </a:lnTo>
                  <a:lnTo>
                    <a:pt x="68540" y="217"/>
                  </a:lnTo>
                  <a:lnTo>
                    <a:pt x="54409" y="0"/>
                  </a:lnTo>
                  <a:lnTo>
                    <a:pt x="42650" y="2193"/>
                  </a:lnTo>
                  <a:lnTo>
                    <a:pt x="32474" y="5992"/>
                  </a:lnTo>
                  <a:lnTo>
                    <a:pt x="23352" y="10863"/>
                  </a:lnTo>
                  <a:lnTo>
                    <a:pt x="17271" y="19952"/>
                  </a:lnTo>
                  <a:lnTo>
                    <a:pt x="13217" y="31855"/>
                  </a:lnTo>
                  <a:lnTo>
                    <a:pt x="10515" y="45634"/>
                  </a:lnTo>
                  <a:lnTo>
                    <a:pt x="8713" y="59494"/>
                  </a:lnTo>
                  <a:lnTo>
                    <a:pt x="7511" y="73408"/>
                  </a:lnTo>
                  <a:lnTo>
                    <a:pt x="6711" y="87359"/>
                  </a:lnTo>
                  <a:lnTo>
                    <a:pt x="5008" y="100166"/>
                  </a:lnTo>
                  <a:lnTo>
                    <a:pt x="2705" y="112209"/>
                  </a:lnTo>
                  <a:lnTo>
                    <a:pt x="0" y="123744"/>
                  </a:lnTo>
                  <a:lnTo>
                    <a:pt x="1703" y="132603"/>
                  </a:lnTo>
                  <a:lnTo>
                    <a:pt x="6344" y="139677"/>
                  </a:lnTo>
                  <a:lnTo>
                    <a:pt x="12944" y="145562"/>
                  </a:lnTo>
                  <a:lnTo>
                    <a:pt x="22019" y="148316"/>
                  </a:lnTo>
                  <a:lnTo>
                    <a:pt x="32743" y="148984"/>
                  </a:lnTo>
                  <a:lnTo>
                    <a:pt x="44567" y="148261"/>
                  </a:lnTo>
                  <a:lnTo>
                    <a:pt x="70170" y="147457"/>
                  </a:lnTo>
                  <a:lnTo>
                    <a:pt x="83542" y="147243"/>
                  </a:lnTo>
                  <a:lnTo>
                    <a:pt x="95962" y="148268"/>
                  </a:lnTo>
                  <a:lnTo>
                    <a:pt x="107748" y="150121"/>
                  </a:lnTo>
                  <a:lnTo>
                    <a:pt x="119112" y="152524"/>
                  </a:lnTo>
                  <a:lnTo>
                    <a:pt x="129025" y="156464"/>
                  </a:lnTo>
                  <a:lnTo>
                    <a:pt x="137970" y="161427"/>
                  </a:lnTo>
                  <a:lnTo>
                    <a:pt x="146271" y="167074"/>
                  </a:lnTo>
                  <a:lnTo>
                    <a:pt x="155311" y="174344"/>
                  </a:lnTo>
                  <a:lnTo>
                    <a:pt x="164844" y="182697"/>
                  </a:lnTo>
                  <a:lnTo>
                    <a:pt x="174704" y="191771"/>
                  </a:lnTo>
                  <a:lnTo>
                    <a:pt x="183615" y="201326"/>
                  </a:lnTo>
                  <a:lnTo>
                    <a:pt x="191894" y="211202"/>
                  </a:lnTo>
                  <a:lnTo>
                    <a:pt x="199749" y="221292"/>
                  </a:lnTo>
                  <a:lnTo>
                    <a:pt x="206155" y="232694"/>
                  </a:lnTo>
                  <a:lnTo>
                    <a:pt x="211595" y="244969"/>
                  </a:lnTo>
                  <a:lnTo>
                    <a:pt x="216389" y="257827"/>
                  </a:lnTo>
                  <a:lnTo>
                    <a:pt x="220755" y="271073"/>
                  </a:lnTo>
                  <a:lnTo>
                    <a:pt x="224833" y="284579"/>
                  </a:lnTo>
                  <a:lnTo>
                    <a:pt x="228721" y="298257"/>
                  </a:lnTo>
                  <a:lnTo>
                    <a:pt x="230144" y="310881"/>
                  </a:lnTo>
                  <a:lnTo>
                    <a:pt x="229924" y="322804"/>
                  </a:lnTo>
                  <a:lnTo>
                    <a:pt x="228609" y="334258"/>
                  </a:lnTo>
                  <a:lnTo>
                    <a:pt x="225395" y="344231"/>
                  </a:lnTo>
                  <a:lnTo>
                    <a:pt x="220915" y="353217"/>
                  </a:lnTo>
                  <a:lnTo>
                    <a:pt x="215591" y="361545"/>
                  </a:lnTo>
                  <a:lnTo>
                    <a:pt x="209705" y="369434"/>
                  </a:lnTo>
                  <a:lnTo>
                    <a:pt x="203443" y="377031"/>
                  </a:lnTo>
                  <a:lnTo>
                    <a:pt x="196932" y="384433"/>
                  </a:lnTo>
                  <a:lnTo>
                    <a:pt x="186747" y="389367"/>
                  </a:lnTo>
                  <a:lnTo>
                    <a:pt x="174115" y="392657"/>
                  </a:lnTo>
                  <a:lnTo>
                    <a:pt x="110285" y="3992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540459" y="4226107"/>
              <a:ext cx="97803" cy="201802"/>
            </a:xfrm>
            <a:custGeom>
              <a:avLst/>
              <a:gdLst/>
              <a:ahLst/>
              <a:cxnLst/>
              <a:rect l="0" t="0" r="0" b="0"/>
              <a:pathLst>
                <a:path w="97803" h="201802">
                  <a:moveTo>
                    <a:pt x="97802" y="33520"/>
                  </a:moveTo>
                  <a:lnTo>
                    <a:pt x="92218" y="16770"/>
                  </a:lnTo>
                  <a:lnTo>
                    <a:pt x="87067" y="10667"/>
                  </a:lnTo>
                  <a:lnTo>
                    <a:pt x="80128" y="5430"/>
                  </a:lnTo>
                  <a:lnTo>
                    <a:pt x="71995" y="769"/>
                  </a:lnTo>
                  <a:lnTo>
                    <a:pt x="63068" y="0"/>
                  </a:lnTo>
                  <a:lnTo>
                    <a:pt x="53611" y="1824"/>
                  </a:lnTo>
                  <a:lnTo>
                    <a:pt x="43800" y="5378"/>
                  </a:lnTo>
                  <a:lnTo>
                    <a:pt x="34922" y="10084"/>
                  </a:lnTo>
                  <a:lnTo>
                    <a:pt x="26666" y="15558"/>
                  </a:lnTo>
                  <a:lnTo>
                    <a:pt x="18825" y="21546"/>
                  </a:lnTo>
                  <a:lnTo>
                    <a:pt x="12429" y="29043"/>
                  </a:lnTo>
                  <a:lnTo>
                    <a:pt x="6997" y="37547"/>
                  </a:lnTo>
                  <a:lnTo>
                    <a:pt x="2206" y="46722"/>
                  </a:lnTo>
                  <a:lnTo>
                    <a:pt x="181" y="58682"/>
                  </a:lnTo>
                  <a:lnTo>
                    <a:pt x="0" y="72499"/>
                  </a:lnTo>
                  <a:lnTo>
                    <a:pt x="1048" y="87553"/>
                  </a:lnTo>
                  <a:lnTo>
                    <a:pt x="4083" y="102263"/>
                  </a:lnTo>
                  <a:lnTo>
                    <a:pt x="8444" y="116745"/>
                  </a:lnTo>
                  <a:lnTo>
                    <a:pt x="13689" y="131073"/>
                  </a:lnTo>
                  <a:lnTo>
                    <a:pt x="19523" y="144132"/>
                  </a:lnTo>
                  <a:lnTo>
                    <a:pt x="25749" y="156343"/>
                  </a:lnTo>
                  <a:lnTo>
                    <a:pt x="32237" y="167990"/>
                  </a:lnTo>
                  <a:lnTo>
                    <a:pt x="40068" y="176923"/>
                  </a:lnTo>
                  <a:lnTo>
                    <a:pt x="48795" y="184047"/>
                  </a:lnTo>
                  <a:lnTo>
                    <a:pt x="76766" y="201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743436" y="4280662"/>
              <a:ext cx="326047" cy="315529"/>
            </a:xfrm>
            <a:custGeom>
              <a:avLst/>
              <a:gdLst/>
              <a:ahLst/>
              <a:cxnLst/>
              <a:rect l="0" t="0" r="0" b="0"/>
              <a:pathLst>
                <a:path w="326047" h="315529">
                  <a:moveTo>
                    <a:pt x="0" y="0"/>
                  </a:moveTo>
                  <a:lnTo>
                    <a:pt x="5584" y="22334"/>
                  </a:lnTo>
                  <a:lnTo>
                    <a:pt x="7229" y="34756"/>
                  </a:lnTo>
                  <a:lnTo>
                    <a:pt x="8325" y="48880"/>
                  </a:lnTo>
                  <a:lnTo>
                    <a:pt x="9056" y="64140"/>
                  </a:lnTo>
                  <a:lnTo>
                    <a:pt x="8375" y="78987"/>
                  </a:lnTo>
                  <a:lnTo>
                    <a:pt x="6752" y="93560"/>
                  </a:lnTo>
                  <a:lnTo>
                    <a:pt x="4501" y="107949"/>
                  </a:lnTo>
                  <a:lnTo>
                    <a:pt x="3001" y="122217"/>
                  </a:lnTo>
                  <a:lnTo>
                    <a:pt x="2001" y="136403"/>
                  </a:lnTo>
                  <a:lnTo>
                    <a:pt x="1334" y="150535"/>
                  </a:lnTo>
                  <a:lnTo>
                    <a:pt x="2058" y="156451"/>
                  </a:lnTo>
                  <a:lnTo>
                    <a:pt x="3709" y="156888"/>
                  </a:lnTo>
                  <a:lnTo>
                    <a:pt x="5979" y="153675"/>
                  </a:lnTo>
                  <a:lnTo>
                    <a:pt x="8661" y="148026"/>
                  </a:lnTo>
                  <a:lnTo>
                    <a:pt x="11617" y="140754"/>
                  </a:lnTo>
                  <a:lnTo>
                    <a:pt x="14756" y="132401"/>
                  </a:lnTo>
                  <a:lnTo>
                    <a:pt x="24759" y="103894"/>
                  </a:lnTo>
                  <a:lnTo>
                    <a:pt x="29361" y="94972"/>
                  </a:lnTo>
                  <a:lnTo>
                    <a:pt x="34766" y="86687"/>
                  </a:lnTo>
                  <a:lnTo>
                    <a:pt x="40707" y="78827"/>
                  </a:lnTo>
                  <a:lnTo>
                    <a:pt x="47004" y="71249"/>
                  </a:lnTo>
                  <a:lnTo>
                    <a:pt x="53540" y="63860"/>
                  </a:lnTo>
                  <a:lnTo>
                    <a:pt x="60235" y="56597"/>
                  </a:lnTo>
                  <a:lnTo>
                    <a:pt x="68204" y="54092"/>
                  </a:lnTo>
                  <a:lnTo>
                    <a:pt x="77022" y="54759"/>
                  </a:lnTo>
                  <a:lnTo>
                    <a:pt x="86407" y="57541"/>
                  </a:lnTo>
                  <a:lnTo>
                    <a:pt x="95001" y="62902"/>
                  </a:lnTo>
                  <a:lnTo>
                    <a:pt x="103067" y="69982"/>
                  </a:lnTo>
                  <a:lnTo>
                    <a:pt x="110782" y="78207"/>
                  </a:lnTo>
                  <a:lnTo>
                    <a:pt x="117094" y="88365"/>
                  </a:lnTo>
                  <a:lnTo>
                    <a:pt x="122470" y="99812"/>
                  </a:lnTo>
                  <a:lnTo>
                    <a:pt x="127223" y="112118"/>
                  </a:lnTo>
                  <a:lnTo>
                    <a:pt x="130392" y="124996"/>
                  </a:lnTo>
                  <a:lnTo>
                    <a:pt x="132504" y="138256"/>
                  </a:lnTo>
                  <a:lnTo>
                    <a:pt x="133913" y="151770"/>
                  </a:lnTo>
                  <a:lnTo>
                    <a:pt x="136020" y="164286"/>
                  </a:lnTo>
                  <a:lnTo>
                    <a:pt x="138594" y="176136"/>
                  </a:lnTo>
                  <a:lnTo>
                    <a:pt x="141478" y="187541"/>
                  </a:lnTo>
                  <a:lnTo>
                    <a:pt x="145738" y="191639"/>
                  </a:lnTo>
                  <a:lnTo>
                    <a:pt x="150916" y="190865"/>
                  </a:lnTo>
                  <a:lnTo>
                    <a:pt x="156704" y="186843"/>
                  </a:lnTo>
                  <a:lnTo>
                    <a:pt x="161732" y="180656"/>
                  </a:lnTo>
                  <a:lnTo>
                    <a:pt x="166253" y="173025"/>
                  </a:lnTo>
                  <a:lnTo>
                    <a:pt x="170435" y="164432"/>
                  </a:lnTo>
                  <a:lnTo>
                    <a:pt x="175561" y="155198"/>
                  </a:lnTo>
                  <a:lnTo>
                    <a:pt x="181314" y="145536"/>
                  </a:lnTo>
                  <a:lnTo>
                    <a:pt x="187488" y="135588"/>
                  </a:lnTo>
                  <a:lnTo>
                    <a:pt x="195109" y="127788"/>
                  </a:lnTo>
                  <a:lnTo>
                    <a:pt x="203696" y="121419"/>
                  </a:lnTo>
                  <a:lnTo>
                    <a:pt x="212927" y="116005"/>
                  </a:lnTo>
                  <a:lnTo>
                    <a:pt x="222586" y="111226"/>
                  </a:lnTo>
                  <a:lnTo>
                    <a:pt x="232532" y="106872"/>
                  </a:lnTo>
                  <a:lnTo>
                    <a:pt x="242668" y="102801"/>
                  </a:lnTo>
                  <a:lnTo>
                    <a:pt x="252931" y="102424"/>
                  </a:lnTo>
                  <a:lnTo>
                    <a:pt x="263280" y="104510"/>
                  </a:lnTo>
                  <a:lnTo>
                    <a:pt x="273684" y="108238"/>
                  </a:lnTo>
                  <a:lnTo>
                    <a:pt x="282958" y="114229"/>
                  </a:lnTo>
                  <a:lnTo>
                    <a:pt x="291477" y="121729"/>
                  </a:lnTo>
                  <a:lnTo>
                    <a:pt x="299494" y="130235"/>
                  </a:lnTo>
                  <a:lnTo>
                    <a:pt x="306008" y="141749"/>
                  </a:lnTo>
                  <a:lnTo>
                    <a:pt x="311519" y="155267"/>
                  </a:lnTo>
                  <a:lnTo>
                    <a:pt x="316361" y="170123"/>
                  </a:lnTo>
                  <a:lnTo>
                    <a:pt x="319589" y="184701"/>
                  </a:lnTo>
                  <a:lnTo>
                    <a:pt x="321742" y="199095"/>
                  </a:lnTo>
                  <a:lnTo>
                    <a:pt x="323176" y="213365"/>
                  </a:lnTo>
                  <a:lnTo>
                    <a:pt x="324133" y="228721"/>
                  </a:lnTo>
                  <a:lnTo>
                    <a:pt x="324770" y="244802"/>
                  </a:lnTo>
                  <a:lnTo>
                    <a:pt x="326046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091346" y="4522567"/>
              <a:ext cx="1030725" cy="134792"/>
            </a:xfrm>
            <a:custGeom>
              <a:avLst/>
              <a:gdLst/>
              <a:ahLst/>
              <a:cxnLst/>
              <a:rect l="0" t="0" r="0" b="0"/>
              <a:pathLst>
                <a:path w="1030725" h="134792">
                  <a:moveTo>
                    <a:pt x="0" y="0"/>
                  </a:moveTo>
                  <a:lnTo>
                    <a:pt x="73195" y="0"/>
                  </a:lnTo>
                  <a:lnTo>
                    <a:pt x="100310" y="3116"/>
                  </a:lnTo>
                  <a:lnTo>
                    <a:pt x="127554" y="7228"/>
                  </a:lnTo>
                  <a:lnTo>
                    <a:pt x="144635" y="8325"/>
                  </a:lnTo>
                  <a:lnTo>
                    <a:pt x="163035" y="9056"/>
                  </a:lnTo>
                  <a:lnTo>
                    <a:pt x="192828" y="12984"/>
                  </a:lnTo>
                  <a:lnTo>
                    <a:pt x="218924" y="18625"/>
                  </a:lnTo>
                  <a:lnTo>
                    <a:pt x="287686" y="35203"/>
                  </a:lnTo>
                  <a:lnTo>
                    <a:pt x="315619" y="39018"/>
                  </a:lnTo>
                  <a:lnTo>
                    <a:pt x="344783" y="41882"/>
                  </a:lnTo>
                  <a:lnTo>
                    <a:pt x="360741" y="44282"/>
                  </a:lnTo>
                  <a:lnTo>
                    <a:pt x="377223" y="47051"/>
                  </a:lnTo>
                  <a:lnTo>
                    <a:pt x="392885" y="50065"/>
                  </a:lnTo>
                  <a:lnTo>
                    <a:pt x="539059" y="80660"/>
                  </a:lnTo>
                  <a:lnTo>
                    <a:pt x="601760" y="94663"/>
                  </a:lnTo>
                  <a:lnTo>
                    <a:pt x="618537" y="98168"/>
                  </a:lnTo>
                  <a:lnTo>
                    <a:pt x="649643" y="102061"/>
                  </a:lnTo>
                  <a:lnTo>
                    <a:pt x="679050" y="104960"/>
                  </a:lnTo>
                  <a:lnTo>
                    <a:pt x="693436" y="107369"/>
                  </a:lnTo>
                  <a:lnTo>
                    <a:pt x="707701" y="110144"/>
                  </a:lnTo>
                  <a:lnTo>
                    <a:pt x="736016" y="113227"/>
                  </a:lnTo>
                  <a:lnTo>
                    <a:pt x="765351" y="115766"/>
                  </a:lnTo>
                  <a:lnTo>
                    <a:pt x="781354" y="118079"/>
                  </a:lnTo>
                  <a:lnTo>
                    <a:pt x="838027" y="126918"/>
                  </a:lnTo>
                  <a:lnTo>
                    <a:pt x="860189" y="130188"/>
                  </a:lnTo>
                  <a:lnTo>
                    <a:pt x="881975" y="132369"/>
                  </a:lnTo>
                  <a:lnTo>
                    <a:pt x="903511" y="133822"/>
                  </a:lnTo>
                  <a:lnTo>
                    <a:pt x="924880" y="134791"/>
                  </a:lnTo>
                  <a:lnTo>
                    <a:pt x="943801" y="134268"/>
                  </a:lnTo>
                  <a:lnTo>
                    <a:pt x="1030724" y="126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06873" y="4796025"/>
              <a:ext cx="262941" cy="410187"/>
            </a:xfrm>
            <a:custGeom>
              <a:avLst/>
              <a:gdLst/>
              <a:ahLst/>
              <a:cxnLst/>
              <a:rect l="0" t="0" r="0" b="0"/>
              <a:pathLst>
                <a:path w="262941" h="410187">
                  <a:moveTo>
                    <a:pt x="0" y="0"/>
                  </a:moveTo>
                  <a:lnTo>
                    <a:pt x="29279" y="43916"/>
                  </a:lnTo>
                  <a:lnTo>
                    <a:pt x="35880" y="54987"/>
                  </a:lnTo>
                  <a:lnTo>
                    <a:pt x="42618" y="67042"/>
                  </a:lnTo>
                  <a:lnTo>
                    <a:pt x="49447" y="79753"/>
                  </a:lnTo>
                  <a:lnTo>
                    <a:pt x="56337" y="90565"/>
                  </a:lnTo>
                  <a:lnTo>
                    <a:pt x="63268" y="100109"/>
                  </a:lnTo>
                  <a:lnTo>
                    <a:pt x="70226" y="108810"/>
                  </a:lnTo>
                  <a:lnTo>
                    <a:pt x="76033" y="118116"/>
                  </a:lnTo>
                  <a:lnTo>
                    <a:pt x="81073" y="127826"/>
                  </a:lnTo>
                  <a:lnTo>
                    <a:pt x="85602" y="137805"/>
                  </a:lnTo>
                  <a:lnTo>
                    <a:pt x="90958" y="147963"/>
                  </a:lnTo>
                  <a:lnTo>
                    <a:pt x="96866" y="158242"/>
                  </a:lnTo>
                  <a:lnTo>
                    <a:pt x="103142" y="168600"/>
                  </a:lnTo>
                  <a:lnTo>
                    <a:pt x="108495" y="179012"/>
                  </a:lnTo>
                  <a:lnTo>
                    <a:pt x="113232" y="189458"/>
                  </a:lnTo>
                  <a:lnTo>
                    <a:pt x="117558" y="199928"/>
                  </a:lnTo>
                  <a:lnTo>
                    <a:pt x="122780" y="210414"/>
                  </a:lnTo>
                  <a:lnTo>
                    <a:pt x="128598" y="220911"/>
                  </a:lnTo>
                  <a:lnTo>
                    <a:pt x="134814" y="231415"/>
                  </a:lnTo>
                  <a:lnTo>
                    <a:pt x="147954" y="252434"/>
                  </a:lnTo>
                  <a:lnTo>
                    <a:pt x="154730" y="262948"/>
                  </a:lnTo>
                  <a:lnTo>
                    <a:pt x="161584" y="272294"/>
                  </a:lnTo>
                  <a:lnTo>
                    <a:pt x="168491" y="280862"/>
                  </a:lnTo>
                  <a:lnTo>
                    <a:pt x="175433" y="288911"/>
                  </a:lnTo>
                  <a:lnTo>
                    <a:pt x="182398" y="297783"/>
                  </a:lnTo>
                  <a:lnTo>
                    <a:pt x="189379" y="307204"/>
                  </a:lnTo>
                  <a:lnTo>
                    <a:pt x="204537" y="328189"/>
                  </a:lnTo>
                  <a:lnTo>
                    <a:pt x="222960" y="353097"/>
                  </a:lnTo>
                  <a:lnTo>
                    <a:pt x="231612" y="363946"/>
                  </a:lnTo>
                  <a:lnTo>
                    <a:pt x="239718" y="373516"/>
                  </a:lnTo>
                  <a:lnTo>
                    <a:pt x="262940" y="410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354285" y="4869648"/>
              <a:ext cx="305012" cy="273458"/>
            </a:xfrm>
            <a:custGeom>
              <a:avLst/>
              <a:gdLst/>
              <a:ahLst/>
              <a:cxnLst/>
              <a:rect l="0" t="0" r="0" b="0"/>
              <a:pathLst>
                <a:path w="305012" h="273458">
                  <a:moveTo>
                    <a:pt x="305011" y="0"/>
                  </a:moveTo>
                  <a:lnTo>
                    <a:pt x="270149" y="34861"/>
                  </a:lnTo>
                  <a:lnTo>
                    <a:pt x="259566" y="43107"/>
                  </a:lnTo>
                  <a:lnTo>
                    <a:pt x="247836" y="50942"/>
                  </a:lnTo>
                  <a:lnTo>
                    <a:pt x="235341" y="58502"/>
                  </a:lnTo>
                  <a:lnTo>
                    <a:pt x="224674" y="65880"/>
                  </a:lnTo>
                  <a:lnTo>
                    <a:pt x="215226" y="73135"/>
                  </a:lnTo>
                  <a:lnTo>
                    <a:pt x="206590" y="80309"/>
                  </a:lnTo>
                  <a:lnTo>
                    <a:pt x="184528" y="97630"/>
                  </a:lnTo>
                  <a:lnTo>
                    <a:pt x="132277" y="137316"/>
                  </a:lnTo>
                  <a:lnTo>
                    <a:pt x="120906" y="146469"/>
                  </a:lnTo>
                  <a:lnTo>
                    <a:pt x="110988" y="154908"/>
                  </a:lnTo>
                  <a:lnTo>
                    <a:pt x="102039" y="162872"/>
                  </a:lnTo>
                  <a:lnTo>
                    <a:pt x="85864" y="177953"/>
                  </a:lnTo>
                  <a:lnTo>
                    <a:pt x="56434" y="206678"/>
                  </a:lnTo>
                  <a:lnTo>
                    <a:pt x="35160" y="227831"/>
                  </a:lnTo>
                  <a:lnTo>
                    <a:pt x="28114" y="236028"/>
                  </a:lnTo>
                  <a:lnTo>
                    <a:pt x="21080" y="244999"/>
                  </a:lnTo>
                  <a:lnTo>
                    <a:pt x="0" y="273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02360" y="4364803"/>
            <a:ext cx="746750" cy="483810"/>
            <a:chOff x="3502360" y="4364803"/>
            <a:chExt cx="746750" cy="483810"/>
          </a:xfrm>
        </p:grpSpPr>
        <p:sp>
          <p:nvSpPr>
            <p:cNvPr id="75" name="Freeform 74"/>
            <p:cNvSpPr/>
            <p:nvPr/>
          </p:nvSpPr>
          <p:spPr>
            <a:xfrm>
              <a:off x="3502360" y="4396356"/>
              <a:ext cx="52589" cy="136729"/>
            </a:xfrm>
            <a:custGeom>
              <a:avLst/>
              <a:gdLst/>
              <a:ahLst/>
              <a:cxnLst/>
              <a:rect l="0" t="0" r="0" b="0"/>
              <a:pathLst>
                <a:path w="52589" h="136729">
                  <a:moveTo>
                    <a:pt x="0" y="0"/>
                  </a:moveTo>
                  <a:lnTo>
                    <a:pt x="11167" y="11166"/>
                  </a:lnTo>
                  <a:lnTo>
                    <a:pt x="16793" y="19131"/>
                  </a:lnTo>
                  <a:lnTo>
                    <a:pt x="22882" y="29114"/>
                  </a:lnTo>
                  <a:lnTo>
                    <a:pt x="29278" y="40445"/>
                  </a:lnTo>
                  <a:lnTo>
                    <a:pt x="34710" y="56179"/>
                  </a:lnTo>
                  <a:lnTo>
                    <a:pt x="39501" y="74848"/>
                  </a:lnTo>
                  <a:lnTo>
                    <a:pt x="52588" y="1367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670641" y="4554120"/>
              <a:ext cx="515364" cy="283976"/>
            </a:xfrm>
            <a:custGeom>
              <a:avLst/>
              <a:gdLst/>
              <a:ahLst/>
              <a:cxnLst/>
              <a:rect l="0" t="0" r="0" b="0"/>
              <a:pathLst>
                <a:path w="515364" h="283976">
                  <a:moveTo>
                    <a:pt x="0" y="0"/>
                  </a:moveTo>
                  <a:lnTo>
                    <a:pt x="16750" y="11166"/>
                  </a:lnTo>
                  <a:lnTo>
                    <a:pt x="25191" y="17962"/>
                  </a:lnTo>
                  <a:lnTo>
                    <a:pt x="34323" y="25998"/>
                  </a:lnTo>
                  <a:lnTo>
                    <a:pt x="43917" y="34861"/>
                  </a:lnTo>
                  <a:lnTo>
                    <a:pt x="53820" y="43107"/>
                  </a:lnTo>
                  <a:lnTo>
                    <a:pt x="63927" y="50942"/>
                  </a:lnTo>
                  <a:lnTo>
                    <a:pt x="74171" y="58502"/>
                  </a:lnTo>
                  <a:lnTo>
                    <a:pt x="94902" y="73135"/>
                  </a:lnTo>
                  <a:lnTo>
                    <a:pt x="105338" y="80310"/>
                  </a:lnTo>
                  <a:lnTo>
                    <a:pt x="116971" y="87430"/>
                  </a:lnTo>
                  <a:lnTo>
                    <a:pt x="129400" y="94514"/>
                  </a:lnTo>
                  <a:lnTo>
                    <a:pt x="142361" y="101574"/>
                  </a:lnTo>
                  <a:lnTo>
                    <a:pt x="154507" y="108617"/>
                  </a:lnTo>
                  <a:lnTo>
                    <a:pt x="177352" y="122677"/>
                  </a:lnTo>
                  <a:lnTo>
                    <a:pt x="189521" y="128529"/>
                  </a:lnTo>
                  <a:lnTo>
                    <a:pt x="202308" y="133600"/>
                  </a:lnTo>
                  <a:lnTo>
                    <a:pt x="215507" y="138149"/>
                  </a:lnTo>
                  <a:lnTo>
                    <a:pt x="227812" y="143518"/>
                  </a:lnTo>
                  <a:lnTo>
                    <a:pt x="239521" y="149435"/>
                  </a:lnTo>
                  <a:lnTo>
                    <a:pt x="250834" y="155717"/>
                  </a:lnTo>
                  <a:lnTo>
                    <a:pt x="275868" y="168930"/>
                  </a:lnTo>
                  <a:lnTo>
                    <a:pt x="289088" y="175726"/>
                  </a:lnTo>
                  <a:lnTo>
                    <a:pt x="301408" y="181425"/>
                  </a:lnTo>
                  <a:lnTo>
                    <a:pt x="313126" y="186392"/>
                  </a:lnTo>
                  <a:lnTo>
                    <a:pt x="324444" y="190873"/>
                  </a:lnTo>
                  <a:lnTo>
                    <a:pt x="336664" y="196197"/>
                  </a:lnTo>
                  <a:lnTo>
                    <a:pt x="362708" y="208346"/>
                  </a:lnTo>
                  <a:lnTo>
                    <a:pt x="375028" y="213689"/>
                  </a:lnTo>
                  <a:lnTo>
                    <a:pt x="386748" y="218420"/>
                  </a:lnTo>
                  <a:lnTo>
                    <a:pt x="398067" y="222742"/>
                  </a:lnTo>
                  <a:lnTo>
                    <a:pt x="409118" y="227961"/>
                  </a:lnTo>
                  <a:lnTo>
                    <a:pt x="419992" y="233778"/>
                  </a:lnTo>
                  <a:lnTo>
                    <a:pt x="430747" y="239992"/>
                  </a:lnTo>
                  <a:lnTo>
                    <a:pt x="441423" y="245304"/>
                  </a:lnTo>
                  <a:lnTo>
                    <a:pt x="452046" y="250014"/>
                  </a:lnTo>
                  <a:lnTo>
                    <a:pt x="462634" y="254323"/>
                  </a:lnTo>
                  <a:lnTo>
                    <a:pt x="473199" y="259532"/>
                  </a:lnTo>
                  <a:lnTo>
                    <a:pt x="483748" y="265343"/>
                  </a:lnTo>
                  <a:lnTo>
                    <a:pt x="515363" y="283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97018" y="4364803"/>
              <a:ext cx="652092" cy="483810"/>
            </a:xfrm>
            <a:custGeom>
              <a:avLst/>
              <a:gdLst/>
              <a:ahLst/>
              <a:cxnLst/>
              <a:rect l="0" t="0" r="0" b="0"/>
              <a:pathLst>
                <a:path w="652092" h="483810">
                  <a:moveTo>
                    <a:pt x="0" y="483809"/>
                  </a:moveTo>
                  <a:lnTo>
                    <a:pt x="5584" y="461476"/>
                  </a:lnTo>
                  <a:lnTo>
                    <a:pt x="10735" y="451391"/>
                  </a:lnTo>
                  <a:lnTo>
                    <a:pt x="17674" y="441162"/>
                  </a:lnTo>
                  <a:lnTo>
                    <a:pt x="25806" y="430837"/>
                  </a:lnTo>
                  <a:lnTo>
                    <a:pt x="33565" y="421616"/>
                  </a:lnTo>
                  <a:lnTo>
                    <a:pt x="41075" y="413132"/>
                  </a:lnTo>
                  <a:lnTo>
                    <a:pt x="48418" y="405138"/>
                  </a:lnTo>
                  <a:lnTo>
                    <a:pt x="65927" y="390024"/>
                  </a:lnTo>
                  <a:lnTo>
                    <a:pt x="84226" y="375515"/>
                  </a:lnTo>
                  <a:lnTo>
                    <a:pt x="100150" y="361276"/>
                  </a:lnTo>
                  <a:lnTo>
                    <a:pt x="118134" y="347157"/>
                  </a:lnTo>
                  <a:lnTo>
                    <a:pt x="137814" y="333091"/>
                  </a:lnTo>
                  <a:lnTo>
                    <a:pt x="158246" y="319049"/>
                  </a:lnTo>
                  <a:lnTo>
                    <a:pt x="175897" y="305017"/>
                  </a:lnTo>
                  <a:lnTo>
                    <a:pt x="193870" y="290990"/>
                  </a:lnTo>
                  <a:lnTo>
                    <a:pt x="205207" y="283977"/>
                  </a:lnTo>
                  <a:lnTo>
                    <a:pt x="217440" y="276965"/>
                  </a:lnTo>
                  <a:lnTo>
                    <a:pt x="227932" y="268784"/>
                  </a:lnTo>
                  <a:lnTo>
                    <a:pt x="237264" y="259824"/>
                  </a:lnTo>
                  <a:lnTo>
                    <a:pt x="245823" y="250345"/>
                  </a:lnTo>
                  <a:lnTo>
                    <a:pt x="256203" y="241689"/>
                  </a:lnTo>
                  <a:lnTo>
                    <a:pt x="267798" y="233580"/>
                  </a:lnTo>
                  <a:lnTo>
                    <a:pt x="291977" y="218338"/>
                  </a:lnTo>
                  <a:lnTo>
                    <a:pt x="314410" y="203773"/>
                  </a:lnTo>
                  <a:lnTo>
                    <a:pt x="325301" y="195448"/>
                  </a:lnTo>
                  <a:lnTo>
                    <a:pt x="336067" y="186393"/>
                  </a:lnTo>
                  <a:lnTo>
                    <a:pt x="346750" y="176850"/>
                  </a:lnTo>
                  <a:lnTo>
                    <a:pt x="358546" y="168150"/>
                  </a:lnTo>
                  <a:lnTo>
                    <a:pt x="371085" y="160014"/>
                  </a:lnTo>
                  <a:lnTo>
                    <a:pt x="384119" y="152252"/>
                  </a:lnTo>
                  <a:lnTo>
                    <a:pt x="407950" y="137395"/>
                  </a:lnTo>
                  <a:lnTo>
                    <a:pt x="419213" y="130161"/>
                  </a:lnTo>
                  <a:lnTo>
                    <a:pt x="431396" y="121833"/>
                  </a:lnTo>
                  <a:lnTo>
                    <a:pt x="481420" y="86392"/>
                  </a:lnTo>
                  <a:lnTo>
                    <a:pt x="492735" y="78630"/>
                  </a:lnTo>
                  <a:lnTo>
                    <a:pt x="503783" y="72287"/>
                  </a:lnTo>
                  <a:lnTo>
                    <a:pt x="514655" y="66889"/>
                  </a:lnTo>
                  <a:lnTo>
                    <a:pt x="525408" y="62122"/>
                  </a:lnTo>
                  <a:lnTo>
                    <a:pt x="536083" y="56606"/>
                  </a:lnTo>
                  <a:lnTo>
                    <a:pt x="546705" y="50592"/>
                  </a:lnTo>
                  <a:lnTo>
                    <a:pt x="557293" y="44246"/>
                  </a:lnTo>
                  <a:lnTo>
                    <a:pt x="567857" y="38846"/>
                  </a:lnTo>
                  <a:lnTo>
                    <a:pt x="578406" y="34078"/>
                  </a:lnTo>
                  <a:lnTo>
                    <a:pt x="588944" y="29730"/>
                  </a:lnTo>
                  <a:lnTo>
                    <a:pt x="600644" y="25663"/>
                  </a:lnTo>
                  <a:lnTo>
                    <a:pt x="613119" y="21783"/>
                  </a:lnTo>
                  <a:lnTo>
                    <a:pt x="652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18385" y="5521739"/>
            <a:ext cx="652092" cy="399669"/>
            <a:chOff x="3218385" y="5521739"/>
            <a:chExt cx="652092" cy="399669"/>
          </a:xfrm>
        </p:grpSpPr>
        <p:sp>
          <p:nvSpPr>
            <p:cNvPr id="79" name="Freeform 78"/>
            <p:cNvSpPr/>
            <p:nvPr/>
          </p:nvSpPr>
          <p:spPr>
            <a:xfrm>
              <a:off x="3218385" y="5532256"/>
              <a:ext cx="315528" cy="389152"/>
            </a:xfrm>
            <a:custGeom>
              <a:avLst/>
              <a:gdLst/>
              <a:ahLst/>
              <a:cxnLst/>
              <a:rect l="0" t="0" r="0" b="0"/>
              <a:pathLst>
                <a:path w="315528" h="389152">
                  <a:moveTo>
                    <a:pt x="0" y="0"/>
                  </a:moveTo>
                  <a:lnTo>
                    <a:pt x="16750" y="11167"/>
                  </a:lnTo>
                  <a:lnTo>
                    <a:pt x="22853" y="17962"/>
                  </a:lnTo>
                  <a:lnTo>
                    <a:pt x="28090" y="25998"/>
                  </a:lnTo>
                  <a:lnTo>
                    <a:pt x="32750" y="34862"/>
                  </a:lnTo>
                  <a:lnTo>
                    <a:pt x="38194" y="44276"/>
                  </a:lnTo>
                  <a:lnTo>
                    <a:pt x="44161" y="54059"/>
                  </a:lnTo>
                  <a:lnTo>
                    <a:pt x="50475" y="64086"/>
                  </a:lnTo>
                  <a:lnTo>
                    <a:pt x="55854" y="74277"/>
                  </a:lnTo>
                  <a:lnTo>
                    <a:pt x="60609" y="84577"/>
                  </a:lnTo>
                  <a:lnTo>
                    <a:pt x="64947" y="94949"/>
                  </a:lnTo>
                  <a:lnTo>
                    <a:pt x="70176" y="104201"/>
                  </a:lnTo>
                  <a:lnTo>
                    <a:pt x="75999" y="112707"/>
                  </a:lnTo>
                  <a:lnTo>
                    <a:pt x="82219" y="120714"/>
                  </a:lnTo>
                  <a:lnTo>
                    <a:pt x="88703" y="129558"/>
                  </a:lnTo>
                  <a:lnTo>
                    <a:pt x="102139" y="148734"/>
                  </a:lnTo>
                  <a:lnTo>
                    <a:pt x="122844" y="179240"/>
                  </a:lnTo>
                  <a:lnTo>
                    <a:pt x="129809" y="188442"/>
                  </a:lnTo>
                  <a:lnTo>
                    <a:pt x="136790" y="196914"/>
                  </a:lnTo>
                  <a:lnTo>
                    <a:pt x="143781" y="204900"/>
                  </a:lnTo>
                  <a:lnTo>
                    <a:pt x="151948" y="213729"/>
                  </a:lnTo>
                  <a:lnTo>
                    <a:pt x="170371" y="232888"/>
                  </a:lnTo>
                  <a:lnTo>
                    <a:pt x="180192" y="244074"/>
                  </a:lnTo>
                  <a:lnTo>
                    <a:pt x="190245" y="256206"/>
                  </a:lnTo>
                  <a:lnTo>
                    <a:pt x="200453" y="268968"/>
                  </a:lnTo>
                  <a:lnTo>
                    <a:pt x="210764" y="280982"/>
                  </a:lnTo>
                  <a:lnTo>
                    <a:pt x="221144" y="292498"/>
                  </a:lnTo>
                  <a:lnTo>
                    <a:pt x="240858" y="313473"/>
                  </a:lnTo>
                  <a:lnTo>
                    <a:pt x="257410" y="330586"/>
                  </a:lnTo>
                  <a:lnTo>
                    <a:pt x="266265" y="338422"/>
                  </a:lnTo>
                  <a:lnTo>
                    <a:pt x="275674" y="345983"/>
                  </a:lnTo>
                  <a:lnTo>
                    <a:pt x="315527" y="389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218385" y="5521739"/>
              <a:ext cx="220870" cy="357599"/>
            </a:xfrm>
            <a:custGeom>
              <a:avLst/>
              <a:gdLst/>
              <a:ahLst/>
              <a:cxnLst/>
              <a:rect l="0" t="0" r="0" b="0"/>
              <a:pathLst>
                <a:path w="220870" h="357599">
                  <a:moveTo>
                    <a:pt x="220869" y="0"/>
                  </a:moveTo>
                  <a:lnTo>
                    <a:pt x="209703" y="22334"/>
                  </a:lnTo>
                  <a:lnTo>
                    <a:pt x="204076" y="32418"/>
                  </a:lnTo>
                  <a:lnTo>
                    <a:pt x="197987" y="42647"/>
                  </a:lnTo>
                  <a:lnTo>
                    <a:pt x="191591" y="52972"/>
                  </a:lnTo>
                  <a:lnTo>
                    <a:pt x="184990" y="64530"/>
                  </a:lnTo>
                  <a:lnTo>
                    <a:pt x="171422" y="89838"/>
                  </a:lnTo>
                  <a:lnTo>
                    <a:pt x="164532" y="101962"/>
                  </a:lnTo>
                  <a:lnTo>
                    <a:pt x="157601" y="113551"/>
                  </a:lnTo>
                  <a:lnTo>
                    <a:pt x="150644" y="124783"/>
                  </a:lnTo>
                  <a:lnTo>
                    <a:pt x="143668" y="134608"/>
                  </a:lnTo>
                  <a:lnTo>
                    <a:pt x="136680" y="143495"/>
                  </a:lnTo>
                  <a:lnTo>
                    <a:pt x="129685" y="151757"/>
                  </a:lnTo>
                  <a:lnTo>
                    <a:pt x="122683" y="161940"/>
                  </a:lnTo>
                  <a:lnTo>
                    <a:pt x="115679" y="173403"/>
                  </a:lnTo>
                  <a:lnTo>
                    <a:pt x="108672" y="185719"/>
                  </a:lnTo>
                  <a:lnTo>
                    <a:pt x="94654" y="211869"/>
                  </a:lnTo>
                  <a:lnTo>
                    <a:pt x="87644" y="225387"/>
                  </a:lnTo>
                  <a:lnTo>
                    <a:pt x="79464" y="237904"/>
                  </a:lnTo>
                  <a:lnTo>
                    <a:pt x="70506" y="249755"/>
                  </a:lnTo>
                  <a:lnTo>
                    <a:pt x="61027" y="261162"/>
                  </a:lnTo>
                  <a:lnTo>
                    <a:pt x="52371" y="272272"/>
                  </a:lnTo>
                  <a:lnTo>
                    <a:pt x="44263" y="283184"/>
                  </a:lnTo>
                  <a:lnTo>
                    <a:pt x="36520" y="293966"/>
                  </a:lnTo>
                  <a:lnTo>
                    <a:pt x="30190" y="304659"/>
                  </a:lnTo>
                  <a:lnTo>
                    <a:pt x="24801" y="315293"/>
                  </a:lnTo>
                  <a:lnTo>
                    <a:pt x="0" y="3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723229" y="5616397"/>
              <a:ext cx="94660" cy="10519"/>
            </a:xfrm>
            <a:custGeom>
              <a:avLst/>
              <a:gdLst/>
              <a:ahLst/>
              <a:cxnLst/>
              <a:rect l="0" t="0" r="0" b="0"/>
              <a:pathLst>
                <a:path w="94660" h="10519">
                  <a:moveTo>
                    <a:pt x="0" y="10518"/>
                  </a:moveTo>
                  <a:lnTo>
                    <a:pt x="16750" y="4934"/>
                  </a:lnTo>
                  <a:lnTo>
                    <a:pt x="27528" y="3289"/>
                  </a:lnTo>
                  <a:lnTo>
                    <a:pt x="40556" y="2193"/>
                  </a:lnTo>
                  <a:lnTo>
                    <a:pt x="946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733747" y="5704996"/>
              <a:ext cx="136730" cy="6061"/>
            </a:xfrm>
            <a:custGeom>
              <a:avLst/>
              <a:gdLst/>
              <a:ahLst/>
              <a:cxnLst/>
              <a:rect l="0" t="0" r="0" b="0"/>
              <a:pathLst>
                <a:path w="136730" h="6061">
                  <a:moveTo>
                    <a:pt x="0" y="6060"/>
                  </a:moveTo>
                  <a:lnTo>
                    <a:pt x="22334" y="6060"/>
                  </a:lnTo>
                  <a:lnTo>
                    <a:pt x="32418" y="4891"/>
                  </a:lnTo>
                  <a:lnTo>
                    <a:pt x="42648" y="2943"/>
                  </a:lnTo>
                  <a:lnTo>
                    <a:pt x="52973" y="476"/>
                  </a:lnTo>
                  <a:lnTo>
                    <a:pt x="65699" y="0"/>
                  </a:lnTo>
                  <a:lnTo>
                    <a:pt x="80027" y="851"/>
                  </a:lnTo>
                  <a:lnTo>
                    <a:pt x="136729" y="6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314699" y="4827577"/>
            <a:ext cx="673128" cy="883480"/>
            <a:chOff x="1314699" y="4827577"/>
            <a:chExt cx="673128" cy="883480"/>
          </a:xfrm>
        </p:grpSpPr>
        <p:sp>
          <p:nvSpPr>
            <p:cNvPr id="84" name="Freeform 83"/>
            <p:cNvSpPr/>
            <p:nvPr/>
          </p:nvSpPr>
          <p:spPr>
            <a:xfrm>
              <a:off x="1335735" y="4932753"/>
              <a:ext cx="136729" cy="252424"/>
            </a:xfrm>
            <a:custGeom>
              <a:avLst/>
              <a:gdLst/>
              <a:ahLst/>
              <a:cxnLst/>
              <a:rect l="0" t="0" r="0" b="0"/>
              <a:pathLst>
                <a:path w="136729" h="252424">
                  <a:moveTo>
                    <a:pt x="0" y="0"/>
                  </a:moveTo>
                  <a:lnTo>
                    <a:pt x="5583" y="22334"/>
                  </a:lnTo>
                  <a:lnTo>
                    <a:pt x="10734" y="32419"/>
                  </a:lnTo>
                  <a:lnTo>
                    <a:pt x="17673" y="42648"/>
                  </a:lnTo>
                  <a:lnTo>
                    <a:pt x="25805" y="52973"/>
                  </a:lnTo>
                  <a:lnTo>
                    <a:pt x="33564" y="63362"/>
                  </a:lnTo>
                  <a:lnTo>
                    <a:pt x="48418" y="84255"/>
                  </a:lnTo>
                  <a:lnTo>
                    <a:pt x="55651" y="95904"/>
                  </a:lnTo>
                  <a:lnTo>
                    <a:pt x="62810" y="108343"/>
                  </a:lnTo>
                  <a:lnTo>
                    <a:pt x="69920" y="121311"/>
                  </a:lnTo>
                  <a:lnTo>
                    <a:pt x="75829" y="133462"/>
                  </a:lnTo>
                  <a:lnTo>
                    <a:pt x="80937" y="145068"/>
                  </a:lnTo>
                  <a:lnTo>
                    <a:pt x="85510" y="156312"/>
                  </a:lnTo>
                  <a:lnTo>
                    <a:pt x="90897" y="168482"/>
                  </a:lnTo>
                  <a:lnTo>
                    <a:pt x="103114" y="194470"/>
                  </a:lnTo>
                  <a:lnTo>
                    <a:pt x="109644" y="206776"/>
                  </a:lnTo>
                  <a:lnTo>
                    <a:pt x="116335" y="218486"/>
                  </a:lnTo>
                  <a:lnTo>
                    <a:pt x="136728" y="252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672298" y="4827577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524755" y="4880165"/>
              <a:ext cx="159023" cy="241906"/>
            </a:xfrm>
            <a:custGeom>
              <a:avLst/>
              <a:gdLst/>
              <a:ahLst/>
              <a:cxnLst/>
              <a:rect l="0" t="0" r="0" b="0"/>
              <a:pathLst>
                <a:path w="159023" h="241906">
                  <a:moveTo>
                    <a:pt x="84437" y="0"/>
                  </a:moveTo>
                  <a:lnTo>
                    <a:pt x="62103" y="5584"/>
                  </a:lnTo>
                  <a:lnTo>
                    <a:pt x="52019" y="9566"/>
                  </a:lnTo>
                  <a:lnTo>
                    <a:pt x="41790" y="14557"/>
                  </a:lnTo>
                  <a:lnTo>
                    <a:pt x="31464" y="20223"/>
                  </a:lnTo>
                  <a:lnTo>
                    <a:pt x="22244" y="26337"/>
                  </a:lnTo>
                  <a:lnTo>
                    <a:pt x="13759" y="32750"/>
                  </a:lnTo>
                  <a:lnTo>
                    <a:pt x="5766" y="39363"/>
                  </a:lnTo>
                  <a:lnTo>
                    <a:pt x="1605" y="47277"/>
                  </a:lnTo>
                  <a:lnTo>
                    <a:pt x="0" y="56059"/>
                  </a:lnTo>
                  <a:lnTo>
                    <a:pt x="99" y="65420"/>
                  </a:lnTo>
                  <a:lnTo>
                    <a:pt x="1333" y="75166"/>
                  </a:lnTo>
                  <a:lnTo>
                    <a:pt x="3325" y="85170"/>
                  </a:lnTo>
                  <a:lnTo>
                    <a:pt x="5821" y="95344"/>
                  </a:lnTo>
                  <a:lnTo>
                    <a:pt x="8654" y="105633"/>
                  </a:lnTo>
                  <a:lnTo>
                    <a:pt x="14918" y="126415"/>
                  </a:lnTo>
                  <a:lnTo>
                    <a:pt x="19393" y="131021"/>
                  </a:lnTo>
                  <a:lnTo>
                    <a:pt x="24714" y="131755"/>
                  </a:lnTo>
                  <a:lnTo>
                    <a:pt x="30598" y="129907"/>
                  </a:lnTo>
                  <a:lnTo>
                    <a:pt x="38027" y="126338"/>
                  </a:lnTo>
                  <a:lnTo>
                    <a:pt x="46485" y="121621"/>
                  </a:lnTo>
                  <a:lnTo>
                    <a:pt x="55630" y="116140"/>
                  </a:lnTo>
                  <a:lnTo>
                    <a:pt x="64064" y="110148"/>
                  </a:lnTo>
                  <a:lnTo>
                    <a:pt x="72023" y="103816"/>
                  </a:lnTo>
                  <a:lnTo>
                    <a:pt x="79667" y="97258"/>
                  </a:lnTo>
                  <a:lnTo>
                    <a:pt x="88269" y="91717"/>
                  </a:lnTo>
                  <a:lnTo>
                    <a:pt x="97509" y="86854"/>
                  </a:lnTo>
                  <a:lnTo>
                    <a:pt x="107175" y="82444"/>
                  </a:lnTo>
                  <a:lnTo>
                    <a:pt x="115957" y="81841"/>
                  </a:lnTo>
                  <a:lnTo>
                    <a:pt x="124148" y="83776"/>
                  </a:lnTo>
                  <a:lnTo>
                    <a:pt x="131946" y="87404"/>
                  </a:lnTo>
                  <a:lnTo>
                    <a:pt x="139482" y="94496"/>
                  </a:lnTo>
                  <a:lnTo>
                    <a:pt x="146844" y="103900"/>
                  </a:lnTo>
                  <a:lnTo>
                    <a:pt x="154088" y="114843"/>
                  </a:lnTo>
                  <a:lnTo>
                    <a:pt x="157750" y="126813"/>
                  </a:lnTo>
                  <a:lnTo>
                    <a:pt x="159022" y="139467"/>
                  </a:lnTo>
                  <a:lnTo>
                    <a:pt x="158701" y="152578"/>
                  </a:lnTo>
                  <a:lnTo>
                    <a:pt x="157319" y="164824"/>
                  </a:lnTo>
                  <a:lnTo>
                    <a:pt x="155229" y="176494"/>
                  </a:lnTo>
                  <a:lnTo>
                    <a:pt x="152667" y="187780"/>
                  </a:lnTo>
                  <a:lnTo>
                    <a:pt x="148621" y="197641"/>
                  </a:lnTo>
                  <a:lnTo>
                    <a:pt x="143587" y="206553"/>
                  </a:lnTo>
                  <a:lnTo>
                    <a:pt x="115990" y="2419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629260" y="5143105"/>
              <a:ext cx="154307" cy="210353"/>
            </a:xfrm>
            <a:custGeom>
              <a:avLst/>
              <a:gdLst/>
              <a:ahLst/>
              <a:cxnLst/>
              <a:rect l="0" t="0" r="0" b="0"/>
              <a:pathLst>
                <a:path w="154307" h="210353">
                  <a:moveTo>
                    <a:pt x="95626" y="0"/>
                  </a:moveTo>
                  <a:lnTo>
                    <a:pt x="78876" y="11167"/>
                  </a:lnTo>
                  <a:lnTo>
                    <a:pt x="70435" y="15625"/>
                  </a:lnTo>
                  <a:lnTo>
                    <a:pt x="61303" y="19766"/>
                  </a:lnTo>
                  <a:lnTo>
                    <a:pt x="51709" y="23695"/>
                  </a:lnTo>
                  <a:lnTo>
                    <a:pt x="42975" y="28652"/>
                  </a:lnTo>
                  <a:lnTo>
                    <a:pt x="34816" y="34293"/>
                  </a:lnTo>
                  <a:lnTo>
                    <a:pt x="27039" y="40392"/>
                  </a:lnTo>
                  <a:lnTo>
                    <a:pt x="19517" y="46794"/>
                  </a:lnTo>
                  <a:lnTo>
                    <a:pt x="12165" y="53400"/>
                  </a:lnTo>
                  <a:lnTo>
                    <a:pt x="4927" y="60141"/>
                  </a:lnTo>
                  <a:lnTo>
                    <a:pt x="1270" y="69310"/>
                  </a:lnTo>
                  <a:lnTo>
                    <a:pt x="0" y="80097"/>
                  </a:lnTo>
                  <a:lnTo>
                    <a:pt x="322" y="91962"/>
                  </a:lnTo>
                  <a:lnTo>
                    <a:pt x="4043" y="98704"/>
                  </a:lnTo>
                  <a:lnTo>
                    <a:pt x="10030" y="102030"/>
                  </a:lnTo>
                  <a:lnTo>
                    <a:pt x="17526" y="103079"/>
                  </a:lnTo>
                  <a:lnTo>
                    <a:pt x="26030" y="102609"/>
                  </a:lnTo>
                  <a:lnTo>
                    <a:pt x="35205" y="101128"/>
                  </a:lnTo>
                  <a:lnTo>
                    <a:pt x="55917" y="96365"/>
                  </a:lnTo>
                  <a:lnTo>
                    <a:pt x="80704" y="90353"/>
                  </a:lnTo>
                  <a:lnTo>
                    <a:pt x="92690" y="89451"/>
                  </a:lnTo>
                  <a:lnTo>
                    <a:pt x="104186" y="90018"/>
                  </a:lnTo>
                  <a:lnTo>
                    <a:pt x="115356" y="91565"/>
                  </a:lnTo>
                  <a:lnTo>
                    <a:pt x="125140" y="94933"/>
                  </a:lnTo>
                  <a:lnTo>
                    <a:pt x="134000" y="99516"/>
                  </a:lnTo>
                  <a:lnTo>
                    <a:pt x="142244" y="104909"/>
                  </a:lnTo>
                  <a:lnTo>
                    <a:pt x="147740" y="113178"/>
                  </a:lnTo>
                  <a:lnTo>
                    <a:pt x="151403" y="123365"/>
                  </a:lnTo>
                  <a:lnTo>
                    <a:pt x="153846" y="134832"/>
                  </a:lnTo>
                  <a:lnTo>
                    <a:pt x="154306" y="145982"/>
                  </a:lnTo>
                  <a:lnTo>
                    <a:pt x="153444" y="156921"/>
                  </a:lnTo>
                  <a:lnTo>
                    <a:pt x="151700" y="167720"/>
                  </a:lnTo>
                  <a:lnTo>
                    <a:pt x="148201" y="177256"/>
                  </a:lnTo>
                  <a:lnTo>
                    <a:pt x="143531" y="185951"/>
                  </a:lnTo>
                  <a:lnTo>
                    <a:pt x="95626" y="210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640745" y="5342940"/>
              <a:ext cx="10518" cy="10518"/>
            </a:xfrm>
            <a:custGeom>
              <a:avLst/>
              <a:gdLst/>
              <a:ahLst/>
              <a:cxnLst/>
              <a:rect l="0" t="0" r="0" b="0"/>
              <a:pathLst>
                <a:path w="10518" h="10518">
                  <a:moveTo>
                    <a:pt x="10517" y="1051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314699" y="5311387"/>
              <a:ext cx="673128" cy="273458"/>
            </a:xfrm>
            <a:custGeom>
              <a:avLst/>
              <a:gdLst/>
              <a:ahLst/>
              <a:cxnLst/>
              <a:rect l="0" t="0" r="0" b="0"/>
              <a:pathLst>
                <a:path w="673128" h="273458">
                  <a:moveTo>
                    <a:pt x="0" y="273457"/>
                  </a:moveTo>
                  <a:lnTo>
                    <a:pt x="16751" y="267873"/>
                  </a:lnTo>
                  <a:lnTo>
                    <a:pt x="24022" y="263892"/>
                  </a:lnTo>
                  <a:lnTo>
                    <a:pt x="31207" y="258900"/>
                  </a:lnTo>
                  <a:lnTo>
                    <a:pt x="38334" y="253235"/>
                  </a:lnTo>
                  <a:lnTo>
                    <a:pt x="48929" y="247121"/>
                  </a:lnTo>
                  <a:lnTo>
                    <a:pt x="61835" y="240708"/>
                  </a:lnTo>
                  <a:lnTo>
                    <a:pt x="76282" y="234095"/>
                  </a:lnTo>
                  <a:lnTo>
                    <a:pt x="89419" y="227349"/>
                  </a:lnTo>
                  <a:lnTo>
                    <a:pt x="101683" y="220515"/>
                  </a:lnTo>
                  <a:lnTo>
                    <a:pt x="113365" y="213621"/>
                  </a:lnTo>
                  <a:lnTo>
                    <a:pt x="135694" y="199729"/>
                  </a:lnTo>
                  <a:lnTo>
                    <a:pt x="146557" y="192753"/>
                  </a:lnTo>
                  <a:lnTo>
                    <a:pt x="158473" y="186933"/>
                  </a:lnTo>
                  <a:lnTo>
                    <a:pt x="171091" y="181885"/>
                  </a:lnTo>
                  <a:lnTo>
                    <a:pt x="184178" y="177350"/>
                  </a:lnTo>
                  <a:lnTo>
                    <a:pt x="197578" y="171990"/>
                  </a:lnTo>
                  <a:lnTo>
                    <a:pt x="211185" y="166079"/>
                  </a:lnTo>
                  <a:lnTo>
                    <a:pt x="238769" y="153279"/>
                  </a:lnTo>
                  <a:lnTo>
                    <a:pt x="308565" y="119070"/>
                  </a:lnTo>
                  <a:lnTo>
                    <a:pt x="323741" y="113270"/>
                  </a:lnTo>
                  <a:lnTo>
                    <a:pt x="339701" y="108234"/>
                  </a:lnTo>
                  <a:lnTo>
                    <a:pt x="356185" y="103709"/>
                  </a:lnTo>
                  <a:lnTo>
                    <a:pt x="371848" y="98355"/>
                  </a:lnTo>
                  <a:lnTo>
                    <a:pt x="386965" y="92448"/>
                  </a:lnTo>
                  <a:lnTo>
                    <a:pt x="401717" y="86173"/>
                  </a:lnTo>
                  <a:lnTo>
                    <a:pt x="417395" y="80821"/>
                  </a:lnTo>
                  <a:lnTo>
                    <a:pt x="433690" y="76084"/>
                  </a:lnTo>
                  <a:lnTo>
                    <a:pt x="450397" y="71758"/>
                  </a:lnTo>
                  <a:lnTo>
                    <a:pt x="466209" y="66537"/>
                  </a:lnTo>
                  <a:lnTo>
                    <a:pt x="481425" y="60718"/>
                  </a:lnTo>
                  <a:lnTo>
                    <a:pt x="496243" y="54502"/>
                  </a:lnTo>
                  <a:lnTo>
                    <a:pt x="510797" y="49190"/>
                  </a:lnTo>
                  <a:lnTo>
                    <a:pt x="525173" y="44479"/>
                  </a:lnTo>
                  <a:lnTo>
                    <a:pt x="539433" y="40170"/>
                  </a:lnTo>
                  <a:lnTo>
                    <a:pt x="567741" y="32266"/>
                  </a:lnTo>
                  <a:lnTo>
                    <a:pt x="581835" y="28523"/>
                  </a:lnTo>
                  <a:lnTo>
                    <a:pt x="606843" y="21247"/>
                  </a:lnTo>
                  <a:lnTo>
                    <a:pt x="640632" y="10580"/>
                  </a:lnTo>
                  <a:lnTo>
                    <a:pt x="6731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748858" y="5479669"/>
              <a:ext cx="144310" cy="220870"/>
            </a:xfrm>
            <a:custGeom>
              <a:avLst/>
              <a:gdLst/>
              <a:ahLst/>
              <a:cxnLst/>
              <a:rect l="0" t="0" r="0" b="0"/>
              <a:pathLst>
                <a:path w="144310" h="220870">
                  <a:moveTo>
                    <a:pt x="144309" y="0"/>
                  </a:moveTo>
                  <a:lnTo>
                    <a:pt x="127559" y="5583"/>
                  </a:lnTo>
                  <a:lnTo>
                    <a:pt x="116782" y="7228"/>
                  </a:lnTo>
                  <a:lnTo>
                    <a:pt x="103754" y="8324"/>
                  </a:lnTo>
                  <a:lnTo>
                    <a:pt x="89225" y="9055"/>
                  </a:lnTo>
                  <a:lnTo>
                    <a:pt x="76034" y="10711"/>
                  </a:lnTo>
                  <a:lnTo>
                    <a:pt x="63734" y="12984"/>
                  </a:lnTo>
                  <a:lnTo>
                    <a:pt x="52028" y="15667"/>
                  </a:lnTo>
                  <a:lnTo>
                    <a:pt x="41886" y="19794"/>
                  </a:lnTo>
                  <a:lnTo>
                    <a:pt x="32788" y="24882"/>
                  </a:lnTo>
                  <a:lnTo>
                    <a:pt x="24386" y="30611"/>
                  </a:lnTo>
                  <a:lnTo>
                    <a:pt x="17615" y="37937"/>
                  </a:lnTo>
                  <a:lnTo>
                    <a:pt x="11933" y="46326"/>
                  </a:lnTo>
                  <a:lnTo>
                    <a:pt x="6976" y="55425"/>
                  </a:lnTo>
                  <a:lnTo>
                    <a:pt x="3672" y="66165"/>
                  </a:lnTo>
                  <a:lnTo>
                    <a:pt x="1469" y="78000"/>
                  </a:lnTo>
                  <a:lnTo>
                    <a:pt x="0" y="90564"/>
                  </a:lnTo>
                  <a:lnTo>
                    <a:pt x="2527" y="97772"/>
                  </a:lnTo>
                  <a:lnTo>
                    <a:pt x="7717" y="101408"/>
                  </a:lnTo>
                  <a:lnTo>
                    <a:pt x="14683" y="102664"/>
                  </a:lnTo>
                  <a:lnTo>
                    <a:pt x="22833" y="102332"/>
                  </a:lnTo>
                  <a:lnTo>
                    <a:pt x="31773" y="100943"/>
                  </a:lnTo>
                  <a:lnTo>
                    <a:pt x="41238" y="98848"/>
                  </a:lnTo>
                  <a:lnTo>
                    <a:pt x="52223" y="97451"/>
                  </a:lnTo>
                  <a:lnTo>
                    <a:pt x="64220" y="96520"/>
                  </a:lnTo>
                  <a:lnTo>
                    <a:pt x="76893" y="95899"/>
                  </a:lnTo>
                  <a:lnTo>
                    <a:pt x="86510" y="98991"/>
                  </a:lnTo>
                  <a:lnTo>
                    <a:pt x="94090" y="104559"/>
                  </a:lnTo>
                  <a:lnTo>
                    <a:pt x="100312" y="111776"/>
                  </a:lnTo>
                  <a:lnTo>
                    <a:pt x="103292" y="122430"/>
                  </a:lnTo>
                  <a:lnTo>
                    <a:pt x="104109" y="135377"/>
                  </a:lnTo>
                  <a:lnTo>
                    <a:pt x="103486" y="149851"/>
                  </a:lnTo>
                  <a:lnTo>
                    <a:pt x="100733" y="161837"/>
                  </a:lnTo>
                  <a:lnTo>
                    <a:pt x="96560" y="172166"/>
                  </a:lnTo>
                  <a:lnTo>
                    <a:pt x="91442" y="181388"/>
                  </a:lnTo>
                  <a:lnTo>
                    <a:pt x="84523" y="188705"/>
                  </a:lnTo>
                  <a:lnTo>
                    <a:pt x="76405" y="194752"/>
                  </a:lnTo>
                  <a:lnTo>
                    <a:pt x="39133" y="220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377805" y="5593303"/>
              <a:ext cx="172222" cy="107236"/>
            </a:xfrm>
            <a:custGeom>
              <a:avLst/>
              <a:gdLst/>
              <a:ahLst/>
              <a:cxnLst/>
              <a:rect l="0" t="0" r="0" b="0"/>
              <a:pathLst>
                <a:path w="172222" h="107236">
                  <a:moveTo>
                    <a:pt x="0" y="54647"/>
                  </a:moveTo>
                  <a:lnTo>
                    <a:pt x="16750" y="43480"/>
                  </a:lnTo>
                  <a:lnTo>
                    <a:pt x="25190" y="39022"/>
                  </a:lnTo>
                  <a:lnTo>
                    <a:pt x="34323" y="34881"/>
                  </a:lnTo>
                  <a:lnTo>
                    <a:pt x="43917" y="30952"/>
                  </a:lnTo>
                  <a:lnTo>
                    <a:pt x="53819" y="27164"/>
                  </a:lnTo>
                  <a:lnTo>
                    <a:pt x="74170" y="19839"/>
                  </a:lnTo>
                  <a:lnTo>
                    <a:pt x="85674" y="15081"/>
                  </a:lnTo>
                  <a:lnTo>
                    <a:pt x="98018" y="9572"/>
                  </a:lnTo>
                  <a:lnTo>
                    <a:pt x="110921" y="3561"/>
                  </a:lnTo>
                  <a:lnTo>
                    <a:pt x="124198" y="723"/>
                  </a:lnTo>
                  <a:lnTo>
                    <a:pt x="137724" y="0"/>
                  </a:lnTo>
                  <a:lnTo>
                    <a:pt x="151416" y="686"/>
                  </a:lnTo>
                  <a:lnTo>
                    <a:pt x="160544" y="5818"/>
                  </a:lnTo>
                  <a:lnTo>
                    <a:pt x="166629" y="13914"/>
                  </a:lnTo>
                  <a:lnTo>
                    <a:pt x="170686" y="23986"/>
                  </a:lnTo>
                  <a:lnTo>
                    <a:pt x="172221" y="34206"/>
                  </a:lnTo>
                  <a:lnTo>
                    <a:pt x="172077" y="44526"/>
                  </a:lnTo>
                  <a:lnTo>
                    <a:pt x="170812" y="54911"/>
                  </a:lnTo>
                  <a:lnTo>
                    <a:pt x="168800" y="65341"/>
                  </a:lnTo>
                  <a:lnTo>
                    <a:pt x="166290" y="75800"/>
                  </a:lnTo>
                  <a:lnTo>
                    <a:pt x="157764" y="1072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609192" y="5679503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944099" y="5311526"/>
            <a:ext cx="768925" cy="473154"/>
            <a:chOff x="3944099" y="5311526"/>
            <a:chExt cx="768925" cy="473154"/>
          </a:xfrm>
        </p:grpSpPr>
        <p:sp>
          <p:nvSpPr>
            <p:cNvPr id="94" name="Freeform 93"/>
            <p:cNvSpPr/>
            <p:nvPr/>
          </p:nvSpPr>
          <p:spPr>
            <a:xfrm>
              <a:off x="3944099" y="5365603"/>
              <a:ext cx="230474" cy="419077"/>
            </a:xfrm>
            <a:custGeom>
              <a:avLst/>
              <a:gdLst/>
              <a:ahLst/>
              <a:cxnLst/>
              <a:rect l="0" t="0" r="0" b="0"/>
              <a:pathLst>
                <a:path w="230474" h="419077">
                  <a:moveTo>
                    <a:pt x="0" y="29925"/>
                  </a:moveTo>
                  <a:lnTo>
                    <a:pt x="16750" y="24341"/>
                  </a:lnTo>
                  <a:lnTo>
                    <a:pt x="26359" y="21528"/>
                  </a:lnTo>
                  <a:lnTo>
                    <a:pt x="49501" y="15285"/>
                  </a:lnTo>
                  <a:lnTo>
                    <a:pt x="63385" y="13153"/>
                  </a:lnTo>
                  <a:lnTo>
                    <a:pt x="78484" y="11732"/>
                  </a:lnTo>
                  <a:lnTo>
                    <a:pt x="94393" y="10785"/>
                  </a:lnTo>
                  <a:lnTo>
                    <a:pt x="109673" y="8984"/>
                  </a:lnTo>
                  <a:lnTo>
                    <a:pt x="124535" y="6615"/>
                  </a:lnTo>
                  <a:lnTo>
                    <a:pt x="139117" y="3868"/>
                  </a:lnTo>
                  <a:lnTo>
                    <a:pt x="154682" y="2036"/>
                  </a:lnTo>
                  <a:lnTo>
                    <a:pt x="170901" y="815"/>
                  </a:lnTo>
                  <a:lnTo>
                    <a:pt x="187557" y="0"/>
                  </a:lnTo>
                  <a:lnTo>
                    <a:pt x="200999" y="1795"/>
                  </a:lnTo>
                  <a:lnTo>
                    <a:pt x="212296" y="5328"/>
                  </a:lnTo>
                  <a:lnTo>
                    <a:pt x="222166" y="10021"/>
                  </a:lnTo>
                  <a:lnTo>
                    <a:pt x="227577" y="18993"/>
                  </a:lnTo>
                  <a:lnTo>
                    <a:pt x="230016" y="30817"/>
                  </a:lnTo>
                  <a:lnTo>
                    <a:pt x="230473" y="44543"/>
                  </a:lnTo>
                  <a:lnTo>
                    <a:pt x="228440" y="58368"/>
                  </a:lnTo>
                  <a:lnTo>
                    <a:pt x="224748" y="72259"/>
                  </a:lnTo>
                  <a:lnTo>
                    <a:pt x="207612" y="122558"/>
                  </a:lnTo>
                  <a:lnTo>
                    <a:pt x="202682" y="134919"/>
                  </a:lnTo>
                  <a:lnTo>
                    <a:pt x="197059" y="147835"/>
                  </a:lnTo>
                  <a:lnTo>
                    <a:pt x="190972" y="161119"/>
                  </a:lnTo>
                  <a:lnTo>
                    <a:pt x="185746" y="173482"/>
                  </a:lnTo>
                  <a:lnTo>
                    <a:pt x="181093" y="185229"/>
                  </a:lnTo>
                  <a:lnTo>
                    <a:pt x="176823" y="196566"/>
                  </a:lnTo>
                  <a:lnTo>
                    <a:pt x="172807" y="209968"/>
                  </a:lnTo>
                  <a:lnTo>
                    <a:pt x="168961" y="224745"/>
                  </a:lnTo>
                  <a:lnTo>
                    <a:pt x="165229" y="240440"/>
                  </a:lnTo>
                  <a:lnTo>
                    <a:pt x="162741" y="256746"/>
                  </a:lnTo>
                  <a:lnTo>
                    <a:pt x="161082" y="273460"/>
                  </a:lnTo>
                  <a:lnTo>
                    <a:pt x="159976" y="290446"/>
                  </a:lnTo>
                  <a:lnTo>
                    <a:pt x="160407" y="306444"/>
                  </a:lnTo>
                  <a:lnTo>
                    <a:pt x="161863" y="321784"/>
                  </a:lnTo>
                  <a:lnTo>
                    <a:pt x="164003" y="336685"/>
                  </a:lnTo>
                  <a:lnTo>
                    <a:pt x="169496" y="368824"/>
                  </a:lnTo>
                  <a:lnTo>
                    <a:pt x="178799" y="4190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259627" y="5721573"/>
              <a:ext cx="10519" cy="31554"/>
            </a:xfrm>
            <a:custGeom>
              <a:avLst/>
              <a:gdLst/>
              <a:ahLst/>
              <a:cxnLst/>
              <a:rect l="0" t="0" r="0" b="0"/>
              <a:pathLst>
                <a:path w="10519" h="31554">
                  <a:moveTo>
                    <a:pt x="10518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401000" y="5311526"/>
              <a:ext cx="312024" cy="367553"/>
            </a:xfrm>
            <a:custGeom>
              <a:avLst/>
              <a:gdLst/>
              <a:ahLst/>
              <a:cxnLst/>
              <a:rect l="0" t="0" r="0" b="0"/>
              <a:pathLst>
                <a:path w="312024" h="367553">
                  <a:moveTo>
                    <a:pt x="279331" y="20896"/>
                  </a:moveTo>
                  <a:lnTo>
                    <a:pt x="262581" y="15313"/>
                  </a:lnTo>
                  <a:lnTo>
                    <a:pt x="252972" y="13668"/>
                  </a:lnTo>
                  <a:lnTo>
                    <a:pt x="241892" y="12571"/>
                  </a:lnTo>
                  <a:lnTo>
                    <a:pt x="229830" y="11840"/>
                  </a:lnTo>
                  <a:lnTo>
                    <a:pt x="215946" y="10184"/>
                  </a:lnTo>
                  <a:lnTo>
                    <a:pt x="200847" y="7912"/>
                  </a:lnTo>
                  <a:lnTo>
                    <a:pt x="184938" y="5228"/>
                  </a:lnTo>
                  <a:lnTo>
                    <a:pt x="169657" y="3439"/>
                  </a:lnTo>
                  <a:lnTo>
                    <a:pt x="154796" y="2246"/>
                  </a:lnTo>
                  <a:lnTo>
                    <a:pt x="140214" y="1451"/>
                  </a:lnTo>
                  <a:lnTo>
                    <a:pt x="108430" y="568"/>
                  </a:lnTo>
                  <a:lnTo>
                    <a:pt x="45998" y="0"/>
                  </a:lnTo>
                  <a:lnTo>
                    <a:pt x="33792" y="3460"/>
                  </a:lnTo>
                  <a:lnTo>
                    <a:pt x="23317" y="9272"/>
                  </a:lnTo>
                  <a:lnTo>
                    <a:pt x="13996" y="16653"/>
                  </a:lnTo>
                  <a:lnTo>
                    <a:pt x="7783" y="26247"/>
                  </a:lnTo>
                  <a:lnTo>
                    <a:pt x="3640" y="37318"/>
                  </a:lnTo>
                  <a:lnTo>
                    <a:pt x="878" y="49374"/>
                  </a:lnTo>
                  <a:lnTo>
                    <a:pt x="206" y="62085"/>
                  </a:lnTo>
                  <a:lnTo>
                    <a:pt x="927" y="75233"/>
                  </a:lnTo>
                  <a:lnTo>
                    <a:pt x="2575" y="88674"/>
                  </a:lnTo>
                  <a:lnTo>
                    <a:pt x="3675" y="102308"/>
                  </a:lnTo>
                  <a:lnTo>
                    <a:pt x="4407" y="116072"/>
                  </a:lnTo>
                  <a:lnTo>
                    <a:pt x="4896" y="129923"/>
                  </a:lnTo>
                  <a:lnTo>
                    <a:pt x="4053" y="142663"/>
                  </a:lnTo>
                  <a:lnTo>
                    <a:pt x="2323" y="154662"/>
                  </a:lnTo>
                  <a:lnTo>
                    <a:pt x="0" y="166167"/>
                  </a:lnTo>
                  <a:lnTo>
                    <a:pt x="789" y="171500"/>
                  </a:lnTo>
                  <a:lnTo>
                    <a:pt x="3653" y="172718"/>
                  </a:lnTo>
                  <a:lnTo>
                    <a:pt x="7899" y="171193"/>
                  </a:lnTo>
                  <a:lnTo>
                    <a:pt x="15404" y="167839"/>
                  </a:lnTo>
                  <a:lnTo>
                    <a:pt x="36208" y="157880"/>
                  </a:lnTo>
                  <a:lnTo>
                    <a:pt x="48300" y="154289"/>
                  </a:lnTo>
                  <a:lnTo>
                    <a:pt x="61036" y="151895"/>
                  </a:lnTo>
                  <a:lnTo>
                    <a:pt x="74202" y="150299"/>
                  </a:lnTo>
                  <a:lnTo>
                    <a:pt x="88822" y="150404"/>
                  </a:lnTo>
                  <a:lnTo>
                    <a:pt x="104411" y="151642"/>
                  </a:lnTo>
                  <a:lnTo>
                    <a:pt x="120647" y="153636"/>
                  </a:lnTo>
                  <a:lnTo>
                    <a:pt x="136146" y="158471"/>
                  </a:lnTo>
                  <a:lnTo>
                    <a:pt x="151153" y="165201"/>
                  </a:lnTo>
                  <a:lnTo>
                    <a:pt x="165832" y="173193"/>
                  </a:lnTo>
                  <a:lnTo>
                    <a:pt x="177955" y="180858"/>
                  </a:lnTo>
                  <a:lnTo>
                    <a:pt x="188374" y="188306"/>
                  </a:lnTo>
                  <a:lnTo>
                    <a:pt x="197658" y="195609"/>
                  </a:lnTo>
                  <a:lnTo>
                    <a:pt x="206185" y="202814"/>
                  </a:lnTo>
                  <a:lnTo>
                    <a:pt x="214206" y="209955"/>
                  </a:lnTo>
                  <a:lnTo>
                    <a:pt x="229351" y="224122"/>
                  </a:lnTo>
                  <a:lnTo>
                    <a:pt x="258118" y="252260"/>
                  </a:lnTo>
                  <a:lnTo>
                    <a:pt x="265189" y="259280"/>
                  </a:lnTo>
                  <a:lnTo>
                    <a:pt x="273409" y="268634"/>
                  </a:lnTo>
                  <a:lnTo>
                    <a:pt x="282395" y="279544"/>
                  </a:lnTo>
                  <a:lnTo>
                    <a:pt x="291891" y="291492"/>
                  </a:lnTo>
                  <a:lnTo>
                    <a:pt x="299391" y="302964"/>
                  </a:lnTo>
                  <a:lnTo>
                    <a:pt x="305559" y="314117"/>
                  </a:lnTo>
                  <a:lnTo>
                    <a:pt x="310839" y="325059"/>
                  </a:lnTo>
                  <a:lnTo>
                    <a:pt x="312023" y="334690"/>
                  </a:lnTo>
                  <a:lnTo>
                    <a:pt x="310475" y="343448"/>
                  </a:lnTo>
                  <a:lnTo>
                    <a:pt x="307105" y="351625"/>
                  </a:lnTo>
                  <a:lnTo>
                    <a:pt x="300184" y="357076"/>
                  </a:lnTo>
                  <a:lnTo>
                    <a:pt x="290896" y="360709"/>
                  </a:lnTo>
                  <a:lnTo>
                    <a:pt x="280029" y="363132"/>
                  </a:lnTo>
                  <a:lnTo>
                    <a:pt x="266941" y="364747"/>
                  </a:lnTo>
                  <a:lnTo>
                    <a:pt x="252373" y="365823"/>
                  </a:lnTo>
                  <a:lnTo>
                    <a:pt x="236818" y="366541"/>
                  </a:lnTo>
                  <a:lnTo>
                    <a:pt x="207069" y="367339"/>
                  </a:lnTo>
                  <a:lnTo>
                    <a:pt x="192592" y="367552"/>
                  </a:lnTo>
                  <a:lnTo>
                    <a:pt x="179435" y="366525"/>
                  </a:lnTo>
                  <a:lnTo>
                    <a:pt x="167157" y="364672"/>
                  </a:lnTo>
                  <a:lnTo>
                    <a:pt x="155466" y="362267"/>
                  </a:lnTo>
                  <a:lnTo>
                    <a:pt x="140661" y="360665"/>
                  </a:lnTo>
                  <a:lnTo>
                    <a:pt x="123778" y="359596"/>
                  </a:lnTo>
                  <a:lnTo>
                    <a:pt x="88660" y="358409"/>
                  </a:lnTo>
                  <a:lnTo>
                    <a:pt x="26908" y="3574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048447" y="5374492"/>
            <a:ext cx="588986" cy="420705"/>
            <a:chOff x="5048447" y="5374492"/>
            <a:chExt cx="588986" cy="420705"/>
          </a:xfrm>
        </p:grpSpPr>
        <p:sp>
          <p:nvSpPr>
            <p:cNvPr id="98" name="Freeform 97"/>
            <p:cNvSpPr/>
            <p:nvPr/>
          </p:nvSpPr>
          <p:spPr>
            <a:xfrm>
              <a:off x="5048447" y="5374492"/>
              <a:ext cx="37613" cy="305012"/>
            </a:xfrm>
            <a:custGeom>
              <a:avLst/>
              <a:gdLst/>
              <a:ahLst/>
              <a:cxnLst/>
              <a:rect l="0" t="0" r="0" b="0"/>
              <a:pathLst>
                <a:path w="37613" h="305012">
                  <a:moveTo>
                    <a:pt x="31553" y="0"/>
                  </a:moveTo>
                  <a:lnTo>
                    <a:pt x="37136" y="22334"/>
                  </a:lnTo>
                  <a:lnTo>
                    <a:pt x="37612" y="33587"/>
                  </a:lnTo>
                  <a:lnTo>
                    <a:pt x="36761" y="45764"/>
                  </a:lnTo>
                  <a:lnTo>
                    <a:pt x="35025" y="58556"/>
                  </a:lnTo>
                  <a:lnTo>
                    <a:pt x="32699" y="71759"/>
                  </a:lnTo>
                  <a:lnTo>
                    <a:pt x="29979" y="85235"/>
                  </a:lnTo>
                  <a:lnTo>
                    <a:pt x="26998" y="98894"/>
                  </a:lnTo>
                  <a:lnTo>
                    <a:pt x="25010" y="112675"/>
                  </a:lnTo>
                  <a:lnTo>
                    <a:pt x="23685" y="126536"/>
                  </a:lnTo>
                  <a:lnTo>
                    <a:pt x="22802" y="140451"/>
                  </a:lnTo>
                  <a:lnTo>
                    <a:pt x="21044" y="154403"/>
                  </a:lnTo>
                  <a:lnTo>
                    <a:pt x="18704" y="168378"/>
                  </a:lnTo>
                  <a:lnTo>
                    <a:pt x="15975" y="182369"/>
                  </a:lnTo>
                  <a:lnTo>
                    <a:pt x="9827" y="210381"/>
                  </a:lnTo>
                  <a:lnTo>
                    <a:pt x="6551" y="224395"/>
                  </a:lnTo>
                  <a:lnTo>
                    <a:pt x="4367" y="238412"/>
                  </a:lnTo>
                  <a:lnTo>
                    <a:pt x="2912" y="252431"/>
                  </a:lnTo>
                  <a:lnTo>
                    <a:pt x="0" y="305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102571" y="5395528"/>
              <a:ext cx="187781" cy="315529"/>
            </a:xfrm>
            <a:custGeom>
              <a:avLst/>
              <a:gdLst/>
              <a:ahLst/>
              <a:cxnLst/>
              <a:rect l="0" t="0" r="0" b="0"/>
              <a:pathLst>
                <a:path w="187781" h="315529">
                  <a:moveTo>
                    <a:pt x="135193" y="0"/>
                  </a:moveTo>
                  <a:lnTo>
                    <a:pt x="124026" y="16750"/>
                  </a:lnTo>
                  <a:lnTo>
                    <a:pt x="118399" y="24021"/>
                  </a:lnTo>
                  <a:lnTo>
                    <a:pt x="112311" y="31206"/>
                  </a:lnTo>
                  <a:lnTo>
                    <a:pt x="105915" y="38333"/>
                  </a:lnTo>
                  <a:lnTo>
                    <a:pt x="98145" y="45422"/>
                  </a:lnTo>
                  <a:lnTo>
                    <a:pt x="89459" y="52485"/>
                  </a:lnTo>
                  <a:lnTo>
                    <a:pt x="80163" y="59531"/>
                  </a:lnTo>
                  <a:lnTo>
                    <a:pt x="60484" y="73592"/>
                  </a:lnTo>
                  <a:lnTo>
                    <a:pt x="50328" y="80614"/>
                  </a:lnTo>
                  <a:lnTo>
                    <a:pt x="41220" y="88801"/>
                  </a:lnTo>
                  <a:lnTo>
                    <a:pt x="32811" y="97766"/>
                  </a:lnTo>
                  <a:lnTo>
                    <a:pt x="24868" y="107247"/>
                  </a:lnTo>
                  <a:lnTo>
                    <a:pt x="17235" y="115906"/>
                  </a:lnTo>
                  <a:lnTo>
                    <a:pt x="0" y="134584"/>
                  </a:lnTo>
                  <a:lnTo>
                    <a:pt x="657" y="134130"/>
                  </a:lnTo>
                  <a:lnTo>
                    <a:pt x="3432" y="131490"/>
                  </a:lnTo>
                  <a:lnTo>
                    <a:pt x="8787" y="128562"/>
                  </a:lnTo>
                  <a:lnTo>
                    <a:pt x="15864" y="125441"/>
                  </a:lnTo>
                  <a:lnTo>
                    <a:pt x="24087" y="122192"/>
                  </a:lnTo>
                  <a:lnTo>
                    <a:pt x="42573" y="115465"/>
                  </a:lnTo>
                  <a:lnTo>
                    <a:pt x="52412" y="112035"/>
                  </a:lnTo>
                  <a:lnTo>
                    <a:pt x="63645" y="110917"/>
                  </a:lnTo>
                  <a:lnTo>
                    <a:pt x="75808" y="111340"/>
                  </a:lnTo>
                  <a:lnTo>
                    <a:pt x="88591" y="112791"/>
                  </a:lnTo>
                  <a:lnTo>
                    <a:pt x="100619" y="116096"/>
                  </a:lnTo>
                  <a:lnTo>
                    <a:pt x="112144" y="120636"/>
                  </a:lnTo>
                  <a:lnTo>
                    <a:pt x="123332" y="126000"/>
                  </a:lnTo>
                  <a:lnTo>
                    <a:pt x="133129" y="133082"/>
                  </a:lnTo>
                  <a:lnTo>
                    <a:pt x="141997" y="141310"/>
                  </a:lnTo>
                  <a:lnTo>
                    <a:pt x="150246" y="150300"/>
                  </a:lnTo>
                  <a:lnTo>
                    <a:pt x="156914" y="162137"/>
                  </a:lnTo>
                  <a:lnTo>
                    <a:pt x="162529" y="175871"/>
                  </a:lnTo>
                  <a:lnTo>
                    <a:pt x="167440" y="190870"/>
                  </a:lnTo>
                  <a:lnTo>
                    <a:pt x="171883" y="206713"/>
                  </a:lnTo>
                  <a:lnTo>
                    <a:pt x="176013" y="223118"/>
                  </a:lnTo>
                  <a:lnTo>
                    <a:pt x="179936" y="239898"/>
                  </a:lnTo>
                  <a:lnTo>
                    <a:pt x="182551" y="255759"/>
                  </a:lnTo>
                  <a:lnTo>
                    <a:pt x="184294" y="271007"/>
                  </a:lnTo>
                  <a:lnTo>
                    <a:pt x="187780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342940" y="5500704"/>
              <a:ext cx="294493" cy="294493"/>
            </a:xfrm>
            <a:custGeom>
              <a:avLst/>
              <a:gdLst/>
              <a:ahLst/>
              <a:cxnLst/>
              <a:rect l="0" t="0" r="0" b="0"/>
              <a:pathLst>
                <a:path w="294493" h="294493">
                  <a:moveTo>
                    <a:pt x="0" y="0"/>
                  </a:moveTo>
                  <a:lnTo>
                    <a:pt x="5583" y="16750"/>
                  </a:lnTo>
                  <a:lnTo>
                    <a:pt x="8396" y="26359"/>
                  </a:lnTo>
                  <a:lnTo>
                    <a:pt x="14639" y="49500"/>
                  </a:lnTo>
                  <a:lnTo>
                    <a:pt x="16771" y="63384"/>
                  </a:lnTo>
                  <a:lnTo>
                    <a:pt x="18192" y="78483"/>
                  </a:lnTo>
                  <a:lnTo>
                    <a:pt x="19140" y="94392"/>
                  </a:lnTo>
                  <a:lnTo>
                    <a:pt x="18603" y="108504"/>
                  </a:lnTo>
                  <a:lnTo>
                    <a:pt x="17076" y="121418"/>
                  </a:lnTo>
                  <a:lnTo>
                    <a:pt x="14890" y="133533"/>
                  </a:lnTo>
                  <a:lnTo>
                    <a:pt x="14601" y="136935"/>
                  </a:lnTo>
                  <a:lnTo>
                    <a:pt x="17396" y="128250"/>
                  </a:lnTo>
                  <a:lnTo>
                    <a:pt x="25540" y="102664"/>
                  </a:lnTo>
                  <a:lnTo>
                    <a:pt x="35354" y="72879"/>
                  </a:lnTo>
                  <a:lnTo>
                    <a:pt x="39930" y="62609"/>
                  </a:lnTo>
                  <a:lnTo>
                    <a:pt x="45318" y="52257"/>
                  </a:lnTo>
                  <a:lnTo>
                    <a:pt x="51247" y="41849"/>
                  </a:lnTo>
                  <a:lnTo>
                    <a:pt x="58705" y="33743"/>
                  </a:lnTo>
                  <a:lnTo>
                    <a:pt x="67184" y="27170"/>
                  </a:lnTo>
                  <a:lnTo>
                    <a:pt x="76342" y="21619"/>
                  </a:lnTo>
                  <a:lnTo>
                    <a:pt x="84784" y="20256"/>
                  </a:lnTo>
                  <a:lnTo>
                    <a:pt x="92750" y="21684"/>
                  </a:lnTo>
                  <a:lnTo>
                    <a:pt x="100398" y="24973"/>
                  </a:lnTo>
                  <a:lnTo>
                    <a:pt x="106665" y="30672"/>
                  </a:lnTo>
                  <a:lnTo>
                    <a:pt x="112011" y="37977"/>
                  </a:lnTo>
                  <a:lnTo>
                    <a:pt x="116744" y="46353"/>
                  </a:lnTo>
                  <a:lnTo>
                    <a:pt x="121069" y="56612"/>
                  </a:lnTo>
                  <a:lnTo>
                    <a:pt x="125120" y="68125"/>
                  </a:lnTo>
                  <a:lnTo>
                    <a:pt x="128989" y="80475"/>
                  </a:lnTo>
                  <a:lnTo>
                    <a:pt x="131569" y="94552"/>
                  </a:lnTo>
                  <a:lnTo>
                    <a:pt x="133289" y="109779"/>
                  </a:lnTo>
                  <a:lnTo>
                    <a:pt x="134435" y="125774"/>
                  </a:lnTo>
                  <a:lnTo>
                    <a:pt x="137537" y="131763"/>
                  </a:lnTo>
                  <a:lnTo>
                    <a:pt x="141942" y="131080"/>
                  </a:lnTo>
                  <a:lnTo>
                    <a:pt x="147216" y="125951"/>
                  </a:lnTo>
                  <a:lnTo>
                    <a:pt x="151900" y="119026"/>
                  </a:lnTo>
                  <a:lnTo>
                    <a:pt x="156192" y="110903"/>
                  </a:lnTo>
                  <a:lnTo>
                    <a:pt x="160222" y="101982"/>
                  </a:lnTo>
                  <a:lnTo>
                    <a:pt x="165246" y="93698"/>
                  </a:lnTo>
                  <a:lnTo>
                    <a:pt x="170932" y="85837"/>
                  </a:lnTo>
                  <a:lnTo>
                    <a:pt x="177060" y="78260"/>
                  </a:lnTo>
                  <a:lnTo>
                    <a:pt x="184652" y="72040"/>
                  </a:lnTo>
                  <a:lnTo>
                    <a:pt x="193218" y="66724"/>
                  </a:lnTo>
                  <a:lnTo>
                    <a:pt x="202435" y="62012"/>
                  </a:lnTo>
                  <a:lnTo>
                    <a:pt x="212086" y="60039"/>
                  </a:lnTo>
                  <a:lnTo>
                    <a:pt x="222025" y="59893"/>
                  </a:lnTo>
                  <a:lnTo>
                    <a:pt x="232158" y="60963"/>
                  </a:lnTo>
                  <a:lnTo>
                    <a:pt x="240081" y="66352"/>
                  </a:lnTo>
                  <a:lnTo>
                    <a:pt x="246532" y="74619"/>
                  </a:lnTo>
                  <a:lnTo>
                    <a:pt x="252001" y="84804"/>
                  </a:lnTo>
                  <a:lnTo>
                    <a:pt x="256816" y="97438"/>
                  </a:lnTo>
                  <a:lnTo>
                    <a:pt x="261194" y="111703"/>
                  </a:lnTo>
                  <a:lnTo>
                    <a:pt x="287378" y="213624"/>
                  </a:lnTo>
                  <a:lnTo>
                    <a:pt x="289749" y="228894"/>
                  </a:lnTo>
                  <a:lnTo>
                    <a:pt x="291331" y="244916"/>
                  </a:lnTo>
                  <a:lnTo>
                    <a:pt x="294492" y="294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5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1500" y="1625600"/>
            <a:ext cx="4495800" cy="1689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340100" y="114300"/>
            <a:ext cx="2616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Scale Drawings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622300"/>
            <a:ext cx="10007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The scale of a scale drawing or scale model relates the drawing's or model's dimensions and the actual dimensions. 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9600" y="3187700"/>
            <a:ext cx="284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FF"/>
                </a:solidFill>
                <a:latin typeface="Comic Sans MS - 24"/>
              </a:rPr>
              <a:t>Scale 6 in : 12 ft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548935" y="3112770"/>
            <a:ext cx="960575" cy="31751"/>
          </a:xfrm>
          <a:custGeom>
            <a:avLst/>
            <a:gdLst/>
            <a:ahLst/>
            <a:cxnLst/>
            <a:rect l="0" t="0" r="0" b="0"/>
            <a:pathLst>
              <a:path w="960575" h="31751">
                <a:moveTo>
                  <a:pt x="0" y="12491"/>
                </a:moveTo>
                <a:lnTo>
                  <a:pt x="27124" y="16509"/>
                </a:lnTo>
                <a:lnTo>
                  <a:pt x="41095" y="17780"/>
                </a:lnTo>
                <a:lnTo>
                  <a:pt x="55065" y="19050"/>
                </a:lnTo>
                <a:lnTo>
                  <a:pt x="70305" y="20319"/>
                </a:lnTo>
                <a:lnTo>
                  <a:pt x="83005" y="21590"/>
                </a:lnTo>
                <a:lnTo>
                  <a:pt x="94434" y="24130"/>
                </a:lnTo>
                <a:lnTo>
                  <a:pt x="105865" y="26669"/>
                </a:lnTo>
                <a:lnTo>
                  <a:pt x="118565" y="27940"/>
                </a:lnTo>
                <a:lnTo>
                  <a:pt x="131265" y="29209"/>
                </a:lnTo>
                <a:lnTo>
                  <a:pt x="145234" y="30480"/>
                </a:lnTo>
                <a:lnTo>
                  <a:pt x="171905" y="31750"/>
                </a:lnTo>
                <a:lnTo>
                  <a:pt x="241755" y="31750"/>
                </a:lnTo>
                <a:lnTo>
                  <a:pt x="353515" y="31750"/>
                </a:lnTo>
                <a:lnTo>
                  <a:pt x="367484" y="30480"/>
                </a:lnTo>
                <a:lnTo>
                  <a:pt x="378915" y="29209"/>
                </a:lnTo>
                <a:lnTo>
                  <a:pt x="390345" y="26669"/>
                </a:lnTo>
                <a:lnTo>
                  <a:pt x="403045" y="24130"/>
                </a:lnTo>
                <a:lnTo>
                  <a:pt x="415745" y="24130"/>
                </a:lnTo>
                <a:lnTo>
                  <a:pt x="429715" y="22859"/>
                </a:lnTo>
                <a:lnTo>
                  <a:pt x="456384" y="21590"/>
                </a:lnTo>
                <a:lnTo>
                  <a:pt x="470355" y="21590"/>
                </a:lnTo>
                <a:lnTo>
                  <a:pt x="484324" y="20319"/>
                </a:lnTo>
                <a:lnTo>
                  <a:pt x="498295" y="19050"/>
                </a:lnTo>
                <a:lnTo>
                  <a:pt x="512265" y="16509"/>
                </a:lnTo>
                <a:lnTo>
                  <a:pt x="526234" y="13969"/>
                </a:lnTo>
                <a:lnTo>
                  <a:pt x="540205" y="12700"/>
                </a:lnTo>
                <a:lnTo>
                  <a:pt x="554174" y="12700"/>
                </a:lnTo>
                <a:lnTo>
                  <a:pt x="582115" y="11430"/>
                </a:lnTo>
                <a:lnTo>
                  <a:pt x="596084" y="11430"/>
                </a:lnTo>
                <a:lnTo>
                  <a:pt x="608784" y="10159"/>
                </a:lnTo>
                <a:lnTo>
                  <a:pt x="621484" y="7619"/>
                </a:lnTo>
                <a:lnTo>
                  <a:pt x="632915" y="5080"/>
                </a:lnTo>
                <a:lnTo>
                  <a:pt x="644345" y="3809"/>
                </a:lnTo>
                <a:lnTo>
                  <a:pt x="658315" y="2540"/>
                </a:lnTo>
                <a:lnTo>
                  <a:pt x="671015" y="2540"/>
                </a:lnTo>
                <a:lnTo>
                  <a:pt x="698955" y="1269"/>
                </a:lnTo>
                <a:lnTo>
                  <a:pt x="781505" y="0"/>
                </a:lnTo>
                <a:lnTo>
                  <a:pt x="96057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200" y="4559300"/>
            <a:ext cx="2108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Bedroom 1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Bedroom 2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Bath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Kitchen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Living Room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Garage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5500" y="3797300"/>
            <a:ext cx="6248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Model (in inches)		Real house (in feet)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197600" y="4025900"/>
            <a:ext cx="0" cy="3009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0700" y="4648200"/>
            <a:ext cx="94869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89300" y="4241800"/>
            <a:ext cx="2641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Length x Width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4800" y="4254500"/>
            <a:ext cx="2641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Length x Width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900" y="76200"/>
            <a:ext cx="187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5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71242" y="2061423"/>
            <a:ext cx="23251" cy="77278"/>
          </a:xfrm>
          <a:custGeom>
            <a:avLst/>
            <a:gdLst/>
            <a:ahLst/>
            <a:cxnLst/>
            <a:rect l="0" t="0" r="0" b="0"/>
            <a:pathLst>
              <a:path w="23251" h="77278">
                <a:moveTo>
                  <a:pt x="23250" y="0"/>
                </a:moveTo>
                <a:lnTo>
                  <a:pt x="12083" y="16750"/>
                </a:lnTo>
                <a:lnTo>
                  <a:pt x="8794" y="26358"/>
                </a:lnTo>
                <a:lnTo>
                  <a:pt x="6601" y="37439"/>
                </a:lnTo>
                <a:lnTo>
                  <a:pt x="5139" y="49500"/>
                </a:lnTo>
                <a:lnTo>
                  <a:pt x="2996" y="62215"/>
                </a:lnTo>
                <a:lnTo>
                  <a:pt x="398" y="75367"/>
                </a:lnTo>
                <a:lnTo>
                  <a:pt x="0" y="77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461117" y="6678648"/>
            <a:ext cx="3207869" cy="504846"/>
            <a:chOff x="2461117" y="6678648"/>
            <a:chExt cx="3207869" cy="504846"/>
          </a:xfrm>
        </p:grpSpPr>
        <p:sp>
          <p:nvSpPr>
            <p:cNvPr id="15" name="Freeform 14"/>
            <p:cNvSpPr/>
            <p:nvPr/>
          </p:nvSpPr>
          <p:spPr>
            <a:xfrm>
              <a:off x="2461117" y="6731237"/>
              <a:ext cx="220871" cy="357599"/>
            </a:xfrm>
            <a:custGeom>
              <a:avLst/>
              <a:gdLst/>
              <a:ahLst/>
              <a:cxnLst/>
              <a:rect l="0" t="0" r="0" b="0"/>
              <a:pathLst>
                <a:path w="220871" h="357599">
                  <a:moveTo>
                    <a:pt x="0" y="0"/>
                  </a:moveTo>
                  <a:lnTo>
                    <a:pt x="0" y="22333"/>
                  </a:lnTo>
                  <a:lnTo>
                    <a:pt x="1169" y="33586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9" y="71758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8375" y="111505"/>
                  </a:lnTo>
                  <a:lnTo>
                    <a:pt x="6752" y="123419"/>
                  </a:lnTo>
                  <a:lnTo>
                    <a:pt x="4502" y="134867"/>
                  </a:lnTo>
                  <a:lnTo>
                    <a:pt x="3001" y="148343"/>
                  </a:lnTo>
                  <a:lnTo>
                    <a:pt x="2001" y="163169"/>
                  </a:lnTo>
                  <a:lnTo>
                    <a:pt x="890" y="194056"/>
                  </a:lnTo>
                  <a:lnTo>
                    <a:pt x="176" y="251973"/>
                  </a:lnTo>
                  <a:lnTo>
                    <a:pt x="35" y="308427"/>
                  </a:lnTo>
                  <a:lnTo>
                    <a:pt x="3530" y="318974"/>
                  </a:lnTo>
                  <a:lnTo>
                    <a:pt x="9365" y="327174"/>
                  </a:lnTo>
                  <a:lnTo>
                    <a:pt x="16761" y="333810"/>
                  </a:lnTo>
                  <a:lnTo>
                    <a:pt x="25198" y="337064"/>
                  </a:lnTo>
                  <a:lnTo>
                    <a:pt x="34328" y="338065"/>
                  </a:lnTo>
                  <a:lnTo>
                    <a:pt x="43921" y="337564"/>
                  </a:lnTo>
                  <a:lnTo>
                    <a:pt x="67045" y="337008"/>
                  </a:lnTo>
                  <a:lnTo>
                    <a:pt x="79755" y="336859"/>
                  </a:lnTo>
                  <a:lnTo>
                    <a:pt x="91735" y="337929"/>
                  </a:lnTo>
                  <a:lnTo>
                    <a:pt x="103227" y="339811"/>
                  </a:lnTo>
                  <a:lnTo>
                    <a:pt x="114395" y="342234"/>
                  </a:lnTo>
                  <a:lnTo>
                    <a:pt x="125345" y="345017"/>
                  </a:lnTo>
                  <a:lnTo>
                    <a:pt x="136152" y="348042"/>
                  </a:lnTo>
                  <a:lnTo>
                    <a:pt x="146862" y="351227"/>
                  </a:lnTo>
                  <a:lnTo>
                    <a:pt x="158676" y="353351"/>
                  </a:lnTo>
                  <a:lnTo>
                    <a:pt x="171227" y="354766"/>
                  </a:lnTo>
                  <a:lnTo>
                    <a:pt x="220870" y="3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55610" y="6889001"/>
              <a:ext cx="115695" cy="21035"/>
            </a:xfrm>
            <a:custGeom>
              <a:avLst/>
              <a:gdLst/>
              <a:ahLst/>
              <a:cxnLst/>
              <a:rect l="0" t="0" r="0" b="0"/>
              <a:pathLst>
                <a:path w="115695" h="21035">
                  <a:moveTo>
                    <a:pt x="0" y="21034"/>
                  </a:moveTo>
                  <a:lnTo>
                    <a:pt x="22334" y="15451"/>
                  </a:lnTo>
                  <a:lnTo>
                    <a:pt x="33587" y="13806"/>
                  </a:lnTo>
                  <a:lnTo>
                    <a:pt x="45764" y="12710"/>
                  </a:lnTo>
                  <a:lnTo>
                    <a:pt x="58556" y="11979"/>
                  </a:lnTo>
                  <a:lnTo>
                    <a:pt x="70591" y="10323"/>
                  </a:lnTo>
                  <a:lnTo>
                    <a:pt x="82119" y="8050"/>
                  </a:ln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66128" y="6952105"/>
              <a:ext cx="105177" cy="31554"/>
            </a:xfrm>
            <a:custGeom>
              <a:avLst/>
              <a:gdLst/>
              <a:ahLst/>
              <a:cxnLst/>
              <a:rect l="0" t="0" r="0" b="0"/>
              <a:pathLst>
                <a:path w="105177" h="31554">
                  <a:moveTo>
                    <a:pt x="0" y="31553"/>
                  </a:moveTo>
                  <a:lnTo>
                    <a:pt x="63926" y="10245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113209" y="6678648"/>
              <a:ext cx="237822" cy="410188"/>
            </a:xfrm>
            <a:custGeom>
              <a:avLst/>
              <a:gdLst/>
              <a:ahLst/>
              <a:cxnLst/>
              <a:rect l="0" t="0" r="0" b="0"/>
              <a:pathLst>
                <a:path w="237822" h="410188">
                  <a:moveTo>
                    <a:pt x="0" y="0"/>
                  </a:moveTo>
                  <a:lnTo>
                    <a:pt x="0" y="140451"/>
                  </a:lnTo>
                  <a:lnTo>
                    <a:pt x="1168" y="153234"/>
                  </a:lnTo>
                  <a:lnTo>
                    <a:pt x="3116" y="165262"/>
                  </a:lnTo>
                  <a:lnTo>
                    <a:pt x="5583" y="176786"/>
                  </a:lnTo>
                  <a:lnTo>
                    <a:pt x="7228" y="190312"/>
                  </a:lnTo>
                  <a:lnTo>
                    <a:pt x="8324" y="205172"/>
                  </a:lnTo>
                  <a:lnTo>
                    <a:pt x="9055" y="220923"/>
                  </a:lnTo>
                  <a:lnTo>
                    <a:pt x="10711" y="236098"/>
                  </a:lnTo>
                  <a:lnTo>
                    <a:pt x="12984" y="250888"/>
                  </a:lnTo>
                  <a:lnTo>
                    <a:pt x="15668" y="265423"/>
                  </a:lnTo>
                  <a:lnTo>
                    <a:pt x="18625" y="278619"/>
                  </a:lnTo>
                  <a:lnTo>
                    <a:pt x="21766" y="290922"/>
                  </a:lnTo>
                  <a:lnTo>
                    <a:pt x="25028" y="302630"/>
                  </a:lnTo>
                  <a:lnTo>
                    <a:pt x="31769" y="324988"/>
                  </a:lnTo>
                  <a:lnTo>
                    <a:pt x="35203" y="335858"/>
                  </a:lnTo>
                  <a:lnTo>
                    <a:pt x="40998" y="345442"/>
                  </a:lnTo>
                  <a:lnTo>
                    <a:pt x="48367" y="354169"/>
                  </a:lnTo>
                  <a:lnTo>
                    <a:pt x="79801" y="384968"/>
                  </a:lnTo>
                  <a:lnTo>
                    <a:pt x="88259" y="391037"/>
                  </a:lnTo>
                  <a:lnTo>
                    <a:pt x="97404" y="396251"/>
                  </a:lnTo>
                  <a:lnTo>
                    <a:pt x="107006" y="400896"/>
                  </a:lnTo>
                  <a:lnTo>
                    <a:pt x="118082" y="403993"/>
                  </a:lnTo>
                  <a:lnTo>
                    <a:pt x="130141" y="406057"/>
                  </a:lnTo>
                  <a:lnTo>
                    <a:pt x="142854" y="407434"/>
                  </a:lnTo>
                  <a:lnTo>
                    <a:pt x="154836" y="407183"/>
                  </a:lnTo>
                  <a:lnTo>
                    <a:pt x="166329" y="405846"/>
                  </a:lnTo>
                  <a:lnTo>
                    <a:pt x="177497" y="403787"/>
                  </a:lnTo>
                  <a:lnTo>
                    <a:pt x="187280" y="400078"/>
                  </a:lnTo>
                  <a:lnTo>
                    <a:pt x="196139" y="395267"/>
                  </a:lnTo>
                  <a:lnTo>
                    <a:pt x="204383" y="389722"/>
                  </a:lnTo>
                  <a:lnTo>
                    <a:pt x="212215" y="383689"/>
                  </a:lnTo>
                  <a:lnTo>
                    <a:pt x="219774" y="377329"/>
                  </a:lnTo>
                  <a:lnTo>
                    <a:pt x="227151" y="370752"/>
                  </a:lnTo>
                  <a:lnTo>
                    <a:pt x="232069" y="360525"/>
                  </a:lnTo>
                  <a:lnTo>
                    <a:pt x="235347" y="347864"/>
                  </a:lnTo>
                  <a:lnTo>
                    <a:pt x="237533" y="333579"/>
                  </a:lnTo>
                  <a:lnTo>
                    <a:pt x="237821" y="320551"/>
                  </a:lnTo>
                  <a:lnTo>
                    <a:pt x="236845" y="308358"/>
                  </a:lnTo>
                  <a:lnTo>
                    <a:pt x="235026" y="296725"/>
                  </a:lnTo>
                  <a:lnTo>
                    <a:pt x="230307" y="287801"/>
                  </a:lnTo>
                  <a:lnTo>
                    <a:pt x="223655" y="280683"/>
                  </a:lnTo>
                  <a:lnTo>
                    <a:pt x="215715" y="274769"/>
                  </a:lnTo>
                  <a:lnTo>
                    <a:pt x="205747" y="271995"/>
                  </a:lnTo>
                  <a:lnTo>
                    <a:pt x="194427" y="271313"/>
                  </a:lnTo>
                  <a:lnTo>
                    <a:pt x="182206" y="272028"/>
                  </a:lnTo>
                  <a:lnTo>
                    <a:pt x="170552" y="274842"/>
                  </a:lnTo>
                  <a:lnTo>
                    <a:pt x="159278" y="279055"/>
                  </a:lnTo>
                  <a:lnTo>
                    <a:pt x="148255" y="284202"/>
                  </a:lnTo>
                  <a:lnTo>
                    <a:pt x="138570" y="291138"/>
                  </a:lnTo>
                  <a:lnTo>
                    <a:pt x="129776" y="299267"/>
                  </a:lnTo>
                  <a:lnTo>
                    <a:pt x="121576" y="308194"/>
                  </a:lnTo>
                  <a:lnTo>
                    <a:pt x="114940" y="318819"/>
                  </a:lnTo>
                  <a:lnTo>
                    <a:pt x="109348" y="330576"/>
                  </a:lnTo>
                  <a:lnTo>
                    <a:pt x="104452" y="343090"/>
                  </a:lnTo>
                  <a:lnTo>
                    <a:pt x="103524" y="354938"/>
                  </a:lnTo>
                  <a:lnTo>
                    <a:pt x="105243" y="366342"/>
                  </a:lnTo>
                  <a:lnTo>
                    <a:pt x="126211" y="4101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70807" y="6952105"/>
              <a:ext cx="21036" cy="126213"/>
            </a:xfrm>
            <a:custGeom>
              <a:avLst/>
              <a:gdLst/>
              <a:ahLst/>
              <a:cxnLst/>
              <a:rect l="0" t="0" r="0" b="0"/>
              <a:pathLst>
                <a:path w="21036" h="126213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5" y="48881"/>
                  </a:lnTo>
                  <a:lnTo>
                    <a:pt x="9056" y="64141"/>
                  </a:lnTo>
                  <a:lnTo>
                    <a:pt x="10712" y="77820"/>
                  </a:lnTo>
                  <a:lnTo>
                    <a:pt x="12985" y="90444"/>
                  </a:lnTo>
                  <a:lnTo>
                    <a:pt x="21035" y="126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81325" y="69100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97018" y="6931071"/>
              <a:ext cx="252424" cy="178799"/>
            </a:xfrm>
            <a:custGeom>
              <a:avLst/>
              <a:gdLst/>
              <a:ahLst/>
              <a:cxnLst/>
              <a:rect l="0" t="0" r="0" b="0"/>
              <a:pathLst>
                <a:path w="252424" h="178799">
                  <a:moveTo>
                    <a:pt x="0" y="0"/>
                  </a:moveTo>
                  <a:lnTo>
                    <a:pt x="0" y="58556"/>
                  </a:lnTo>
                  <a:lnTo>
                    <a:pt x="1169" y="70590"/>
                  </a:lnTo>
                  <a:lnTo>
                    <a:pt x="3117" y="82118"/>
                  </a:lnTo>
                  <a:lnTo>
                    <a:pt x="5584" y="93310"/>
                  </a:lnTo>
                  <a:lnTo>
                    <a:pt x="8397" y="104277"/>
                  </a:lnTo>
                  <a:lnTo>
                    <a:pt x="11441" y="115094"/>
                  </a:lnTo>
                  <a:lnTo>
                    <a:pt x="14639" y="125812"/>
                  </a:lnTo>
                  <a:lnTo>
                    <a:pt x="17940" y="129450"/>
                  </a:lnTo>
                  <a:lnTo>
                    <a:pt x="21309" y="128370"/>
                  </a:lnTo>
                  <a:lnTo>
                    <a:pt x="24724" y="124145"/>
                  </a:lnTo>
                  <a:lnTo>
                    <a:pt x="28169" y="116653"/>
                  </a:lnTo>
                  <a:lnTo>
                    <a:pt x="31634" y="106984"/>
                  </a:lnTo>
                  <a:lnTo>
                    <a:pt x="35113" y="95864"/>
                  </a:lnTo>
                  <a:lnTo>
                    <a:pt x="39770" y="86113"/>
                  </a:lnTo>
                  <a:lnTo>
                    <a:pt x="45211" y="77275"/>
                  </a:lnTo>
                  <a:lnTo>
                    <a:pt x="51176" y="69046"/>
                  </a:lnTo>
                  <a:lnTo>
                    <a:pt x="57490" y="61223"/>
                  </a:lnTo>
                  <a:lnTo>
                    <a:pt x="64036" y="53670"/>
                  </a:lnTo>
                  <a:lnTo>
                    <a:pt x="70738" y="46298"/>
                  </a:lnTo>
                  <a:lnTo>
                    <a:pt x="78711" y="40214"/>
                  </a:lnTo>
                  <a:lnTo>
                    <a:pt x="87533" y="34989"/>
                  </a:lnTo>
                  <a:lnTo>
                    <a:pt x="96920" y="30338"/>
                  </a:lnTo>
                  <a:lnTo>
                    <a:pt x="107852" y="28405"/>
                  </a:lnTo>
                  <a:lnTo>
                    <a:pt x="119815" y="28286"/>
                  </a:lnTo>
                  <a:lnTo>
                    <a:pt x="132465" y="29375"/>
                  </a:lnTo>
                  <a:lnTo>
                    <a:pt x="144404" y="32438"/>
                  </a:lnTo>
                  <a:lnTo>
                    <a:pt x="155869" y="36817"/>
                  </a:lnTo>
                  <a:lnTo>
                    <a:pt x="167018" y="42074"/>
                  </a:lnTo>
                  <a:lnTo>
                    <a:pt x="175620" y="49085"/>
                  </a:lnTo>
                  <a:lnTo>
                    <a:pt x="182523" y="57264"/>
                  </a:lnTo>
                  <a:lnTo>
                    <a:pt x="207582" y="95582"/>
                  </a:lnTo>
                  <a:lnTo>
                    <a:pt x="213180" y="105792"/>
                  </a:lnTo>
                  <a:lnTo>
                    <a:pt x="218080" y="116105"/>
                  </a:lnTo>
                  <a:lnTo>
                    <a:pt x="222516" y="126485"/>
                  </a:lnTo>
                  <a:lnTo>
                    <a:pt x="227810" y="136911"/>
                  </a:lnTo>
                  <a:lnTo>
                    <a:pt x="233677" y="147368"/>
                  </a:lnTo>
                  <a:lnTo>
                    <a:pt x="252423" y="17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01697" y="6699684"/>
              <a:ext cx="473293" cy="451991"/>
            </a:xfrm>
            <a:custGeom>
              <a:avLst/>
              <a:gdLst/>
              <a:ahLst/>
              <a:cxnLst/>
              <a:rect l="0" t="0" r="0" b="0"/>
              <a:pathLst>
                <a:path w="473293" h="451991">
                  <a:moveTo>
                    <a:pt x="0" y="21035"/>
                  </a:moveTo>
                  <a:lnTo>
                    <a:pt x="5584" y="37784"/>
                  </a:lnTo>
                  <a:lnTo>
                    <a:pt x="8397" y="47393"/>
                  </a:lnTo>
                  <a:lnTo>
                    <a:pt x="14639" y="70535"/>
                  </a:lnTo>
                  <a:lnTo>
                    <a:pt x="21309" y="99518"/>
                  </a:lnTo>
                  <a:lnTo>
                    <a:pt x="35113" y="165735"/>
                  </a:lnTo>
                  <a:lnTo>
                    <a:pt x="39770" y="182944"/>
                  </a:lnTo>
                  <a:lnTo>
                    <a:pt x="45211" y="200260"/>
                  </a:lnTo>
                  <a:lnTo>
                    <a:pt x="51176" y="217648"/>
                  </a:lnTo>
                  <a:lnTo>
                    <a:pt x="64036" y="252548"/>
                  </a:lnTo>
                  <a:lnTo>
                    <a:pt x="70738" y="270035"/>
                  </a:lnTo>
                  <a:lnTo>
                    <a:pt x="76374" y="286368"/>
                  </a:lnTo>
                  <a:lnTo>
                    <a:pt x="81300" y="301932"/>
                  </a:lnTo>
                  <a:lnTo>
                    <a:pt x="85753" y="316981"/>
                  </a:lnTo>
                  <a:lnTo>
                    <a:pt x="91059" y="331689"/>
                  </a:lnTo>
                  <a:lnTo>
                    <a:pt x="96933" y="346168"/>
                  </a:lnTo>
                  <a:lnTo>
                    <a:pt x="103187" y="360495"/>
                  </a:lnTo>
                  <a:lnTo>
                    <a:pt x="108524" y="373554"/>
                  </a:lnTo>
                  <a:lnTo>
                    <a:pt x="113252" y="385764"/>
                  </a:lnTo>
                  <a:lnTo>
                    <a:pt x="117572" y="397411"/>
                  </a:lnTo>
                  <a:lnTo>
                    <a:pt x="122789" y="401669"/>
                  </a:lnTo>
                  <a:lnTo>
                    <a:pt x="128604" y="401002"/>
                  </a:lnTo>
                  <a:lnTo>
                    <a:pt x="134818" y="397052"/>
                  </a:lnTo>
                  <a:lnTo>
                    <a:pt x="140130" y="389744"/>
                  </a:lnTo>
                  <a:lnTo>
                    <a:pt x="144839" y="380197"/>
                  </a:lnTo>
                  <a:lnTo>
                    <a:pt x="149147" y="369158"/>
                  </a:lnTo>
                  <a:lnTo>
                    <a:pt x="153188" y="357124"/>
                  </a:lnTo>
                  <a:lnTo>
                    <a:pt x="157051" y="344427"/>
                  </a:lnTo>
                  <a:lnTo>
                    <a:pt x="164459" y="319023"/>
                  </a:lnTo>
                  <a:lnTo>
                    <a:pt x="175199" y="285011"/>
                  </a:lnTo>
                  <a:lnTo>
                    <a:pt x="192811" y="231523"/>
                  </a:lnTo>
                  <a:lnTo>
                    <a:pt x="197489" y="226803"/>
                  </a:lnTo>
                  <a:lnTo>
                    <a:pt x="202946" y="225994"/>
                  </a:lnTo>
                  <a:lnTo>
                    <a:pt x="208921" y="227792"/>
                  </a:lnTo>
                  <a:lnTo>
                    <a:pt x="215241" y="233664"/>
                  </a:lnTo>
                  <a:lnTo>
                    <a:pt x="221792" y="242255"/>
                  </a:lnTo>
                  <a:lnTo>
                    <a:pt x="228496" y="252655"/>
                  </a:lnTo>
                  <a:lnTo>
                    <a:pt x="234134" y="264264"/>
                  </a:lnTo>
                  <a:lnTo>
                    <a:pt x="239062" y="276677"/>
                  </a:lnTo>
                  <a:lnTo>
                    <a:pt x="243515" y="289628"/>
                  </a:lnTo>
                  <a:lnTo>
                    <a:pt x="247653" y="305272"/>
                  </a:lnTo>
                  <a:lnTo>
                    <a:pt x="251580" y="322714"/>
                  </a:lnTo>
                  <a:lnTo>
                    <a:pt x="255367" y="341354"/>
                  </a:lnTo>
                  <a:lnTo>
                    <a:pt x="260229" y="356117"/>
                  </a:lnTo>
                  <a:lnTo>
                    <a:pt x="265807" y="368296"/>
                  </a:lnTo>
                  <a:lnTo>
                    <a:pt x="271863" y="378754"/>
                  </a:lnTo>
                  <a:lnTo>
                    <a:pt x="284824" y="402838"/>
                  </a:lnTo>
                  <a:lnTo>
                    <a:pt x="291553" y="415805"/>
                  </a:lnTo>
                  <a:lnTo>
                    <a:pt x="298376" y="426787"/>
                  </a:lnTo>
                  <a:lnTo>
                    <a:pt x="305262" y="436445"/>
                  </a:lnTo>
                  <a:lnTo>
                    <a:pt x="312190" y="445221"/>
                  </a:lnTo>
                  <a:lnTo>
                    <a:pt x="321483" y="449903"/>
                  </a:lnTo>
                  <a:lnTo>
                    <a:pt x="332353" y="451856"/>
                  </a:lnTo>
                  <a:lnTo>
                    <a:pt x="344274" y="451990"/>
                  </a:lnTo>
                  <a:lnTo>
                    <a:pt x="354559" y="448572"/>
                  </a:lnTo>
                  <a:lnTo>
                    <a:pt x="363753" y="442789"/>
                  </a:lnTo>
                  <a:lnTo>
                    <a:pt x="372219" y="435427"/>
                  </a:lnTo>
                  <a:lnTo>
                    <a:pt x="379032" y="427013"/>
                  </a:lnTo>
                  <a:lnTo>
                    <a:pt x="384742" y="417899"/>
                  </a:lnTo>
                  <a:lnTo>
                    <a:pt x="389718" y="408316"/>
                  </a:lnTo>
                  <a:lnTo>
                    <a:pt x="394203" y="398422"/>
                  </a:lnTo>
                  <a:lnTo>
                    <a:pt x="398363" y="388320"/>
                  </a:lnTo>
                  <a:lnTo>
                    <a:pt x="402304" y="378079"/>
                  </a:lnTo>
                  <a:lnTo>
                    <a:pt x="409799" y="357351"/>
                  </a:lnTo>
                  <a:lnTo>
                    <a:pt x="424134" y="315479"/>
                  </a:lnTo>
                  <a:lnTo>
                    <a:pt x="427665" y="303808"/>
                  </a:lnTo>
                  <a:lnTo>
                    <a:pt x="434705" y="278376"/>
                  </a:lnTo>
                  <a:lnTo>
                    <a:pt x="438218" y="262713"/>
                  </a:lnTo>
                  <a:lnTo>
                    <a:pt x="445239" y="226612"/>
                  </a:lnTo>
                  <a:lnTo>
                    <a:pt x="447578" y="207168"/>
                  </a:lnTo>
                  <a:lnTo>
                    <a:pt x="449138" y="187194"/>
                  </a:lnTo>
                  <a:lnTo>
                    <a:pt x="450178" y="166866"/>
                  </a:lnTo>
                  <a:lnTo>
                    <a:pt x="452039" y="147471"/>
                  </a:lnTo>
                  <a:lnTo>
                    <a:pt x="454449" y="128698"/>
                  </a:lnTo>
                  <a:lnTo>
                    <a:pt x="457224" y="110339"/>
                  </a:lnTo>
                  <a:lnTo>
                    <a:pt x="460243" y="93426"/>
                  </a:lnTo>
                  <a:lnTo>
                    <a:pt x="463424" y="77476"/>
                  </a:lnTo>
                  <a:lnTo>
                    <a:pt x="4732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48612" y="6920553"/>
              <a:ext cx="73624" cy="1"/>
            </a:xfrm>
            <a:custGeom>
              <a:avLst/>
              <a:gdLst/>
              <a:ahLst/>
              <a:cxnLst/>
              <a:rect l="0" t="0" r="0" b="0"/>
              <a:pathLst>
                <a:path w="73624" h="1">
                  <a:moveTo>
                    <a:pt x="0" y="0"/>
                  </a:moveTo>
                  <a:lnTo>
                    <a:pt x="736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869648" y="7004694"/>
              <a:ext cx="52588" cy="10519"/>
            </a:xfrm>
            <a:custGeom>
              <a:avLst/>
              <a:gdLst/>
              <a:ahLst/>
              <a:cxnLst/>
              <a:rect l="0" t="0" r="0" b="0"/>
              <a:pathLst>
                <a:path w="52588" h="10519">
                  <a:moveTo>
                    <a:pt x="0" y="10518"/>
                  </a:moveTo>
                  <a:lnTo>
                    <a:pt x="9348" y="7402"/>
                  </a:lnTo>
                  <a:lnTo>
                    <a:pt x="525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32765" y="6773307"/>
              <a:ext cx="154602" cy="343757"/>
            </a:xfrm>
            <a:custGeom>
              <a:avLst/>
              <a:gdLst/>
              <a:ahLst/>
              <a:cxnLst/>
              <a:rect l="0" t="0" r="0" b="0"/>
              <a:pathLst>
                <a:path w="154602" h="343757">
                  <a:moveTo>
                    <a:pt x="31375" y="0"/>
                  </a:moveTo>
                  <a:lnTo>
                    <a:pt x="16736" y="43917"/>
                  </a:lnTo>
                  <a:lnTo>
                    <a:pt x="13436" y="56155"/>
                  </a:lnTo>
                  <a:lnTo>
                    <a:pt x="10067" y="70159"/>
                  </a:lnTo>
                  <a:lnTo>
                    <a:pt x="6652" y="85337"/>
                  </a:lnTo>
                  <a:lnTo>
                    <a:pt x="4376" y="100130"/>
                  </a:lnTo>
                  <a:lnTo>
                    <a:pt x="2858" y="114667"/>
                  </a:lnTo>
                  <a:lnTo>
                    <a:pt x="1846" y="129032"/>
                  </a:lnTo>
                  <a:lnTo>
                    <a:pt x="1172" y="143284"/>
                  </a:lnTo>
                  <a:lnTo>
                    <a:pt x="422" y="171585"/>
                  </a:lnTo>
                  <a:lnTo>
                    <a:pt x="0" y="213798"/>
                  </a:lnTo>
                  <a:lnTo>
                    <a:pt x="1110" y="226672"/>
                  </a:lnTo>
                  <a:lnTo>
                    <a:pt x="3018" y="238762"/>
                  </a:lnTo>
                  <a:lnTo>
                    <a:pt x="5459" y="250327"/>
                  </a:lnTo>
                  <a:lnTo>
                    <a:pt x="9423" y="261543"/>
                  </a:lnTo>
                  <a:lnTo>
                    <a:pt x="14404" y="272526"/>
                  </a:lnTo>
                  <a:lnTo>
                    <a:pt x="20061" y="283354"/>
                  </a:lnTo>
                  <a:lnTo>
                    <a:pt x="26170" y="294078"/>
                  </a:lnTo>
                  <a:lnTo>
                    <a:pt x="32580" y="304733"/>
                  </a:lnTo>
                  <a:lnTo>
                    <a:pt x="39190" y="315343"/>
                  </a:lnTo>
                  <a:lnTo>
                    <a:pt x="47102" y="323585"/>
                  </a:lnTo>
                  <a:lnTo>
                    <a:pt x="55884" y="330248"/>
                  </a:lnTo>
                  <a:lnTo>
                    <a:pt x="65244" y="335859"/>
                  </a:lnTo>
                  <a:lnTo>
                    <a:pt x="76158" y="339599"/>
                  </a:lnTo>
                  <a:lnTo>
                    <a:pt x="88108" y="342093"/>
                  </a:lnTo>
                  <a:lnTo>
                    <a:pt x="100750" y="343756"/>
                  </a:lnTo>
                  <a:lnTo>
                    <a:pt x="111515" y="342526"/>
                  </a:lnTo>
                  <a:lnTo>
                    <a:pt x="121029" y="339370"/>
                  </a:lnTo>
                  <a:lnTo>
                    <a:pt x="129709" y="334928"/>
                  </a:lnTo>
                  <a:lnTo>
                    <a:pt x="136664" y="328461"/>
                  </a:lnTo>
                  <a:lnTo>
                    <a:pt x="142470" y="320644"/>
                  </a:lnTo>
                  <a:lnTo>
                    <a:pt x="147509" y="311927"/>
                  </a:lnTo>
                  <a:lnTo>
                    <a:pt x="150868" y="301441"/>
                  </a:lnTo>
                  <a:lnTo>
                    <a:pt x="153108" y="289775"/>
                  </a:lnTo>
                  <a:lnTo>
                    <a:pt x="154601" y="277324"/>
                  </a:lnTo>
                  <a:lnTo>
                    <a:pt x="154427" y="265518"/>
                  </a:lnTo>
                  <a:lnTo>
                    <a:pt x="153143" y="254141"/>
                  </a:lnTo>
                  <a:lnTo>
                    <a:pt x="151118" y="243050"/>
                  </a:lnTo>
                  <a:lnTo>
                    <a:pt x="146263" y="236825"/>
                  </a:lnTo>
                  <a:lnTo>
                    <a:pt x="139519" y="233844"/>
                  </a:lnTo>
                  <a:lnTo>
                    <a:pt x="131518" y="233025"/>
                  </a:lnTo>
                  <a:lnTo>
                    <a:pt x="123847" y="234816"/>
                  </a:lnTo>
                  <a:lnTo>
                    <a:pt x="116395" y="238347"/>
                  </a:lnTo>
                  <a:lnTo>
                    <a:pt x="109091" y="243039"/>
                  </a:lnTo>
                  <a:lnTo>
                    <a:pt x="103052" y="249672"/>
                  </a:lnTo>
                  <a:lnTo>
                    <a:pt x="97858" y="257601"/>
                  </a:lnTo>
                  <a:lnTo>
                    <a:pt x="93226" y="266392"/>
                  </a:lnTo>
                  <a:lnTo>
                    <a:pt x="91307" y="275758"/>
                  </a:lnTo>
                  <a:lnTo>
                    <a:pt x="91197" y="285509"/>
                  </a:lnTo>
                  <a:lnTo>
                    <a:pt x="94481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85010" y="6994176"/>
              <a:ext cx="10519" cy="84142"/>
            </a:xfrm>
            <a:custGeom>
              <a:avLst/>
              <a:gdLst/>
              <a:ahLst/>
              <a:cxnLst/>
              <a:rect l="0" t="0" r="0" b="0"/>
              <a:pathLst>
                <a:path w="10519" h="84142">
                  <a:moveTo>
                    <a:pt x="10518" y="0"/>
                  </a:moveTo>
                  <a:lnTo>
                    <a:pt x="10518" y="27917"/>
                  </a:lnTo>
                  <a:lnTo>
                    <a:pt x="9349" y="39647"/>
                  </a:lnTo>
                  <a:lnTo>
                    <a:pt x="7401" y="50973"/>
                  </a:lnTo>
                  <a:lnTo>
                    <a:pt x="0" y="84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16563" y="69310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00704" y="6973141"/>
              <a:ext cx="168282" cy="210353"/>
            </a:xfrm>
            <a:custGeom>
              <a:avLst/>
              <a:gdLst/>
              <a:ahLst/>
              <a:cxnLst/>
              <a:rect l="0" t="0" r="0" b="0"/>
              <a:pathLst>
                <a:path w="168282" h="210353">
                  <a:moveTo>
                    <a:pt x="0" y="0"/>
                  </a:moveTo>
                  <a:lnTo>
                    <a:pt x="0" y="108977"/>
                  </a:lnTo>
                  <a:lnTo>
                    <a:pt x="1168" y="114722"/>
                  </a:lnTo>
                  <a:lnTo>
                    <a:pt x="3116" y="115046"/>
                  </a:lnTo>
                  <a:lnTo>
                    <a:pt x="5583" y="111756"/>
                  </a:lnTo>
                  <a:lnTo>
                    <a:pt x="8396" y="106057"/>
                  </a:lnTo>
                  <a:lnTo>
                    <a:pt x="11441" y="98752"/>
                  </a:lnTo>
                  <a:lnTo>
                    <a:pt x="14639" y="90375"/>
                  </a:lnTo>
                  <a:lnTo>
                    <a:pt x="19108" y="81285"/>
                  </a:lnTo>
                  <a:lnTo>
                    <a:pt x="24425" y="71720"/>
                  </a:lnTo>
                  <a:lnTo>
                    <a:pt x="30307" y="61837"/>
                  </a:lnTo>
                  <a:lnTo>
                    <a:pt x="36565" y="52911"/>
                  </a:lnTo>
                  <a:lnTo>
                    <a:pt x="43075" y="44622"/>
                  </a:lnTo>
                  <a:lnTo>
                    <a:pt x="49751" y="36760"/>
                  </a:lnTo>
                  <a:lnTo>
                    <a:pt x="58877" y="32687"/>
                  </a:lnTo>
                  <a:lnTo>
                    <a:pt x="69636" y="31140"/>
                  </a:lnTo>
                  <a:lnTo>
                    <a:pt x="81482" y="31277"/>
                  </a:lnTo>
                  <a:lnTo>
                    <a:pt x="92886" y="33707"/>
                  </a:lnTo>
                  <a:lnTo>
                    <a:pt x="103994" y="37663"/>
                  </a:lnTo>
                  <a:lnTo>
                    <a:pt x="114905" y="42638"/>
                  </a:lnTo>
                  <a:lnTo>
                    <a:pt x="123348" y="50629"/>
                  </a:lnTo>
                  <a:lnTo>
                    <a:pt x="130146" y="60631"/>
                  </a:lnTo>
                  <a:lnTo>
                    <a:pt x="135846" y="71973"/>
                  </a:lnTo>
                  <a:lnTo>
                    <a:pt x="140814" y="84209"/>
                  </a:lnTo>
                  <a:lnTo>
                    <a:pt x="145295" y="97041"/>
                  </a:lnTo>
                  <a:lnTo>
                    <a:pt x="149451" y="110270"/>
                  </a:lnTo>
                  <a:lnTo>
                    <a:pt x="153391" y="124933"/>
                  </a:lnTo>
                  <a:lnTo>
                    <a:pt x="157186" y="140551"/>
                  </a:lnTo>
                  <a:lnTo>
                    <a:pt x="168281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262939" y="2071940"/>
            <a:ext cx="21037" cy="42071"/>
          </a:xfrm>
          <a:custGeom>
            <a:avLst/>
            <a:gdLst/>
            <a:ahLst/>
            <a:cxnLst/>
            <a:rect l="0" t="0" r="0" b="0"/>
            <a:pathLst>
              <a:path w="21037" h="42071">
                <a:moveTo>
                  <a:pt x="21036" y="0"/>
                </a:moveTo>
                <a:lnTo>
                  <a:pt x="17919" y="9349"/>
                </a:lnTo>
                <a:lnTo>
                  <a:pt x="0" y="42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2934" y="2071940"/>
            <a:ext cx="965555" cy="1094912"/>
            <a:chOff x="222934" y="2071940"/>
            <a:chExt cx="965555" cy="1094912"/>
          </a:xfrm>
        </p:grpSpPr>
        <p:sp>
          <p:nvSpPr>
            <p:cNvPr id="31" name="Freeform 30"/>
            <p:cNvSpPr/>
            <p:nvPr/>
          </p:nvSpPr>
          <p:spPr>
            <a:xfrm>
              <a:off x="222934" y="2071940"/>
              <a:ext cx="199912" cy="431223"/>
            </a:xfrm>
            <a:custGeom>
              <a:avLst/>
              <a:gdLst/>
              <a:ahLst/>
              <a:cxnLst/>
              <a:rect l="0" t="0" r="0" b="0"/>
              <a:pathLst>
                <a:path w="199912" h="431223">
                  <a:moveTo>
                    <a:pt x="50523" y="0"/>
                  </a:moveTo>
                  <a:lnTo>
                    <a:pt x="44940" y="16750"/>
                  </a:lnTo>
                  <a:lnTo>
                    <a:pt x="43295" y="26359"/>
                  </a:lnTo>
                  <a:lnTo>
                    <a:pt x="42198" y="37439"/>
                  </a:lnTo>
                  <a:lnTo>
                    <a:pt x="41467" y="49501"/>
                  </a:lnTo>
                  <a:lnTo>
                    <a:pt x="39812" y="63385"/>
                  </a:lnTo>
                  <a:lnTo>
                    <a:pt x="37539" y="78484"/>
                  </a:lnTo>
                  <a:lnTo>
                    <a:pt x="34855" y="94393"/>
                  </a:lnTo>
                  <a:lnTo>
                    <a:pt x="31897" y="109674"/>
                  </a:lnTo>
                  <a:lnTo>
                    <a:pt x="25495" y="139117"/>
                  </a:lnTo>
                  <a:lnTo>
                    <a:pt x="8388" y="210205"/>
                  </a:lnTo>
                  <a:lnTo>
                    <a:pt x="4904" y="224277"/>
                  </a:lnTo>
                  <a:lnTo>
                    <a:pt x="2581" y="239502"/>
                  </a:lnTo>
                  <a:lnTo>
                    <a:pt x="1032" y="255495"/>
                  </a:lnTo>
                  <a:lnTo>
                    <a:pt x="0" y="272000"/>
                  </a:lnTo>
                  <a:lnTo>
                    <a:pt x="480" y="286510"/>
                  </a:lnTo>
                  <a:lnTo>
                    <a:pt x="1969" y="299688"/>
                  </a:lnTo>
                  <a:lnTo>
                    <a:pt x="4130" y="311980"/>
                  </a:lnTo>
                  <a:lnTo>
                    <a:pt x="6740" y="323680"/>
                  </a:lnTo>
                  <a:lnTo>
                    <a:pt x="9648" y="334986"/>
                  </a:lnTo>
                  <a:lnTo>
                    <a:pt x="12755" y="346030"/>
                  </a:lnTo>
                  <a:lnTo>
                    <a:pt x="17164" y="355729"/>
                  </a:lnTo>
                  <a:lnTo>
                    <a:pt x="22441" y="364532"/>
                  </a:lnTo>
                  <a:lnTo>
                    <a:pt x="28296" y="372739"/>
                  </a:lnTo>
                  <a:lnTo>
                    <a:pt x="35705" y="379378"/>
                  </a:lnTo>
                  <a:lnTo>
                    <a:pt x="44150" y="384973"/>
                  </a:lnTo>
                  <a:lnTo>
                    <a:pt x="53286" y="389872"/>
                  </a:lnTo>
                  <a:lnTo>
                    <a:pt x="65220" y="393137"/>
                  </a:lnTo>
                  <a:lnTo>
                    <a:pt x="79019" y="395315"/>
                  </a:lnTo>
                  <a:lnTo>
                    <a:pt x="94061" y="396766"/>
                  </a:lnTo>
                  <a:lnTo>
                    <a:pt x="108764" y="395396"/>
                  </a:lnTo>
                  <a:lnTo>
                    <a:pt x="123240" y="392146"/>
                  </a:lnTo>
                  <a:lnTo>
                    <a:pt x="137566" y="387642"/>
                  </a:lnTo>
                  <a:lnTo>
                    <a:pt x="150622" y="381133"/>
                  </a:lnTo>
                  <a:lnTo>
                    <a:pt x="162832" y="373288"/>
                  </a:lnTo>
                  <a:lnTo>
                    <a:pt x="174478" y="364552"/>
                  </a:lnTo>
                  <a:lnTo>
                    <a:pt x="183410" y="355223"/>
                  </a:lnTo>
                  <a:lnTo>
                    <a:pt x="190534" y="345497"/>
                  </a:lnTo>
                  <a:lnTo>
                    <a:pt x="196452" y="335508"/>
                  </a:lnTo>
                  <a:lnTo>
                    <a:pt x="199228" y="325342"/>
                  </a:lnTo>
                  <a:lnTo>
                    <a:pt x="199911" y="315059"/>
                  </a:lnTo>
                  <a:lnTo>
                    <a:pt x="199197" y="304698"/>
                  </a:lnTo>
                  <a:lnTo>
                    <a:pt x="195215" y="296622"/>
                  </a:lnTo>
                  <a:lnTo>
                    <a:pt x="189055" y="290069"/>
                  </a:lnTo>
                  <a:lnTo>
                    <a:pt x="181442" y="284532"/>
                  </a:lnTo>
                  <a:lnTo>
                    <a:pt x="172861" y="282009"/>
                  </a:lnTo>
                  <a:lnTo>
                    <a:pt x="163635" y="281496"/>
                  </a:lnTo>
                  <a:lnTo>
                    <a:pt x="153978" y="282322"/>
                  </a:lnTo>
                  <a:lnTo>
                    <a:pt x="144034" y="285210"/>
                  </a:lnTo>
                  <a:lnTo>
                    <a:pt x="133899" y="289473"/>
                  </a:lnTo>
                  <a:lnTo>
                    <a:pt x="123636" y="294652"/>
                  </a:lnTo>
                  <a:lnTo>
                    <a:pt x="114457" y="300442"/>
                  </a:lnTo>
                  <a:lnTo>
                    <a:pt x="106001" y="306640"/>
                  </a:lnTo>
                  <a:lnTo>
                    <a:pt x="98026" y="313108"/>
                  </a:lnTo>
                  <a:lnTo>
                    <a:pt x="91540" y="320927"/>
                  </a:lnTo>
                  <a:lnTo>
                    <a:pt x="86048" y="329645"/>
                  </a:lnTo>
                  <a:lnTo>
                    <a:pt x="81218" y="338963"/>
                  </a:lnTo>
                  <a:lnTo>
                    <a:pt x="77998" y="349849"/>
                  </a:lnTo>
                  <a:lnTo>
                    <a:pt x="75852" y="361781"/>
                  </a:lnTo>
                  <a:lnTo>
                    <a:pt x="74420" y="374410"/>
                  </a:lnTo>
                  <a:lnTo>
                    <a:pt x="74635" y="386336"/>
                  </a:lnTo>
                  <a:lnTo>
                    <a:pt x="75947" y="397792"/>
                  </a:lnTo>
                  <a:lnTo>
                    <a:pt x="82076" y="4312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6915" y="2324362"/>
              <a:ext cx="10518" cy="147248"/>
            </a:xfrm>
            <a:custGeom>
              <a:avLst/>
              <a:gdLst/>
              <a:ahLst/>
              <a:cxnLst/>
              <a:rect l="0" t="0" r="0" b="0"/>
              <a:pathLst>
                <a:path w="10518" h="147248">
                  <a:moveTo>
                    <a:pt x="0" y="0"/>
                  </a:moveTo>
                  <a:lnTo>
                    <a:pt x="5583" y="16751"/>
                  </a:lnTo>
                  <a:lnTo>
                    <a:pt x="7228" y="27528"/>
                  </a:lnTo>
                  <a:lnTo>
                    <a:pt x="8324" y="40556"/>
                  </a:lnTo>
                  <a:lnTo>
                    <a:pt x="9055" y="55085"/>
                  </a:lnTo>
                  <a:lnTo>
                    <a:pt x="9867" y="83692"/>
                  </a:lnTo>
                  <a:lnTo>
                    <a:pt x="10517" y="147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6915" y="2261257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2608" y="2308200"/>
              <a:ext cx="189318" cy="173927"/>
            </a:xfrm>
            <a:custGeom>
              <a:avLst/>
              <a:gdLst/>
              <a:ahLst/>
              <a:cxnLst/>
              <a:rect l="0" t="0" r="0" b="0"/>
              <a:pathLst>
                <a:path w="189318" h="173927">
                  <a:moveTo>
                    <a:pt x="0" y="16162"/>
                  </a:moveTo>
                  <a:lnTo>
                    <a:pt x="0" y="80302"/>
                  </a:lnTo>
                  <a:lnTo>
                    <a:pt x="1169" y="93981"/>
                  </a:lnTo>
                  <a:lnTo>
                    <a:pt x="3117" y="106606"/>
                  </a:lnTo>
                  <a:lnTo>
                    <a:pt x="5584" y="118529"/>
                  </a:lnTo>
                  <a:lnTo>
                    <a:pt x="8397" y="120634"/>
                  </a:lnTo>
                  <a:lnTo>
                    <a:pt x="11441" y="116194"/>
                  </a:lnTo>
                  <a:lnTo>
                    <a:pt x="14639" y="107391"/>
                  </a:lnTo>
                  <a:lnTo>
                    <a:pt x="17940" y="96848"/>
                  </a:lnTo>
                  <a:lnTo>
                    <a:pt x="28169" y="60845"/>
                  </a:lnTo>
                  <a:lnTo>
                    <a:pt x="35113" y="38359"/>
                  </a:lnTo>
                  <a:lnTo>
                    <a:pt x="39769" y="28623"/>
                  </a:lnTo>
                  <a:lnTo>
                    <a:pt x="45211" y="19795"/>
                  </a:lnTo>
                  <a:lnTo>
                    <a:pt x="51176" y="11572"/>
                  </a:lnTo>
                  <a:lnTo>
                    <a:pt x="59827" y="6091"/>
                  </a:lnTo>
                  <a:lnTo>
                    <a:pt x="70269" y="2436"/>
                  </a:lnTo>
                  <a:lnTo>
                    <a:pt x="81905" y="0"/>
                  </a:lnTo>
                  <a:lnTo>
                    <a:pt x="91999" y="1882"/>
                  </a:lnTo>
                  <a:lnTo>
                    <a:pt x="101066" y="6642"/>
                  </a:lnTo>
                  <a:lnTo>
                    <a:pt x="109448" y="13321"/>
                  </a:lnTo>
                  <a:lnTo>
                    <a:pt x="118541" y="21280"/>
                  </a:lnTo>
                  <a:lnTo>
                    <a:pt x="128110" y="30092"/>
                  </a:lnTo>
                  <a:lnTo>
                    <a:pt x="137995" y="39472"/>
                  </a:lnTo>
                  <a:lnTo>
                    <a:pt x="145753" y="49232"/>
                  </a:lnTo>
                  <a:lnTo>
                    <a:pt x="152094" y="59244"/>
                  </a:lnTo>
                  <a:lnTo>
                    <a:pt x="157490" y="69425"/>
                  </a:lnTo>
                  <a:lnTo>
                    <a:pt x="162256" y="79717"/>
                  </a:lnTo>
                  <a:lnTo>
                    <a:pt x="166602" y="90085"/>
                  </a:lnTo>
                  <a:lnTo>
                    <a:pt x="170668" y="100503"/>
                  </a:lnTo>
                  <a:lnTo>
                    <a:pt x="174547" y="112123"/>
                  </a:lnTo>
                  <a:lnTo>
                    <a:pt x="178302" y="124543"/>
                  </a:lnTo>
                  <a:lnTo>
                    <a:pt x="189317" y="173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457" y="2545232"/>
              <a:ext cx="578469" cy="52589"/>
            </a:xfrm>
            <a:custGeom>
              <a:avLst/>
              <a:gdLst/>
              <a:ahLst/>
              <a:cxnLst/>
              <a:rect l="0" t="0" r="0" b="0"/>
              <a:pathLst>
                <a:path w="578469" h="52589">
                  <a:moveTo>
                    <a:pt x="0" y="52588"/>
                  </a:moveTo>
                  <a:lnTo>
                    <a:pt x="27917" y="52588"/>
                  </a:lnTo>
                  <a:lnTo>
                    <a:pt x="41984" y="51419"/>
                  </a:lnTo>
                  <a:lnTo>
                    <a:pt x="57205" y="49472"/>
                  </a:lnTo>
                  <a:lnTo>
                    <a:pt x="73195" y="47005"/>
                  </a:lnTo>
                  <a:lnTo>
                    <a:pt x="88530" y="44191"/>
                  </a:lnTo>
                  <a:lnTo>
                    <a:pt x="118034" y="37949"/>
                  </a:lnTo>
                  <a:lnTo>
                    <a:pt x="160925" y="27865"/>
                  </a:lnTo>
                  <a:lnTo>
                    <a:pt x="175063" y="25588"/>
                  </a:lnTo>
                  <a:lnTo>
                    <a:pt x="189163" y="24071"/>
                  </a:lnTo>
                  <a:lnTo>
                    <a:pt x="203238" y="23059"/>
                  </a:lnTo>
                  <a:lnTo>
                    <a:pt x="217296" y="21216"/>
                  </a:lnTo>
                  <a:lnTo>
                    <a:pt x="231342" y="18818"/>
                  </a:lnTo>
                  <a:lnTo>
                    <a:pt x="245380" y="16051"/>
                  </a:lnTo>
                  <a:lnTo>
                    <a:pt x="259414" y="14207"/>
                  </a:lnTo>
                  <a:lnTo>
                    <a:pt x="273444" y="12977"/>
                  </a:lnTo>
                  <a:lnTo>
                    <a:pt x="287472" y="12157"/>
                  </a:lnTo>
                  <a:lnTo>
                    <a:pt x="315524" y="11247"/>
                  </a:lnTo>
                  <a:lnTo>
                    <a:pt x="329549" y="11004"/>
                  </a:lnTo>
                  <a:lnTo>
                    <a:pt x="343573" y="9673"/>
                  </a:lnTo>
                  <a:lnTo>
                    <a:pt x="357597" y="7617"/>
                  </a:lnTo>
                  <a:lnTo>
                    <a:pt x="371621" y="5078"/>
                  </a:lnTo>
                  <a:lnTo>
                    <a:pt x="385645" y="3386"/>
                  </a:lnTo>
                  <a:lnTo>
                    <a:pt x="399668" y="2257"/>
                  </a:lnTo>
                  <a:lnTo>
                    <a:pt x="413692" y="1505"/>
                  </a:lnTo>
                  <a:lnTo>
                    <a:pt x="441739" y="669"/>
                  </a:lnTo>
                  <a:lnTo>
                    <a:pt x="5784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78633" y="2724031"/>
              <a:ext cx="10519" cy="273459"/>
            </a:xfrm>
            <a:custGeom>
              <a:avLst/>
              <a:gdLst/>
              <a:ahLst/>
              <a:cxnLst/>
              <a:rect l="0" t="0" r="0" b="0"/>
              <a:pathLst>
                <a:path w="10519" h="273459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7228" y="71759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9868" y="126536"/>
                  </a:lnTo>
                  <a:lnTo>
                    <a:pt x="10461" y="210381"/>
                  </a:lnTo>
                  <a:lnTo>
                    <a:pt x="10518" y="273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64483" y="2731534"/>
              <a:ext cx="156056" cy="265956"/>
            </a:xfrm>
            <a:custGeom>
              <a:avLst/>
              <a:gdLst/>
              <a:ahLst/>
              <a:cxnLst/>
              <a:rect l="0" t="0" r="0" b="0"/>
              <a:pathLst>
                <a:path w="156056" h="265956">
                  <a:moveTo>
                    <a:pt x="19326" y="13532"/>
                  </a:moveTo>
                  <a:lnTo>
                    <a:pt x="30493" y="2365"/>
                  </a:lnTo>
                  <a:lnTo>
                    <a:pt x="38457" y="245"/>
                  </a:lnTo>
                  <a:lnTo>
                    <a:pt x="48441" y="0"/>
                  </a:lnTo>
                  <a:lnTo>
                    <a:pt x="59771" y="1005"/>
                  </a:lnTo>
                  <a:lnTo>
                    <a:pt x="70830" y="2843"/>
                  </a:lnTo>
                  <a:lnTo>
                    <a:pt x="81709" y="5238"/>
                  </a:lnTo>
                  <a:lnTo>
                    <a:pt x="92468" y="8003"/>
                  </a:lnTo>
                  <a:lnTo>
                    <a:pt x="103146" y="13352"/>
                  </a:lnTo>
                  <a:lnTo>
                    <a:pt x="113770" y="20424"/>
                  </a:lnTo>
                  <a:lnTo>
                    <a:pt x="124359" y="28644"/>
                  </a:lnTo>
                  <a:lnTo>
                    <a:pt x="132587" y="37630"/>
                  </a:lnTo>
                  <a:lnTo>
                    <a:pt x="139241" y="47127"/>
                  </a:lnTo>
                  <a:lnTo>
                    <a:pt x="144846" y="56964"/>
                  </a:lnTo>
                  <a:lnTo>
                    <a:pt x="148582" y="69365"/>
                  </a:lnTo>
                  <a:lnTo>
                    <a:pt x="151073" y="83476"/>
                  </a:lnTo>
                  <a:lnTo>
                    <a:pt x="152734" y="98726"/>
                  </a:lnTo>
                  <a:lnTo>
                    <a:pt x="152672" y="113567"/>
                  </a:lnTo>
                  <a:lnTo>
                    <a:pt x="151462" y="128136"/>
                  </a:lnTo>
                  <a:lnTo>
                    <a:pt x="149487" y="142523"/>
                  </a:lnTo>
                  <a:lnTo>
                    <a:pt x="145833" y="155620"/>
                  </a:lnTo>
                  <a:lnTo>
                    <a:pt x="141060" y="167857"/>
                  </a:lnTo>
                  <a:lnTo>
                    <a:pt x="135541" y="179521"/>
                  </a:lnTo>
                  <a:lnTo>
                    <a:pt x="128355" y="189634"/>
                  </a:lnTo>
                  <a:lnTo>
                    <a:pt x="120059" y="198714"/>
                  </a:lnTo>
                  <a:lnTo>
                    <a:pt x="111023" y="207104"/>
                  </a:lnTo>
                  <a:lnTo>
                    <a:pt x="101492" y="215034"/>
                  </a:lnTo>
                  <a:lnTo>
                    <a:pt x="91633" y="222659"/>
                  </a:lnTo>
                  <a:lnTo>
                    <a:pt x="81554" y="230079"/>
                  </a:lnTo>
                  <a:lnTo>
                    <a:pt x="70160" y="233857"/>
                  </a:lnTo>
                  <a:lnTo>
                    <a:pt x="57890" y="235207"/>
                  </a:lnTo>
                  <a:lnTo>
                    <a:pt x="45035" y="234939"/>
                  </a:lnTo>
                  <a:lnTo>
                    <a:pt x="32960" y="232423"/>
                  </a:lnTo>
                  <a:lnTo>
                    <a:pt x="21403" y="228408"/>
                  </a:lnTo>
                  <a:lnTo>
                    <a:pt x="10193" y="223394"/>
                  </a:lnTo>
                  <a:lnTo>
                    <a:pt x="3889" y="216546"/>
                  </a:lnTo>
                  <a:lnTo>
                    <a:pt x="854" y="208474"/>
                  </a:lnTo>
                  <a:lnTo>
                    <a:pt x="0" y="199588"/>
                  </a:lnTo>
                  <a:lnTo>
                    <a:pt x="2936" y="191326"/>
                  </a:lnTo>
                  <a:lnTo>
                    <a:pt x="8399" y="183481"/>
                  </a:lnTo>
                  <a:lnTo>
                    <a:pt x="15547" y="175913"/>
                  </a:lnTo>
                  <a:lnTo>
                    <a:pt x="24987" y="172037"/>
                  </a:lnTo>
                  <a:lnTo>
                    <a:pt x="35955" y="170621"/>
                  </a:lnTo>
                  <a:lnTo>
                    <a:pt x="47941" y="170846"/>
                  </a:lnTo>
                  <a:lnTo>
                    <a:pt x="58270" y="173334"/>
                  </a:lnTo>
                  <a:lnTo>
                    <a:pt x="67492" y="177329"/>
                  </a:lnTo>
                  <a:lnTo>
                    <a:pt x="75978" y="182330"/>
                  </a:lnTo>
                  <a:lnTo>
                    <a:pt x="83972" y="188001"/>
                  </a:lnTo>
                  <a:lnTo>
                    <a:pt x="91639" y="194119"/>
                  </a:lnTo>
                  <a:lnTo>
                    <a:pt x="99088" y="200535"/>
                  </a:lnTo>
                  <a:lnTo>
                    <a:pt x="106390" y="208318"/>
                  </a:lnTo>
                  <a:lnTo>
                    <a:pt x="113596" y="217013"/>
                  </a:lnTo>
                  <a:lnTo>
                    <a:pt x="120737" y="226315"/>
                  </a:lnTo>
                  <a:lnTo>
                    <a:pt x="127835" y="234854"/>
                  </a:lnTo>
                  <a:lnTo>
                    <a:pt x="134905" y="242883"/>
                  </a:lnTo>
                  <a:lnTo>
                    <a:pt x="156055" y="265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62608" y="2647387"/>
              <a:ext cx="159518" cy="519465"/>
            </a:xfrm>
            <a:custGeom>
              <a:avLst/>
              <a:gdLst/>
              <a:ahLst/>
              <a:cxnLst/>
              <a:rect l="0" t="0" r="0" b="0"/>
              <a:pathLst>
                <a:path w="159518" h="519465">
                  <a:moveTo>
                    <a:pt x="0" y="308031"/>
                  </a:moveTo>
                  <a:lnTo>
                    <a:pt x="16750" y="302448"/>
                  </a:lnTo>
                  <a:lnTo>
                    <a:pt x="26359" y="298466"/>
                  </a:lnTo>
                  <a:lnTo>
                    <a:pt x="37439" y="293474"/>
                  </a:lnTo>
                  <a:lnTo>
                    <a:pt x="49501" y="287809"/>
                  </a:lnTo>
                  <a:lnTo>
                    <a:pt x="59879" y="280526"/>
                  </a:lnTo>
                  <a:lnTo>
                    <a:pt x="69135" y="272165"/>
                  </a:lnTo>
                  <a:lnTo>
                    <a:pt x="77643" y="263085"/>
                  </a:lnTo>
                  <a:lnTo>
                    <a:pt x="84483" y="253526"/>
                  </a:lnTo>
                  <a:lnTo>
                    <a:pt x="90212" y="243648"/>
                  </a:lnTo>
                  <a:lnTo>
                    <a:pt x="95200" y="233556"/>
                  </a:lnTo>
                  <a:lnTo>
                    <a:pt x="99694" y="223323"/>
                  </a:lnTo>
                  <a:lnTo>
                    <a:pt x="103859" y="212994"/>
                  </a:lnTo>
                  <a:lnTo>
                    <a:pt x="107804" y="202603"/>
                  </a:lnTo>
                  <a:lnTo>
                    <a:pt x="111602" y="191001"/>
                  </a:lnTo>
                  <a:lnTo>
                    <a:pt x="115303" y="178592"/>
                  </a:lnTo>
                  <a:lnTo>
                    <a:pt x="118939" y="165644"/>
                  </a:lnTo>
                  <a:lnTo>
                    <a:pt x="122532" y="151170"/>
                  </a:lnTo>
                  <a:lnTo>
                    <a:pt x="129640" y="119505"/>
                  </a:lnTo>
                  <a:lnTo>
                    <a:pt x="132003" y="104050"/>
                  </a:lnTo>
                  <a:lnTo>
                    <a:pt x="133578" y="89071"/>
                  </a:lnTo>
                  <a:lnTo>
                    <a:pt x="134629" y="74411"/>
                  </a:lnTo>
                  <a:lnTo>
                    <a:pt x="134160" y="61132"/>
                  </a:lnTo>
                  <a:lnTo>
                    <a:pt x="132679" y="48774"/>
                  </a:lnTo>
                  <a:lnTo>
                    <a:pt x="130523" y="37028"/>
                  </a:lnTo>
                  <a:lnTo>
                    <a:pt x="127917" y="25693"/>
                  </a:lnTo>
                  <a:lnTo>
                    <a:pt x="125011" y="14629"/>
                  </a:lnTo>
                  <a:lnTo>
                    <a:pt x="121906" y="3748"/>
                  </a:lnTo>
                  <a:lnTo>
                    <a:pt x="117498" y="0"/>
                  </a:lnTo>
                  <a:lnTo>
                    <a:pt x="112222" y="1007"/>
                  </a:lnTo>
                  <a:lnTo>
                    <a:pt x="106367" y="5184"/>
                  </a:lnTo>
                  <a:lnTo>
                    <a:pt x="101296" y="12644"/>
                  </a:lnTo>
                  <a:lnTo>
                    <a:pt x="96746" y="22291"/>
                  </a:lnTo>
                  <a:lnTo>
                    <a:pt x="81643" y="61318"/>
                  </a:lnTo>
                  <a:lnTo>
                    <a:pt x="75464" y="76945"/>
                  </a:lnTo>
                  <a:lnTo>
                    <a:pt x="70176" y="95542"/>
                  </a:lnTo>
                  <a:lnTo>
                    <a:pt x="65482" y="116121"/>
                  </a:lnTo>
                  <a:lnTo>
                    <a:pt x="61184" y="138021"/>
                  </a:lnTo>
                  <a:lnTo>
                    <a:pt x="57150" y="156127"/>
                  </a:lnTo>
                  <a:lnTo>
                    <a:pt x="53292" y="171703"/>
                  </a:lnTo>
                  <a:lnTo>
                    <a:pt x="49552" y="185593"/>
                  </a:lnTo>
                  <a:lnTo>
                    <a:pt x="47058" y="199527"/>
                  </a:lnTo>
                  <a:lnTo>
                    <a:pt x="45396" y="213492"/>
                  </a:lnTo>
                  <a:lnTo>
                    <a:pt x="44287" y="227476"/>
                  </a:lnTo>
                  <a:lnTo>
                    <a:pt x="42380" y="240304"/>
                  </a:lnTo>
                  <a:lnTo>
                    <a:pt x="39939" y="252362"/>
                  </a:lnTo>
                  <a:lnTo>
                    <a:pt x="37144" y="263907"/>
                  </a:lnTo>
                  <a:lnTo>
                    <a:pt x="35280" y="276278"/>
                  </a:lnTo>
                  <a:lnTo>
                    <a:pt x="34038" y="289200"/>
                  </a:lnTo>
                  <a:lnTo>
                    <a:pt x="33210" y="302488"/>
                  </a:lnTo>
                  <a:lnTo>
                    <a:pt x="32289" y="335952"/>
                  </a:lnTo>
                  <a:lnTo>
                    <a:pt x="31698" y="414567"/>
                  </a:lnTo>
                  <a:lnTo>
                    <a:pt x="33987" y="432812"/>
                  </a:lnTo>
                  <a:lnTo>
                    <a:pt x="37850" y="449650"/>
                  </a:lnTo>
                  <a:lnTo>
                    <a:pt x="42763" y="465549"/>
                  </a:lnTo>
                  <a:lnTo>
                    <a:pt x="48375" y="478486"/>
                  </a:lnTo>
                  <a:lnTo>
                    <a:pt x="54454" y="489448"/>
                  </a:lnTo>
                  <a:lnTo>
                    <a:pt x="60844" y="499093"/>
                  </a:lnTo>
                  <a:lnTo>
                    <a:pt x="68610" y="506692"/>
                  </a:lnTo>
                  <a:lnTo>
                    <a:pt x="77293" y="512926"/>
                  </a:lnTo>
                  <a:lnTo>
                    <a:pt x="86587" y="518251"/>
                  </a:lnTo>
                  <a:lnTo>
                    <a:pt x="96289" y="519464"/>
                  </a:lnTo>
                  <a:lnTo>
                    <a:pt x="106263" y="517935"/>
                  </a:lnTo>
                  <a:lnTo>
                    <a:pt x="116419" y="514579"/>
                  </a:lnTo>
                  <a:lnTo>
                    <a:pt x="125526" y="508835"/>
                  </a:lnTo>
                  <a:lnTo>
                    <a:pt x="133935" y="501500"/>
                  </a:lnTo>
                  <a:lnTo>
                    <a:pt x="141878" y="493105"/>
                  </a:lnTo>
                  <a:lnTo>
                    <a:pt x="148342" y="481664"/>
                  </a:lnTo>
                  <a:lnTo>
                    <a:pt x="153820" y="468194"/>
                  </a:lnTo>
                  <a:lnTo>
                    <a:pt x="158641" y="453371"/>
                  </a:lnTo>
                  <a:lnTo>
                    <a:pt x="159517" y="438815"/>
                  </a:lnTo>
                  <a:lnTo>
                    <a:pt x="157764" y="424436"/>
                  </a:lnTo>
                  <a:lnTo>
                    <a:pt x="154258" y="410175"/>
                  </a:lnTo>
                  <a:lnTo>
                    <a:pt x="149584" y="395994"/>
                  </a:lnTo>
                  <a:lnTo>
                    <a:pt x="144130" y="381865"/>
                  </a:lnTo>
                  <a:lnTo>
                    <a:pt x="138157" y="367772"/>
                  </a:lnTo>
                  <a:lnTo>
                    <a:pt x="130669" y="354870"/>
                  </a:lnTo>
                  <a:lnTo>
                    <a:pt x="122172" y="342763"/>
                  </a:lnTo>
                  <a:lnTo>
                    <a:pt x="113001" y="331186"/>
                  </a:lnTo>
                  <a:lnTo>
                    <a:pt x="103381" y="321131"/>
                  </a:lnTo>
                  <a:lnTo>
                    <a:pt x="93462" y="312090"/>
                  </a:lnTo>
                  <a:lnTo>
                    <a:pt x="83343" y="303725"/>
                  </a:lnTo>
                  <a:lnTo>
                    <a:pt x="71923" y="298149"/>
                  </a:lnTo>
                  <a:lnTo>
                    <a:pt x="59635" y="294431"/>
                  </a:lnTo>
                  <a:lnTo>
                    <a:pt x="0" y="297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62443" y="2702996"/>
              <a:ext cx="20603" cy="294494"/>
            </a:xfrm>
            <a:custGeom>
              <a:avLst/>
              <a:gdLst/>
              <a:ahLst/>
              <a:cxnLst/>
              <a:rect l="0" t="0" r="0" b="0"/>
              <a:pathLst>
                <a:path w="20603" h="294494">
                  <a:moveTo>
                    <a:pt x="10517" y="0"/>
                  </a:moveTo>
                  <a:lnTo>
                    <a:pt x="16101" y="22334"/>
                  </a:lnTo>
                  <a:lnTo>
                    <a:pt x="17745" y="33587"/>
                  </a:lnTo>
                  <a:lnTo>
                    <a:pt x="18842" y="45764"/>
                  </a:lnTo>
                  <a:lnTo>
                    <a:pt x="19573" y="58556"/>
                  </a:lnTo>
                  <a:lnTo>
                    <a:pt x="20385" y="88352"/>
                  </a:lnTo>
                  <a:lnTo>
                    <a:pt x="20602" y="104477"/>
                  </a:lnTo>
                  <a:lnTo>
                    <a:pt x="19577" y="118734"/>
                  </a:lnTo>
                  <a:lnTo>
                    <a:pt x="17726" y="131744"/>
                  </a:lnTo>
                  <a:lnTo>
                    <a:pt x="15323" y="143923"/>
                  </a:lnTo>
                  <a:lnTo>
                    <a:pt x="13721" y="156717"/>
                  </a:lnTo>
                  <a:lnTo>
                    <a:pt x="12653" y="169921"/>
                  </a:lnTo>
                  <a:lnTo>
                    <a:pt x="11941" y="183398"/>
                  </a:lnTo>
                  <a:lnTo>
                    <a:pt x="11150" y="213954"/>
                  </a:lnTo>
                  <a:lnTo>
                    <a:pt x="10939" y="230283"/>
                  </a:lnTo>
                  <a:lnTo>
                    <a:pt x="9630" y="244674"/>
                  </a:lnTo>
                  <a:lnTo>
                    <a:pt x="7588" y="257775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9855" y="2892313"/>
              <a:ext cx="136729" cy="21036"/>
            </a:xfrm>
            <a:custGeom>
              <a:avLst/>
              <a:gdLst/>
              <a:ahLst/>
              <a:cxnLst/>
              <a:rect l="0" t="0" r="0" b="0"/>
              <a:pathLst>
                <a:path w="136729" h="21036">
                  <a:moveTo>
                    <a:pt x="0" y="21035"/>
                  </a:moveTo>
                  <a:lnTo>
                    <a:pt x="16750" y="15451"/>
                  </a:lnTo>
                  <a:lnTo>
                    <a:pt x="26358" y="13807"/>
                  </a:lnTo>
                  <a:lnTo>
                    <a:pt x="37439" y="12710"/>
                  </a:lnTo>
                  <a:lnTo>
                    <a:pt x="49500" y="11979"/>
                  </a:lnTo>
                  <a:lnTo>
                    <a:pt x="78483" y="11167"/>
                  </a:lnTo>
                  <a:lnTo>
                    <a:pt x="1367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062277" y="2450574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10517"/>
                  </a:moveTo>
                  <a:lnTo>
                    <a:pt x="16750" y="4934"/>
                  </a:lnTo>
                  <a:lnTo>
                    <a:pt x="27527" y="3289"/>
                  </a:lnTo>
                  <a:lnTo>
                    <a:pt x="40555" y="2193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62277" y="2503162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0"/>
                  </a:moveTo>
                  <a:lnTo>
                    <a:pt x="16750" y="5583"/>
                  </a:lnTo>
                  <a:lnTo>
                    <a:pt x="27527" y="7228"/>
                  </a:lnTo>
                  <a:lnTo>
                    <a:pt x="40555" y="8324"/>
                  </a:lnTo>
                  <a:lnTo>
                    <a:pt x="55084" y="9055"/>
                  </a:lnTo>
                  <a:lnTo>
                    <a:pt x="83692" y="9867"/>
                  </a:lnTo>
                  <a:lnTo>
                    <a:pt x="126211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1451428" y="2461566"/>
            <a:ext cx="799339" cy="31079"/>
          </a:xfrm>
          <a:custGeom>
            <a:avLst/>
            <a:gdLst/>
            <a:ahLst/>
            <a:cxnLst/>
            <a:rect l="0" t="0" r="0" b="0"/>
            <a:pathLst>
              <a:path w="799339" h="31079">
                <a:moveTo>
                  <a:pt x="0" y="31078"/>
                </a:moveTo>
                <a:lnTo>
                  <a:pt x="235561" y="31078"/>
                </a:lnTo>
                <a:lnTo>
                  <a:pt x="254037" y="29910"/>
                </a:lnTo>
                <a:lnTo>
                  <a:pt x="272197" y="27962"/>
                </a:lnTo>
                <a:lnTo>
                  <a:pt x="290146" y="25495"/>
                </a:lnTo>
                <a:lnTo>
                  <a:pt x="310293" y="23850"/>
                </a:lnTo>
                <a:lnTo>
                  <a:pt x="331905" y="22754"/>
                </a:lnTo>
                <a:lnTo>
                  <a:pt x="354493" y="22023"/>
                </a:lnTo>
                <a:lnTo>
                  <a:pt x="375394" y="20367"/>
                </a:lnTo>
                <a:lnTo>
                  <a:pt x="395172" y="18094"/>
                </a:lnTo>
                <a:lnTo>
                  <a:pt x="414200" y="15410"/>
                </a:lnTo>
                <a:lnTo>
                  <a:pt x="433898" y="13621"/>
                </a:lnTo>
                <a:lnTo>
                  <a:pt x="454041" y="12428"/>
                </a:lnTo>
                <a:lnTo>
                  <a:pt x="474481" y="11633"/>
                </a:lnTo>
                <a:lnTo>
                  <a:pt x="495120" y="9934"/>
                </a:lnTo>
                <a:lnTo>
                  <a:pt x="515891" y="7633"/>
                </a:lnTo>
                <a:lnTo>
                  <a:pt x="536750" y="4931"/>
                </a:lnTo>
                <a:lnTo>
                  <a:pt x="556499" y="3129"/>
                </a:lnTo>
                <a:lnTo>
                  <a:pt x="575508" y="1928"/>
                </a:lnTo>
                <a:lnTo>
                  <a:pt x="611043" y="593"/>
                </a:lnTo>
                <a:lnTo>
                  <a:pt x="642417" y="0"/>
                </a:lnTo>
                <a:lnTo>
                  <a:pt x="658497" y="1010"/>
                </a:lnTo>
                <a:lnTo>
                  <a:pt x="675060" y="2853"/>
                </a:lnTo>
                <a:lnTo>
                  <a:pt x="691945" y="5249"/>
                </a:lnTo>
                <a:lnTo>
                  <a:pt x="707876" y="6847"/>
                </a:lnTo>
                <a:lnTo>
                  <a:pt x="723171" y="7912"/>
                </a:lnTo>
                <a:lnTo>
                  <a:pt x="738042" y="8622"/>
                </a:lnTo>
                <a:lnTo>
                  <a:pt x="751462" y="10265"/>
                </a:lnTo>
                <a:lnTo>
                  <a:pt x="763915" y="12528"/>
                </a:lnTo>
                <a:lnTo>
                  <a:pt x="799338" y="2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641484" y="2071940"/>
            <a:ext cx="630318" cy="410187"/>
            <a:chOff x="1641484" y="2071940"/>
            <a:chExt cx="630318" cy="410187"/>
          </a:xfrm>
        </p:grpSpPr>
        <p:sp>
          <p:nvSpPr>
            <p:cNvPr id="45" name="Freeform 44"/>
            <p:cNvSpPr/>
            <p:nvPr/>
          </p:nvSpPr>
          <p:spPr>
            <a:xfrm>
              <a:off x="1641484" y="2071940"/>
              <a:ext cx="210779" cy="339571"/>
            </a:xfrm>
            <a:custGeom>
              <a:avLst/>
              <a:gdLst/>
              <a:ahLst/>
              <a:cxnLst/>
              <a:rect l="0" t="0" r="0" b="0"/>
              <a:pathLst>
                <a:path w="210779" h="339571">
                  <a:moveTo>
                    <a:pt x="51849" y="0"/>
                  </a:moveTo>
                  <a:lnTo>
                    <a:pt x="46265" y="16750"/>
                  </a:lnTo>
                  <a:lnTo>
                    <a:pt x="43452" y="26359"/>
                  </a:lnTo>
                  <a:lnTo>
                    <a:pt x="37210" y="49501"/>
                  </a:lnTo>
                  <a:lnTo>
                    <a:pt x="32740" y="62216"/>
                  </a:lnTo>
                  <a:lnTo>
                    <a:pt x="27424" y="75367"/>
                  </a:lnTo>
                  <a:lnTo>
                    <a:pt x="21542" y="88810"/>
                  </a:lnTo>
                  <a:lnTo>
                    <a:pt x="16452" y="102445"/>
                  </a:lnTo>
                  <a:lnTo>
                    <a:pt x="11890" y="116210"/>
                  </a:lnTo>
                  <a:lnTo>
                    <a:pt x="7681" y="130062"/>
                  </a:lnTo>
                  <a:lnTo>
                    <a:pt x="4874" y="143970"/>
                  </a:lnTo>
                  <a:lnTo>
                    <a:pt x="3003" y="157917"/>
                  </a:lnTo>
                  <a:lnTo>
                    <a:pt x="1756" y="171890"/>
                  </a:lnTo>
                  <a:lnTo>
                    <a:pt x="924" y="185879"/>
                  </a:lnTo>
                  <a:lnTo>
                    <a:pt x="0" y="213888"/>
                  </a:lnTo>
                  <a:lnTo>
                    <a:pt x="922" y="227901"/>
                  </a:lnTo>
                  <a:lnTo>
                    <a:pt x="2706" y="241918"/>
                  </a:lnTo>
                  <a:lnTo>
                    <a:pt x="5063" y="255937"/>
                  </a:lnTo>
                  <a:lnTo>
                    <a:pt x="7804" y="268789"/>
                  </a:lnTo>
                  <a:lnTo>
                    <a:pt x="10799" y="280863"/>
                  </a:lnTo>
                  <a:lnTo>
                    <a:pt x="13965" y="292418"/>
                  </a:lnTo>
                  <a:lnTo>
                    <a:pt x="18412" y="302459"/>
                  </a:lnTo>
                  <a:lnTo>
                    <a:pt x="23715" y="311490"/>
                  </a:lnTo>
                  <a:lnTo>
                    <a:pt x="29587" y="319847"/>
                  </a:lnTo>
                  <a:lnTo>
                    <a:pt x="38176" y="326588"/>
                  </a:lnTo>
                  <a:lnTo>
                    <a:pt x="48577" y="332250"/>
                  </a:lnTo>
                  <a:lnTo>
                    <a:pt x="60185" y="337194"/>
                  </a:lnTo>
                  <a:lnTo>
                    <a:pt x="73767" y="339321"/>
                  </a:lnTo>
                  <a:lnTo>
                    <a:pt x="88665" y="339570"/>
                  </a:lnTo>
                  <a:lnTo>
                    <a:pt x="104440" y="338568"/>
                  </a:lnTo>
                  <a:lnTo>
                    <a:pt x="118462" y="336731"/>
                  </a:lnTo>
                  <a:lnTo>
                    <a:pt x="131317" y="334338"/>
                  </a:lnTo>
                  <a:lnTo>
                    <a:pt x="143392" y="331574"/>
                  </a:lnTo>
                  <a:lnTo>
                    <a:pt x="153779" y="327394"/>
                  </a:lnTo>
                  <a:lnTo>
                    <a:pt x="163042" y="322270"/>
                  </a:lnTo>
                  <a:lnTo>
                    <a:pt x="171553" y="316517"/>
                  </a:lnTo>
                  <a:lnTo>
                    <a:pt x="179566" y="309176"/>
                  </a:lnTo>
                  <a:lnTo>
                    <a:pt x="187244" y="300776"/>
                  </a:lnTo>
                  <a:lnTo>
                    <a:pt x="194700" y="291669"/>
                  </a:lnTo>
                  <a:lnTo>
                    <a:pt x="200840" y="282093"/>
                  </a:lnTo>
                  <a:lnTo>
                    <a:pt x="206101" y="272203"/>
                  </a:lnTo>
                  <a:lnTo>
                    <a:pt x="210778" y="262103"/>
                  </a:lnTo>
                  <a:lnTo>
                    <a:pt x="210389" y="253033"/>
                  </a:lnTo>
                  <a:lnTo>
                    <a:pt x="206625" y="244649"/>
                  </a:lnTo>
                  <a:lnTo>
                    <a:pt x="200609" y="236723"/>
                  </a:lnTo>
                  <a:lnTo>
                    <a:pt x="191924" y="232607"/>
                  </a:lnTo>
                  <a:lnTo>
                    <a:pt x="181460" y="231032"/>
                  </a:lnTo>
                  <a:lnTo>
                    <a:pt x="169809" y="231150"/>
                  </a:lnTo>
                  <a:lnTo>
                    <a:pt x="158536" y="232398"/>
                  </a:lnTo>
                  <a:lnTo>
                    <a:pt x="147514" y="234398"/>
                  </a:lnTo>
                  <a:lnTo>
                    <a:pt x="136661" y="236901"/>
                  </a:lnTo>
                  <a:lnTo>
                    <a:pt x="127088" y="242074"/>
                  </a:lnTo>
                  <a:lnTo>
                    <a:pt x="118369" y="249030"/>
                  </a:lnTo>
                  <a:lnTo>
                    <a:pt x="110219" y="257172"/>
                  </a:lnTo>
                  <a:lnTo>
                    <a:pt x="102449" y="267275"/>
                  </a:lnTo>
                  <a:lnTo>
                    <a:pt x="94931" y="278685"/>
                  </a:lnTo>
                  <a:lnTo>
                    <a:pt x="72884" y="336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987826" y="2282292"/>
              <a:ext cx="21036" cy="126212"/>
            </a:xfrm>
            <a:custGeom>
              <a:avLst/>
              <a:gdLst/>
              <a:ahLst/>
              <a:cxnLst/>
              <a:rect l="0" t="0" r="0" b="0"/>
              <a:pathLst>
                <a:path w="21036" h="126212">
                  <a:moveTo>
                    <a:pt x="21035" y="0"/>
                  </a:moveTo>
                  <a:lnTo>
                    <a:pt x="6396" y="43917"/>
                  </a:lnTo>
                  <a:lnTo>
                    <a:pt x="4264" y="54988"/>
                  </a:lnTo>
                  <a:lnTo>
                    <a:pt x="2842" y="67043"/>
                  </a:lnTo>
                  <a:lnTo>
                    <a:pt x="0" y="126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019378" y="2198151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082917" y="2313845"/>
              <a:ext cx="188885" cy="168282"/>
            </a:xfrm>
            <a:custGeom>
              <a:avLst/>
              <a:gdLst/>
              <a:ahLst/>
              <a:cxnLst/>
              <a:rect l="0" t="0" r="0" b="0"/>
              <a:pathLst>
                <a:path w="188885" h="168282">
                  <a:moveTo>
                    <a:pt x="10085" y="0"/>
                  </a:moveTo>
                  <a:lnTo>
                    <a:pt x="4501" y="16750"/>
                  </a:lnTo>
                  <a:lnTo>
                    <a:pt x="2856" y="26359"/>
                  </a:lnTo>
                  <a:lnTo>
                    <a:pt x="1760" y="37439"/>
                  </a:lnTo>
                  <a:lnTo>
                    <a:pt x="1029" y="49500"/>
                  </a:lnTo>
                  <a:lnTo>
                    <a:pt x="217" y="75367"/>
                  </a:lnTo>
                  <a:lnTo>
                    <a:pt x="0" y="88809"/>
                  </a:lnTo>
                  <a:lnTo>
                    <a:pt x="2193" y="91927"/>
                  </a:lnTo>
                  <a:lnTo>
                    <a:pt x="5992" y="88163"/>
                  </a:lnTo>
                  <a:lnTo>
                    <a:pt x="10862" y="79811"/>
                  </a:lnTo>
                  <a:lnTo>
                    <a:pt x="15277" y="70736"/>
                  </a:lnTo>
                  <a:lnTo>
                    <a:pt x="19389" y="61181"/>
                  </a:lnTo>
                  <a:lnTo>
                    <a:pt x="23299" y="51305"/>
                  </a:lnTo>
                  <a:lnTo>
                    <a:pt x="29412" y="43552"/>
                  </a:lnTo>
                  <a:lnTo>
                    <a:pt x="36993" y="37215"/>
                  </a:lnTo>
                  <a:lnTo>
                    <a:pt x="45553" y="31822"/>
                  </a:lnTo>
                  <a:lnTo>
                    <a:pt x="53597" y="25889"/>
                  </a:lnTo>
                  <a:lnTo>
                    <a:pt x="61297" y="19597"/>
                  </a:lnTo>
                  <a:lnTo>
                    <a:pt x="68767" y="13064"/>
                  </a:lnTo>
                  <a:lnTo>
                    <a:pt x="78422" y="8709"/>
                  </a:lnTo>
                  <a:lnTo>
                    <a:pt x="89533" y="5806"/>
                  </a:lnTo>
                  <a:lnTo>
                    <a:pt x="101614" y="3871"/>
                  </a:lnTo>
                  <a:lnTo>
                    <a:pt x="113175" y="3749"/>
                  </a:lnTo>
                  <a:lnTo>
                    <a:pt x="124388" y="4837"/>
                  </a:lnTo>
                  <a:lnTo>
                    <a:pt x="135369" y="6730"/>
                  </a:lnTo>
                  <a:lnTo>
                    <a:pt x="145027" y="10330"/>
                  </a:lnTo>
                  <a:lnTo>
                    <a:pt x="153803" y="15067"/>
                  </a:lnTo>
                  <a:lnTo>
                    <a:pt x="161990" y="20562"/>
                  </a:lnTo>
                  <a:lnTo>
                    <a:pt x="167449" y="28900"/>
                  </a:lnTo>
                  <a:lnTo>
                    <a:pt x="171088" y="39133"/>
                  </a:lnTo>
                  <a:lnTo>
                    <a:pt x="173514" y="50630"/>
                  </a:lnTo>
                  <a:lnTo>
                    <a:pt x="173963" y="64137"/>
                  </a:lnTo>
                  <a:lnTo>
                    <a:pt x="173093" y="78986"/>
                  </a:lnTo>
                  <a:lnTo>
                    <a:pt x="171345" y="94727"/>
                  </a:lnTo>
                  <a:lnTo>
                    <a:pt x="171348" y="108728"/>
                  </a:lnTo>
                  <a:lnTo>
                    <a:pt x="172519" y="121567"/>
                  </a:lnTo>
                  <a:lnTo>
                    <a:pt x="188884" y="168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20869" y="1451402"/>
            <a:ext cx="991746" cy="431222"/>
            <a:chOff x="220869" y="1451402"/>
            <a:chExt cx="991746" cy="431222"/>
          </a:xfrm>
        </p:grpSpPr>
        <p:sp>
          <p:nvSpPr>
            <p:cNvPr id="50" name="Freeform 49"/>
            <p:cNvSpPr/>
            <p:nvPr/>
          </p:nvSpPr>
          <p:spPr>
            <a:xfrm>
              <a:off x="246362" y="1501659"/>
              <a:ext cx="216413" cy="118025"/>
            </a:xfrm>
            <a:custGeom>
              <a:avLst/>
              <a:gdLst/>
              <a:ahLst/>
              <a:cxnLst/>
              <a:rect l="0" t="0" r="0" b="0"/>
              <a:pathLst>
                <a:path w="216413" h="118025">
                  <a:moveTo>
                    <a:pt x="6060" y="12848"/>
                  </a:moveTo>
                  <a:lnTo>
                    <a:pt x="476" y="35182"/>
                  </a:lnTo>
                  <a:lnTo>
                    <a:pt x="0" y="45267"/>
                  </a:lnTo>
                  <a:lnTo>
                    <a:pt x="852" y="55496"/>
                  </a:lnTo>
                  <a:lnTo>
                    <a:pt x="2588" y="65821"/>
                  </a:lnTo>
                  <a:lnTo>
                    <a:pt x="3745" y="77379"/>
                  </a:lnTo>
                  <a:lnTo>
                    <a:pt x="4517" y="89759"/>
                  </a:lnTo>
                  <a:lnTo>
                    <a:pt x="5031" y="102687"/>
                  </a:lnTo>
                  <a:lnTo>
                    <a:pt x="6543" y="107799"/>
                  </a:lnTo>
                  <a:lnTo>
                    <a:pt x="8719" y="107702"/>
                  </a:lnTo>
                  <a:lnTo>
                    <a:pt x="11338" y="104131"/>
                  </a:lnTo>
                  <a:lnTo>
                    <a:pt x="14253" y="97076"/>
                  </a:lnTo>
                  <a:lnTo>
                    <a:pt x="17365" y="87698"/>
                  </a:lnTo>
                  <a:lnTo>
                    <a:pt x="23939" y="65981"/>
                  </a:lnTo>
                  <a:lnTo>
                    <a:pt x="30757" y="44643"/>
                  </a:lnTo>
                  <a:lnTo>
                    <a:pt x="36548" y="36382"/>
                  </a:lnTo>
                  <a:lnTo>
                    <a:pt x="43914" y="29706"/>
                  </a:lnTo>
                  <a:lnTo>
                    <a:pt x="52331" y="24087"/>
                  </a:lnTo>
                  <a:lnTo>
                    <a:pt x="61449" y="21509"/>
                  </a:lnTo>
                  <a:lnTo>
                    <a:pt x="71033" y="20960"/>
                  </a:lnTo>
                  <a:lnTo>
                    <a:pt x="80928" y="21762"/>
                  </a:lnTo>
                  <a:lnTo>
                    <a:pt x="88693" y="25802"/>
                  </a:lnTo>
                  <a:lnTo>
                    <a:pt x="95039" y="32002"/>
                  </a:lnTo>
                  <a:lnTo>
                    <a:pt x="100438" y="39641"/>
                  </a:lnTo>
                  <a:lnTo>
                    <a:pt x="105206" y="48239"/>
                  </a:lnTo>
                  <a:lnTo>
                    <a:pt x="109553" y="57478"/>
                  </a:lnTo>
                  <a:lnTo>
                    <a:pt x="113620" y="67142"/>
                  </a:lnTo>
                  <a:lnTo>
                    <a:pt x="117500" y="77091"/>
                  </a:lnTo>
                  <a:lnTo>
                    <a:pt x="124927" y="97495"/>
                  </a:lnTo>
                  <a:lnTo>
                    <a:pt x="127375" y="99663"/>
                  </a:lnTo>
                  <a:lnTo>
                    <a:pt x="129007" y="96435"/>
                  </a:lnTo>
                  <a:lnTo>
                    <a:pt x="130095" y="89608"/>
                  </a:lnTo>
                  <a:lnTo>
                    <a:pt x="131989" y="80382"/>
                  </a:lnTo>
                  <a:lnTo>
                    <a:pt x="137210" y="57666"/>
                  </a:lnTo>
                  <a:lnTo>
                    <a:pt x="140238" y="46233"/>
                  </a:lnTo>
                  <a:lnTo>
                    <a:pt x="146719" y="24180"/>
                  </a:lnTo>
                  <a:lnTo>
                    <a:pt x="152421" y="15728"/>
                  </a:lnTo>
                  <a:lnTo>
                    <a:pt x="159728" y="8925"/>
                  </a:lnTo>
                  <a:lnTo>
                    <a:pt x="168105" y="3221"/>
                  </a:lnTo>
                  <a:lnTo>
                    <a:pt x="177195" y="587"/>
                  </a:lnTo>
                  <a:lnTo>
                    <a:pt x="186762" y="0"/>
                  </a:lnTo>
                  <a:lnTo>
                    <a:pt x="196645" y="777"/>
                  </a:lnTo>
                  <a:lnTo>
                    <a:pt x="203234" y="7138"/>
                  </a:lnTo>
                  <a:lnTo>
                    <a:pt x="207627" y="17222"/>
                  </a:lnTo>
                  <a:lnTo>
                    <a:pt x="210555" y="29787"/>
                  </a:lnTo>
                  <a:lnTo>
                    <a:pt x="212507" y="42839"/>
                  </a:lnTo>
                  <a:lnTo>
                    <a:pt x="213809" y="56215"/>
                  </a:lnTo>
                  <a:lnTo>
                    <a:pt x="216412" y="118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9575" y="1514507"/>
              <a:ext cx="83348" cy="119633"/>
            </a:xfrm>
            <a:custGeom>
              <a:avLst/>
              <a:gdLst/>
              <a:ahLst/>
              <a:cxnLst/>
              <a:rect l="0" t="0" r="0" b="0"/>
              <a:pathLst>
                <a:path w="83348" h="119633">
                  <a:moveTo>
                    <a:pt x="38375" y="0"/>
                  </a:moveTo>
                  <a:lnTo>
                    <a:pt x="27208" y="11167"/>
                  </a:lnTo>
                  <a:lnTo>
                    <a:pt x="21581" y="17963"/>
                  </a:lnTo>
                  <a:lnTo>
                    <a:pt x="15493" y="25999"/>
                  </a:lnTo>
                  <a:lnTo>
                    <a:pt x="9097" y="34862"/>
                  </a:lnTo>
                  <a:lnTo>
                    <a:pt x="4833" y="45445"/>
                  </a:lnTo>
                  <a:lnTo>
                    <a:pt x="1990" y="57175"/>
                  </a:lnTo>
                  <a:lnTo>
                    <a:pt x="95" y="69670"/>
                  </a:lnTo>
                  <a:lnTo>
                    <a:pt x="0" y="81505"/>
                  </a:lnTo>
                  <a:lnTo>
                    <a:pt x="1105" y="92902"/>
                  </a:lnTo>
                  <a:lnTo>
                    <a:pt x="3011" y="104005"/>
                  </a:lnTo>
                  <a:lnTo>
                    <a:pt x="10124" y="111407"/>
                  </a:lnTo>
                  <a:lnTo>
                    <a:pt x="20710" y="116342"/>
                  </a:lnTo>
                  <a:lnTo>
                    <a:pt x="33610" y="119632"/>
                  </a:lnTo>
                  <a:lnTo>
                    <a:pt x="44547" y="119488"/>
                  </a:lnTo>
                  <a:lnTo>
                    <a:pt x="54176" y="117055"/>
                  </a:lnTo>
                  <a:lnTo>
                    <a:pt x="62932" y="113095"/>
                  </a:lnTo>
                  <a:lnTo>
                    <a:pt x="69939" y="106950"/>
                  </a:lnTo>
                  <a:lnTo>
                    <a:pt x="75778" y="99347"/>
                  </a:lnTo>
                  <a:lnTo>
                    <a:pt x="80840" y="90773"/>
                  </a:lnTo>
                  <a:lnTo>
                    <a:pt x="83045" y="80382"/>
                  </a:lnTo>
                  <a:lnTo>
                    <a:pt x="83347" y="68780"/>
                  </a:lnTo>
                  <a:lnTo>
                    <a:pt x="82380" y="56371"/>
                  </a:lnTo>
                  <a:lnTo>
                    <a:pt x="79398" y="45761"/>
                  </a:lnTo>
                  <a:lnTo>
                    <a:pt x="75072" y="36351"/>
                  </a:lnTo>
                  <a:lnTo>
                    <a:pt x="488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52121" y="1451402"/>
              <a:ext cx="323143" cy="203050"/>
            </a:xfrm>
            <a:custGeom>
              <a:avLst/>
              <a:gdLst/>
              <a:ahLst/>
              <a:cxnLst/>
              <a:rect l="0" t="0" r="0" b="0"/>
              <a:pathLst>
                <a:path w="323143" h="203050">
                  <a:moveTo>
                    <a:pt x="52558" y="0"/>
                  </a:moveTo>
                  <a:lnTo>
                    <a:pt x="63724" y="11167"/>
                  </a:lnTo>
                  <a:lnTo>
                    <a:pt x="67014" y="19131"/>
                  </a:lnTo>
                  <a:lnTo>
                    <a:pt x="69207" y="29114"/>
                  </a:lnTo>
                  <a:lnTo>
                    <a:pt x="70669" y="40445"/>
                  </a:lnTo>
                  <a:lnTo>
                    <a:pt x="71643" y="53841"/>
                  </a:lnTo>
                  <a:lnTo>
                    <a:pt x="72293" y="68616"/>
                  </a:lnTo>
                  <a:lnTo>
                    <a:pt x="73015" y="99445"/>
                  </a:lnTo>
                  <a:lnTo>
                    <a:pt x="73336" y="128728"/>
                  </a:lnTo>
                  <a:lnTo>
                    <a:pt x="75759" y="140744"/>
                  </a:lnTo>
                  <a:lnTo>
                    <a:pt x="79711" y="151092"/>
                  </a:lnTo>
                  <a:lnTo>
                    <a:pt x="84684" y="160327"/>
                  </a:lnTo>
                  <a:lnTo>
                    <a:pt x="87998" y="161810"/>
                  </a:lnTo>
                  <a:lnTo>
                    <a:pt x="90208" y="158124"/>
                  </a:lnTo>
                  <a:lnTo>
                    <a:pt x="91682" y="150992"/>
                  </a:lnTo>
                  <a:lnTo>
                    <a:pt x="90326" y="143901"/>
                  </a:lnTo>
                  <a:lnTo>
                    <a:pt x="87086" y="136835"/>
                  </a:lnTo>
                  <a:lnTo>
                    <a:pt x="82588" y="129788"/>
                  </a:lnTo>
                  <a:lnTo>
                    <a:pt x="76084" y="126258"/>
                  </a:lnTo>
                  <a:lnTo>
                    <a:pt x="68242" y="125074"/>
                  </a:lnTo>
                  <a:lnTo>
                    <a:pt x="59508" y="125453"/>
                  </a:lnTo>
                  <a:lnTo>
                    <a:pt x="49011" y="128043"/>
                  </a:lnTo>
                  <a:lnTo>
                    <a:pt x="37338" y="132107"/>
                  </a:lnTo>
                  <a:lnTo>
                    <a:pt x="24882" y="137153"/>
                  </a:lnTo>
                  <a:lnTo>
                    <a:pt x="15409" y="144023"/>
                  </a:lnTo>
                  <a:lnTo>
                    <a:pt x="7925" y="152109"/>
                  </a:lnTo>
                  <a:lnTo>
                    <a:pt x="1768" y="161006"/>
                  </a:lnTo>
                  <a:lnTo>
                    <a:pt x="0" y="169274"/>
                  </a:lnTo>
                  <a:lnTo>
                    <a:pt x="1158" y="177124"/>
                  </a:lnTo>
                  <a:lnTo>
                    <a:pt x="4268" y="184694"/>
                  </a:lnTo>
                  <a:lnTo>
                    <a:pt x="9847" y="190909"/>
                  </a:lnTo>
                  <a:lnTo>
                    <a:pt x="17072" y="196222"/>
                  </a:lnTo>
                  <a:lnTo>
                    <a:pt x="25395" y="200932"/>
                  </a:lnTo>
                  <a:lnTo>
                    <a:pt x="35618" y="202903"/>
                  </a:lnTo>
                  <a:lnTo>
                    <a:pt x="47107" y="203049"/>
                  </a:lnTo>
                  <a:lnTo>
                    <a:pt x="59442" y="201977"/>
                  </a:lnTo>
                  <a:lnTo>
                    <a:pt x="71170" y="200094"/>
                  </a:lnTo>
                  <a:lnTo>
                    <a:pt x="82495" y="197670"/>
                  </a:lnTo>
                  <a:lnTo>
                    <a:pt x="93551" y="194886"/>
                  </a:lnTo>
                  <a:lnTo>
                    <a:pt x="104428" y="190692"/>
                  </a:lnTo>
                  <a:lnTo>
                    <a:pt x="115185" y="185559"/>
                  </a:lnTo>
                  <a:lnTo>
                    <a:pt x="125862" y="179800"/>
                  </a:lnTo>
                  <a:lnTo>
                    <a:pt x="136486" y="174792"/>
                  </a:lnTo>
                  <a:lnTo>
                    <a:pt x="147074" y="170284"/>
                  </a:lnTo>
                  <a:lnTo>
                    <a:pt x="157639" y="166111"/>
                  </a:lnTo>
                  <a:lnTo>
                    <a:pt x="165851" y="159823"/>
                  </a:lnTo>
                  <a:lnTo>
                    <a:pt x="172494" y="152125"/>
                  </a:lnTo>
                  <a:lnTo>
                    <a:pt x="178091" y="143487"/>
                  </a:lnTo>
                  <a:lnTo>
                    <a:pt x="178317" y="138897"/>
                  </a:lnTo>
                  <a:lnTo>
                    <a:pt x="174962" y="137005"/>
                  </a:lnTo>
                  <a:lnTo>
                    <a:pt x="169219" y="136913"/>
                  </a:lnTo>
                  <a:lnTo>
                    <a:pt x="164222" y="140358"/>
                  </a:lnTo>
                  <a:lnTo>
                    <a:pt x="159722" y="146160"/>
                  </a:lnTo>
                  <a:lnTo>
                    <a:pt x="155553" y="153534"/>
                  </a:lnTo>
                  <a:lnTo>
                    <a:pt x="155111" y="160787"/>
                  </a:lnTo>
                  <a:lnTo>
                    <a:pt x="157154" y="167960"/>
                  </a:lnTo>
                  <a:lnTo>
                    <a:pt x="160853" y="175078"/>
                  </a:lnTo>
                  <a:lnTo>
                    <a:pt x="166825" y="178656"/>
                  </a:lnTo>
                  <a:lnTo>
                    <a:pt x="174312" y="179872"/>
                  </a:lnTo>
                  <a:lnTo>
                    <a:pt x="182809" y="179514"/>
                  </a:lnTo>
                  <a:lnTo>
                    <a:pt x="191980" y="178107"/>
                  </a:lnTo>
                  <a:lnTo>
                    <a:pt x="201600" y="176001"/>
                  </a:lnTo>
                  <a:lnTo>
                    <a:pt x="211519" y="173428"/>
                  </a:lnTo>
                  <a:lnTo>
                    <a:pt x="221637" y="169375"/>
                  </a:lnTo>
                  <a:lnTo>
                    <a:pt x="231889" y="164336"/>
                  </a:lnTo>
                  <a:lnTo>
                    <a:pt x="242229" y="158639"/>
                  </a:lnTo>
                  <a:lnTo>
                    <a:pt x="252628" y="151336"/>
                  </a:lnTo>
                  <a:lnTo>
                    <a:pt x="263067" y="142961"/>
                  </a:lnTo>
                  <a:lnTo>
                    <a:pt x="273532" y="133872"/>
                  </a:lnTo>
                  <a:lnTo>
                    <a:pt x="282846" y="124306"/>
                  </a:lnTo>
                  <a:lnTo>
                    <a:pt x="291393" y="114424"/>
                  </a:lnTo>
                  <a:lnTo>
                    <a:pt x="299428" y="104329"/>
                  </a:lnTo>
                  <a:lnTo>
                    <a:pt x="305953" y="94094"/>
                  </a:lnTo>
                  <a:lnTo>
                    <a:pt x="311472" y="83764"/>
                  </a:lnTo>
                  <a:lnTo>
                    <a:pt x="316319" y="73372"/>
                  </a:lnTo>
                  <a:lnTo>
                    <a:pt x="319551" y="61770"/>
                  </a:lnTo>
                  <a:lnTo>
                    <a:pt x="321706" y="49360"/>
                  </a:lnTo>
                  <a:lnTo>
                    <a:pt x="323142" y="36412"/>
                  </a:lnTo>
                  <a:lnTo>
                    <a:pt x="320594" y="26612"/>
                  </a:lnTo>
                  <a:lnTo>
                    <a:pt x="315389" y="18910"/>
                  </a:lnTo>
                  <a:lnTo>
                    <a:pt x="308414" y="12607"/>
                  </a:lnTo>
                  <a:lnTo>
                    <a:pt x="300257" y="9573"/>
                  </a:lnTo>
                  <a:lnTo>
                    <a:pt x="291314" y="8719"/>
                  </a:lnTo>
                  <a:lnTo>
                    <a:pt x="281846" y="9319"/>
                  </a:lnTo>
                  <a:lnTo>
                    <a:pt x="273197" y="13224"/>
                  </a:lnTo>
                  <a:lnTo>
                    <a:pt x="265093" y="19334"/>
                  </a:lnTo>
                  <a:lnTo>
                    <a:pt x="257354" y="26912"/>
                  </a:lnTo>
                  <a:lnTo>
                    <a:pt x="251025" y="35471"/>
                  </a:lnTo>
                  <a:lnTo>
                    <a:pt x="245638" y="44682"/>
                  </a:lnTo>
                  <a:lnTo>
                    <a:pt x="240877" y="54329"/>
                  </a:lnTo>
                  <a:lnTo>
                    <a:pt x="236535" y="64266"/>
                  </a:lnTo>
                  <a:lnTo>
                    <a:pt x="232472" y="74397"/>
                  </a:lnTo>
                  <a:lnTo>
                    <a:pt x="228594" y="84657"/>
                  </a:lnTo>
                  <a:lnTo>
                    <a:pt x="228346" y="93834"/>
                  </a:lnTo>
                  <a:lnTo>
                    <a:pt x="230519" y="102289"/>
                  </a:lnTo>
                  <a:lnTo>
                    <a:pt x="234304" y="110263"/>
                  </a:lnTo>
                  <a:lnTo>
                    <a:pt x="239165" y="117916"/>
                  </a:lnTo>
                  <a:lnTo>
                    <a:pt x="244742" y="125356"/>
                  </a:lnTo>
                  <a:lnTo>
                    <a:pt x="250798" y="132652"/>
                  </a:lnTo>
                  <a:lnTo>
                    <a:pt x="258341" y="139854"/>
                  </a:lnTo>
                  <a:lnTo>
                    <a:pt x="266876" y="146993"/>
                  </a:lnTo>
                  <a:lnTo>
                    <a:pt x="315498" y="168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0869" y="1682789"/>
              <a:ext cx="683645" cy="52589"/>
            </a:xfrm>
            <a:custGeom>
              <a:avLst/>
              <a:gdLst/>
              <a:ahLst/>
              <a:cxnLst/>
              <a:rect l="0" t="0" r="0" b="0"/>
              <a:pathLst>
                <a:path w="683645" h="52589">
                  <a:moveTo>
                    <a:pt x="0" y="52588"/>
                  </a:moveTo>
                  <a:lnTo>
                    <a:pt x="22334" y="47004"/>
                  </a:lnTo>
                  <a:lnTo>
                    <a:pt x="35924" y="45360"/>
                  </a:lnTo>
                  <a:lnTo>
                    <a:pt x="51997" y="44263"/>
                  </a:lnTo>
                  <a:lnTo>
                    <a:pt x="69723" y="43532"/>
                  </a:lnTo>
                  <a:lnTo>
                    <a:pt x="87384" y="41876"/>
                  </a:lnTo>
                  <a:lnTo>
                    <a:pt x="105001" y="39604"/>
                  </a:lnTo>
                  <a:lnTo>
                    <a:pt x="122589" y="36920"/>
                  </a:lnTo>
                  <a:lnTo>
                    <a:pt x="141325" y="35131"/>
                  </a:lnTo>
                  <a:lnTo>
                    <a:pt x="160828" y="33938"/>
                  </a:lnTo>
                  <a:lnTo>
                    <a:pt x="198859" y="32613"/>
                  </a:lnTo>
                  <a:lnTo>
                    <a:pt x="261362" y="31762"/>
                  </a:lnTo>
                  <a:lnTo>
                    <a:pt x="275912" y="31692"/>
                  </a:lnTo>
                  <a:lnTo>
                    <a:pt x="289117" y="30477"/>
                  </a:lnTo>
                  <a:lnTo>
                    <a:pt x="301427" y="28498"/>
                  </a:lnTo>
                  <a:lnTo>
                    <a:pt x="313139" y="26011"/>
                  </a:lnTo>
                  <a:lnTo>
                    <a:pt x="325621" y="24352"/>
                  </a:lnTo>
                  <a:lnTo>
                    <a:pt x="338618" y="23247"/>
                  </a:lnTo>
                  <a:lnTo>
                    <a:pt x="351956" y="22510"/>
                  </a:lnTo>
                  <a:lnTo>
                    <a:pt x="379242" y="21690"/>
                  </a:lnTo>
                  <a:lnTo>
                    <a:pt x="462828" y="21093"/>
                  </a:lnTo>
                  <a:lnTo>
                    <a:pt x="476833" y="21074"/>
                  </a:lnTo>
                  <a:lnTo>
                    <a:pt x="490845" y="19892"/>
                  </a:lnTo>
                  <a:lnTo>
                    <a:pt x="504861" y="17936"/>
                  </a:lnTo>
                  <a:lnTo>
                    <a:pt x="518879" y="15463"/>
                  </a:lnTo>
                  <a:lnTo>
                    <a:pt x="535236" y="13815"/>
                  </a:lnTo>
                  <a:lnTo>
                    <a:pt x="553152" y="12716"/>
                  </a:lnTo>
                  <a:lnTo>
                    <a:pt x="590589" y="11494"/>
                  </a:lnTo>
                  <a:lnTo>
                    <a:pt x="608753" y="11169"/>
                  </a:lnTo>
                  <a:lnTo>
                    <a:pt x="6836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76604" y="1769143"/>
              <a:ext cx="149276" cy="113481"/>
            </a:xfrm>
            <a:custGeom>
              <a:avLst/>
              <a:gdLst/>
              <a:ahLst/>
              <a:cxnLst/>
              <a:rect l="0" t="0" r="0" b="0"/>
              <a:pathLst>
                <a:path w="149276" h="113481">
                  <a:moveTo>
                    <a:pt x="75652" y="60892"/>
                  </a:moveTo>
                  <a:lnTo>
                    <a:pt x="81236" y="44142"/>
                  </a:lnTo>
                  <a:lnTo>
                    <a:pt x="82880" y="34533"/>
                  </a:lnTo>
                  <a:lnTo>
                    <a:pt x="83977" y="23453"/>
                  </a:lnTo>
                  <a:lnTo>
                    <a:pt x="84708" y="11392"/>
                  </a:lnTo>
                  <a:lnTo>
                    <a:pt x="80521" y="4520"/>
                  </a:lnTo>
                  <a:lnTo>
                    <a:pt x="73055" y="1107"/>
                  </a:lnTo>
                  <a:lnTo>
                    <a:pt x="63403" y="0"/>
                  </a:lnTo>
                  <a:lnTo>
                    <a:pt x="54631" y="1599"/>
                  </a:lnTo>
                  <a:lnTo>
                    <a:pt x="46446" y="5003"/>
                  </a:lnTo>
                  <a:lnTo>
                    <a:pt x="38652" y="9609"/>
                  </a:lnTo>
                  <a:lnTo>
                    <a:pt x="31119" y="16186"/>
                  </a:lnTo>
                  <a:lnTo>
                    <a:pt x="23760" y="24077"/>
                  </a:lnTo>
                  <a:lnTo>
                    <a:pt x="16516" y="32842"/>
                  </a:lnTo>
                  <a:lnTo>
                    <a:pt x="10518" y="42192"/>
                  </a:lnTo>
                  <a:lnTo>
                    <a:pt x="5351" y="51932"/>
                  </a:lnTo>
                  <a:lnTo>
                    <a:pt x="738" y="61930"/>
                  </a:lnTo>
                  <a:lnTo>
                    <a:pt x="0" y="70933"/>
                  </a:lnTo>
                  <a:lnTo>
                    <a:pt x="1845" y="79273"/>
                  </a:lnTo>
                  <a:lnTo>
                    <a:pt x="5412" y="87169"/>
                  </a:lnTo>
                  <a:lnTo>
                    <a:pt x="11296" y="90097"/>
                  </a:lnTo>
                  <a:lnTo>
                    <a:pt x="18725" y="89711"/>
                  </a:lnTo>
                  <a:lnTo>
                    <a:pt x="27183" y="87116"/>
                  </a:lnTo>
                  <a:lnTo>
                    <a:pt x="36328" y="83050"/>
                  </a:lnTo>
                  <a:lnTo>
                    <a:pt x="45930" y="78001"/>
                  </a:lnTo>
                  <a:lnTo>
                    <a:pt x="55837" y="72298"/>
                  </a:lnTo>
                  <a:lnTo>
                    <a:pt x="64780" y="66159"/>
                  </a:lnTo>
                  <a:lnTo>
                    <a:pt x="73078" y="59729"/>
                  </a:lnTo>
                  <a:lnTo>
                    <a:pt x="80948" y="53105"/>
                  </a:lnTo>
                  <a:lnTo>
                    <a:pt x="87363" y="52195"/>
                  </a:lnTo>
                  <a:lnTo>
                    <a:pt x="92808" y="55094"/>
                  </a:lnTo>
                  <a:lnTo>
                    <a:pt x="97607" y="60533"/>
                  </a:lnTo>
                  <a:lnTo>
                    <a:pt x="103144" y="67664"/>
                  </a:lnTo>
                  <a:lnTo>
                    <a:pt x="109172" y="75925"/>
                  </a:lnTo>
                  <a:lnTo>
                    <a:pt x="149275" y="113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76563" y="1786363"/>
              <a:ext cx="75529" cy="96261"/>
            </a:xfrm>
            <a:custGeom>
              <a:avLst/>
              <a:gdLst/>
              <a:ahLst/>
              <a:cxnLst/>
              <a:rect l="0" t="0" r="0" b="0"/>
              <a:pathLst>
                <a:path w="75529" h="96261">
                  <a:moveTo>
                    <a:pt x="75528" y="12120"/>
                  </a:moveTo>
                  <a:lnTo>
                    <a:pt x="64361" y="953"/>
                  </a:lnTo>
                  <a:lnTo>
                    <a:pt x="57565" y="0"/>
                  </a:lnTo>
                  <a:lnTo>
                    <a:pt x="49529" y="1703"/>
                  </a:lnTo>
                  <a:lnTo>
                    <a:pt x="40666" y="5175"/>
                  </a:lnTo>
                  <a:lnTo>
                    <a:pt x="32420" y="9827"/>
                  </a:lnTo>
                  <a:lnTo>
                    <a:pt x="24585" y="15266"/>
                  </a:lnTo>
                  <a:lnTo>
                    <a:pt x="17025" y="21229"/>
                  </a:lnTo>
                  <a:lnTo>
                    <a:pt x="10816" y="28710"/>
                  </a:lnTo>
                  <a:lnTo>
                    <a:pt x="5508" y="37203"/>
                  </a:lnTo>
                  <a:lnTo>
                    <a:pt x="801" y="46371"/>
                  </a:lnTo>
                  <a:lnTo>
                    <a:pt x="0" y="55989"/>
                  </a:lnTo>
                  <a:lnTo>
                    <a:pt x="1804" y="65907"/>
                  </a:lnTo>
                  <a:lnTo>
                    <a:pt x="5343" y="76025"/>
                  </a:lnTo>
                  <a:lnTo>
                    <a:pt x="12377" y="82770"/>
                  </a:lnTo>
                  <a:lnTo>
                    <a:pt x="21741" y="87267"/>
                  </a:lnTo>
                  <a:lnTo>
                    <a:pt x="54492" y="96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30172" y="1756412"/>
              <a:ext cx="6060" cy="126212"/>
            </a:xfrm>
            <a:custGeom>
              <a:avLst/>
              <a:gdLst/>
              <a:ahLst/>
              <a:cxnLst/>
              <a:rect l="0" t="0" r="0" b="0"/>
              <a:pathLst>
                <a:path w="6060" h="126212">
                  <a:moveTo>
                    <a:pt x="6059" y="0"/>
                  </a:moveTo>
                  <a:lnTo>
                    <a:pt x="6059" y="27917"/>
                  </a:lnTo>
                  <a:lnTo>
                    <a:pt x="4891" y="39647"/>
                  </a:lnTo>
                  <a:lnTo>
                    <a:pt x="2943" y="50972"/>
                  </a:lnTo>
                  <a:lnTo>
                    <a:pt x="476" y="62029"/>
                  </a:lnTo>
                  <a:lnTo>
                    <a:pt x="0" y="72905"/>
                  </a:lnTo>
                  <a:lnTo>
                    <a:pt x="851" y="83662"/>
                  </a:lnTo>
                  <a:lnTo>
                    <a:pt x="6059" y="126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73126" y="1809000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21035"/>
                  </a:moveTo>
                  <a:lnTo>
                    <a:pt x="22333" y="21035"/>
                  </a:lnTo>
                  <a:lnTo>
                    <a:pt x="32418" y="19867"/>
                  </a:lnTo>
                  <a:lnTo>
                    <a:pt x="42647" y="17919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00799" y="1787965"/>
              <a:ext cx="103715" cy="94659"/>
            </a:xfrm>
            <a:custGeom>
              <a:avLst/>
              <a:gdLst/>
              <a:ahLst/>
              <a:cxnLst/>
              <a:rect l="0" t="0" r="0" b="0"/>
              <a:pathLst>
                <a:path w="103715" h="94659">
                  <a:moveTo>
                    <a:pt x="9056" y="0"/>
                  </a:moveTo>
                  <a:lnTo>
                    <a:pt x="3472" y="16750"/>
                  </a:lnTo>
                  <a:lnTo>
                    <a:pt x="1827" y="26359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1850" y="59879"/>
                  </a:lnTo>
                  <a:lnTo>
                    <a:pt x="5420" y="69135"/>
                  </a:lnTo>
                  <a:lnTo>
                    <a:pt x="10138" y="77643"/>
                  </a:lnTo>
                  <a:lnTo>
                    <a:pt x="16789" y="82146"/>
                  </a:lnTo>
                  <a:lnTo>
                    <a:pt x="24729" y="83979"/>
                  </a:lnTo>
                  <a:lnTo>
                    <a:pt x="33528" y="84033"/>
                  </a:lnTo>
                  <a:lnTo>
                    <a:pt x="41731" y="81732"/>
                  </a:lnTo>
                  <a:lnTo>
                    <a:pt x="49537" y="77860"/>
                  </a:lnTo>
                  <a:lnTo>
                    <a:pt x="57079" y="72942"/>
                  </a:lnTo>
                  <a:lnTo>
                    <a:pt x="64443" y="67326"/>
                  </a:lnTo>
                  <a:lnTo>
                    <a:pt x="71690" y="61245"/>
                  </a:lnTo>
                  <a:lnTo>
                    <a:pt x="78859" y="54853"/>
                  </a:lnTo>
                  <a:lnTo>
                    <a:pt x="84807" y="54098"/>
                  </a:lnTo>
                  <a:lnTo>
                    <a:pt x="89941" y="57101"/>
                  </a:lnTo>
                  <a:lnTo>
                    <a:pt x="103714" y="94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81976" y="1640469"/>
              <a:ext cx="230639" cy="206812"/>
            </a:xfrm>
            <a:custGeom>
              <a:avLst/>
              <a:gdLst/>
              <a:ahLst/>
              <a:cxnLst/>
              <a:rect l="0" t="0" r="0" b="0"/>
              <a:pathLst>
                <a:path w="230639" h="206812">
                  <a:moveTo>
                    <a:pt x="69783" y="168531"/>
                  </a:moveTo>
                  <a:lnTo>
                    <a:pt x="47450" y="168531"/>
                  </a:lnTo>
                  <a:lnTo>
                    <a:pt x="38533" y="170868"/>
                  </a:lnTo>
                  <a:lnTo>
                    <a:pt x="30252" y="174764"/>
                  </a:lnTo>
                  <a:lnTo>
                    <a:pt x="22394" y="179698"/>
                  </a:lnTo>
                  <a:lnTo>
                    <a:pt x="14818" y="185325"/>
                  </a:lnTo>
                  <a:lnTo>
                    <a:pt x="7430" y="191413"/>
                  </a:lnTo>
                  <a:lnTo>
                    <a:pt x="168" y="197809"/>
                  </a:lnTo>
                  <a:lnTo>
                    <a:pt x="0" y="202073"/>
                  </a:lnTo>
                  <a:lnTo>
                    <a:pt x="4563" y="204916"/>
                  </a:lnTo>
                  <a:lnTo>
                    <a:pt x="12280" y="206811"/>
                  </a:lnTo>
                  <a:lnTo>
                    <a:pt x="22099" y="205738"/>
                  </a:lnTo>
                  <a:lnTo>
                    <a:pt x="33319" y="202684"/>
                  </a:lnTo>
                  <a:lnTo>
                    <a:pt x="45474" y="198312"/>
                  </a:lnTo>
                  <a:lnTo>
                    <a:pt x="55914" y="193059"/>
                  </a:lnTo>
                  <a:lnTo>
                    <a:pt x="65212" y="187221"/>
                  </a:lnTo>
                  <a:lnTo>
                    <a:pt x="73747" y="180991"/>
                  </a:lnTo>
                  <a:lnTo>
                    <a:pt x="77101" y="179175"/>
                  </a:lnTo>
                  <a:lnTo>
                    <a:pt x="76999" y="180302"/>
                  </a:lnTo>
                  <a:lnTo>
                    <a:pt x="74594" y="183390"/>
                  </a:lnTo>
                  <a:lnTo>
                    <a:pt x="77665" y="184280"/>
                  </a:lnTo>
                  <a:lnTo>
                    <a:pt x="84387" y="183705"/>
                  </a:lnTo>
                  <a:lnTo>
                    <a:pt x="93542" y="182153"/>
                  </a:lnTo>
                  <a:lnTo>
                    <a:pt x="103152" y="179950"/>
                  </a:lnTo>
                  <a:lnTo>
                    <a:pt x="113064" y="177312"/>
                  </a:lnTo>
                  <a:lnTo>
                    <a:pt x="123178" y="174385"/>
                  </a:lnTo>
                  <a:lnTo>
                    <a:pt x="133427" y="168928"/>
                  </a:lnTo>
                  <a:lnTo>
                    <a:pt x="143765" y="161784"/>
                  </a:lnTo>
                  <a:lnTo>
                    <a:pt x="154163" y="153515"/>
                  </a:lnTo>
                  <a:lnTo>
                    <a:pt x="164601" y="144497"/>
                  </a:lnTo>
                  <a:lnTo>
                    <a:pt x="175066" y="134979"/>
                  </a:lnTo>
                  <a:lnTo>
                    <a:pt x="185548" y="125128"/>
                  </a:lnTo>
                  <a:lnTo>
                    <a:pt x="194873" y="115055"/>
                  </a:lnTo>
                  <a:lnTo>
                    <a:pt x="203427" y="104833"/>
                  </a:lnTo>
                  <a:lnTo>
                    <a:pt x="211467" y="94513"/>
                  </a:lnTo>
                  <a:lnTo>
                    <a:pt x="217996" y="84127"/>
                  </a:lnTo>
                  <a:lnTo>
                    <a:pt x="223517" y="73697"/>
                  </a:lnTo>
                  <a:lnTo>
                    <a:pt x="228366" y="63238"/>
                  </a:lnTo>
                  <a:lnTo>
                    <a:pt x="230431" y="52760"/>
                  </a:lnTo>
                  <a:lnTo>
                    <a:pt x="230638" y="42268"/>
                  </a:lnTo>
                  <a:lnTo>
                    <a:pt x="229608" y="31768"/>
                  </a:lnTo>
                  <a:lnTo>
                    <a:pt x="226584" y="22430"/>
                  </a:lnTo>
                  <a:lnTo>
                    <a:pt x="222230" y="13868"/>
                  </a:lnTo>
                  <a:lnTo>
                    <a:pt x="216991" y="5823"/>
                  </a:lnTo>
                  <a:lnTo>
                    <a:pt x="209992" y="1628"/>
                  </a:lnTo>
                  <a:lnTo>
                    <a:pt x="201820" y="0"/>
                  </a:lnTo>
                  <a:lnTo>
                    <a:pt x="192867" y="83"/>
                  </a:lnTo>
                  <a:lnTo>
                    <a:pt x="184560" y="2476"/>
                  </a:lnTo>
                  <a:lnTo>
                    <a:pt x="176686" y="6408"/>
                  </a:lnTo>
                  <a:lnTo>
                    <a:pt x="169098" y="11367"/>
                  </a:lnTo>
                  <a:lnTo>
                    <a:pt x="161703" y="19347"/>
                  </a:lnTo>
                  <a:lnTo>
                    <a:pt x="154436" y="29342"/>
                  </a:lnTo>
                  <a:lnTo>
                    <a:pt x="147253" y="40680"/>
                  </a:lnTo>
                  <a:lnTo>
                    <a:pt x="142465" y="52913"/>
                  </a:lnTo>
                  <a:lnTo>
                    <a:pt x="139273" y="65743"/>
                  </a:lnTo>
                  <a:lnTo>
                    <a:pt x="137145" y="78970"/>
                  </a:lnTo>
                  <a:lnTo>
                    <a:pt x="136895" y="92463"/>
                  </a:lnTo>
                  <a:lnTo>
                    <a:pt x="137897" y="106133"/>
                  </a:lnTo>
                  <a:lnTo>
                    <a:pt x="139733" y="119921"/>
                  </a:lnTo>
                  <a:lnTo>
                    <a:pt x="143295" y="132618"/>
                  </a:lnTo>
                  <a:lnTo>
                    <a:pt x="148007" y="144589"/>
                  </a:lnTo>
                  <a:lnTo>
                    <a:pt x="174959" y="200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66956" y="2597820"/>
            <a:ext cx="357599" cy="336564"/>
            <a:chOff x="1766956" y="2597820"/>
            <a:chExt cx="357599" cy="336564"/>
          </a:xfrm>
        </p:grpSpPr>
        <p:sp>
          <p:nvSpPr>
            <p:cNvPr id="61" name="Freeform 60"/>
            <p:cNvSpPr/>
            <p:nvPr/>
          </p:nvSpPr>
          <p:spPr>
            <a:xfrm>
              <a:off x="1809026" y="2597820"/>
              <a:ext cx="315529" cy="294494"/>
            </a:xfrm>
            <a:custGeom>
              <a:avLst/>
              <a:gdLst/>
              <a:ahLst/>
              <a:cxnLst/>
              <a:rect l="0" t="0" r="0" b="0"/>
              <a:pathLst>
                <a:path w="315529" h="294494">
                  <a:moveTo>
                    <a:pt x="0" y="0"/>
                  </a:moveTo>
                  <a:lnTo>
                    <a:pt x="5584" y="22334"/>
                  </a:lnTo>
                  <a:lnTo>
                    <a:pt x="9566" y="32419"/>
                  </a:lnTo>
                  <a:lnTo>
                    <a:pt x="14558" y="42648"/>
                  </a:lnTo>
                  <a:lnTo>
                    <a:pt x="20223" y="52973"/>
                  </a:lnTo>
                  <a:lnTo>
                    <a:pt x="26337" y="62193"/>
                  </a:lnTo>
                  <a:lnTo>
                    <a:pt x="32750" y="70678"/>
                  </a:lnTo>
                  <a:lnTo>
                    <a:pt x="39363" y="78671"/>
                  </a:lnTo>
                  <a:lnTo>
                    <a:pt x="56059" y="100019"/>
                  </a:lnTo>
                  <a:lnTo>
                    <a:pt x="65420" y="112255"/>
                  </a:lnTo>
                  <a:lnTo>
                    <a:pt x="73998" y="122750"/>
                  </a:lnTo>
                  <a:lnTo>
                    <a:pt x="82053" y="132084"/>
                  </a:lnTo>
                  <a:lnTo>
                    <a:pt x="89761" y="140644"/>
                  </a:lnTo>
                  <a:lnTo>
                    <a:pt x="104558" y="156388"/>
                  </a:lnTo>
                  <a:lnTo>
                    <a:pt x="111776" y="163858"/>
                  </a:lnTo>
                  <a:lnTo>
                    <a:pt x="120094" y="170007"/>
                  </a:lnTo>
                  <a:lnTo>
                    <a:pt x="129145" y="175275"/>
                  </a:lnTo>
                  <a:lnTo>
                    <a:pt x="138685" y="179955"/>
                  </a:lnTo>
                  <a:lnTo>
                    <a:pt x="147382" y="185413"/>
                  </a:lnTo>
                  <a:lnTo>
                    <a:pt x="155517" y="191389"/>
                  </a:lnTo>
                  <a:lnTo>
                    <a:pt x="163278" y="197710"/>
                  </a:lnTo>
                  <a:lnTo>
                    <a:pt x="170789" y="204261"/>
                  </a:lnTo>
                  <a:lnTo>
                    <a:pt x="178134" y="210966"/>
                  </a:lnTo>
                  <a:lnTo>
                    <a:pt x="185367" y="217773"/>
                  </a:lnTo>
                  <a:lnTo>
                    <a:pt x="193696" y="224648"/>
                  </a:lnTo>
                  <a:lnTo>
                    <a:pt x="202754" y="231569"/>
                  </a:lnTo>
                  <a:lnTo>
                    <a:pt x="212298" y="238520"/>
                  </a:lnTo>
                  <a:lnTo>
                    <a:pt x="223336" y="245491"/>
                  </a:lnTo>
                  <a:lnTo>
                    <a:pt x="235369" y="252476"/>
                  </a:lnTo>
                  <a:lnTo>
                    <a:pt x="248065" y="259470"/>
                  </a:lnTo>
                  <a:lnTo>
                    <a:pt x="260035" y="266470"/>
                  </a:lnTo>
                  <a:lnTo>
                    <a:pt x="271521" y="273473"/>
                  </a:lnTo>
                  <a:lnTo>
                    <a:pt x="315528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766956" y="2629373"/>
              <a:ext cx="273459" cy="305011"/>
            </a:xfrm>
            <a:custGeom>
              <a:avLst/>
              <a:gdLst/>
              <a:ahLst/>
              <a:cxnLst/>
              <a:rect l="0" t="0" r="0" b="0"/>
              <a:pathLst>
                <a:path w="273459" h="305011">
                  <a:moveTo>
                    <a:pt x="273458" y="0"/>
                  </a:moveTo>
                  <a:lnTo>
                    <a:pt x="262291" y="16750"/>
                  </a:lnTo>
                  <a:lnTo>
                    <a:pt x="256664" y="26359"/>
                  </a:lnTo>
                  <a:lnTo>
                    <a:pt x="250576" y="37439"/>
                  </a:lnTo>
                  <a:lnTo>
                    <a:pt x="244179" y="49500"/>
                  </a:lnTo>
                  <a:lnTo>
                    <a:pt x="237578" y="59878"/>
                  </a:lnTo>
                  <a:lnTo>
                    <a:pt x="230840" y="69134"/>
                  </a:lnTo>
                  <a:lnTo>
                    <a:pt x="224011" y="77642"/>
                  </a:lnTo>
                  <a:lnTo>
                    <a:pt x="217121" y="85652"/>
                  </a:lnTo>
                  <a:lnTo>
                    <a:pt x="210190" y="93328"/>
                  </a:lnTo>
                  <a:lnTo>
                    <a:pt x="196256" y="108091"/>
                  </a:lnTo>
                  <a:lnTo>
                    <a:pt x="182273" y="122442"/>
                  </a:lnTo>
                  <a:lnTo>
                    <a:pt x="174103" y="131879"/>
                  </a:lnTo>
                  <a:lnTo>
                    <a:pt x="165151" y="142844"/>
                  </a:lnTo>
                  <a:lnTo>
                    <a:pt x="155677" y="154829"/>
                  </a:lnTo>
                  <a:lnTo>
                    <a:pt x="144687" y="166325"/>
                  </a:lnTo>
                  <a:lnTo>
                    <a:pt x="132685" y="177495"/>
                  </a:lnTo>
                  <a:lnTo>
                    <a:pt x="120010" y="188447"/>
                  </a:lnTo>
                  <a:lnTo>
                    <a:pt x="109222" y="198086"/>
                  </a:lnTo>
                  <a:lnTo>
                    <a:pt x="91003" y="215028"/>
                  </a:lnTo>
                  <a:lnTo>
                    <a:pt x="67606" y="237707"/>
                  </a:lnTo>
                  <a:lnTo>
                    <a:pt x="60263" y="246118"/>
                  </a:lnTo>
                  <a:lnTo>
                    <a:pt x="53030" y="255231"/>
                  </a:lnTo>
                  <a:lnTo>
                    <a:pt x="45871" y="264812"/>
                  </a:lnTo>
                  <a:lnTo>
                    <a:pt x="37592" y="273537"/>
                  </a:lnTo>
                  <a:lnTo>
                    <a:pt x="28567" y="281691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73962" y="3134217"/>
            <a:ext cx="1708523" cy="1135902"/>
            <a:chOff x="373962" y="3134217"/>
            <a:chExt cx="1708523" cy="1135902"/>
          </a:xfrm>
        </p:grpSpPr>
        <p:sp>
          <p:nvSpPr>
            <p:cNvPr id="64" name="Freeform 63"/>
            <p:cNvSpPr/>
            <p:nvPr/>
          </p:nvSpPr>
          <p:spPr>
            <a:xfrm>
              <a:off x="441739" y="31868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31221" y="314473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73962" y="3134217"/>
              <a:ext cx="299730" cy="452258"/>
            </a:xfrm>
            <a:custGeom>
              <a:avLst/>
              <a:gdLst/>
              <a:ahLst/>
              <a:cxnLst/>
              <a:rect l="0" t="0" r="0" b="0"/>
              <a:pathLst>
                <a:path w="299730" h="452258">
                  <a:moveTo>
                    <a:pt x="88812" y="0"/>
                  </a:moveTo>
                  <a:lnTo>
                    <a:pt x="72062" y="11167"/>
                  </a:lnTo>
                  <a:lnTo>
                    <a:pt x="65959" y="17963"/>
                  </a:lnTo>
                  <a:lnTo>
                    <a:pt x="60722" y="25999"/>
                  </a:lnTo>
                  <a:lnTo>
                    <a:pt x="56062" y="34862"/>
                  </a:lnTo>
                  <a:lnTo>
                    <a:pt x="51786" y="44277"/>
                  </a:lnTo>
                  <a:lnTo>
                    <a:pt x="47767" y="54059"/>
                  </a:lnTo>
                  <a:lnTo>
                    <a:pt x="43920" y="64087"/>
                  </a:lnTo>
                  <a:lnTo>
                    <a:pt x="40186" y="75446"/>
                  </a:lnTo>
                  <a:lnTo>
                    <a:pt x="36528" y="87694"/>
                  </a:lnTo>
                  <a:lnTo>
                    <a:pt x="29347" y="113767"/>
                  </a:lnTo>
                  <a:lnTo>
                    <a:pt x="22260" y="140937"/>
                  </a:lnTo>
                  <a:lnTo>
                    <a:pt x="15215" y="171710"/>
                  </a:lnTo>
                  <a:lnTo>
                    <a:pt x="8189" y="203696"/>
                  </a:lnTo>
                  <a:lnTo>
                    <a:pt x="1170" y="233493"/>
                  </a:lnTo>
                  <a:lnTo>
                    <a:pt x="0" y="249152"/>
                  </a:lnTo>
                  <a:lnTo>
                    <a:pt x="388" y="265434"/>
                  </a:lnTo>
                  <a:lnTo>
                    <a:pt x="1816" y="282132"/>
                  </a:lnTo>
                  <a:lnTo>
                    <a:pt x="3936" y="299108"/>
                  </a:lnTo>
                  <a:lnTo>
                    <a:pt x="6518" y="316268"/>
                  </a:lnTo>
                  <a:lnTo>
                    <a:pt x="9409" y="333551"/>
                  </a:lnTo>
                  <a:lnTo>
                    <a:pt x="14841" y="348578"/>
                  </a:lnTo>
                  <a:lnTo>
                    <a:pt x="21969" y="362103"/>
                  </a:lnTo>
                  <a:lnTo>
                    <a:pt x="30226" y="374625"/>
                  </a:lnTo>
                  <a:lnTo>
                    <a:pt x="40406" y="386479"/>
                  </a:lnTo>
                  <a:lnTo>
                    <a:pt x="51867" y="397887"/>
                  </a:lnTo>
                  <a:lnTo>
                    <a:pt x="64182" y="408999"/>
                  </a:lnTo>
                  <a:lnTo>
                    <a:pt x="77066" y="417575"/>
                  </a:lnTo>
                  <a:lnTo>
                    <a:pt x="90330" y="424461"/>
                  </a:lnTo>
                  <a:lnTo>
                    <a:pt x="103848" y="430221"/>
                  </a:lnTo>
                  <a:lnTo>
                    <a:pt x="117534" y="434060"/>
                  </a:lnTo>
                  <a:lnTo>
                    <a:pt x="131332" y="436620"/>
                  </a:lnTo>
                  <a:lnTo>
                    <a:pt x="145206" y="438326"/>
                  </a:lnTo>
                  <a:lnTo>
                    <a:pt x="160298" y="438295"/>
                  </a:lnTo>
                  <a:lnTo>
                    <a:pt x="176202" y="437106"/>
                  </a:lnTo>
                  <a:lnTo>
                    <a:pt x="192648" y="435145"/>
                  </a:lnTo>
                  <a:lnTo>
                    <a:pt x="208287" y="431500"/>
                  </a:lnTo>
                  <a:lnTo>
                    <a:pt x="223387" y="426733"/>
                  </a:lnTo>
                  <a:lnTo>
                    <a:pt x="238128" y="421217"/>
                  </a:lnTo>
                  <a:lnTo>
                    <a:pt x="250293" y="415203"/>
                  </a:lnTo>
                  <a:lnTo>
                    <a:pt x="260740" y="408857"/>
                  </a:lnTo>
                  <a:lnTo>
                    <a:pt x="270042" y="402289"/>
                  </a:lnTo>
                  <a:lnTo>
                    <a:pt x="278581" y="394404"/>
                  </a:lnTo>
                  <a:lnTo>
                    <a:pt x="286610" y="385641"/>
                  </a:lnTo>
                  <a:lnTo>
                    <a:pt x="294301" y="376294"/>
                  </a:lnTo>
                  <a:lnTo>
                    <a:pt x="298259" y="364219"/>
                  </a:lnTo>
                  <a:lnTo>
                    <a:pt x="299729" y="350326"/>
                  </a:lnTo>
                  <a:lnTo>
                    <a:pt x="299541" y="335221"/>
                  </a:lnTo>
                  <a:lnTo>
                    <a:pt x="298246" y="321645"/>
                  </a:lnTo>
                  <a:lnTo>
                    <a:pt x="296215" y="309089"/>
                  </a:lnTo>
                  <a:lnTo>
                    <a:pt x="293692" y="297212"/>
                  </a:lnTo>
                  <a:lnTo>
                    <a:pt x="289673" y="286957"/>
                  </a:lnTo>
                  <a:lnTo>
                    <a:pt x="284656" y="277783"/>
                  </a:lnTo>
                  <a:lnTo>
                    <a:pt x="278974" y="269329"/>
                  </a:lnTo>
                  <a:lnTo>
                    <a:pt x="271681" y="262525"/>
                  </a:lnTo>
                  <a:lnTo>
                    <a:pt x="263312" y="256820"/>
                  </a:lnTo>
                  <a:lnTo>
                    <a:pt x="254228" y="251849"/>
                  </a:lnTo>
                  <a:lnTo>
                    <a:pt x="243497" y="248534"/>
                  </a:lnTo>
                  <a:lnTo>
                    <a:pt x="231668" y="246325"/>
                  </a:lnTo>
                  <a:lnTo>
                    <a:pt x="219108" y="244851"/>
                  </a:lnTo>
                  <a:lnTo>
                    <a:pt x="207229" y="245038"/>
                  </a:lnTo>
                  <a:lnTo>
                    <a:pt x="195803" y="246331"/>
                  </a:lnTo>
                  <a:lnTo>
                    <a:pt x="184681" y="248362"/>
                  </a:lnTo>
                  <a:lnTo>
                    <a:pt x="174928" y="252053"/>
                  </a:lnTo>
                  <a:lnTo>
                    <a:pt x="166089" y="256851"/>
                  </a:lnTo>
                  <a:lnTo>
                    <a:pt x="157859" y="262386"/>
                  </a:lnTo>
                  <a:lnTo>
                    <a:pt x="150036" y="268414"/>
                  </a:lnTo>
                  <a:lnTo>
                    <a:pt x="142483" y="274770"/>
                  </a:lnTo>
                  <a:lnTo>
                    <a:pt x="135110" y="281345"/>
                  </a:lnTo>
                  <a:lnTo>
                    <a:pt x="129026" y="289233"/>
                  </a:lnTo>
                  <a:lnTo>
                    <a:pt x="123802" y="297999"/>
                  </a:lnTo>
                  <a:lnTo>
                    <a:pt x="119150" y="307348"/>
                  </a:lnTo>
                  <a:lnTo>
                    <a:pt x="114881" y="317086"/>
                  </a:lnTo>
                  <a:lnTo>
                    <a:pt x="110865" y="327085"/>
                  </a:lnTo>
                  <a:lnTo>
                    <a:pt x="107020" y="337256"/>
                  </a:lnTo>
                  <a:lnTo>
                    <a:pt x="104457" y="349880"/>
                  </a:lnTo>
                  <a:lnTo>
                    <a:pt x="102748" y="364140"/>
                  </a:lnTo>
                  <a:lnTo>
                    <a:pt x="101608" y="379489"/>
                  </a:lnTo>
                  <a:lnTo>
                    <a:pt x="103186" y="393227"/>
                  </a:lnTo>
                  <a:lnTo>
                    <a:pt x="106575" y="405892"/>
                  </a:lnTo>
                  <a:lnTo>
                    <a:pt x="120365" y="452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9855" y="3386640"/>
              <a:ext cx="220870" cy="178800"/>
            </a:xfrm>
            <a:custGeom>
              <a:avLst/>
              <a:gdLst/>
              <a:ahLst/>
              <a:cxnLst/>
              <a:rect l="0" t="0" r="0" b="0"/>
              <a:pathLst>
                <a:path w="220870" h="178800">
                  <a:moveTo>
                    <a:pt x="0" y="0"/>
                  </a:moveTo>
                  <a:lnTo>
                    <a:pt x="5583" y="22334"/>
                  </a:lnTo>
                  <a:lnTo>
                    <a:pt x="9565" y="31250"/>
                  </a:lnTo>
                  <a:lnTo>
                    <a:pt x="14557" y="39531"/>
                  </a:lnTo>
                  <a:lnTo>
                    <a:pt x="20222" y="47389"/>
                  </a:lnTo>
                  <a:lnTo>
                    <a:pt x="27505" y="56134"/>
                  </a:lnTo>
                  <a:lnTo>
                    <a:pt x="35866" y="65470"/>
                  </a:lnTo>
                  <a:lnTo>
                    <a:pt x="44945" y="75199"/>
                  </a:lnTo>
                  <a:lnTo>
                    <a:pt x="55673" y="84023"/>
                  </a:lnTo>
                  <a:lnTo>
                    <a:pt x="67499" y="92243"/>
                  </a:lnTo>
                  <a:lnTo>
                    <a:pt x="80058" y="100059"/>
                  </a:lnTo>
                  <a:lnTo>
                    <a:pt x="90768" y="107608"/>
                  </a:lnTo>
                  <a:lnTo>
                    <a:pt x="100245" y="114978"/>
                  </a:lnTo>
                  <a:lnTo>
                    <a:pt x="108900" y="122228"/>
                  </a:lnTo>
                  <a:lnTo>
                    <a:pt x="118176" y="129399"/>
                  </a:lnTo>
                  <a:lnTo>
                    <a:pt x="127866" y="136517"/>
                  </a:lnTo>
                  <a:lnTo>
                    <a:pt x="137832" y="143599"/>
                  </a:lnTo>
                  <a:lnTo>
                    <a:pt x="149150" y="149489"/>
                  </a:lnTo>
                  <a:lnTo>
                    <a:pt x="220869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99337" y="3376122"/>
              <a:ext cx="199835" cy="231389"/>
            </a:xfrm>
            <a:custGeom>
              <a:avLst/>
              <a:gdLst/>
              <a:ahLst/>
              <a:cxnLst/>
              <a:rect l="0" t="0" r="0" b="0"/>
              <a:pathLst>
                <a:path w="199835" h="231389">
                  <a:moveTo>
                    <a:pt x="199834" y="0"/>
                  </a:moveTo>
                  <a:lnTo>
                    <a:pt x="183084" y="16750"/>
                  </a:lnTo>
                  <a:lnTo>
                    <a:pt x="175813" y="25190"/>
                  </a:lnTo>
                  <a:lnTo>
                    <a:pt x="168628" y="34323"/>
                  </a:lnTo>
                  <a:lnTo>
                    <a:pt x="134720" y="79754"/>
                  </a:lnTo>
                  <a:lnTo>
                    <a:pt x="126040" y="90566"/>
                  </a:lnTo>
                  <a:lnTo>
                    <a:pt x="117917" y="100110"/>
                  </a:lnTo>
                  <a:lnTo>
                    <a:pt x="110164" y="108811"/>
                  </a:lnTo>
                  <a:lnTo>
                    <a:pt x="95317" y="124710"/>
                  </a:lnTo>
                  <a:lnTo>
                    <a:pt x="70702" y="149918"/>
                  </a:lnTo>
                  <a:lnTo>
                    <a:pt x="21702" y="199146"/>
                  </a:lnTo>
                  <a:lnTo>
                    <a:pt x="0" y="231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241076" y="3367067"/>
              <a:ext cx="126212" cy="9056"/>
            </a:xfrm>
            <a:custGeom>
              <a:avLst/>
              <a:gdLst/>
              <a:ahLst/>
              <a:cxnLst/>
              <a:rect l="0" t="0" r="0" b="0"/>
              <a:pathLst>
                <a:path w="126212" h="9056">
                  <a:moveTo>
                    <a:pt x="0" y="9055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39" y="731"/>
                  </a:lnTo>
                  <a:lnTo>
                    <a:pt x="49501" y="0"/>
                  </a:lnTo>
                  <a:lnTo>
                    <a:pt x="63385" y="681"/>
                  </a:lnTo>
                  <a:lnTo>
                    <a:pt x="78484" y="2304"/>
                  </a:lnTo>
                  <a:lnTo>
                    <a:pt x="126211" y="9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262111" y="3418193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16751" y="11167"/>
                  </a:lnTo>
                  <a:lnTo>
                    <a:pt x="27528" y="15625"/>
                  </a:lnTo>
                  <a:lnTo>
                    <a:pt x="40556" y="19766"/>
                  </a:lnTo>
                  <a:lnTo>
                    <a:pt x="55084" y="23694"/>
                  </a:lnTo>
                  <a:lnTo>
                    <a:pt x="69444" y="26314"/>
                  </a:lnTo>
                  <a:lnTo>
                    <a:pt x="83692" y="28060"/>
                  </a:lnTo>
                  <a:lnTo>
                    <a:pt x="136729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556604" y="3228876"/>
              <a:ext cx="208318" cy="273459"/>
            </a:xfrm>
            <a:custGeom>
              <a:avLst/>
              <a:gdLst/>
              <a:ahLst/>
              <a:cxnLst/>
              <a:rect l="0" t="0" r="0" b="0"/>
              <a:pathLst>
                <a:path w="208318" h="273459">
                  <a:moveTo>
                    <a:pt x="0" y="0"/>
                  </a:moveTo>
                  <a:lnTo>
                    <a:pt x="159896" y="0"/>
                  </a:lnTo>
                  <a:lnTo>
                    <a:pt x="173209" y="1169"/>
                  </a:lnTo>
                  <a:lnTo>
                    <a:pt x="185590" y="3116"/>
                  </a:lnTo>
                  <a:lnTo>
                    <a:pt x="197350" y="5583"/>
                  </a:lnTo>
                  <a:lnTo>
                    <a:pt x="204021" y="10734"/>
                  </a:lnTo>
                  <a:lnTo>
                    <a:pt x="207300" y="17674"/>
                  </a:lnTo>
                  <a:lnTo>
                    <a:pt x="208317" y="25806"/>
                  </a:lnTo>
                  <a:lnTo>
                    <a:pt x="205490" y="34733"/>
                  </a:lnTo>
                  <a:lnTo>
                    <a:pt x="200099" y="44190"/>
                  </a:lnTo>
                  <a:lnTo>
                    <a:pt x="185928" y="64048"/>
                  </a:lnTo>
                  <a:lnTo>
                    <a:pt x="171840" y="84560"/>
                  </a:lnTo>
                  <a:lnTo>
                    <a:pt x="164811" y="96106"/>
                  </a:lnTo>
                  <a:lnTo>
                    <a:pt x="157787" y="108478"/>
                  </a:lnTo>
                  <a:lnTo>
                    <a:pt x="150768" y="121401"/>
                  </a:lnTo>
                  <a:lnTo>
                    <a:pt x="144920" y="134691"/>
                  </a:lnTo>
                  <a:lnTo>
                    <a:pt x="139852" y="148225"/>
                  </a:lnTo>
                  <a:lnTo>
                    <a:pt x="135305" y="161922"/>
                  </a:lnTo>
                  <a:lnTo>
                    <a:pt x="131105" y="176897"/>
                  </a:lnTo>
                  <a:lnTo>
                    <a:pt x="127137" y="192723"/>
                  </a:lnTo>
                  <a:lnTo>
                    <a:pt x="123322" y="209117"/>
                  </a:lnTo>
                  <a:lnTo>
                    <a:pt x="119611" y="223552"/>
                  </a:lnTo>
                  <a:lnTo>
                    <a:pt x="115968" y="236681"/>
                  </a:lnTo>
                  <a:lnTo>
                    <a:pt x="105176" y="273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840579" y="3261891"/>
              <a:ext cx="241906" cy="377172"/>
            </a:xfrm>
            <a:custGeom>
              <a:avLst/>
              <a:gdLst/>
              <a:ahLst/>
              <a:cxnLst/>
              <a:rect l="0" t="0" r="0" b="0"/>
              <a:pathLst>
                <a:path w="241906" h="377172">
                  <a:moveTo>
                    <a:pt x="0" y="9055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39" y="731"/>
                  </a:lnTo>
                  <a:lnTo>
                    <a:pt x="49501" y="0"/>
                  </a:lnTo>
                  <a:lnTo>
                    <a:pt x="61047" y="1850"/>
                  </a:lnTo>
                  <a:lnTo>
                    <a:pt x="72251" y="5420"/>
                  </a:lnTo>
                  <a:lnTo>
                    <a:pt x="83226" y="10138"/>
                  </a:lnTo>
                  <a:lnTo>
                    <a:pt x="107886" y="21612"/>
                  </a:lnTo>
                  <a:lnTo>
                    <a:pt x="121006" y="27944"/>
                  </a:lnTo>
                  <a:lnTo>
                    <a:pt x="133259" y="35671"/>
                  </a:lnTo>
                  <a:lnTo>
                    <a:pt x="144933" y="44329"/>
                  </a:lnTo>
                  <a:lnTo>
                    <a:pt x="156222" y="53606"/>
                  </a:lnTo>
                  <a:lnTo>
                    <a:pt x="166085" y="64466"/>
                  </a:lnTo>
                  <a:lnTo>
                    <a:pt x="174997" y="76380"/>
                  </a:lnTo>
                  <a:lnTo>
                    <a:pt x="183277" y="88997"/>
                  </a:lnTo>
                  <a:lnTo>
                    <a:pt x="189965" y="102083"/>
                  </a:lnTo>
                  <a:lnTo>
                    <a:pt x="195592" y="115481"/>
                  </a:lnTo>
                  <a:lnTo>
                    <a:pt x="200512" y="129088"/>
                  </a:lnTo>
                  <a:lnTo>
                    <a:pt x="203792" y="142834"/>
                  </a:lnTo>
                  <a:lnTo>
                    <a:pt x="205979" y="156672"/>
                  </a:lnTo>
                  <a:lnTo>
                    <a:pt x="207437" y="170572"/>
                  </a:lnTo>
                  <a:lnTo>
                    <a:pt x="206071" y="183345"/>
                  </a:lnTo>
                  <a:lnTo>
                    <a:pt x="202824" y="195366"/>
                  </a:lnTo>
                  <a:lnTo>
                    <a:pt x="198321" y="206886"/>
                  </a:lnTo>
                  <a:lnTo>
                    <a:pt x="190646" y="216902"/>
                  </a:lnTo>
                  <a:lnTo>
                    <a:pt x="180854" y="225918"/>
                  </a:lnTo>
                  <a:lnTo>
                    <a:pt x="169651" y="234265"/>
                  </a:lnTo>
                  <a:lnTo>
                    <a:pt x="158677" y="240999"/>
                  </a:lnTo>
                  <a:lnTo>
                    <a:pt x="147855" y="246656"/>
                  </a:lnTo>
                  <a:lnTo>
                    <a:pt x="137135" y="251597"/>
                  </a:lnTo>
                  <a:lnTo>
                    <a:pt x="125313" y="254891"/>
                  </a:lnTo>
                  <a:lnTo>
                    <a:pt x="112758" y="257086"/>
                  </a:lnTo>
                  <a:lnTo>
                    <a:pt x="99713" y="258550"/>
                  </a:lnTo>
                  <a:lnTo>
                    <a:pt x="87511" y="256020"/>
                  </a:lnTo>
                  <a:lnTo>
                    <a:pt x="75870" y="250828"/>
                  </a:lnTo>
                  <a:lnTo>
                    <a:pt x="64603" y="243860"/>
                  </a:lnTo>
                  <a:lnTo>
                    <a:pt x="55924" y="235709"/>
                  </a:lnTo>
                  <a:lnTo>
                    <a:pt x="48969" y="226769"/>
                  </a:lnTo>
                  <a:lnTo>
                    <a:pt x="43164" y="217303"/>
                  </a:lnTo>
                  <a:lnTo>
                    <a:pt x="42799" y="209824"/>
                  </a:lnTo>
                  <a:lnTo>
                    <a:pt x="46062" y="203669"/>
                  </a:lnTo>
                  <a:lnTo>
                    <a:pt x="51744" y="198398"/>
                  </a:lnTo>
                  <a:lnTo>
                    <a:pt x="59037" y="196052"/>
                  </a:lnTo>
                  <a:lnTo>
                    <a:pt x="67405" y="195657"/>
                  </a:lnTo>
                  <a:lnTo>
                    <a:pt x="76489" y="196562"/>
                  </a:lnTo>
                  <a:lnTo>
                    <a:pt x="87220" y="199502"/>
                  </a:lnTo>
                  <a:lnTo>
                    <a:pt x="99049" y="203800"/>
                  </a:lnTo>
                  <a:lnTo>
                    <a:pt x="111609" y="209002"/>
                  </a:lnTo>
                  <a:lnTo>
                    <a:pt x="122319" y="214808"/>
                  </a:lnTo>
                  <a:lnTo>
                    <a:pt x="131797" y="221016"/>
                  </a:lnTo>
                  <a:lnTo>
                    <a:pt x="140453" y="227491"/>
                  </a:lnTo>
                  <a:lnTo>
                    <a:pt x="148561" y="234146"/>
                  </a:lnTo>
                  <a:lnTo>
                    <a:pt x="156303" y="240919"/>
                  </a:lnTo>
                  <a:lnTo>
                    <a:pt x="163802" y="247772"/>
                  </a:lnTo>
                  <a:lnTo>
                    <a:pt x="178366" y="261619"/>
                  </a:lnTo>
                  <a:lnTo>
                    <a:pt x="185522" y="268584"/>
                  </a:lnTo>
                  <a:lnTo>
                    <a:pt x="192630" y="277901"/>
                  </a:lnTo>
                  <a:lnTo>
                    <a:pt x="199706" y="288788"/>
                  </a:lnTo>
                  <a:lnTo>
                    <a:pt x="206761" y="300719"/>
                  </a:lnTo>
                  <a:lnTo>
                    <a:pt x="213801" y="314517"/>
                  </a:lnTo>
                  <a:lnTo>
                    <a:pt x="220832" y="329559"/>
                  </a:lnTo>
                  <a:lnTo>
                    <a:pt x="241905" y="377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51925" y="3765274"/>
              <a:ext cx="210353" cy="315529"/>
            </a:xfrm>
            <a:custGeom>
              <a:avLst/>
              <a:gdLst/>
              <a:ahLst/>
              <a:cxnLst/>
              <a:rect l="0" t="0" r="0" b="0"/>
              <a:pathLst>
                <a:path w="210353" h="315529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6" y="45763"/>
                  </a:lnTo>
                  <a:lnTo>
                    <a:pt x="5583" y="58556"/>
                  </a:lnTo>
                  <a:lnTo>
                    <a:pt x="9565" y="71758"/>
                  </a:lnTo>
                  <a:lnTo>
                    <a:pt x="14557" y="85235"/>
                  </a:lnTo>
                  <a:lnTo>
                    <a:pt x="20222" y="98893"/>
                  </a:lnTo>
                  <a:lnTo>
                    <a:pt x="26336" y="111505"/>
                  </a:lnTo>
                  <a:lnTo>
                    <a:pt x="32750" y="123418"/>
                  </a:lnTo>
                  <a:lnTo>
                    <a:pt x="39362" y="134867"/>
                  </a:lnTo>
                  <a:lnTo>
                    <a:pt x="46108" y="144836"/>
                  </a:lnTo>
                  <a:lnTo>
                    <a:pt x="52943" y="153820"/>
                  </a:lnTo>
                  <a:lnTo>
                    <a:pt x="59836" y="162146"/>
                  </a:lnTo>
                  <a:lnTo>
                    <a:pt x="76845" y="183863"/>
                  </a:lnTo>
                  <a:lnTo>
                    <a:pt x="116330" y="235893"/>
                  </a:lnTo>
                  <a:lnTo>
                    <a:pt x="125467" y="247245"/>
                  </a:lnTo>
                  <a:lnTo>
                    <a:pt x="133895" y="257151"/>
                  </a:lnTo>
                  <a:lnTo>
                    <a:pt x="141852" y="266092"/>
                  </a:lnTo>
                  <a:lnTo>
                    <a:pt x="151830" y="274390"/>
                  </a:lnTo>
                  <a:lnTo>
                    <a:pt x="210352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62443" y="3807344"/>
              <a:ext cx="199835" cy="220870"/>
            </a:xfrm>
            <a:custGeom>
              <a:avLst/>
              <a:gdLst/>
              <a:ahLst/>
              <a:cxnLst/>
              <a:rect l="0" t="0" r="0" b="0"/>
              <a:pathLst>
                <a:path w="199835" h="220870">
                  <a:moveTo>
                    <a:pt x="199834" y="0"/>
                  </a:moveTo>
                  <a:lnTo>
                    <a:pt x="135748" y="64086"/>
                  </a:lnTo>
                  <a:lnTo>
                    <a:pt x="125557" y="75445"/>
                  </a:lnTo>
                  <a:lnTo>
                    <a:pt x="115257" y="87693"/>
                  </a:lnTo>
                  <a:lnTo>
                    <a:pt x="104885" y="100532"/>
                  </a:lnTo>
                  <a:lnTo>
                    <a:pt x="94464" y="112598"/>
                  </a:lnTo>
                  <a:lnTo>
                    <a:pt x="84011" y="124147"/>
                  </a:lnTo>
                  <a:lnTo>
                    <a:pt x="64216" y="145160"/>
                  </a:lnTo>
                  <a:lnTo>
                    <a:pt x="47628" y="162290"/>
                  </a:lnTo>
                  <a:lnTo>
                    <a:pt x="39932" y="171299"/>
                  </a:lnTo>
                  <a:lnTo>
                    <a:pt x="32464" y="180811"/>
                  </a:lnTo>
                  <a:lnTo>
                    <a:pt x="0" y="220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199006" y="3828379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22333" y="4934"/>
                  </a:lnTo>
                  <a:lnTo>
                    <a:pt x="33587" y="3289"/>
                  </a:lnTo>
                  <a:lnTo>
                    <a:pt x="45764" y="2193"/>
                  </a:lnTo>
                  <a:lnTo>
                    <a:pt x="58556" y="1462"/>
                  </a:lnTo>
                  <a:lnTo>
                    <a:pt x="85235" y="650"/>
                  </a:lnTo>
                  <a:lnTo>
                    <a:pt x="1472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251594" y="3912520"/>
              <a:ext cx="126212" cy="31554"/>
            </a:xfrm>
            <a:custGeom>
              <a:avLst/>
              <a:gdLst/>
              <a:ahLst/>
              <a:cxnLst/>
              <a:rect l="0" t="0" r="0" b="0"/>
              <a:pathLst>
                <a:path w="126212" h="31554">
                  <a:moveTo>
                    <a:pt x="0" y="0"/>
                  </a:moveTo>
                  <a:lnTo>
                    <a:pt x="16750" y="5583"/>
                  </a:lnTo>
                  <a:lnTo>
                    <a:pt x="27527" y="7228"/>
                  </a:lnTo>
                  <a:lnTo>
                    <a:pt x="40555" y="8324"/>
                  </a:lnTo>
                  <a:lnTo>
                    <a:pt x="55084" y="9056"/>
                  </a:lnTo>
                  <a:lnTo>
                    <a:pt x="68275" y="10711"/>
                  </a:lnTo>
                  <a:lnTo>
                    <a:pt x="80575" y="12984"/>
                  </a:lnTo>
                  <a:lnTo>
                    <a:pt x="126211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588157" y="3796826"/>
              <a:ext cx="42071" cy="283977"/>
            </a:xfrm>
            <a:custGeom>
              <a:avLst/>
              <a:gdLst/>
              <a:ahLst/>
              <a:cxnLst/>
              <a:rect l="0" t="0" r="0" b="0"/>
              <a:pathLst>
                <a:path w="42071" h="283977">
                  <a:moveTo>
                    <a:pt x="0" y="0"/>
                  </a:moveTo>
                  <a:lnTo>
                    <a:pt x="14639" y="43917"/>
                  </a:lnTo>
                  <a:lnTo>
                    <a:pt x="16771" y="54988"/>
                  </a:lnTo>
                  <a:lnTo>
                    <a:pt x="18192" y="67043"/>
                  </a:lnTo>
                  <a:lnTo>
                    <a:pt x="19140" y="79754"/>
                  </a:lnTo>
                  <a:lnTo>
                    <a:pt x="20940" y="92903"/>
                  </a:lnTo>
                  <a:lnTo>
                    <a:pt x="23309" y="106343"/>
                  </a:lnTo>
                  <a:lnTo>
                    <a:pt x="26057" y="119977"/>
                  </a:lnTo>
                  <a:lnTo>
                    <a:pt x="27889" y="134910"/>
                  </a:lnTo>
                  <a:lnTo>
                    <a:pt x="29110" y="150709"/>
                  </a:lnTo>
                  <a:lnTo>
                    <a:pt x="29924" y="167084"/>
                  </a:lnTo>
                  <a:lnTo>
                    <a:pt x="31636" y="182675"/>
                  </a:lnTo>
                  <a:lnTo>
                    <a:pt x="33945" y="197744"/>
                  </a:lnTo>
                  <a:lnTo>
                    <a:pt x="36654" y="212464"/>
                  </a:lnTo>
                  <a:lnTo>
                    <a:pt x="38459" y="226952"/>
                  </a:lnTo>
                  <a:lnTo>
                    <a:pt x="39663" y="241286"/>
                  </a:lnTo>
                  <a:lnTo>
                    <a:pt x="42070" y="283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724886" y="3840358"/>
              <a:ext cx="273458" cy="429761"/>
            </a:xfrm>
            <a:custGeom>
              <a:avLst/>
              <a:gdLst/>
              <a:ahLst/>
              <a:cxnLst/>
              <a:rect l="0" t="0" r="0" b="0"/>
              <a:pathLst>
                <a:path w="273458" h="429761">
                  <a:moveTo>
                    <a:pt x="0" y="9056"/>
                  </a:moveTo>
                  <a:lnTo>
                    <a:pt x="22333" y="3473"/>
                  </a:lnTo>
                  <a:lnTo>
                    <a:pt x="33587" y="1828"/>
                  </a:lnTo>
                  <a:lnTo>
                    <a:pt x="45763" y="731"/>
                  </a:lnTo>
                  <a:lnTo>
                    <a:pt x="58556" y="0"/>
                  </a:lnTo>
                  <a:lnTo>
                    <a:pt x="71758" y="1850"/>
                  </a:lnTo>
                  <a:lnTo>
                    <a:pt x="85235" y="5421"/>
                  </a:lnTo>
                  <a:lnTo>
                    <a:pt x="98893" y="10139"/>
                  </a:lnTo>
                  <a:lnTo>
                    <a:pt x="111505" y="15621"/>
                  </a:lnTo>
                  <a:lnTo>
                    <a:pt x="123419" y="21613"/>
                  </a:lnTo>
                  <a:lnTo>
                    <a:pt x="134867" y="27945"/>
                  </a:lnTo>
                  <a:lnTo>
                    <a:pt x="144837" y="34504"/>
                  </a:lnTo>
                  <a:lnTo>
                    <a:pt x="153820" y="41213"/>
                  </a:lnTo>
                  <a:lnTo>
                    <a:pt x="162146" y="48024"/>
                  </a:lnTo>
                  <a:lnTo>
                    <a:pt x="172372" y="54901"/>
                  </a:lnTo>
                  <a:lnTo>
                    <a:pt x="183863" y="61823"/>
                  </a:lnTo>
                  <a:lnTo>
                    <a:pt x="196198" y="68775"/>
                  </a:lnTo>
                  <a:lnTo>
                    <a:pt x="206759" y="75747"/>
                  </a:lnTo>
                  <a:lnTo>
                    <a:pt x="216137" y="82733"/>
                  </a:lnTo>
                  <a:lnTo>
                    <a:pt x="224726" y="89727"/>
                  </a:lnTo>
                  <a:lnTo>
                    <a:pt x="233958" y="100232"/>
                  </a:lnTo>
                  <a:lnTo>
                    <a:pt x="243619" y="113079"/>
                  </a:lnTo>
                  <a:lnTo>
                    <a:pt x="253565" y="127487"/>
                  </a:lnTo>
                  <a:lnTo>
                    <a:pt x="260196" y="141767"/>
                  </a:lnTo>
                  <a:lnTo>
                    <a:pt x="264616" y="155961"/>
                  </a:lnTo>
                  <a:lnTo>
                    <a:pt x="267563" y="170098"/>
                  </a:lnTo>
                  <a:lnTo>
                    <a:pt x="268359" y="184197"/>
                  </a:lnTo>
                  <a:lnTo>
                    <a:pt x="267721" y="198272"/>
                  </a:lnTo>
                  <a:lnTo>
                    <a:pt x="266127" y="212329"/>
                  </a:lnTo>
                  <a:lnTo>
                    <a:pt x="261559" y="225207"/>
                  </a:lnTo>
                  <a:lnTo>
                    <a:pt x="255007" y="237297"/>
                  </a:lnTo>
                  <a:lnTo>
                    <a:pt x="247134" y="248864"/>
                  </a:lnTo>
                  <a:lnTo>
                    <a:pt x="237210" y="257743"/>
                  </a:lnTo>
                  <a:lnTo>
                    <a:pt x="225920" y="264831"/>
                  </a:lnTo>
                  <a:lnTo>
                    <a:pt x="213719" y="270725"/>
                  </a:lnTo>
                  <a:lnTo>
                    <a:pt x="200910" y="274655"/>
                  </a:lnTo>
                  <a:lnTo>
                    <a:pt x="187697" y="277275"/>
                  </a:lnTo>
                  <a:lnTo>
                    <a:pt x="174213" y="279021"/>
                  </a:lnTo>
                  <a:lnTo>
                    <a:pt x="161718" y="279017"/>
                  </a:lnTo>
                  <a:lnTo>
                    <a:pt x="149882" y="277845"/>
                  </a:lnTo>
                  <a:lnTo>
                    <a:pt x="138486" y="275896"/>
                  </a:lnTo>
                  <a:lnTo>
                    <a:pt x="128551" y="272259"/>
                  </a:lnTo>
                  <a:lnTo>
                    <a:pt x="119591" y="267497"/>
                  </a:lnTo>
                  <a:lnTo>
                    <a:pt x="111280" y="261985"/>
                  </a:lnTo>
                  <a:lnTo>
                    <a:pt x="103402" y="254804"/>
                  </a:lnTo>
                  <a:lnTo>
                    <a:pt x="95813" y="246511"/>
                  </a:lnTo>
                  <a:lnTo>
                    <a:pt x="88416" y="237477"/>
                  </a:lnTo>
                  <a:lnTo>
                    <a:pt x="85822" y="229117"/>
                  </a:lnTo>
                  <a:lnTo>
                    <a:pt x="86430" y="221206"/>
                  </a:lnTo>
                  <a:lnTo>
                    <a:pt x="89173" y="213595"/>
                  </a:lnTo>
                  <a:lnTo>
                    <a:pt x="94507" y="212027"/>
                  </a:lnTo>
                  <a:lnTo>
                    <a:pt x="101569" y="214487"/>
                  </a:lnTo>
                  <a:lnTo>
                    <a:pt x="118765" y="225401"/>
                  </a:lnTo>
                  <a:lnTo>
                    <a:pt x="138094" y="238043"/>
                  </a:lnTo>
                  <a:lnTo>
                    <a:pt x="146988" y="245855"/>
                  </a:lnTo>
                  <a:lnTo>
                    <a:pt x="155254" y="254569"/>
                  </a:lnTo>
                  <a:lnTo>
                    <a:pt x="163102" y="263884"/>
                  </a:lnTo>
                  <a:lnTo>
                    <a:pt x="170672" y="273600"/>
                  </a:lnTo>
                  <a:lnTo>
                    <a:pt x="178055" y="283583"/>
                  </a:lnTo>
                  <a:lnTo>
                    <a:pt x="192492" y="304024"/>
                  </a:lnTo>
                  <a:lnTo>
                    <a:pt x="241885" y="377200"/>
                  </a:lnTo>
                  <a:lnTo>
                    <a:pt x="273457" y="429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103519" y="3883429"/>
            <a:ext cx="399670" cy="511978"/>
            <a:chOff x="2103519" y="3883429"/>
            <a:chExt cx="399670" cy="511978"/>
          </a:xfrm>
        </p:grpSpPr>
        <p:sp>
          <p:nvSpPr>
            <p:cNvPr id="80" name="Freeform 79"/>
            <p:cNvSpPr/>
            <p:nvPr/>
          </p:nvSpPr>
          <p:spPr>
            <a:xfrm>
              <a:off x="2103519" y="3883429"/>
              <a:ext cx="253361" cy="511978"/>
            </a:xfrm>
            <a:custGeom>
              <a:avLst/>
              <a:gdLst/>
              <a:ahLst/>
              <a:cxnLst/>
              <a:rect l="0" t="0" r="0" b="0"/>
              <a:pathLst>
                <a:path w="253361" h="511978">
                  <a:moveTo>
                    <a:pt x="0" y="260478"/>
                  </a:moveTo>
                  <a:lnTo>
                    <a:pt x="22334" y="260478"/>
                  </a:lnTo>
                  <a:lnTo>
                    <a:pt x="32419" y="259309"/>
                  </a:lnTo>
                  <a:lnTo>
                    <a:pt x="42648" y="257362"/>
                  </a:lnTo>
                  <a:lnTo>
                    <a:pt x="52973" y="254895"/>
                  </a:lnTo>
                  <a:lnTo>
                    <a:pt x="64531" y="250913"/>
                  </a:lnTo>
                  <a:lnTo>
                    <a:pt x="76911" y="245921"/>
                  </a:lnTo>
                  <a:lnTo>
                    <a:pt x="89838" y="240256"/>
                  </a:lnTo>
                  <a:lnTo>
                    <a:pt x="101963" y="234142"/>
                  </a:lnTo>
                  <a:lnTo>
                    <a:pt x="113552" y="227728"/>
                  </a:lnTo>
                  <a:lnTo>
                    <a:pt x="124783" y="221116"/>
                  </a:lnTo>
                  <a:lnTo>
                    <a:pt x="146612" y="207536"/>
                  </a:lnTo>
                  <a:lnTo>
                    <a:pt x="157341" y="200642"/>
                  </a:lnTo>
                  <a:lnTo>
                    <a:pt x="166831" y="193709"/>
                  </a:lnTo>
                  <a:lnTo>
                    <a:pt x="175495" y="186750"/>
                  </a:lnTo>
                  <a:lnTo>
                    <a:pt x="183608" y="179773"/>
                  </a:lnTo>
                  <a:lnTo>
                    <a:pt x="192523" y="170447"/>
                  </a:lnTo>
                  <a:lnTo>
                    <a:pt x="201972" y="159556"/>
                  </a:lnTo>
                  <a:lnTo>
                    <a:pt x="211777" y="147620"/>
                  </a:lnTo>
                  <a:lnTo>
                    <a:pt x="220651" y="136157"/>
                  </a:lnTo>
                  <a:lnTo>
                    <a:pt x="228904" y="125010"/>
                  </a:lnTo>
                  <a:lnTo>
                    <a:pt x="236744" y="114072"/>
                  </a:lnTo>
                  <a:lnTo>
                    <a:pt x="243139" y="102106"/>
                  </a:lnTo>
                  <a:lnTo>
                    <a:pt x="248570" y="89454"/>
                  </a:lnTo>
                  <a:lnTo>
                    <a:pt x="253360" y="76344"/>
                  </a:lnTo>
                  <a:lnTo>
                    <a:pt x="253048" y="65268"/>
                  </a:lnTo>
                  <a:lnTo>
                    <a:pt x="249334" y="55546"/>
                  </a:lnTo>
                  <a:lnTo>
                    <a:pt x="243352" y="46728"/>
                  </a:lnTo>
                  <a:lnTo>
                    <a:pt x="238195" y="36174"/>
                  </a:lnTo>
                  <a:lnTo>
                    <a:pt x="233588" y="24464"/>
                  </a:lnTo>
                  <a:lnTo>
                    <a:pt x="229349" y="11983"/>
                  </a:lnTo>
                  <a:lnTo>
                    <a:pt x="223017" y="4830"/>
                  </a:lnTo>
                  <a:lnTo>
                    <a:pt x="215289" y="1231"/>
                  </a:lnTo>
                  <a:lnTo>
                    <a:pt x="206632" y="0"/>
                  </a:lnTo>
                  <a:lnTo>
                    <a:pt x="198523" y="1517"/>
                  </a:lnTo>
                  <a:lnTo>
                    <a:pt x="190780" y="4865"/>
                  </a:lnTo>
                  <a:lnTo>
                    <a:pt x="183280" y="9434"/>
                  </a:lnTo>
                  <a:lnTo>
                    <a:pt x="178281" y="18324"/>
                  </a:lnTo>
                  <a:lnTo>
                    <a:pt x="174948" y="30093"/>
                  </a:lnTo>
                  <a:lnTo>
                    <a:pt x="172726" y="43782"/>
                  </a:lnTo>
                  <a:lnTo>
                    <a:pt x="168907" y="58752"/>
                  </a:lnTo>
                  <a:lnTo>
                    <a:pt x="164024" y="74575"/>
                  </a:lnTo>
                  <a:lnTo>
                    <a:pt x="101680" y="260451"/>
                  </a:lnTo>
                  <a:lnTo>
                    <a:pt x="98171" y="275652"/>
                  </a:lnTo>
                  <a:lnTo>
                    <a:pt x="94663" y="293967"/>
                  </a:lnTo>
                  <a:lnTo>
                    <a:pt x="91155" y="314357"/>
                  </a:lnTo>
                  <a:lnTo>
                    <a:pt x="87649" y="331455"/>
                  </a:lnTo>
                  <a:lnTo>
                    <a:pt x="84142" y="346361"/>
                  </a:lnTo>
                  <a:lnTo>
                    <a:pt x="80636" y="359804"/>
                  </a:lnTo>
                  <a:lnTo>
                    <a:pt x="78298" y="374609"/>
                  </a:lnTo>
                  <a:lnTo>
                    <a:pt x="76740" y="390322"/>
                  </a:lnTo>
                  <a:lnTo>
                    <a:pt x="75701" y="406640"/>
                  </a:lnTo>
                  <a:lnTo>
                    <a:pt x="76177" y="422194"/>
                  </a:lnTo>
                  <a:lnTo>
                    <a:pt x="77663" y="437237"/>
                  </a:lnTo>
                  <a:lnTo>
                    <a:pt x="79822" y="451940"/>
                  </a:lnTo>
                  <a:lnTo>
                    <a:pt x="82431" y="465248"/>
                  </a:lnTo>
                  <a:lnTo>
                    <a:pt x="85338" y="477627"/>
                  </a:lnTo>
                  <a:lnTo>
                    <a:pt x="88445" y="489385"/>
                  </a:lnTo>
                  <a:lnTo>
                    <a:pt x="94022" y="498392"/>
                  </a:lnTo>
                  <a:lnTo>
                    <a:pt x="101246" y="505565"/>
                  </a:lnTo>
                  <a:lnTo>
                    <a:pt x="109568" y="511516"/>
                  </a:lnTo>
                  <a:lnTo>
                    <a:pt x="118621" y="511977"/>
                  </a:lnTo>
                  <a:lnTo>
                    <a:pt x="128163" y="508779"/>
                  </a:lnTo>
                  <a:lnTo>
                    <a:pt x="138030" y="503141"/>
                  </a:lnTo>
                  <a:lnTo>
                    <a:pt x="148114" y="494708"/>
                  </a:lnTo>
                  <a:lnTo>
                    <a:pt x="158342" y="484411"/>
                  </a:lnTo>
                  <a:lnTo>
                    <a:pt x="168667" y="472872"/>
                  </a:lnTo>
                  <a:lnTo>
                    <a:pt x="176719" y="459337"/>
                  </a:lnTo>
                  <a:lnTo>
                    <a:pt x="183256" y="444470"/>
                  </a:lnTo>
                  <a:lnTo>
                    <a:pt x="188782" y="428716"/>
                  </a:lnTo>
                  <a:lnTo>
                    <a:pt x="192466" y="411201"/>
                  </a:lnTo>
                  <a:lnTo>
                    <a:pt x="194922" y="392513"/>
                  </a:lnTo>
                  <a:lnTo>
                    <a:pt x="196560" y="373042"/>
                  </a:lnTo>
                  <a:lnTo>
                    <a:pt x="196483" y="356556"/>
                  </a:lnTo>
                  <a:lnTo>
                    <a:pt x="195263" y="342059"/>
                  </a:lnTo>
                  <a:lnTo>
                    <a:pt x="193281" y="328889"/>
                  </a:lnTo>
                  <a:lnTo>
                    <a:pt x="187962" y="298673"/>
                  </a:lnTo>
                  <a:lnTo>
                    <a:pt x="184908" y="282436"/>
                  </a:lnTo>
                  <a:lnTo>
                    <a:pt x="180534" y="268105"/>
                  </a:lnTo>
                  <a:lnTo>
                    <a:pt x="175282" y="255045"/>
                  </a:lnTo>
                  <a:lnTo>
                    <a:pt x="169443" y="242833"/>
                  </a:lnTo>
                  <a:lnTo>
                    <a:pt x="163212" y="232354"/>
                  </a:lnTo>
                  <a:lnTo>
                    <a:pt x="156722" y="223031"/>
                  </a:lnTo>
                  <a:lnTo>
                    <a:pt x="150057" y="214478"/>
                  </a:lnTo>
                  <a:lnTo>
                    <a:pt x="142109" y="209945"/>
                  </a:lnTo>
                  <a:lnTo>
                    <a:pt x="133304" y="208091"/>
                  </a:lnTo>
                  <a:lnTo>
                    <a:pt x="123928" y="208024"/>
                  </a:lnTo>
                  <a:lnTo>
                    <a:pt x="116509" y="211485"/>
                  </a:lnTo>
                  <a:lnTo>
                    <a:pt x="110394" y="217298"/>
                  </a:lnTo>
                  <a:lnTo>
                    <a:pt x="94659" y="2394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430272" y="3944073"/>
              <a:ext cx="20329" cy="273458"/>
            </a:xfrm>
            <a:custGeom>
              <a:avLst/>
              <a:gdLst/>
              <a:ahLst/>
              <a:cxnLst/>
              <a:rect l="0" t="0" r="0" b="0"/>
              <a:pathLst>
                <a:path w="20329" h="273458">
                  <a:moveTo>
                    <a:pt x="20328" y="0"/>
                  </a:moveTo>
                  <a:lnTo>
                    <a:pt x="20328" y="22333"/>
                  </a:lnTo>
                  <a:lnTo>
                    <a:pt x="19159" y="32418"/>
                  </a:lnTo>
                  <a:lnTo>
                    <a:pt x="17212" y="42647"/>
                  </a:lnTo>
                  <a:lnTo>
                    <a:pt x="14745" y="52972"/>
                  </a:lnTo>
                  <a:lnTo>
                    <a:pt x="13100" y="64530"/>
                  </a:lnTo>
                  <a:lnTo>
                    <a:pt x="12003" y="76910"/>
                  </a:lnTo>
                  <a:lnTo>
                    <a:pt x="11272" y="89838"/>
                  </a:lnTo>
                  <a:lnTo>
                    <a:pt x="9616" y="104299"/>
                  </a:lnTo>
                  <a:lnTo>
                    <a:pt x="7344" y="119783"/>
                  </a:lnTo>
                  <a:lnTo>
                    <a:pt x="4660" y="135950"/>
                  </a:lnTo>
                  <a:lnTo>
                    <a:pt x="2871" y="152570"/>
                  </a:lnTo>
                  <a:lnTo>
                    <a:pt x="1678" y="169493"/>
                  </a:lnTo>
                  <a:lnTo>
                    <a:pt x="883" y="186619"/>
                  </a:lnTo>
                  <a:lnTo>
                    <a:pt x="0" y="221228"/>
                  </a:lnTo>
                  <a:lnTo>
                    <a:pt x="9810" y="273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355942" y="4059766"/>
              <a:ext cx="147247" cy="73624"/>
            </a:xfrm>
            <a:custGeom>
              <a:avLst/>
              <a:gdLst/>
              <a:ahLst/>
              <a:cxnLst/>
              <a:rect l="0" t="0" r="0" b="0"/>
              <a:pathLst>
                <a:path w="147247" h="73624">
                  <a:moveTo>
                    <a:pt x="0" y="0"/>
                  </a:moveTo>
                  <a:lnTo>
                    <a:pt x="22333" y="5584"/>
                  </a:lnTo>
                  <a:lnTo>
                    <a:pt x="34755" y="10734"/>
                  </a:lnTo>
                  <a:lnTo>
                    <a:pt x="48880" y="17674"/>
                  </a:lnTo>
                  <a:lnTo>
                    <a:pt x="64139" y="25806"/>
                  </a:lnTo>
                  <a:lnTo>
                    <a:pt x="78987" y="34734"/>
                  </a:lnTo>
                  <a:lnTo>
                    <a:pt x="93559" y="44191"/>
                  </a:lnTo>
                  <a:lnTo>
                    <a:pt x="147246" y="736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657640" y="6742816"/>
            <a:ext cx="999172" cy="634427"/>
            <a:chOff x="6657640" y="6742816"/>
            <a:chExt cx="999172" cy="634427"/>
          </a:xfrm>
        </p:grpSpPr>
        <p:sp>
          <p:nvSpPr>
            <p:cNvPr id="84" name="Freeform 83"/>
            <p:cNvSpPr/>
            <p:nvPr/>
          </p:nvSpPr>
          <p:spPr>
            <a:xfrm>
              <a:off x="6657640" y="6783824"/>
              <a:ext cx="241905" cy="347082"/>
            </a:xfrm>
            <a:custGeom>
              <a:avLst/>
              <a:gdLst/>
              <a:ahLst/>
              <a:cxnLst/>
              <a:rect l="0" t="0" r="0" b="0"/>
              <a:pathLst>
                <a:path w="241905" h="347082">
                  <a:moveTo>
                    <a:pt x="0" y="0"/>
                  </a:moveTo>
                  <a:lnTo>
                    <a:pt x="5583" y="16750"/>
                  </a:lnTo>
                  <a:lnTo>
                    <a:pt x="8396" y="26359"/>
                  </a:lnTo>
                  <a:lnTo>
                    <a:pt x="14638" y="49501"/>
                  </a:lnTo>
                  <a:lnTo>
                    <a:pt x="21308" y="78484"/>
                  </a:lnTo>
                  <a:lnTo>
                    <a:pt x="35112" y="144701"/>
                  </a:lnTo>
                  <a:lnTo>
                    <a:pt x="37431" y="161910"/>
                  </a:lnTo>
                  <a:lnTo>
                    <a:pt x="38977" y="179226"/>
                  </a:lnTo>
                  <a:lnTo>
                    <a:pt x="40008" y="196613"/>
                  </a:lnTo>
                  <a:lnTo>
                    <a:pt x="41864" y="212879"/>
                  </a:lnTo>
                  <a:lnTo>
                    <a:pt x="44270" y="228397"/>
                  </a:lnTo>
                  <a:lnTo>
                    <a:pt x="47043" y="243417"/>
                  </a:lnTo>
                  <a:lnTo>
                    <a:pt x="48890" y="258105"/>
                  </a:lnTo>
                  <a:lnTo>
                    <a:pt x="50122" y="272572"/>
                  </a:lnTo>
                  <a:lnTo>
                    <a:pt x="50944" y="286890"/>
                  </a:lnTo>
                  <a:lnTo>
                    <a:pt x="51857" y="315265"/>
                  </a:lnTo>
                  <a:lnTo>
                    <a:pt x="52100" y="329376"/>
                  </a:lnTo>
                  <a:lnTo>
                    <a:pt x="55768" y="337615"/>
                  </a:lnTo>
                  <a:lnTo>
                    <a:pt x="61720" y="341939"/>
                  </a:lnTo>
                  <a:lnTo>
                    <a:pt x="69193" y="343654"/>
                  </a:lnTo>
                  <a:lnTo>
                    <a:pt x="76513" y="342458"/>
                  </a:lnTo>
                  <a:lnTo>
                    <a:pt x="83730" y="339325"/>
                  </a:lnTo>
                  <a:lnTo>
                    <a:pt x="90879" y="334898"/>
                  </a:lnTo>
                  <a:lnTo>
                    <a:pt x="99150" y="330778"/>
                  </a:lnTo>
                  <a:lnTo>
                    <a:pt x="108170" y="326864"/>
                  </a:lnTo>
                  <a:lnTo>
                    <a:pt x="117689" y="323085"/>
                  </a:lnTo>
                  <a:lnTo>
                    <a:pt x="129879" y="321735"/>
                  </a:lnTo>
                  <a:lnTo>
                    <a:pt x="143848" y="322002"/>
                  </a:lnTo>
                  <a:lnTo>
                    <a:pt x="159004" y="323350"/>
                  </a:lnTo>
                  <a:lnTo>
                    <a:pt x="172614" y="325417"/>
                  </a:lnTo>
                  <a:lnTo>
                    <a:pt x="185193" y="327964"/>
                  </a:lnTo>
                  <a:lnTo>
                    <a:pt x="241904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889026" y="6952105"/>
              <a:ext cx="105178" cy="10519"/>
            </a:xfrm>
            <a:custGeom>
              <a:avLst/>
              <a:gdLst/>
              <a:ahLst/>
              <a:cxnLst/>
              <a:rect l="0" t="0" r="0" b="0"/>
              <a:pathLst>
                <a:path w="105178" h="10519">
                  <a:moveTo>
                    <a:pt x="0" y="0"/>
                  </a:moveTo>
                  <a:lnTo>
                    <a:pt x="22334" y="0"/>
                  </a:lnTo>
                  <a:lnTo>
                    <a:pt x="33587" y="1169"/>
                  </a:lnTo>
                  <a:lnTo>
                    <a:pt x="45765" y="3117"/>
                  </a:lnTo>
                  <a:lnTo>
                    <a:pt x="105177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73168" y="7036247"/>
              <a:ext cx="63106" cy="10519"/>
            </a:xfrm>
            <a:custGeom>
              <a:avLst/>
              <a:gdLst/>
              <a:ahLst/>
              <a:cxnLst/>
              <a:rect l="0" t="0" r="0" b="0"/>
              <a:pathLst>
                <a:path w="63106" h="10519">
                  <a:moveTo>
                    <a:pt x="0" y="10518"/>
                  </a:moveTo>
                  <a:lnTo>
                    <a:pt x="12465" y="10518"/>
                  </a:lnTo>
                  <a:lnTo>
                    <a:pt x="631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143039" y="6804859"/>
              <a:ext cx="29964" cy="336565"/>
            </a:xfrm>
            <a:custGeom>
              <a:avLst/>
              <a:gdLst/>
              <a:ahLst/>
              <a:cxnLst/>
              <a:rect l="0" t="0" r="0" b="0"/>
              <a:pathLst>
                <a:path w="29964" h="336565">
                  <a:moveTo>
                    <a:pt x="19445" y="0"/>
                  </a:moveTo>
                  <a:lnTo>
                    <a:pt x="13862" y="27917"/>
                  </a:lnTo>
                  <a:lnTo>
                    <a:pt x="12217" y="40816"/>
                  </a:lnTo>
                  <a:lnTo>
                    <a:pt x="11121" y="54089"/>
                  </a:lnTo>
                  <a:lnTo>
                    <a:pt x="10390" y="67612"/>
                  </a:lnTo>
                  <a:lnTo>
                    <a:pt x="8734" y="80133"/>
                  </a:lnTo>
                  <a:lnTo>
                    <a:pt x="6461" y="91988"/>
                  </a:lnTo>
                  <a:lnTo>
                    <a:pt x="3777" y="103396"/>
                  </a:lnTo>
                  <a:lnTo>
                    <a:pt x="1988" y="115675"/>
                  </a:lnTo>
                  <a:lnTo>
                    <a:pt x="795" y="128537"/>
                  </a:lnTo>
                  <a:lnTo>
                    <a:pt x="0" y="141785"/>
                  </a:lnTo>
                  <a:lnTo>
                    <a:pt x="638" y="155292"/>
                  </a:lnTo>
                  <a:lnTo>
                    <a:pt x="2233" y="168971"/>
                  </a:lnTo>
                  <a:lnTo>
                    <a:pt x="4465" y="182765"/>
                  </a:lnTo>
                  <a:lnTo>
                    <a:pt x="5952" y="196636"/>
                  </a:lnTo>
                  <a:lnTo>
                    <a:pt x="6944" y="210556"/>
                  </a:lnTo>
                  <a:lnTo>
                    <a:pt x="7605" y="224512"/>
                  </a:lnTo>
                  <a:lnTo>
                    <a:pt x="9215" y="237322"/>
                  </a:lnTo>
                  <a:lnTo>
                    <a:pt x="11456" y="249367"/>
                  </a:lnTo>
                  <a:lnTo>
                    <a:pt x="20195" y="286187"/>
                  </a:lnTo>
                  <a:lnTo>
                    <a:pt x="29963" y="336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204554" y="6831872"/>
              <a:ext cx="207351" cy="288516"/>
            </a:xfrm>
            <a:custGeom>
              <a:avLst/>
              <a:gdLst/>
              <a:ahLst/>
              <a:cxnLst/>
              <a:rect l="0" t="0" r="0" b="0"/>
              <a:pathLst>
                <a:path w="207351" h="288516">
                  <a:moveTo>
                    <a:pt x="0" y="57129"/>
                  </a:moveTo>
                  <a:lnTo>
                    <a:pt x="5584" y="40378"/>
                  </a:lnTo>
                  <a:lnTo>
                    <a:pt x="10735" y="34275"/>
                  </a:lnTo>
                  <a:lnTo>
                    <a:pt x="17674" y="29038"/>
                  </a:lnTo>
                  <a:lnTo>
                    <a:pt x="25806" y="24378"/>
                  </a:lnTo>
                  <a:lnTo>
                    <a:pt x="34734" y="20102"/>
                  </a:lnTo>
                  <a:lnTo>
                    <a:pt x="44191" y="16084"/>
                  </a:lnTo>
                  <a:lnTo>
                    <a:pt x="54002" y="12236"/>
                  </a:lnTo>
                  <a:lnTo>
                    <a:pt x="74252" y="4844"/>
                  </a:lnTo>
                  <a:lnTo>
                    <a:pt x="84560" y="1237"/>
                  </a:lnTo>
                  <a:lnTo>
                    <a:pt x="94938" y="0"/>
                  </a:lnTo>
                  <a:lnTo>
                    <a:pt x="105363" y="345"/>
                  </a:lnTo>
                  <a:lnTo>
                    <a:pt x="115818" y="1744"/>
                  </a:lnTo>
                  <a:lnTo>
                    <a:pt x="127463" y="3844"/>
                  </a:lnTo>
                  <a:lnTo>
                    <a:pt x="139900" y="6413"/>
                  </a:lnTo>
                  <a:lnTo>
                    <a:pt x="152867" y="9294"/>
                  </a:lnTo>
                  <a:lnTo>
                    <a:pt x="163848" y="13553"/>
                  </a:lnTo>
                  <a:lnTo>
                    <a:pt x="173507" y="18729"/>
                  </a:lnTo>
                  <a:lnTo>
                    <a:pt x="182283" y="24517"/>
                  </a:lnTo>
                  <a:lnTo>
                    <a:pt x="189302" y="31881"/>
                  </a:lnTo>
                  <a:lnTo>
                    <a:pt x="195150" y="40297"/>
                  </a:lnTo>
                  <a:lnTo>
                    <a:pt x="200218" y="49414"/>
                  </a:lnTo>
                  <a:lnTo>
                    <a:pt x="203596" y="60166"/>
                  </a:lnTo>
                  <a:lnTo>
                    <a:pt x="205849" y="72008"/>
                  </a:lnTo>
                  <a:lnTo>
                    <a:pt x="207350" y="84577"/>
                  </a:lnTo>
                  <a:lnTo>
                    <a:pt x="207182" y="97632"/>
                  </a:lnTo>
                  <a:lnTo>
                    <a:pt x="205902" y="111009"/>
                  </a:lnTo>
                  <a:lnTo>
                    <a:pt x="203879" y="124601"/>
                  </a:lnTo>
                  <a:lnTo>
                    <a:pt x="200194" y="138338"/>
                  </a:lnTo>
                  <a:lnTo>
                    <a:pt x="195400" y="152169"/>
                  </a:lnTo>
                  <a:lnTo>
                    <a:pt x="189866" y="166065"/>
                  </a:lnTo>
                  <a:lnTo>
                    <a:pt x="183840" y="178835"/>
                  </a:lnTo>
                  <a:lnTo>
                    <a:pt x="177485" y="190854"/>
                  </a:lnTo>
                  <a:lnTo>
                    <a:pt x="170912" y="202373"/>
                  </a:lnTo>
                  <a:lnTo>
                    <a:pt x="164192" y="212389"/>
                  </a:lnTo>
                  <a:lnTo>
                    <a:pt x="157374" y="221404"/>
                  </a:lnTo>
                  <a:lnTo>
                    <a:pt x="150493" y="229751"/>
                  </a:lnTo>
                  <a:lnTo>
                    <a:pt x="142399" y="238821"/>
                  </a:lnTo>
                  <a:lnTo>
                    <a:pt x="124057" y="258248"/>
                  </a:lnTo>
                  <a:lnTo>
                    <a:pt x="114258" y="266000"/>
                  </a:lnTo>
                  <a:lnTo>
                    <a:pt x="104219" y="272337"/>
                  </a:lnTo>
                  <a:lnTo>
                    <a:pt x="94021" y="277730"/>
                  </a:lnTo>
                  <a:lnTo>
                    <a:pt x="83716" y="280156"/>
                  </a:lnTo>
                  <a:lnTo>
                    <a:pt x="73340" y="280605"/>
                  </a:lnTo>
                  <a:lnTo>
                    <a:pt x="62917" y="279736"/>
                  </a:lnTo>
                  <a:lnTo>
                    <a:pt x="53631" y="275650"/>
                  </a:lnTo>
                  <a:lnTo>
                    <a:pt x="45103" y="269421"/>
                  </a:lnTo>
                  <a:lnTo>
                    <a:pt x="37081" y="261762"/>
                  </a:lnTo>
                  <a:lnTo>
                    <a:pt x="34070" y="253151"/>
                  </a:lnTo>
                  <a:lnTo>
                    <a:pt x="34399" y="243903"/>
                  </a:lnTo>
                  <a:lnTo>
                    <a:pt x="36956" y="234233"/>
                  </a:lnTo>
                  <a:lnTo>
                    <a:pt x="42168" y="226618"/>
                  </a:lnTo>
                  <a:lnTo>
                    <a:pt x="49147" y="220372"/>
                  </a:lnTo>
                  <a:lnTo>
                    <a:pt x="57306" y="215040"/>
                  </a:lnTo>
                  <a:lnTo>
                    <a:pt x="66251" y="212653"/>
                  </a:lnTo>
                  <a:lnTo>
                    <a:pt x="75721" y="212231"/>
                  </a:lnTo>
                  <a:lnTo>
                    <a:pt x="85539" y="213118"/>
                  </a:lnTo>
                  <a:lnTo>
                    <a:pt x="95591" y="216047"/>
                  </a:lnTo>
                  <a:lnTo>
                    <a:pt x="105798" y="220337"/>
                  </a:lnTo>
                  <a:lnTo>
                    <a:pt x="116108" y="225533"/>
                  </a:lnTo>
                  <a:lnTo>
                    <a:pt x="125319" y="231335"/>
                  </a:lnTo>
                  <a:lnTo>
                    <a:pt x="133797" y="237541"/>
                  </a:lnTo>
                  <a:lnTo>
                    <a:pt x="141785" y="244015"/>
                  </a:lnTo>
                  <a:lnTo>
                    <a:pt x="148280" y="251836"/>
                  </a:lnTo>
                  <a:lnTo>
                    <a:pt x="153779" y="260557"/>
                  </a:lnTo>
                  <a:lnTo>
                    <a:pt x="178799" y="288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446459" y="6742816"/>
              <a:ext cx="189110" cy="634427"/>
            </a:xfrm>
            <a:custGeom>
              <a:avLst/>
              <a:gdLst/>
              <a:ahLst/>
              <a:cxnLst/>
              <a:rect l="0" t="0" r="0" b="0"/>
              <a:pathLst>
                <a:path w="189110" h="634427">
                  <a:moveTo>
                    <a:pt x="0" y="409124"/>
                  </a:moveTo>
                  <a:lnTo>
                    <a:pt x="5583" y="392374"/>
                  </a:lnTo>
                  <a:lnTo>
                    <a:pt x="9565" y="385103"/>
                  </a:lnTo>
                  <a:lnTo>
                    <a:pt x="14558" y="377918"/>
                  </a:lnTo>
                  <a:lnTo>
                    <a:pt x="20223" y="370790"/>
                  </a:lnTo>
                  <a:lnTo>
                    <a:pt x="26337" y="361365"/>
                  </a:lnTo>
                  <a:lnTo>
                    <a:pt x="32750" y="350406"/>
                  </a:lnTo>
                  <a:lnTo>
                    <a:pt x="39363" y="338426"/>
                  </a:lnTo>
                  <a:lnTo>
                    <a:pt x="52943" y="312650"/>
                  </a:lnTo>
                  <a:lnTo>
                    <a:pt x="59837" y="299231"/>
                  </a:lnTo>
                  <a:lnTo>
                    <a:pt x="65601" y="286780"/>
                  </a:lnTo>
                  <a:lnTo>
                    <a:pt x="70612" y="274974"/>
                  </a:lnTo>
                  <a:lnTo>
                    <a:pt x="75122" y="263597"/>
                  </a:lnTo>
                  <a:lnTo>
                    <a:pt x="83249" y="241607"/>
                  </a:lnTo>
                  <a:lnTo>
                    <a:pt x="97989" y="198923"/>
                  </a:lnTo>
                  <a:lnTo>
                    <a:pt x="101553" y="184849"/>
                  </a:lnTo>
                  <a:lnTo>
                    <a:pt x="105098" y="168455"/>
                  </a:lnTo>
                  <a:lnTo>
                    <a:pt x="108630" y="150514"/>
                  </a:lnTo>
                  <a:lnTo>
                    <a:pt x="110985" y="132710"/>
                  </a:lnTo>
                  <a:lnTo>
                    <a:pt x="112555" y="114997"/>
                  </a:lnTo>
                  <a:lnTo>
                    <a:pt x="113601" y="97346"/>
                  </a:lnTo>
                  <a:lnTo>
                    <a:pt x="114763" y="65268"/>
                  </a:lnTo>
                  <a:lnTo>
                    <a:pt x="115074" y="50170"/>
                  </a:lnTo>
                  <a:lnTo>
                    <a:pt x="114112" y="35429"/>
                  </a:lnTo>
                  <a:lnTo>
                    <a:pt x="112302" y="20929"/>
                  </a:lnTo>
                  <a:lnTo>
                    <a:pt x="109927" y="6586"/>
                  </a:lnTo>
                  <a:lnTo>
                    <a:pt x="104838" y="531"/>
                  </a:lnTo>
                  <a:lnTo>
                    <a:pt x="97939" y="0"/>
                  </a:lnTo>
                  <a:lnTo>
                    <a:pt x="89833" y="3152"/>
                  </a:lnTo>
                  <a:lnTo>
                    <a:pt x="84430" y="11096"/>
                  </a:lnTo>
                  <a:lnTo>
                    <a:pt x="80828" y="22236"/>
                  </a:lnTo>
                  <a:lnTo>
                    <a:pt x="78426" y="35505"/>
                  </a:lnTo>
                  <a:lnTo>
                    <a:pt x="75657" y="47857"/>
                  </a:lnTo>
                  <a:lnTo>
                    <a:pt x="72641" y="59598"/>
                  </a:lnTo>
                  <a:lnTo>
                    <a:pt x="69463" y="70930"/>
                  </a:lnTo>
                  <a:lnTo>
                    <a:pt x="67344" y="86666"/>
                  </a:lnTo>
                  <a:lnTo>
                    <a:pt x="65931" y="105337"/>
                  </a:lnTo>
                  <a:lnTo>
                    <a:pt x="64361" y="144390"/>
                  </a:lnTo>
                  <a:lnTo>
                    <a:pt x="63478" y="193826"/>
                  </a:lnTo>
                  <a:lnTo>
                    <a:pt x="63271" y="227737"/>
                  </a:lnTo>
                  <a:lnTo>
                    <a:pt x="64384" y="243792"/>
                  </a:lnTo>
                  <a:lnTo>
                    <a:pt x="66295" y="259170"/>
                  </a:lnTo>
                  <a:lnTo>
                    <a:pt x="68738" y="274096"/>
                  </a:lnTo>
                  <a:lnTo>
                    <a:pt x="70366" y="289890"/>
                  </a:lnTo>
                  <a:lnTo>
                    <a:pt x="71452" y="306263"/>
                  </a:lnTo>
                  <a:lnTo>
                    <a:pt x="72175" y="323020"/>
                  </a:lnTo>
                  <a:lnTo>
                    <a:pt x="72979" y="357221"/>
                  </a:lnTo>
                  <a:lnTo>
                    <a:pt x="73194" y="374522"/>
                  </a:lnTo>
                  <a:lnTo>
                    <a:pt x="74505" y="390731"/>
                  </a:lnTo>
                  <a:lnTo>
                    <a:pt x="76550" y="406211"/>
                  </a:lnTo>
                  <a:lnTo>
                    <a:pt x="79080" y="421205"/>
                  </a:lnTo>
                  <a:lnTo>
                    <a:pt x="80767" y="435876"/>
                  </a:lnTo>
                  <a:lnTo>
                    <a:pt x="81892" y="450331"/>
                  </a:lnTo>
                  <a:lnTo>
                    <a:pt x="82642" y="464643"/>
                  </a:lnTo>
                  <a:lnTo>
                    <a:pt x="84310" y="478857"/>
                  </a:lnTo>
                  <a:lnTo>
                    <a:pt x="86591" y="493009"/>
                  </a:lnTo>
                  <a:lnTo>
                    <a:pt x="89281" y="507118"/>
                  </a:lnTo>
                  <a:lnTo>
                    <a:pt x="95385" y="535260"/>
                  </a:lnTo>
                  <a:lnTo>
                    <a:pt x="101994" y="564517"/>
                  </a:lnTo>
                  <a:lnTo>
                    <a:pt x="108826" y="596998"/>
                  </a:lnTo>
                  <a:lnTo>
                    <a:pt x="113453" y="610334"/>
                  </a:lnTo>
                  <a:lnTo>
                    <a:pt x="118874" y="621562"/>
                  </a:lnTo>
                  <a:lnTo>
                    <a:pt x="124826" y="631384"/>
                  </a:lnTo>
                  <a:lnTo>
                    <a:pt x="132299" y="634426"/>
                  </a:lnTo>
                  <a:lnTo>
                    <a:pt x="140787" y="632949"/>
                  </a:lnTo>
                  <a:lnTo>
                    <a:pt x="149952" y="628458"/>
                  </a:lnTo>
                  <a:lnTo>
                    <a:pt x="157231" y="620790"/>
                  </a:lnTo>
                  <a:lnTo>
                    <a:pt x="163251" y="611003"/>
                  </a:lnTo>
                  <a:lnTo>
                    <a:pt x="168434" y="599804"/>
                  </a:lnTo>
                  <a:lnTo>
                    <a:pt x="173058" y="588832"/>
                  </a:lnTo>
                  <a:lnTo>
                    <a:pt x="177308" y="578011"/>
                  </a:lnTo>
                  <a:lnTo>
                    <a:pt x="181311" y="567292"/>
                  </a:lnTo>
                  <a:lnTo>
                    <a:pt x="183980" y="553134"/>
                  </a:lnTo>
                  <a:lnTo>
                    <a:pt x="185759" y="536683"/>
                  </a:lnTo>
                  <a:lnTo>
                    <a:pt x="186945" y="518705"/>
                  </a:lnTo>
                  <a:lnTo>
                    <a:pt x="188263" y="486263"/>
                  </a:lnTo>
                  <a:lnTo>
                    <a:pt x="188848" y="453926"/>
                  </a:lnTo>
                  <a:lnTo>
                    <a:pt x="189109" y="416181"/>
                  </a:lnTo>
                  <a:lnTo>
                    <a:pt x="188009" y="397468"/>
                  </a:lnTo>
                  <a:lnTo>
                    <a:pt x="186108" y="379150"/>
                  </a:lnTo>
                  <a:lnTo>
                    <a:pt x="183672" y="361094"/>
                  </a:lnTo>
                  <a:lnTo>
                    <a:pt x="180879" y="344383"/>
                  </a:lnTo>
                  <a:lnTo>
                    <a:pt x="177848" y="328567"/>
                  </a:lnTo>
                  <a:lnTo>
                    <a:pt x="174660" y="313349"/>
                  </a:lnTo>
                  <a:lnTo>
                    <a:pt x="170197" y="299698"/>
                  </a:lnTo>
                  <a:lnTo>
                    <a:pt x="164884" y="287091"/>
                  </a:lnTo>
                  <a:lnTo>
                    <a:pt x="159005" y="275181"/>
                  </a:lnTo>
                  <a:lnTo>
                    <a:pt x="150411" y="267240"/>
                  </a:lnTo>
                  <a:lnTo>
                    <a:pt x="140008" y="261947"/>
                  </a:lnTo>
                  <a:lnTo>
                    <a:pt x="128397" y="258417"/>
                  </a:lnTo>
                  <a:lnTo>
                    <a:pt x="118320" y="258403"/>
                  </a:lnTo>
                  <a:lnTo>
                    <a:pt x="109264" y="260730"/>
                  </a:lnTo>
                  <a:lnTo>
                    <a:pt x="100890" y="264619"/>
                  </a:lnTo>
                  <a:lnTo>
                    <a:pt x="92969" y="270717"/>
                  </a:lnTo>
                  <a:lnTo>
                    <a:pt x="85352" y="278288"/>
                  </a:lnTo>
                  <a:lnTo>
                    <a:pt x="77937" y="286841"/>
                  </a:lnTo>
                  <a:lnTo>
                    <a:pt x="71824" y="296050"/>
                  </a:lnTo>
                  <a:lnTo>
                    <a:pt x="66581" y="305694"/>
                  </a:lnTo>
                  <a:lnTo>
                    <a:pt x="61917" y="315630"/>
                  </a:lnTo>
                  <a:lnTo>
                    <a:pt x="57639" y="325759"/>
                  </a:lnTo>
                  <a:lnTo>
                    <a:pt x="53618" y="336018"/>
                  </a:lnTo>
                  <a:lnTo>
                    <a:pt x="46034" y="356766"/>
                  </a:lnTo>
                  <a:lnTo>
                    <a:pt x="42376" y="367207"/>
                  </a:lnTo>
                  <a:lnTo>
                    <a:pt x="42071" y="388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578681" y="6773307"/>
              <a:ext cx="78131" cy="357599"/>
            </a:xfrm>
            <a:custGeom>
              <a:avLst/>
              <a:gdLst/>
              <a:ahLst/>
              <a:cxnLst/>
              <a:rect l="0" t="0" r="0" b="0"/>
              <a:pathLst>
                <a:path w="78131" h="357599">
                  <a:moveTo>
                    <a:pt x="36060" y="0"/>
                  </a:moveTo>
                  <a:lnTo>
                    <a:pt x="24893" y="11166"/>
                  </a:lnTo>
                  <a:lnTo>
                    <a:pt x="20435" y="19130"/>
                  </a:lnTo>
                  <a:lnTo>
                    <a:pt x="16294" y="29114"/>
                  </a:lnTo>
                  <a:lnTo>
                    <a:pt x="12365" y="40444"/>
                  </a:lnTo>
                  <a:lnTo>
                    <a:pt x="8577" y="52672"/>
                  </a:lnTo>
                  <a:lnTo>
                    <a:pt x="1252" y="78724"/>
                  </a:lnTo>
                  <a:lnTo>
                    <a:pt x="0" y="93384"/>
                  </a:lnTo>
                  <a:lnTo>
                    <a:pt x="333" y="109001"/>
                  </a:lnTo>
                  <a:lnTo>
                    <a:pt x="1725" y="125255"/>
                  </a:lnTo>
                  <a:lnTo>
                    <a:pt x="3821" y="140767"/>
                  </a:lnTo>
                  <a:lnTo>
                    <a:pt x="6387" y="155781"/>
                  </a:lnTo>
                  <a:lnTo>
                    <a:pt x="9266" y="170466"/>
                  </a:lnTo>
                  <a:lnTo>
                    <a:pt x="12354" y="183761"/>
                  </a:lnTo>
                  <a:lnTo>
                    <a:pt x="15581" y="196131"/>
                  </a:lnTo>
                  <a:lnTo>
                    <a:pt x="18902" y="207883"/>
                  </a:lnTo>
                  <a:lnTo>
                    <a:pt x="23452" y="221560"/>
                  </a:lnTo>
                  <a:lnTo>
                    <a:pt x="34741" y="252340"/>
                  </a:lnTo>
                  <a:lnTo>
                    <a:pt x="41024" y="267559"/>
                  </a:lnTo>
                  <a:lnTo>
                    <a:pt x="47549" y="282380"/>
                  </a:lnTo>
                  <a:lnTo>
                    <a:pt x="54237" y="296935"/>
                  </a:lnTo>
                  <a:lnTo>
                    <a:pt x="59864" y="310144"/>
                  </a:lnTo>
                  <a:lnTo>
                    <a:pt x="64784" y="322456"/>
                  </a:lnTo>
                  <a:lnTo>
                    <a:pt x="78130" y="3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562153" y="6973141"/>
              <a:ext cx="94659" cy="42072"/>
            </a:xfrm>
            <a:custGeom>
              <a:avLst/>
              <a:gdLst/>
              <a:ahLst/>
              <a:cxnLst/>
              <a:rect l="0" t="0" r="0" b="0"/>
              <a:pathLst>
                <a:path w="94659" h="42072">
                  <a:moveTo>
                    <a:pt x="0" y="42071"/>
                  </a:moveTo>
                  <a:lnTo>
                    <a:pt x="63926" y="20761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571500"/>
            <a:ext cx="9372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The ship model kits sold at a hobby store have a scale of 1 ft : 600 ft. A completed model of the Queen Elizabeth II is 1.6 feet long. Estimate the actual length of the Queen Elizabeth II.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3" name="Picture 2" descr="queen-elizabeth-ship-467x323[1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200" y="2387600"/>
            <a:ext cx="6148088" cy="24396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047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4500" y="2743200"/>
            <a:ext cx="2654707" cy="19579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52400" y="101600"/>
            <a:ext cx="187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6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65962" y="5069271"/>
            <a:ext cx="746751" cy="410188"/>
            <a:chOff x="2965962" y="5069271"/>
            <a:chExt cx="746751" cy="410188"/>
          </a:xfrm>
        </p:grpSpPr>
        <p:sp>
          <p:nvSpPr>
            <p:cNvPr id="6" name="Freeform 5"/>
            <p:cNvSpPr/>
            <p:nvPr/>
          </p:nvSpPr>
          <p:spPr>
            <a:xfrm>
              <a:off x="3260455" y="5069271"/>
              <a:ext cx="73624" cy="378635"/>
            </a:xfrm>
            <a:custGeom>
              <a:avLst/>
              <a:gdLst/>
              <a:ahLst/>
              <a:cxnLst/>
              <a:rect l="0" t="0" r="0" b="0"/>
              <a:pathLst>
                <a:path w="73624" h="378635">
                  <a:moveTo>
                    <a:pt x="73623" y="0"/>
                  </a:moveTo>
                  <a:lnTo>
                    <a:pt x="68040" y="16751"/>
                  </a:lnTo>
                  <a:lnTo>
                    <a:pt x="64058" y="26359"/>
                  </a:lnTo>
                  <a:lnTo>
                    <a:pt x="59066" y="37440"/>
                  </a:lnTo>
                  <a:lnTo>
                    <a:pt x="53401" y="49501"/>
                  </a:lnTo>
                  <a:lnTo>
                    <a:pt x="48455" y="62216"/>
                  </a:lnTo>
                  <a:lnTo>
                    <a:pt x="43990" y="75368"/>
                  </a:lnTo>
                  <a:lnTo>
                    <a:pt x="39844" y="88810"/>
                  </a:lnTo>
                  <a:lnTo>
                    <a:pt x="37080" y="103615"/>
                  </a:lnTo>
                  <a:lnTo>
                    <a:pt x="35238" y="119327"/>
                  </a:lnTo>
                  <a:lnTo>
                    <a:pt x="34010" y="135645"/>
                  </a:lnTo>
                  <a:lnTo>
                    <a:pt x="33191" y="152368"/>
                  </a:lnTo>
                  <a:lnTo>
                    <a:pt x="32281" y="186529"/>
                  </a:lnTo>
                  <a:lnTo>
                    <a:pt x="30870" y="201482"/>
                  </a:lnTo>
                  <a:lnTo>
                    <a:pt x="28760" y="214956"/>
                  </a:lnTo>
                  <a:lnTo>
                    <a:pt x="26185" y="227446"/>
                  </a:lnTo>
                  <a:lnTo>
                    <a:pt x="24468" y="240446"/>
                  </a:lnTo>
                  <a:lnTo>
                    <a:pt x="23324" y="253787"/>
                  </a:lnTo>
                  <a:lnTo>
                    <a:pt x="22561" y="267356"/>
                  </a:lnTo>
                  <a:lnTo>
                    <a:pt x="20884" y="279908"/>
                  </a:lnTo>
                  <a:lnTo>
                    <a:pt x="18597" y="291781"/>
                  </a:lnTo>
                  <a:lnTo>
                    <a:pt x="15904" y="303203"/>
                  </a:lnTo>
                  <a:lnTo>
                    <a:pt x="12940" y="314323"/>
                  </a:lnTo>
                  <a:lnTo>
                    <a:pt x="9795" y="325242"/>
                  </a:lnTo>
                  <a:lnTo>
                    <a:pt x="0" y="378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65962" y="5437388"/>
              <a:ext cx="746751" cy="42071"/>
            </a:xfrm>
            <a:custGeom>
              <a:avLst/>
              <a:gdLst/>
              <a:ahLst/>
              <a:cxnLst/>
              <a:rect l="0" t="0" r="0" b="0"/>
              <a:pathLst>
                <a:path w="746751" h="42071">
                  <a:moveTo>
                    <a:pt x="0" y="0"/>
                  </a:moveTo>
                  <a:lnTo>
                    <a:pt x="58556" y="0"/>
                  </a:lnTo>
                  <a:lnTo>
                    <a:pt x="71759" y="1168"/>
                  </a:lnTo>
                  <a:lnTo>
                    <a:pt x="85236" y="3116"/>
                  </a:lnTo>
                  <a:lnTo>
                    <a:pt x="98894" y="5583"/>
                  </a:lnTo>
                  <a:lnTo>
                    <a:pt x="112675" y="7228"/>
                  </a:lnTo>
                  <a:lnTo>
                    <a:pt x="126536" y="8324"/>
                  </a:lnTo>
                  <a:lnTo>
                    <a:pt x="140451" y="9055"/>
                  </a:lnTo>
                  <a:lnTo>
                    <a:pt x="171494" y="9868"/>
                  </a:lnTo>
                  <a:lnTo>
                    <a:pt x="287703" y="10479"/>
                  </a:lnTo>
                  <a:lnTo>
                    <a:pt x="307496" y="11661"/>
                  </a:lnTo>
                  <a:lnTo>
                    <a:pt x="327702" y="13617"/>
                  </a:lnTo>
                  <a:lnTo>
                    <a:pt x="348185" y="16089"/>
                  </a:lnTo>
                  <a:lnTo>
                    <a:pt x="368853" y="17738"/>
                  </a:lnTo>
                  <a:lnTo>
                    <a:pt x="389642" y="18837"/>
                  </a:lnTo>
                  <a:lnTo>
                    <a:pt x="410514" y="19569"/>
                  </a:lnTo>
                  <a:lnTo>
                    <a:pt x="430271" y="21227"/>
                  </a:lnTo>
                  <a:lnTo>
                    <a:pt x="449286" y="23500"/>
                  </a:lnTo>
                  <a:lnTo>
                    <a:pt x="467806" y="26184"/>
                  </a:lnTo>
                  <a:lnTo>
                    <a:pt x="485995" y="27974"/>
                  </a:lnTo>
                  <a:lnTo>
                    <a:pt x="503964" y="29166"/>
                  </a:lnTo>
                  <a:lnTo>
                    <a:pt x="521787" y="29962"/>
                  </a:lnTo>
                  <a:lnTo>
                    <a:pt x="539512" y="31661"/>
                  </a:lnTo>
                  <a:lnTo>
                    <a:pt x="557172" y="33962"/>
                  </a:lnTo>
                  <a:lnTo>
                    <a:pt x="574788" y="36665"/>
                  </a:lnTo>
                  <a:lnTo>
                    <a:pt x="591207" y="38466"/>
                  </a:lnTo>
                  <a:lnTo>
                    <a:pt x="606828" y="39667"/>
                  </a:lnTo>
                  <a:lnTo>
                    <a:pt x="621915" y="40468"/>
                  </a:lnTo>
                  <a:lnTo>
                    <a:pt x="651145" y="41358"/>
                  </a:lnTo>
                  <a:lnTo>
                    <a:pt x="746750" y="42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61073" y="5053565"/>
            <a:ext cx="765861" cy="1044996"/>
            <a:chOff x="3261073" y="5053565"/>
            <a:chExt cx="765861" cy="1044996"/>
          </a:xfrm>
        </p:grpSpPr>
        <p:sp>
          <p:nvSpPr>
            <p:cNvPr id="9" name="Freeform 8"/>
            <p:cNvSpPr/>
            <p:nvPr/>
          </p:nvSpPr>
          <p:spPr>
            <a:xfrm>
              <a:off x="3586501" y="5053565"/>
              <a:ext cx="185955" cy="511559"/>
            </a:xfrm>
            <a:custGeom>
              <a:avLst/>
              <a:gdLst/>
              <a:ahLst/>
              <a:cxnLst/>
              <a:rect l="0" t="0" r="0" b="0"/>
              <a:pathLst>
                <a:path w="185955" h="511559">
                  <a:moveTo>
                    <a:pt x="0" y="310199"/>
                  </a:moveTo>
                  <a:lnTo>
                    <a:pt x="11167" y="299033"/>
                  </a:lnTo>
                  <a:lnTo>
                    <a:pt x="17962" y="293406"/>
                  </a:lnTo>
                  <a:lnTo>
                    <a:pt x="25998" y="287317"/>
                  </a:lnTo>
                  <a:lnTo>
                    <a:pt x="44276" y="274320"/>
                  </a:lnTo>
                  <a:lnTo>
                    <a:pt x="64085" y="260752"/>
                  </a:lnTo>
                  <a:lnTo>
                    <a:pt x="73108" y="253862"/>
                  </a:lnTo>
                  <a:lnTo>
                    <a:pt x="81459" y="246932"/>
                  </a:lnTo>
                  <a:lnTo>
                    <a:pt x="89365" y="239974"/>
                  </a:lnTo>
                  <a:lnTo>
                    <a:pt x="104381" y="226011"/>
                  </a:lnTo>
                  <a:lnTo>
                    <a:pt x="111658" y="219015"/>
                  </a:lnTo>
                  <a:lnTo>
                    <a:pt x="118846" y="210845"/>
                  </a:lnTo>
                  <a:lnTo>
                    <a:pt x="125975" y="201892"/>
                  </a:lnTo>
                  <a:lnTo>
                    <a:pt x="133066" y="192419"/>
                  </a:lnTo>
                  <a:lnTo>
                    <a:pt x="140130" y="181428"/>
                  </a:lnTo>
                  <a:lnTo>
                    <a:pt x="147176" y="169427"/>
                  </a:lnTo>
                  <a:lnTo>
                    <a:pt x="154211" y="156751"/>
                  </a:lnTo>
                  <a:lnTo>
                    <a:pt x="160070" y="143627"/>
                  </a:lnTo>
                  <a:lnTo>
                    <a:pt x="165144" y="130202"/>
                  </a:lnTo>
                  <a:lnTo>
                    <a:pt x="169696" y="116578"/>
                  </a:lnTo>
                  <a:lnTo>
                    <a:pt x="173899" y="102821"/>
                  </a:lnTo>
                  <a:lnTo>
                    <a:pt x="181685" y="75070"/>
                  </a:lnTo>
                  <a:lnTo>
                    <a:pt x="183060" y="62294"/>
                  </a:lnTo>
                  <a:lnTo>
                    <a:pt x="182808" y="50270"/>
                  </a:lnTo>
                  <a:lnTo>
                    <a:pt x="181472" y="38749"/>
                  </a:lnTo>
                  <a:lnTo>
                    <a:pt x="179412" y="27562"/>
                  </a:lnTo>
                  <a:lnTo>
                    <a:pt x="176870" y="16599"/>
                  </a:lnTo>
                  <a:lnTo>
                    <a:pt x="174007" y="5784"/>
                  </a:lnTo>
                  <a:lnTo>
                    <a:pt x="169761" y="911"/>
                  </a:lnTo>
                  <a:lnTo>
                    <a:pt x="164594" y="0"/>
                  </a:lnTo>
                  <a:lnTo>
                    <a:pt x="158811" y="1729"/>
                  </a:lnTo>
                  <a:lnTo>
                    <a:pt x="153787" y="6388"/>
                  </a:lnTo>
                  <a:lnTo>
                    <a:pt x="149269" y="13000"/>
                  </a:lnTo>
                  <a:lnTo>
                    <a:pt x="145089" y="20914"/>
                  </a:lnTo>
                  <a:lnTo>
                    <a:pt x="139965" y="29696"/>
                  </a:lnTo>
                  <a:lnTo>
                    <a:pt x="128039" y="48803"/>
                  </a:lnTo>
                  <a:lnTo>
                    <a:pt x="122755" y="61143"/>
                  </a:lnTo>
                  <a:lnTo>
                    <a:pt x="118064" y="75213"/>
                  </a:lnTo>
                  <a:lnTo>
                    <a:pt x="113768" y="90436"/>
                  </a:lnTo>
                  <a:lnTo>
                    <a:pt x="109735" y="106428"/>
                  </a:lnTo>
                  <a:lnTo>
                    <a:pt x="102138" y="139778"/>
                  </a:lnTo>
                  <a:lnTo>
                    <a:pt x="94866" y="177194"/>
                  </a:lnTo>
                  <a:lnTo>
                    <a:pt x="80675" y="258347"/>
                  </a:lnTo>
                  <a:lnTo>
                    <a:pt x="78324" y="277968"/>
                  </a:lnTo>
                  <a:lnTo>
                    <a:pt x="76757" y="296892"/>
                  </a:lnTo>
                  <a:lnTo>
                    <a:pt x="75713" y="315351"/>
                  </a:lnTo>
                  <a:lnTo>
                    <a:pt x="74551" y="354559"/>
                  </a:lnTo>
                  <a:lnTo>
                    <a:pt x="73806" y="425696"/>
                  </a:lnTo>
                  <a:lnTo>
                    <a:pt x="74914" y="439785"/>
                  </a:lnTo>
                  <a:lnTo>
                    <a:pt x="76821" y="452684"/>
                  </a:lnTo>
                  <a:lnTo>
                    <a:pt x="79260" y="464789"/>
                  </a:lnTo>
                  <a:lnTo>
                    <a:pt x="83224" y="475196"/>
                  </a:lnTo>
                  <a:lnTo>
                    <a:pt x="88204" y="484471"/>
                  </a:lnTo>
                  <a:lnTo>
                    <a:pt x="93861" y="492992"/>
                  </a:lnTo>
                  <a:lnTo>
                    <a:pt x="102307" y="499841"/>
                  </a:lnTo>
                  <a:lnTo>
                    <a:pt x="112612" y="505576"/>
                  </a:lnTo>
                  <a:lnTo>
                    <a:pt x="124157" y="510568"/>
                  </a:lnTo>
                  <a:lnTo>
                    <a:pt x="135359" y="511558"/>
                  </a:lnTo>
                  <a:lnTo>
                    <a:pt x="146333" y="509881"/>
                  </a:lnTo>
                  <a:lnTo>
                    <a:pt x="157155" y="506426"/>
                  </a:lnTo>
                  <a:lnTo>
                    <a:pt x="165538" y="500617"/>
                  </a:lnTo>
                  <a:lnTo>
                    <a:pt x="172296" y="493239"/>
                  </a:lnTo>
                  <a:lnTo>
                    <a:pt x="177969" y="484813"/>
                  </a:lnTo>
                  <a:lnTo>
                    <a:pt x="181752" y="473354"/>
                  </a:lnTo>
                  <a:lnTo>
                    <a:pt x="184273" y="459870"/>
                  </a:lnTo>
                  <a:lnTo>
                    <a:pt x="185954" y="445039"/>
                  </a:lnTo>
                  <a:lnTo>
                    <a:pt x="185907" y="430477"/>
                  </a:lnTo>
                  <a:lnTo>
                    <a:pt x="184706" y="416094"/>
                  </a:lnTo>
                  <a:lnTo>
                    <a:pt x="182737" y="401831"/>
                  </a:lnTo>
                  <a:lnTo>
                    <a:pt x="180256" y="387648"/>
                  </a:lnTo>
                  <a:lnTo>
                    <a:pt x="177433" y="373518"/>
                  </a:lnTo>
                  <a:lnTo>
                    <a:pt x="174382" y="359423"/>
                  </a:lnTo>
                  <a:lnTo>
                    <a:pt x="170011" y="346521"/>
                  </a:lnTo>
                  <a:lnTo>
                    <a:pt x="164760" y="334414"/>
                  </a:lnTo>
                  <a:lnTo>
                    <a:pt x="158922" y="322837"/>
                  </a:lnTo>
                  <a:lnTo>
                    <a:pt x="152693" y="311612"/>
                  </a:lnTo>
                  <a:lnTo>
                    <a:pt x="146202" y="300624"/>
                  </a:lnTo>
                  <a:lnTo>
                    <a:pt x="139539" y="289792"/>
                  </a:lnTo>
                  <a:lnTo>
                    <a:pt x="131590" y="281403"/>
                  </a:lnTo>
                  <a:lnTo>
                    <a:pt x="122785" y="274641"/>
                  </a:lnTo>
                  <a:lnTo>
                    <a:pt x="113409" y="268964"/>
                  </a:lnTo>
                  <a:lnTo>
                    <a:pt x="104822" y="267517"/>
                  </a:lnTo>
                  <a:lnTo>
                    <a:pt x="96759" y="268889"/>
                  </a:lnTo>
                  <a:lnTo>
                    <a:pt x="63105" y="289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49441" y="5111342"/>
              <a:ext cx="31553" cy="315529"/>
            </a:xfrm>
            <a:custGeom>
              <a:avLst/>
              <a:gdLst/>
              <a:ahLst/>
              <a:cxnLst/>
              <a:rect l="0" t="0" r="0" b="0"/>
              <a:pathLst>
                <a:path w="31553" h="315529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4" y="48881"/>
                  </a:lnTo>
                  <a:lnTo>
                    <a:pt x="9055" y="64140"/>
                  </a:lnTo>
                  <a:lnTo>
                    <a:pt x="9868" y="96676"/>
                  </a:lnTo>
                  <a:lnTo>
                    <a:pt x="10479" y="202843"/>
                  </a:lnTo>
                  <a:lnTo>
                    <a:pt x="11660" y="217032"/>
                  </a:lnTo>
                  <a:lnTo>
                    <a:pt x="13617" y="231166"/>
                  </a:lnTo>
                  <a:lnTo>
                    <a:pt x="16089" y="245263"/>
                  </a:lnTo>
                  <a:lnTo>
                    <a:pt x="18906" y="258167"/>
                  </a:lnTo>
                  <a:lnTo>
                    <a:pt x="21953" y="270276"/>
                  </a:lnTo>
                  <a:lnTo>
                    <a:pt x="31552" y="315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28405" y="5269106"/>
              <a:ext cx="105177" cy="31554"/>
            </a:xfrm>
            <a:custGeom>
              <a:avLst/>
              <a:gdLst/>
              <a:ahLst/>
              <a:cxnLst/>
              <a:rect l="0" t="0" r="0" b="0"/>
              <a:pathLst>
                <a:path w="105177" h="31554">
                  <a:moveTo>
                    <a:pt x="0" y="0"/>
                  </a:moveTo>
                  <a:lnTo>
                    <a:pt x="63927" y="21309"/>
                  </a:lnTo>
                  <a:lnTo>
                    <a:pt x="105176" y="31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61073" y="5584634"/>
              <a:ext cx="161216" cy="431397"/>
            </a:xfrm>
            <a:custGeom>
              <a:avLst/>
              <a:gdLst/>
              <a:ahLst/>
              <a:cxnLst/>
              <a:rect l="0" t="0" r="0" b="0"/>
              <a:pathLst>
                <a:path w="161216" h="431397">
                  <a:moveTo>
                    <a:pt x="62488" y="0"/>
                  </a:moveTo>
                  <a:lnTo>
                    <a:pt x="51321" y="11167"/>
                  </a:lnTo>
                  <a:lnTo>
                    <a:pt x="46863" y="17962"/>
                  </a:lnTo>
                  <a:lnTo>
                    <a:pt x="42722" y="25998"/>
                  </a:lnTo>
                  <a:lnTo>
                    <a:pt x="38793" y="34861"/>
                  </a:lnTo>
                  <a:lnTo>
                    <a:pt x="35005" y="44276"/>
                  </a:lnTo>
                  <a:lnTo>
                    <a:pt x="27680" y="64086"/>
                  </a:lnTo>
                  <a:lnTo>
                    <a:pt x="24090" y="76614"/>
                  </a:lnTo>
                  <a:lnTo>
                    <a:pt x="20529" y="90809"/>
                  </a:lnTo>
                  <a:lnTo>
                    <a:pt x="6416" y="149992"/>
                  </a:lnTo>
                  <a:lnTo>
                    <a:pt x="4071" y="166606"/>
                  </a:lnTo>
                  <a:lnTo>
                    <a:pt x="2508" y="184694"/>
                  </a:lnTo>
                  <a:lnTo>
                    <a:pt x="1466" y="203764"/>
                  </a:lnTo>
                  <a:lnTo>
                    <a:pt x="308" y="243651"/>
                  </a:lnTo>
                  <a:lnTo>
                    <a:pt x="0" y="264104"/>
                  </a:lnTo>
                  <a:lnTo>
                    <a:pt x="962" y="283583"/>
                  </a:lnTo>
                  <a:lnTo>
                    <a:pt x="2773" y="302412"/>
                  </a:lnTo>
                  <a:lnTo>
                    <a:pt x="5148" y="320807"/>
                  </a:lnTo>
                  <a:lnTo>
                    <a:pt x="9070" y="337745"/>
                  </a:lnTo>
                  <a:lnTo>
                    <a:pt x="14021" y="353712"/>
                  </a:lnTo>
                  <a:lnTo>
                    <a:pt x="19659" y="369031"/>
                  </a:lnTo>
                  <a:lnTo>
                    <a:pt x="25755" y="382749"/>
                  </a:lnTo>
                  <a:lnTo>
                    <a:pt x="32156" y="395401"/>
                  </a:lnTo>
                  <a:lnTo>
                    <a:pt x="38761" y="407341"/>
                  </a:lnTo>
                  <a:lnTo>
                    <a:pt x="46670" y="416470"/>
                  </a:lnTo>
                  <a:lnTo>
                    <a:pt x="55448" y="423724"/>
                  </a:lnTo>
                  <a:lnTo>
                    <a:pt x="64806" y="429729"/>
                  </a:lnTo>
                  <a:lnTo>
                    <a:pt x="75720" y="431396"/>
                  </a:lnTo>
                  <a:lnTo>
                    <a:pt x="87669" y="430169"/>
                  </a:lnTo>
                  <a:lnTo>
                    <a:pt x="100311" y="427014"/>
                  </a:lnTo>
                  <a:lnTo>
                    <a:pt x="111075" y="421405"/>
                  </a:lnTo>
                  <a:lnTo>
                    <a:pt x="120589" y="414159"/>
                  </a:lnTo>
                  <a:lnTo>
                    <a:pt x="129269" y="405823"/>
                  </a:lnTo>
                  <a:lnTo>
                    <a:pt x="136224" y="396760"/>
                  </a:lnTo>
                  <a:lnTo>
                    <a:pt x="142029" y="387212"/>
                  </a:lnTo>
                  <a:lnTo>
                    <a:pt x="147068" y="377341"/>
                  </a:lnTo>
                  <a:lnTo>
                    <a:pt x="151596" y="366086"/>
                  </a:lnTo>
                  <a:lnTo>
                    <a:pt x="155783" y="353907"/>
                  </a:lnTo>
                  <a:lnTo>
                    <a:pt x="159743" y="341114"/>
                  </a:lnTo>
                  <a:lnTo>
                    <a:pt x="161215" y="329079"/>
                  </a:lnTo>
                  <a:lnTo>
                    <a:pt x="161027" y="317551"/>
                  </a:lnTo>
                  <a:lnTo>
                    <a:pt x="159734" y="306359"/>
                  </a:lnTo>
                  <a:lnTo>
                    <a:pt x="155365" y="297729"/>
                  </a:lnTo>
                  <a:lnTo>
                    <a:pt x="148947" y="290807"/>
                  </a:lnTo>
                  <a:lnTo>
                    <a:pt x="141163" y="285024"/>
                  </a:lnTo>
                  <a:lnTo>
                    <a:pt x="132467" y="284674"/>
                  </a:lnTo>
                  <a:lnTo>
                    <a:pt x="123164" y="287947"/>
                  </a:lnTo>
                  <a:lnTo>
                    <a:pt x="113456" y="293635"/>
                  </a:lnTo>
                  <a:lnTo>
                    <a:pt x="104647" y="300933"/>
                  </a:lnTo>
                  <a:lnTo>
                    <a:pt x="96437" y="309304"/>
                  </a:lnTo>
                  <a:lnTo>
                    <a:pt x="88626" y="318390"/>
                  </a:lnTo>
                  <a:lnTo>
                    <a:pt x="82251" y="327953"/>
                  </a:lnTo>
                  <a:lnTo>
                    <a:pt x="76832" y="337835"/>
                  </a:lnTo>
                  <a:lnTo>
                    <a:pt x="72050" y="347929"/>
                  </a:lnTo>
                  <a:lnTo>
                    <a:pt x="67694" y="358164"/>
                  </a:lnTo>
                  <a:lnTo>
                    <a:pt x="63621" y="368492"/>
                  </a:lnTo>
                  <a:lnTo>
                    <a:pt x="62488" y="420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34678" y="5710845"/>
              <a:ext cx="202375" cy="359131"/>
            </a:xfrm>
            <a:custGeom>
              <a:avLst/>
              <a:gdLst/>
              <a:ahLst/>
              <a:cxnLst/>
              <a:rect l="0" t="0" r="0" b="0"/>
              <a:pathLst>
                <a:path w="202375" h="359131">
                  <a:moveTo>
                    <a:pt x="51823" y="0"/>
                  </a:moveTo>
                  <a:lnTo>
                    <a:pt x="40656" y="16750"/>
                  </a:lnTo>
                  <a:lnTo>
                    <a:pt x="35029" y="26359"/>
                  </a:lnTo>
                  <a:lnTo>
                    <a:pt x="28941" y="37439"/>
                  </a:lnTo>
                  <a:lnTo>
                    <a:pt x="22545" y="49501"/>
                  </a:lnTo>
                  <a:lnTo>
                    <a:pt x="17112" y="63385"/>
                  </a:lnTo>
                  <a:lnTo>
                    <a:pt x="12321" y="78484"/>
                  </a:lnTo>
                  <a:lnTo>
                    <a:pt x="7959" y="94393"/>
                  </a:lnTo>
                  <a:lnTo>
                    <a:pt x="5051" y="110842"/>
                  </a:lnTo>
                  <a:lnTo>
                    <a:pt x="3112" y="127652"/>
                  </a:lnTo>
                  <a:lnTo>
                    <a:pt x="1819" y="144701"/>
                  </a:lnTo>
                  <a:lnTo>
                    <a:pt x="958" y="163079"/>
                  </a:lnTo>
                  <a:lnTo>
                    <a:pt x="0" y="202197"/>
                  </a:lnTo>
                  <a:lnTo>
                    <a:pt x="913" y="218938"/>
                  </a:lnTo>
                  <a:lnTo>
                    <a:pt x="2691" y="233606"/>
                  </a:lnTo>
                  <a:lnTo>
                    <a:pt x="5045" y="246890"/>
                  </a:lnTo>
                  <a:lnTo>
                    <a:pt x="7782" y="260420"/>
                  </a:lnTo>
                  <a:lnTo>
                    <a:pt x="13941" y="287919"/>
                  </a:lnTo>
                  <a:lnTo>
                    <a:pt x="19556" y="301797"/>
                  </a:lnTo>
                  <a:lnTo>
                    <a:pt x="26806" y="315723"/>
                  </a:lnTo>
                  <a:lnTo>
                    <a:pt x="35145" y="329682"/>
                  </a:lnTo>
                  <a:lnTo>
                    <a:pt x="44210" y="340156"/>
                  </a:lnTo>
                  <a:lnTo>
                    <a:pt x="53759" y="348307"/>
                  </a:lnTo>
                  <a:lnTo>
                    <a:pt x="63631" y="354910"/>
                  </a:lnTo>
                  <a:lnTo>
                    <a:pt x="76056" y="358143"/>
                  </a:lnTo>
                  <a:lnTo>
                    <a:pt x="90182" y="359130"/>
                  </a:lnTo>
                  <a:lnTo>
                    <a:pt x="105442" y="358620"/>
                  </a:lnTo>
                  <a:lnTo>
                    <a:pt x="117953" y="354773"/>
                  </a:lnTo>
                  <a:lnTo>
                    <a:pt x="128631" y="348703"/>
                  </a:lnTo>
                  <a:lnTo>
                    <a:pt x="138087" y="341151"/>
                  </a:lnTo>
                  <a:lnTo>
                    <a:pt x="146728" y="333779"/>
                  </a:lnTo>
                  <a:lnTo>
                    <a:pt x="154826" y="326527"/>
                  </a:lnTo>
                  <a:lnTo>
                    <a:pt x="162562" y="319355"/>
                  </a:lnTo>
                  <a:lnTo>
                    <a:pt x="170056" y="309899"/>
                  </a:lnTo>
                  <a:lnTo>
                    <a:pt x="177390" y="298920"/>
                  </a:lnTo>
                  <a:lnTo>
                    <a:pt x="184616" y="286927"/>
                  </a:lnTo>
                  <a:lnTo>
                    <a:pt x="190602" y="271920"/>
                  </a:lnTo>
                  <a:lnTo>
                    <a:pt x="195762" y="254903"/>
                  </a:lnTo>
                  <a:lnTo>
                    <a:pt x="200370" y="236547"/>
                  </a:lnTo>
                  <a:lnTo>
                    <a:pt x="202274" y="217298"/>
                  </a:lnTo>
                  <a:lnTo>
                    <a:pt x="202374" y="197453"/>
                  </a:lnTo>
                  <a:lnTo>
                    <a:pt x="201272" y="177212"/>
                  </a:lnTo>
                  <a:lnTo>
                    <a:pt x="199369" y="157874"/>
                  </a:lnTo>
                  <a:lnTo>
                    <a:pt x="196932" y="139140"/>
                  </a:lnTo>
                  <a:lnTo>
                    <a:pt x="194138" y="120807"/>
                  </a:lnTo>
                  <a:lnTo>
                    <a:pt x="188770" y="103910"/>
                  </a:lnTo>
                  <a:lnTo>
                    <a:pt x="181685" y="87971"/>
                  </a:lnTo>
                  <a:lnTo>
                    <a:pt x="173456" y="72671"/>
                  </a:lnTo>
                  <a:lnTo>
                    <a:pt x="164465" y="60134"/>
                  </a:lnTo>
                  <a:lnTo>
                    <a:pt x="154964" y="49438"/>
                  </a:lnTo>
                  <a:lnTo>
                    <a:pt x="145124" y="39971"/>
                  </a:lnTo>
                  <a:lnTo>
                    <a:pt x="133891" y="32490"/>
                  </a:lnTo>
                  <a:lnTo>
                    <a:pt x="121727" y="26335"/>
                  </a:lnTo>
                  <a:lnTo>
                    <a:pt x="108943" y="21062"/>
                  </a:lnTo>
                  <a:lnTo>
                    <a:pt x="96915" y="18716"/>
                  </a:lnTo>
                  <a:lnTo>
                    <a:pt x="85390" y="18320"/>
                  </a:lnTo>
                  <a:lnTo>
                    <a:pt x="74201" y="19225"/>
                  </a:lnTo>
                  <a:lnTo>
                    <a:pt x="62067" y="22166"/>
                  </a:lnTo>
                  <a:lnTo>
                    <a:pt x="49303" y="26464"/>
                  </a:lnTo>
                  <a:lnTo>
                    <a:pt x="9752" y="42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14355" y="5721363"/>
              <a:ext cx="212579" cy="377198"/>
            </a:xfrm>
            <a:custGeom>
              <a:avLst/>
              <a:gdLst/>
              <a:ahLst/>
              <a:cxnLst/>
              <a:rect l="0" t="0" r="0" b="0"/>
              <a:pathLst>
                <a:path w="212579" h="377198">
                  <a:moveTo>
                    <a:pt x="45603" y="31552"/>
                  </a:moveTo>
                  <a:lnTo>
                    <a:pt x="34436" y="48303"/>
                  </a:lnTo>
                  <a:lnTo>
                    <a:pt x="28810" y="57912"/>
                  </a:lnTo>
                  <a:lnTo>
                    <a:pt x="22721" y="68992"/>
                  </a:lnTo>
                  <a:lnTo>
                    <a:pt x="16325" y="81053"/>
                  </a:lnTo>
                  <a:lnTo>
                    <a:pt x="10892" y="93768"/>
                  </a:lnTo>
                  <a:lnTo>
                    <a:pt x="6102" y="106920"/>
                  </a:lnTo>
                  <a:lnTo>
                    <a:pt x="1739" y="120362"/>
                  </a:lnTo>
                  <a:lnTo>
                    <a:pt x="0" y="132830"/>
                  </a:lnTo>
                  <a:lnTo>
                    <a:pt x="9" y="144647"/>
                  </a:lnTo>
                  <a:lnTo>
                    <a:pt x="1184" y="156031"/>
                  </a:lnTo>
                  <a:lnTo>
                    <a:pt x="1967" y="169463"/>
                  </a:lnTo>
                  <a:lnTo>
                    <a:pt x="2837" y="199970"/>
                  </a:lnTo>
                  <a:lnTo>
                    <a:pt x="4237" y="217454"/>
                  </a:lnTo>
                  <a:lnTo>
                    <a:pt x="6340" y="236122"/>
                  </a:lnTo>
                  <a:lnTo>
                    <a:pt x="8910" y="255579"/>
                  </a:lnTo>
                  <a:lnTo>
                    <a:pt x="11792" y="272056"/>
                  </a:lnTo>
                  <a:lnTo>
                    <a:pt x="14882" y="286547"/>
                  </a:lnTo>
                  <a:lnTo>
                    <a:pt x="18111" y="299713"/>
                  </a:lnTo>
                  <a:lnTo>
                    <a:pt x="23769" y="311996"/>
                  </a:lnTo>
                  <a:lnTo>
                    <a:pt x="31047" y="323691"/>
                  </a:lnTo>
                  <a:lnTo>
                    <a:pt x="39405" y="334993"/>
                  </a:lnTo>
                  <a:lnTo>
                    <a:pt x="48483" y="346034"/>
                  </a:lnTo>
                  <a:lnTo>
                    <a:pt x="58040" y="356900"/>
                  </a:lnTo>
                  <a:lnTo>
                    <a:pt x="67918" y="367650"/>
                  </a:lnTo>
                  <a:lnTo>
                    <a:pt x="80346" y="373649"/>
                  </a:lnTo>
                  <a:lnTo>
                    <a:pt x="94475" y="376479"/>
                  </a:lnTo>
                  <a:lnTo>
                    <a:pt x="109737" y="377197"/>
                  </a:lnTo>
                  <a:lnTo>
                    <a:pt x="123418" y="375338"/>
                  </a:lnTo>
                  <a:lnTo>
                    <a:pt x="136044" y="371762"/>
                  </a:lnTo>
                  <a:lnTo>
                    <a:pt x="147967" y="367040"/>
                  </a:lnTo>
                  <a:lnTo>
                    <a:pt x="158254" y="361556"/>
                  </a:lnTo>
                  <a:lnTo>
                    <a:pt x="167448" y="355562"/>
                  </a:lnTo>
                  <a:lnTo>
                    <a:pt x="175915" y="349229"/>
                  </a:lnTo>
                  <a:lnTo>
                    <a:pt x="183897" y="339163"/>
                  </a:lnTo>
                  <a:lnTo>
                    <a:pt x="191556" y="326610"/>
                  </a:lnTo>
                  <a:lnTo>
                    <a:pt x="198999" y="312398"/>
                  </a:lnTo>
                  <a:lnTo>
                    <a:pt x="203961" y="295912"/>
                  </a:lnTo>
                  <a:lnTo>
                    <a:pt x="207269" y="277910"/>
                  </a:lnTo>
                  <a:lnTo>
                    <a:pt x="209474" y="258896"/>
                  </a:lnTo>
                  <a:lnTo>
                    <a:pt x="210944" y="239209"/>
                  </a:lnTo>
                  <a:lnTo>
                    <a:pt x="211924" y="219072"/>
                  </a:lnTo>
                  <a:lnTo>
                    <a:pt x="212578" y="198636"/>
                  </a:lnTo>
                  <a:lnTo>
                    <a:pt x="211845" y="181506"/>
                  </a:lnTo>
                  <a:lnTo>
                    <a:pt x="210188" y="166580"/>
                  </a:lnTo>
                  <a:lnTo>
                    <a:pt x="207914" y="153124"/>
                  </a:lnTo>
                  <a:lnTo>
                    <a:pt x="204061" y="140647"/>
                  </a:lnTo>
                  <a:lnTo>
                    <a:pt x="199155" y="128824"/>
                  </a:lnTo>
                  <a:lnTo>
                    <a:pt x="193548" y="117435"/>
                  </a:lnTo>
                  <a:lnTo>
                    <a:pt x="188640" y="106337"/>
                  </a:lnTo>
                  <a:lnTo>
                    <a:pt x="184200" y="95432"/>
                  </a:lnTo>
                  <a:lnTo>
                    <a:pt x="180072" y="84657"/>
                  </a:lnTo>
                  <a:lnTo>
                    <a:pt x="174982" y="75136"/>
                  </a:lnTo>
                  <a:lnTo>
                    <a:pt x="169251" y="66451"/>
                  </a:lnTo>
                  <a:lnTo>
                    <a:pt x="163094" y="58324"/>
                  </a:lnTo>
                  <a:lnTo>
                    <a:pt x="156652" y="50569"/>
                  </a:lnTo>
                  <a:lnTo>
                    <a:pt x="150020" y="43061"/>
                  </a:lnTo>
                  <a:lnTo>
                    <a:pt x="143261" y="35719"/>
                  </a:lnTo>
                  <a:lnTo>
                    <a:pt x="134081" y="28487"/>
                  </a:lnTo>
                  <a:lnTo>
                    <a:pt x="123286" y="21329"/>
                  </a:lnTo>
                  <a:lnTo>
                    <a:pt x="111415" y="14219"/>
                  </a:lnTo>
                  <a:lnTo>
                    <a:pt x="98827" y="9479"/>
                  </a:lnTo>
                  <a:lnTo>
                    <a:pt x="85760" y="6319"/>
                  </a:lnTo>
                  <a:lnTo>
                    <a:pt x="456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311421" y="4964096"/>
            <a:ext cx="1496778" cy="925549"/>
            <a:chOff x="1311421" y="4964096"/>
            <a:chExt cx="1496778" cy="925549"/>
          </a:xfrm>
        </p:grpSpPr>
        <p:sp>
          <p:nvSpPr>
            <p:cNvPr id="16" name="Freeform 15"/>
            <p:cNvSpPr/>
            <p:nvPr/>
          </p:nvSpPr>
          <p:spPr>
            <a:xfrm>
              <a:off x="1598674" y="5051878"/>
              <a:ext cx="220871" cy="217229"/>
            </a:xfrm>
            <a:custGeom>
              <a:avLst/>
              <a:gdLst/>
              <a:ahLst/>
              <a:cxnLst/>
              <a:rect l="0" t="0" r="0" b="0"/>
              <a:pathLst>
                <a:path w="220871" h="217229">
                  <a:moveTo>
                    <a:pt x="0" y="48947"/>
                  </a:moveTo>
                  <a:lnTo>
                    <a:pt x="5584" y="65697"/>
                  </a:lnTo>
                  <a:lnTo>
                    <a:pt x="7229" y="75305"/>
                  </a:lnTo>
                  <a:lnTo>
                    <a:pt x="8325" y="86386"/>
                  </a:lnTo>
                  <a:lnTo>
                    <a:pt x="9056" y="98447"/>
                  </a:lnTo>
                  <a:lnTo>
                    <a:pt x="9868" y="127430"/>
                  </a:lnTo>
                  <a:lnTo>
                    <a:pt x="10433" y="193111"/>
                  </a:lnTo>
                  <a:lnTo>
                    <a:pt x="10461" y="191801"/>
                  </a:lnTo>
                  <a:lnTo>
                    <a:pt x="10515" y="111992"/>
                  </a:lnTo>
                  <a:lnTo>
                    <a:pt x="11684" y="97989"/>
                  </a:lnTo>
                  <a:lnTo>
                    <a:pt x="13633" y="85147"/>
                  </a:lnTo>
                  <a:lnTo>
                    <a:pt x="16100" y="73080"/>
                  </a:lnTo>
                  <a:lnTo>
                    <a:pt x="17746" y="60361"/>
                  </a:lnTo>
                  <a:lnTo>
                    <a:pt x="18842" y="47207"/>
                  </a:lnTo>
                  <a:lnTo>
                    <a:pt x="19573" y="33763"/>
                  </a:lnTo>
                  <a:lnTo>
                    <a:pt x="22398" y="22464"/>
                  </a:lnTo>
                  <a:lnTo>
                    <a:pt x="26618" y="12593"/>
                  </a:lnTo>
                  <a:lnTo>
                    <a:pt x="31769" y="3676"/>
                  </a:lnTo>
                  <a:lnTo>
                    <a:pt x="37540" y="68"/>
                  </a:lnTo>
                  <a:lnTo>
                    <a:pt x="43725" y="0"/>
                  </a:lnTo>
                  <a:lnTo>
                    <a:pt x="50185" y="2292"/>
                  </a:lnTo>
                  <a:lnTo>
                    <a:pt x="56829" y="6157"/>
                  </a:lnTo>
                  <a:lnTo>
                    <a:pt x="63596" y="11071"/>
                  </a:lnTo>
                  <a:lnTo>
                    <a:pt x="70445" y="16685"/>
                  </a:lnTo>
                  <a:lnTo>
                    <a:pt x="76179" y="25101"/>
                  </a:lnTo>
                  <a:lnTo>
                    <a:pt x="81170" y="35387"/>
                  </a:lnTo>
                  <a:lnTo>
                    <a:pt x="85666" y="46918"/>
                  </a:lnTo>
                  <a:lnTo>
                    <a:pt x="93778" y="69080"/>
                  </a:lnTo>
                  <a:lnTo>
                    <a:pt x="97578" y="79898"/>
                  </a:lnTo>
                  <a:lnTo>
                    <a:pt x="101279" y="91785"/>
                  </a:lnTo>
                  <a:lnTo>
                    <a:pt x="108508" y="117458"/>
                  </a:lnTo>
                  <a:lnTo>
                    <a:pt x="110904" y="130848"/>
                  </a:lnTo>
                  <a:lnTo>
                    <a:pt x="112501" y="144449"/>
                  </a:lnTo>
                  <a:lnTo>
                    <a:pt x="113565" y="158191"/>
                  </a:lnTo>
                  <a:lnTo>
                    <a:pt x="113106" y="163847"/>
                  </a:lnTo>
                  <a:lnTo>
                    <a:pt x="111631" y="164111"/>
                  </a:lnTo>
                  <a:lnTo>
                    <a:pt x="109480" y="160782"/>
                  </a:lnTo>
                  <a:lnTo>
                    <a:pt x="109214" y="152719"/>
                  </a:lnTo>
                  <a:lnTo>
                    <a:pt x="110205" y="141500"/>
                  </a:lnTo>
                  <a:lnTo>
                    <a:pt x="112035" y="128178"/>
                  </a:lnTo>
                  <a:lnTo>
                    <a:pt x="114423" y="114622"/>
                  </a:lnTo>
                  <a:lnTo>
                    <a:pt x="117184" y="100911"/>
                  </a:lnTo>
                  <a:lnTo>
                    <a:pt x="120193" y="87095"/>
                  </a:lnTo>
                  <a:lnTo>
                    <a:pt x="123368" y="74379"/>
                  </a:lnTo>
                  <a:lnTo>
                    <a:pt x="126653" y="62396"/>
                  </a:lnTo>
                  <a:lnTo>
                    <a:pt x="130012" y="50901"/>
                  </a:lnTo>
                  <a:lnTo>
                    <a:pt x="134588" y="40900"/>
                  </a:lnTo>
                  <a:lnTo>
                    <a:pt x="139977" y="31896"/>
                  </a:lnTo>
                  <a:lnTo>
                    <a:pt x="145906" y="23556"/>
                  </a:lnTo>
                  <a:lnTo>
                    <a:pt x="153364" y="16827"/>
                  </a:lnTo>
                  <a:lnTo>
                    <a:pt x="161843" y="11173"/>
                  </a:lnTo>
                  <a:lnTo>
                    <a:pt x="171001" y="6235"/>
                  </a:lnTo>
                  <a:lnTo>
                    <a:pt x="178275" y="7617"/>
                  </a:lnTo>
                  <a:lnTo>
                    <a:pt x="184293" y="13213"/>
                  </a:lnTo>
                  <a:lnTo>
                    <a:pt x="189474" y="21618"/>
                  </a:lnTo>
                  <a:lnTo>
                    <a:pt x="194096" y="31896"/>
                  </a:lnTo>
                  <a:lnTo>
                    <a:pt x="198346" y="43423"/>
                  </a:lnTo>
                  <a:lnTo>
                    <a:pt x="202348" y="55782"/>
                  </a:lnTo>
                  <a:lnTo>
                    <a:pt x="205016" y="68695"/>
                  </a:lnTo>
                  <a:lnTo>
                    <a:pt x="206795" y="81979"/>
                  </a:lnTo>
                  <a:lnTo>
                    <a:pt x="207981" y="95509"/>
                  </a:lnTo>
                  <a:lnTo>
                    <a:pt x="208772" y="110372"/>
                  </a:lnTo>
                  <a:lnTo>
                    <a:pt x="209650" y="142469"/>
                  </a:lnTo>
                  <a:lnTo>
                    <a:pt x="211053" y="158040"/>
                  </a:lnTo>
                  <a:lnTo>
                    <a:pt x="213157" y="173094"/>
                  </a:lnTo>
                  <a:lnTo>
                    <a:pt x="220870" y="217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05580" y="5100825"/>
              <a:ext cx="117701" cy="201515"/>
            </a:xfrm>
            <a:custGeom>
              <a:avLst/>
              <a:gdLst/>
              <a:ahLst/>
              <a:cxnLst/>
              <a:rect l="0" t="0" r="0" b="0"/>
              <a:pathLst>
                <a:path w="117701" h="201515">
                  <a:moveTo>
                    <a:pt x="19140" y="0"/>
                  </a:moveTo>
                  <a:lnTo>
                    <a:pt x="13557" y="16750"/>
                  </a:lnTo>
                  <a:lnTo>
                    <a:pt x="10743" y="26358"/>
                  </a:lnTo>
                  <a:lnTo>
                    <a:pt x="4501" y="49500"/>
                  </a:lnTo>
                  <a:lnTo>
                    <a:pt x="2369" y="62215"/>
                  </a:lnTo>
                  <a:lnTo>
                    <a:pt x="948" y="75367"/>
                  </a:lnTo>
                  <a:lnTo>
                    <a:pt x="0" y="88809"/>
                  </a:lnTo>
                  <a:lnTo>
                    <a:pt x="537" y="101276"/>
                  </a:lnTo>
                  <a:lnTo>
                    <a:pt x="2064" y="113093"/>
                  </a:lnTo>
                  <a:lnTo>
                    <a:pt x="4250" y="124477"/>
                  </a:lnTo>
                  <a:lnTo>
                    <a:pt x="6876" y="135573"/>
                  </a:lnTo>
                  <a:lnTo>
                    <a:pt x="9795" y="146476"/>
                  </a:lnTo>
                  <a:lnTo>
                    <a:pt x="12910" y="157250"/>
                  </a:lnTo>
                  <a:lnTo>
                    <a:pt x="17324" y="166770"/>
                  </a:lnTo>
                  <a:lnTo>
                    <a:pt x="22604" y="175454"/>
                  </a:lnTo>
                  <a:lnTo>
                    <a:pt x="28461" y="183581"/>
                  </a:lnTo>
                  <a:lnTo>
                    <a:pt x="35872" y="190167"/>
                  </a:lnTo>
                  <a:lnTo>
                    <a:pt x="44318" y="195727"/>
                  </a:lnTo>
                  <a:lnTo>
                    <a:pt x="53455" y="200602"/>
                  </a:lnTo>
                  <a:lnTo>
                    <a:pt x="63052" y="201514"/>
                  </a:lnTo>
                  <a:lnTo>
                    <a:pt x="72956" y="199786"/>
                  </a:lnTo>
                  <a:lnTo>
                    <a:pt x="83064" y="196296"/>
                  </a:lnTo>
                  <a:lnTo>
                    <a:pt x="90972" y="190464"/>
                  </a:lnTo>
                  <a:lnTo>
                    <a:pt x="97412" y="183069"/>
                  </a:lnTo>
                  <a:lnTo>
                    <a:pt x="102874" y="174634"/>
                  </a:lnTo>
                  <a:lnTo>
                    <a:pt x="107684" y="165505"/>
                  </a:lnTo>
                  <a:lnTo>
                    <a:pt x="112060" y="155913"/>
                  </a:lnTo>
                  <a:lnTo>
                    <a:pt x="116145" y="146012"/>
                  </a:lnTo>
                  <a:lnTo>
                    <a:pt x="117700" y="135906"/>
                  </a:lnTo>
                  <a:lnTo>
                    <a:pt x="117568" y="125662"/>
                  </a:lnTo>
                  <a:lnTo>
                    <a:pt x="116311" y="115327"/>
                  </a:lnTo>
                  <a:lnTo>
                    <a:pt x="113137" y="103763"/>
                  </a:lnTo>
                  <a:lnTo>
                    <a:pt x="108683" y="91379"/>
                  </a:lnTo>
                  <a:lnTo>
                    <a:pt x="103376" y="78448"/>
                  </a:lnTo>
                  <a:lnTo>
                    <a:pt x="96333" y="67491"/>
                  </a:lnTo>
                  <a:lnTo>
                    <a:pt x="88131" y="57848"/>
                  </a:lnTo>
                  <a:lnTo>
                    <a:pt x="79157" y="49083"/>
                  </a:lnTo>
                  <a:lnTo>
                    <a:pt x="69669" y="42071"/>
                  </a:lnTo>
                  <a:lnTo>
                    <a:pt x="59838" y="36227"/>
                  </a:lnTo>
                  <a:lnTo>
                    <a:pt x="8622" y="10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914202" y="51113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034077" y="4964096"/>
              <a:ext cx="119965" cy="326046"/>
            </a:xfrm>
            <a:custGeom>
              <a:avLst/>
              <a:gdLst/>
              <a:ahLst/>
              <a:cxnLst/>
              <a:rect l="0" t="0" r="0" b="0"/>
              <a:pathLst>
                <a:path w="119965" h="326046">
                  <a:moveTo>
                    <a:pt x="58925" y="0"/>
                  </a:moveTo>
                  <a:lnTo>
                    <a:pt x="64508" y="22334"/>
                  </a:lnTo>
                  <a:lnTo>
                    <a:pt x="67321" y="32418"/>
                  </a:lnTo>
                  <a:lnTo>
                    <a:pt x="73564" y="52972"/>
                  </a:lnTo>
                  <a:lnTo>
                    <a:pt x="75696" y="65699"/>
                  </a:lnTo>
                  <a:lnTo>
                    <a:pt x="77117" y="80027"/>
                  </a:lnTo>
                  <a:lnTo>
                    <a:pt x="78065" y="95421"/>
                  </a:lnTo>
                  <a:lnTo>
                    <a:pt x="79865" y="110359"/>
                  </a:lnTo>
                  <a:lnTo>
                    <a:pt x="82234" y="124992"/>
                  </a:lnTo>
                  <a:lnTo>
                    <a:pt x="84982" y="139422"/>
                  </a:lnTo>
                  <a:lnTo>
                    <a:pt x="87982" y="152547"/>
                  </a:lnTo>
                  <a:lnTo>
                    <a:pt x="91151" y="164804"/>
                  </a:lnTo>
                  <a:lnTo>
                    <a:pt x="97789" y="188939"/>
                  </a:lnTo>
                  <a:lnTo>
                    <a:pt x="104634" y="215248"/>
                  </a:lnTo>
                  <a:lnTo>
                    <a:pt x="108096" y="227639"/>
                  </a:lnTo>
                  <a:lnTo>
                    <a:pt x="115058" y="250757"/>
                  </a:lnTo>
                  <a:lnTo>
                    <a:pt x="117382" y="253649"/>
                  </a:lnTo>
                  <a:lnTo>
                    <a:pt x="118931" y="250903"/>
                  </a:lnTo>
                  <a:lnTo>
                    <a:pt x="119964" y="244398"/>
                  </a:lnTo>
                  <a:lnTo>
                    <a:pt x="119484" y="236555"/>
                  </a:lnTo>
                  <a:lnTo>
                    <a:pt x="117996" y="227820"/>
                  </a:lnTo>
                  <a:lnTo>
                    <a:pt x="115835" y="218491"/>
                  </a:lnTo>
                  <a:lnTo>
                    <a:pt x="112057" y="209935"/>
                  </a:lnTo>
                  <a:lnTo>
                    <a:pt x="107201" y="201894"/>
                  </a:lnTo>
                  <a:lnTo>
                    <a:pt x="101626" y="194195"/>
                  </a:lnTo>
                  <a:lnTo>
                    <a:pt x="92067" y="190232"/>
                  </a:lnTo>
                  <a:lnTo>
                    <a:pt x="79851" y="188758"/>
                  </a:lnTo>
                  <a:lnTo>
                    <a:pt x="65864" y="188944"/>
                  </a:lnTo>
                  <a:lnTo>
                    <a:pt x="54202" y="191405"/>
                  </a:lnTo>
                  <a:lnTo>
                    <a:pt x="44090" y="195384"/>
                  </a:lnTo>
                  <a:lnTo>
                    <a:pt x="35011" y="200373"/>
                  </a:lnTo>
                  <a:lnTo>
                    <a:pt x="26622" y="207205"/>
                  </a:lnTo>
                  <a:lnTo>
                    <a:pt x="18691" y="215266"/>
                  </a:lnTo>
                  <a:lnTo>
                    <a:pt x="11067" y="224145"/>
                  </a:lnTo>
                  <a:lnTo>
                    <a:pt x="5984" y="234739"/>
                  </a:lnTo>
                  <a:lnTo>
                    <a:pt x="2596" y="246477"/>
                  </a:lnTo>
                  <a:lnTo>
                    <a:pt x="337" y="258976"/>
                  </a:lnTo>
                  <a:lnTo>
                    <a:pt x="0" y="270815"/>
                  </a:lnTo>
                  <a:lnTo>
                    <a:pt x="943" y="282213"/>
                  </a:lnTo>
                  <a:lnTo>
                    <a:pt x="2741" y="293318"/>
                  </a:lnTo>
                  <a:lnTo>
                    <a:pt x="7445" y="301890"/>
                  </a:lnTo>
                  <a:lnTo>
                    <a:pt x="14087" y="308773"/>
                  </a:lnTo>
                  <a:lnTo>
                    <a:pt x="58925" y="326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56107" y="5127674"/>
              <a:ext cx="83979" cy="151951"/>
            </a:xfrm>
            <a:custGeom>
              <a:avLst/>
              <a:gdLst/>
              <a:ahLst/>
              <a:cxnLst/>
              <a:rect l="0" t="0" r="0" b="0"/>
              <a:pathLst>
                <a:path w="83979" h="151951">
                  <a:moveTo>
                    <a:pt x="0" y="67809"/>
                  </a:moveTo>
                  <a:lnTo>
                    <a:pt x="22334" y="67809"/>
                  </a:lnTo>
                  <a:lnTo>
                    <a:pt x="33587" y="66640"/>
                  </a:lnTo>
                  <a:lnTo>
                    <a:pt x="45764" y="64692"/>
                  </a:lnTo>
                  <a:lnTo>
                    <a:pt x="58556" y="62225"/>
                  </a:lnTo>
                  <a:lnTo>
                    <a:pt x="68253" y="57075"/>
                  </a:lnTo>
                  <a:lnTo>
                    <a:pt x="75886" y="50135"/>
                  </a:lnTo>
                  <a:lnTo>
                    <a:pt x="82144" y="42003"/>
                  </a:lnTo>
                  <a:lnTo>
                    <a:pt x="83978" y="33076"/>
                  </a:lnTo>
                  <a:lnTo>
                    <a:pt x="82864" y="23618"/>
                  </a:lnTo>
                  <a:lnTo>
                    <a:pt x="79784" y="13807"/>
                  </a:lnTo>
                  <a:lnTo>
                    <a:pt x="73056" y="7267"/>
                  </a:lnTo>
                  <a:lnTo>
                    <a:pt x="63896" y="2907"/>
                  </a:lnTo>
                  <a:lnTo>
                    <a:pt x="53115" y="0"/>
                  </a:lnTo>
                  <a:lnTo>
                    <a:pt x="43590" y="399"/>
                  </a:lnTo>
                  <a:lnTo>
                    <a:pt x="34904" y="3002"/>
                  </a:lnTo>
                  <a:lnTo>
                    <a:pt x="26775" y="7075"/>
                  </a:lnTo>
                  <a:lnTo>
                    <a:pt x="21356" y="15633"/>
                  </a:lnTo>
                  <a:lnTo>
                    <a:pt x="17743" y="27182"/>
                  </a:lnTo>
                  <a:lnTo>
                    <a:pt x="15335" y="40724"/>
                  </a:lnTo>
                  <a:lnTo>
                    <a:pt x="16066" y="54427"/>
                  </a:lnTo>
                  <a:lnTo>
                    <a:pt x="18891" y="68236"/>
                  </a:lnTo>
                  <a:lnTo>
                    <a:pt x="23112" y="82117"/>
                  </a:lnTo>
                  <a:lnTo>
                    <a:pt x="28263" y="94877"/>
                  </a:lnTo>
                  <a:lnTo>
                    <a:pt x="34034" y="106890"/>
                  </a:lnTo>
                  <a:lnTo>
                    <a:pt x="73623" y="151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24389" y="5016684"/>
              <a:ext cx="84142" cy="399669"/>
            </a:xfrm>
            <a:custGeom>
              <a:avLst/>
              <a:gdLst/>
              <a:ahLst/>
              <a:cxnLst/>
              <a:rect l="0" t="0" r="0" b="0"/>
              <a:pathLst>
                <a:path w="84142" h="399669">
                  <a:moveTo>
                    <a:pt x="0" y="0"/>
                  </a:moveTo>
                  <a:lnTo>
                    <a:pt x="11167" y="11166"/>
                  </a:lnTo>
                  <a:lnTo>
                    <a:pt x="15625" y="17962"/>
                  </a:lnTo>
                  <a:lnTo>
                    <a:pt x="19765" y="25998"/>
                  </a:lnTo>
                  <a:lnTo>
                    <a:pt x="23695" y="34861"/>
                  </a:lnTo>
                  <a:lnTo>
                    <a:pt x="26314" y="46613"/>
                  </a:lnTo>
                  <a:lnTo>
                    <a:pt x="28060" y="60291"/>
                  </a:lnTo>
                  <a:lnTo>
                    <a:pt x="29224" y="75252"/>
                  </a:lnTo>
                  <a:lnTo>
                    <a:pt x="30000" y="92239"/>
                  </a:lnTo>
                  <a:lnTo>
                    <a:pt x="30863" y="129810"/>
                  </a:lnTo>
                  <a:lnTo>
                    <a:pt x="32261" y="150814"/>
                  </a:lnTo>
                  <a:lnTo>
                    <a:pt x="34362" y="172997"/>
                  </a:lnTo>
                  <a:lnTo>
                    <a:pt x="36932" y="195966"/>
                  </a:lnTo>
                  <a:lnTo>
                    <a:pt x="38645" y="217122"/>
                  </a:lnTo>
                  <a:lnTo>
                    <a:pt x="39786" y="237069"/>
                  </a:lnTo>
                  <a:lnTo>
                    <a:pt x="40548" y="256210"/>
                  </a:lnTo>
                  <a:lnTo>
                    <a:pt x="42224" y="272477"/>
                  </a:lnTo>
                  <a:lnTo>
                    <a:pt x="44510" y="286827"/>
                  </a:lnTo>
                  <a:lnTo>
                    <a:pt x="47202" y="299900"/>
                  </a:lnTo>
                  <a:lnTo>
                    <a:pt x="50166" y="312121"/>
                  </a:lnTo>
                  <a:lnTo>
                    <a:pt x="53311" y="323774"/>
                  </a:lnTo>
                  <a:lnTo>
                    <a:pt x="59921" y="347240"/>
                  </a:lnTo>
                  <a:lnTo>
                    <a:pt x="63320" y="360041"/>
                  </a:lnTo>
                  <a:lnTo>
                    <a:pt x="84141" y="399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40910" y="5363764"/>
              <a:ext cx="988656" cy="113747"/>
            </a:xfrm>
            <a:custGeom>
              <a:avLst/>
              <a:gdLst/>
              <a:ahLst/>
              <a:cxnLst/>
              <a:rect l="0" t="0" r="0" b="0"/>
              <a:pathLst>
                <a:path w="988656" h="113747">
                  <a:moveTo>
                    <a:pt x="0" y="0"/>
                  </a:moveTo>
                  <a:lnTo>
                    <a:pt x="78779" y="0"/>
                  </a:lnTo>
                  <a:lnTo>
                    <a:pt x="108636" y="3117"/>
                  </a:lnTo>
                  <a:lnTo>
                    <a:pt x="121507" y="5584"/>
                  </a:lnTo>
                  <a:lnTo>
                    <a:pt x="148272" y="8325"/>
                  </a:lnTo>
                  <a:lnTo>
                    <a:pt x="175749" y="10712"/>
                  </a:lnTo>
                  <a:lnTo>
                    <a:pt x="189621" y="12985"/>
                  </a:lnTo>
                  <a:lnTo>
                    <a:pt x="203543" y="15668"/>
                  </a:lnTo>
                  <a:lnTo>
                    <a:pt x="218668" y="17457"/>
                  </a:lnTo>
                  <a:lnTo>
                    <a:pt x="234594" y="18650"/>
                  </a:lnTo>
                  <a:lnTo>
                    <a:pt x="251055" y="19445"/>
                  </a:lnTo>
                  <a:lnTo>
                    <a:pt x="281809" y="20329"/>
                  </a:lnTo>
                  <a:lnTo>
                    <a:pt x="312228" y="21890"/>
                  </a:lnTo>
                  <a:lnTo>
                    <a:pt x="328520" y="23942"/>
                  </a:lnTo>
                  <a:lnTo>
                    <a:pt x="345225" y="26479"/>
                  </a:lnTo>
                  <a:lnTo>
                    <a:pt x="361036" y="29339"/>
                  </a:lnTo>
                  <a:lnTo>
                    <a:pt x="376251" y="32414"/>
                  </a:lnTo>
                  <a:lnTo>
                    <a:pt x="456834" y="49196"/>
                  </a:lnTo>
                  <a:lnTo>
                    <a:pt x="491298" y="56145"/>
                  </a:lnTo>
                  <a:lnTo>
                    <a:pt x="508669" y="58465"/>
                  </a:lnTo>
                  <a:lnTo>
                    <a:pt x="526092" y="60012"/>
                  </a:lnTo>
                  <a:lnTo>
                    <a:pt x="543551" y="61043"/>
                  </a:lnTo>
                  <a:lnTo>
                    <a:pt x="561033" y="62899"/>
                  </a:lnTo>
                  <a:lnTo>
                    <a:pt x="578531" y="65305"/>
                  </a:lnTo>
                  <a:lnTo>
                    <a:pt x="596040" y="68078"/>
                  </a:lnTo>
                  <a:lnTo>
                    <a:pt x="612386" y="71095"/>
                  </a:lnTo>
                  <a:lnTo>
                    <a:pt x="692122" y="87776"/>
                  </a:lnTo>
                  <a:lnTo>
                    <a:pt x="707994" y="90070"/>
                  </a:lnTo>
                  <a:lnTo>
                    <a:pt x="738095" y="92620"/>
                  </a:lnTo>
                  <a:lnTo>
                    <a:pt x="753835" y="94468"/>
                  </a:lnTo>
                  <a:lnTo>
                    <a:pt x="770171" y="96869"/>
                  </a:lnTo>
                  <a:lnTo>
                    <a:pt x="806241" y="102653"/>
                  </a:lnTo>
                  <a:lnTo>
                    <a:pt x="849541" y="109119"/>
                  </a:lnTo>
                  <a:lnTo>
                    <a:pt x="870202" y="111311"/>
                  </a:lnTo>
                  <a:lnTo>
                    <a:pt x="889820" y="112772"/>
                  </a:lnTo>
                  <a:lnTo>
                    <a:pt x="908741" y="113746"/>
                  </a:lnTo>
                  <a:lnTo>
                    <a:pt x="926030" y="113227"/>
                  </a:lnTo>
                  <a:lnTo>
                    <a:pt x="942230" y="111712"/>
                  </a:lnTo>
                  <a:lnTo>
                    <a:pt x="988655" y="1051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24554" y="5227035"/>
              <a:ext cx="21037" cy="73625"/>
            </a:xfrm>
            <a:custGeom>
              <a:avLst/>
              <a:gdLst/>
              <a:ahLst/>
              <a:cxnLst/>
              <a:rect l="0" t="0" r="0" b="0"/>
              <a:pathLst>
                <a:path w="21037" h="73625">
                  <a:moveTo>
                    <a:pt x="21036" y="0"/>
                  </a:moveTo>
                  <a:lnTo>
                    <a:pt x="9595" y="34323"/>
                  </a:lnTo>
                  <a:lnTo>
                    <a:pt x="0" y="73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311421" y="5490727"/>
              <a:ext cx="182078" cy="293743"/>
            </a:xfrm>
            <a:custGeom>
              <a:avLst/>
              <a:gdLst/>
              <a:ahLst/>
              <a:cxnLst/>
              <a:rect l="0" t="0" r="0" b="0"/>
              <a:pathLst>
                <a:path w="182078" h="293743">
                  <a:moveTo>
                    <a:pt x="182077" y="51837"/>
                  </a:moveTo>
                  <a:lnTo>
                    <a:pt x="176494" y="35086"/>
                  </a:lnTo>
                  <a:lnTo>
                    <a:pt x="172512" y="26646"/>
                  </a:lnTo>
                  <a:lnTo>
                    <a:pt x="167520" y="17514"/>
                  </a:lnTo>
                  <a:lnTo>
                    <a:pt x="161855" y="7919"/>
                  </a:lnTo>
                  <a:lnTo>
                    <a:pt x="153404" y="2692"/>
                  </a:lnTo>
                  <a:lnTo>
                    <a:pt x="143095" y="375"/>
                  </a:lnTo>
                  <a:lnTo>
                    <a:pt x="131548" y="0"/>
                  </a:lnTo>
                  <a:lnTo>
                    <a:pt x="120344" y="2086"/>
                  </a:lnTo>
                  <a:lnTo>
                    <a:pt x="109369" y="5815"/>
                  </a:lnTo>
                  <a:lnTo>
                    <a:pt x="98547" y="10638"/>
                  </a:lnTo>
                  <a:lnTo>
                    <a:pt x="87826" y="17359"/>
                  </a:lnTo>
                  <a:lnTo>
                    <a:pt x="77173" y="25346"/>
                  </a:lnTo>
                  <a:lnTo>
                    <a:pt x="66565" y="34176"/>
                  </a:lnTo>
                  <a:lnTo>
                    <a:pt x="57155" y="42400"/>
                  </a:lnTo>
                  <a:lnTo>
                    <a:pt x="48545" y="50220"/>
                  </a:lnTo>
                  <a:lnTo>
                    <a:pt x="40468" y="57771"/>
                  </a:lnTo>
                  <a:lnTo>
                    <a:pt x="32746" y="67479"/>
                  </a:lnTo>
                  <a:lnTo>
                    <a:pt x="25261" y="78625"/>
                  </a:lnTo>
                  <a:lnTo>
                    <a:pt x="17933" y="90731"/>
                  </a:lnTo>
                  <a:lnTo>
                    <a:pt x="11880" y="102307"/>
                  </a:lnTo>
                  <a:lnTo>
                    <a:pt x="6675" y="113530"/>
                  </a:lnTo>
                  <a:lnTo>
                    <a:pt x="2037" y="124519"/>
                  </a:lnTo>
                  <a:lnTo>
                    <a:pt x="114" y="137687"/>
                  </a:lnTo>
                  <a:lnTo>
                    <a:pt x="0" y="152309"/>
                  </a:lnTo>
                  <a:lnTo>
                    <a:pt x="1093" y="167900"/>
                  </a:lnTo>
                  <a:lnTo>
                    <a:pt x="2990" y="181801"/>
                  </a:lnTo>
                  <a:lnTo>
                    <a:pt x="5423" y="194573"/>
                  </a:lnTo>
                  <a:lnTo>
                    <a:pt x="8214" y="206594"/>
                  </a:lnTo>
                  <a:lnTo>
                    <a:pt x="15918" y="214608"/>
                  </a:lnTo>
                  <a:lnTo>
                    <a:pt x="26897" y="219950"/>
                  </a:lnTo>
                  <a:lnTo>
                    <a:pt x="40059" y="223512"/>
                  </a:lnTo>
                  <a:lnTo>
                    <a:pt x="52340" y="224718"/>
                  </a:lnTo>
                  <a:lnTo>
                    <a:pt x="64033" y="224353"/>
                  </a:lnTo>
                  <a:lnTo>
                    <a:pt x="75334" y="222942"/>
                  </a:lnTo>
                  <a:lnTo>
                    <a:pt x="85206" y="218495"/>
                  </a:lnTo>
                  <a:lnTo>
                    <a:pt x="94124" y="212024"/>
                  </a:lnTo>
                  <a:lnTo>
                    <a:pt x="102407" y="204204"/>
                  </a:lnTo>
                  <a:lnTo>
                    <a:pt x="109097" y="195485"/>
                  </a:lnTo>
                  <a:lnTo>
                    <a:pt x="114726" y="186167"/>
                  </a:lnTo>
                  <a:lnTo>
                    <a:pt x="119647" y="176449"/>
                  </a:lnTo>
                  <a:lnTo>
                    <a:pt x="124096" y="165295"/>
                  </a:lnTo>
                  <a:lnTo>
                    <a:pt x="128231" y="153186"/>
                  </a:lnTo>
                  <a:lnTo>
                    <a:pt x="132157" y="140438"/>
                  </a:lnTo>
                  <a:lnTo>
                    <a:pt x="134773" y="127265"/>
                  </a:lnTo>
                  <a:lnTo>
                    <a:pt x="136518" y="113808"/>
                  </a:lnTo>
                  <a:lnTo>
                    <a:pt x="137681" y="100163"/>
                  </a:lnTo>
                  <a:lnTo>
                    <a:pt x="138456" y="96909"/>
                  </a:lnTo>
                  <a:lnTo>
                    <a:pt x="138973" y="100582"/>
                  </a:lnTo>
                  <a:lnTo>
                    <a:pt x="139318" y="108875"/>
                  </a:lnTo>
                  <a:lnTo>
                    <a:pt x="139701" y="130554"/>
                  </a:lnTo>
                  <a:lnTo>
                    <a:pt x="139946" y="188143"/>
                  </a:lnTo>
                  <a:lnTo>
                    <a:pt x="141135" y="203476"/>
                  </a:lnTo>
                  <a:lnTo>
                    <a:pt x="143096" y="218372"/>
                  </a:lnTo>
                  <a:lnTo>
                    <a:pt x="145573" y="232978"/>
                  </a:lnTo>
                  <a:lnTo>
                    <a:pt x="149561" y="245052"/>
                  </a:lnTo>
                  <a:lnTo>
                    <a:pt x="154556" y="255438"/>
                  </a:lnTo>
                  <a:lnTo>
                    <a:pt x="171560" y="293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21293" y="5581618"/>
              <a:ext cx="108935" cy="181816"/>
            </a:xfrm>
            <a:custGeom>
              <a:avLst/>
              <a:gdLst/>
              <a:ahLst/>
              <a:cxnLst/>
              <a:rect l="0" t="0" r="0" b="0"/>
              <a:pathLst>
                <a:path w="108935" h="181816">
                  <a:moveTo>
                    <a:pt x="77381" y="13533"/>
                  </a:moveTo>
                  <a:lnTo>
                    <a:pt x="66215" y="2367"/>
                  </a:lnTo>
                  <a:lnTo>
                    <a:pt x="58251" y="245"/>
                  </a:lnTo>
                  <a:lnTo>
                    <a:pt x="48267" y="0"/>
                  </a:lnTo>
                  <a:lnTo>
                    <a:pt x="36936" y="1005"/>
                  </a:lnTo>
                  <a:lnTo>
                    <a:pt x="28214" y="5182"/>
                  </a:lnTo>
                  <a:lnTo>
                    <a:pt x="21231" y="11471"/>
                  </a:lnTo>
                  <a:lnTo>
                    <a:pt x="15407" y="19171"/>
                  </a:lnTo>
                  <a:lnTo>
                    <a:pt x="10355" y="27809"/>
                  </a:lnTo>
                  <a:lnTo>
                    <a:pt x="5819" y="37074"/>
                  </a:lnTo>
                  <a:lnTo>
                    <a:pt x="1626" y="46757"/>
                  </a:lnTo>
                  <a:lnTo>
                    <a:pt x="0" y="57886"/>
                  </a:lnTo>
                  <a:lnTo>
                    <a:pt x="84" y="69980"/>
                  </a:lnTo>
                  <a:lnTo>
                    <a:pt x="1309" y="82718"/>
                  </a:lnTo>
                  <a:lnTo>
                    <a:pt x="3294" y="94715"/>
                  </a:lnTo>
                  <a:lnTo>
                    <a:pt x="5786" y="106219"/>
                  </a:lnTo>
                  <a:lnTo>
                    <a:pt x="8616" y="117394"/>
                  </a:lnTo>
                  <a:lnTo>
                    <a:pt x="12840" y="128350"/>
                  </a:lnTo>
                  <a:lnTo>
                    <a:pt x="17993" y="139160"/>
                  </a:lnTo>
                  <a:lnTo>
                    <a:pt x="23766" y="149872"/>
                  </a:lnTo>
                  <a:lnTo>
                    <a:pt x="32289" y="158183"/>
                  </a:lnTo>
                  <a:lnTo>
                    <a:pt x="42645" y="164892"/>
                  </a:lnTo>
                  <a:lnTo>
                    <a:pt x="108934" y="1818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84277" y="5521528"/>
              <a:ext cx="9057" cy="273459"/>
            </a:xfrm>
            <a:custGeom>
              <a:avLst/>
              <a:gdLst/>
              <a:ahLst/>
              <a:cxnLst/>
              <a:rect l="0" t="0" r="0" b="0"/>
              <a:pathLst>
                <a:path w="9057" h="273459">
                  <a:moveTo>
                    <a:pt x="9056" y="0"/>
                  </a:moveTo>
                  <a:lnTo>
                    <a:pt x="3472" y="22334"/>
                  </a:lnTo>
                  <a:lnTo>
                    <a:pt x="1828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1" y="72928"/>
                  </a:lnTo>
                  <a:lnTo>
                    <a:pt x="2304" y="88352"/>
                  </a:lnTo>
                  <a:lnTo>
                    <a:pt x="4555" y="104478"/>
                  </a:lnTo>
                  <a:lnTo>
                    <a:pt x="6055" y="121071"/>
                  </a:lnTo>
                  <a:lnTo>
                    <a:pt x="7056" y="137977"/>
                  </a:lnTo>
                  <a:lnTo>
                    <a:pt x="8167" y="171174"/>
                  </a:lnTo>
                  <a:lnTo>
                    <a:pt x="8880" y="230574"/>
                  </a:lnTo>
                  <a:lnTo>
                    <a:pt x="9056" y="273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19710" y="5668775"/>
              <a:ext cx="105177" cy="6061"/>
            </a:xfrm>
            <a:custGeom>
              <a:avLst/>
              <a:gdLst/>
              <a:ahLst/>
              <a:cxnLst/>
              <a:rect l="0" t="0" r="0" b="0"/>
              <a:pathLst>
                <a:path w="105177" h="6061">
                  <a:moveTo>
                    <a:pt x="0" y="0"/>
                  </a:moveTo>
                  <a:lnTo>
                    <a:pt x="16750" y="5584"/>
                  </a:lnTo>
                  <a:lnTo>
                    <a:pt x="26359" y="6060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769880" y="5616187"/>
              <a:ext cx="133806" cy="189318"/>
            </a:xfrm>
            <a:custGeom>
              <a:avLst/>
              <a:gdLst/>
              <a:ahLst/>
              <a:cxnLst/>
              <a:rect l="0" t="0" r="0" b="0"/>
              <a:pathLst>
                <a:path w="133806" h="189318">
                  <a:moveTo>
                    <a:pt x="18111" y="0"/>
                  </a:moveTo>
                  <a:lnTo>
                    <a:pt x="6944" y="16750"/>
                  </a:lnTo>
                  <a:lnTo>
                    <a:pt x="3655" y="27527"/>
                  </a:lnTo>
                  <a:lnTo>
                    <a:pt x="1462" y="40555"/>
                  </a:lnTo>
                  <a:lnTo>
                    <a:pt x="0" y="55084"/>
                  </a:lnTo>
                  <a:lnTo>
                    <a:pt x="194" y="70612"/>
                  </a:lnTo>
                  <a:lnTo>
                    <a:pt x="1492" y="86808"/>
                  </a:lnTo>
                  <a:lnTo>
                    <a:pt x="3526" y="103448"/>
                  </a:lnTo>
                  <a:lnTo>
                    <a:pt x="6050" y="118047"/>
                  </a:lnTo>
                  <a:lnTo>
                    <a:pt x="8902" y="131286"/>
                  </a:lnTo>
                  <a:lnTo>
                    <a:pt x="11972" y="143618"/>
                  </a:lnTo>
                  <a:lnTo>
                    <a:pt x="17524" y="153008"/>
                  </a:lnTo>
                  <a:lnTo>
                    <a:pt x="24732" y="160436"/>
                  </a:lnTo>
                  <a:lnTo>
                    <a:pt x="33042" y="166557"/>
                  </a:lnTo>
                  <a:lnTo>
                    <a:pt x="40920" y="168301"/>
                  </a:lnTo>
                  <a:lnTo>
                    <a:pt x="48509" y="167125"/>
                  </a:lnTo>
                  <a:lnTo>
                    <a:pt x="55906" y="164005"/>
                  </a:lnTo>
                  <a:lnTo>
                    <a:pt x="63174" y="158419"/>
                  </a:lnTo>
                  <a:lnTo>
                    <a:pt x="70357" y="151188"/>
                  </a:lnTo>
                  <a:lnTo>
                    <a:pt x="77483" y="142863"/>
                  </a:lnTo>
                  <a:lnTo>
                    <a:pt x="83402" y="132637"/>
                  </a:lnTo>
                  <a:lnTo>
                    <a:pt x="88517" y="121146"/>
                  </a:lnTo>
                  <a:lnTo>
                    <a:pt x="97316" y="97082"/>
                  </a:lnTo>
                  <a:lnTo>
                    <a:pt x="105122" y="74700"/>
                  </a:lnTo>
                  <a:lnTo>
                    <a:pt x="107672" y="72004"/>
                  </a:lnTo>
                  <a:lnTo>
                    <a:pt x="109371" y="74881"/>
                  </a:lnTo>
                  <a:lnTo>
                    <a:pt x="110504" y="81473"/>
                  </a:lnTo>
                  <a:lnTo>
                    <a:pt x="111259" y="90543"/>
                  </a:lnTo>
                  <a:lnTo>
                    <a:pt x="111763" y="101264"/>
                  </a:lnTo>
                  <a:lnTo>
                    <a:pt x="112098" y="113085"/>
                  </a:lnTo>
                  <a:lnTo>
                    <a:pt x="113491" y="124472"/>
                  </a:lnTo>
                  <a:lnTo>
                    <a:pt x="115588" y="135569"/>
                  </a:lnTo>
                  <a:lnTo>
                    <a:pt x="133805" y="189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54480" y="5551616"/>
              <a:ext cx="299737" cy="338029"/>
            </a:xfrm>
            <a:custGeom>
              <a:avLst/>
              <a:gdLst/>
              <a:ahLst/>
              <a:cxnLst/>
              <a:rect l="0" t="0" r="0" b="0"/>
              <a:pathLst>
                <a:path w="299737" h="338029">
                  <a:moveTo>
                    <a:pt x="96451" y="159229"/>
                  </a:moveTo>
                  <a:lnTo>
                    <a:pt x="90868" y="142479"/>
                  </a:lnTo>
                  <a:lnTo>
                    <a:pt x="85717" y="138713"/>
                  </a:lnTo>
                  <a:lnTo>
                    <a:pt x="78778" y="137372"/>
                  </a:lnTo>
                  <a:lnTo>
                    <a:pt x="70645" y="137646"/>
                  </a:lnTo>
                  <a:lnTo>
                    <a:pt x="61718" y="138997"/>
                  </a:lnTo>
                  <a:lnTo>
                    <a:pt x="52261" y="141067"/>
                  </a:lnTo>
                  <a:lnTo>
                    <a:pt x="42450" y="143615"/>
                  </a:lnTo>
                  <a:lnTo>
                    <a:pt x="33572" y="148820"/>
                  </a:lnTo>
                  <a:lnTo>
                    <a:pt x="25316" y="155795"/>
                  </a:lnTo>
                  <a:lnTo>
                    <a:pt x="17475" y="163952"/>
                  </a:lnTo>
                  <a:lnTo>
                    <a:pt x="11079" y="172895"/>
                  </a:lnTo>
                  <a:lnTo>
                    <a:pt x="5646" y="182363"/>
                  </a:lnTo>
                  <a:lnTo>
                    <a:pt x="856" y="192181"/>
                  </a:lnTo>
                  <a:lnTo>
                    <a:pt x="0" y="202232"/>
                  </a:lnTo>
                  <a:lnTo>
                    <a:pt x="1766" y="212439"/>
                  </a:lnTo>
                  <a:lnTo>
                    <a:pt x="5281" y="222750"/>
                  </a:lnTo>
                  <a:lnTo>
                    <a:pt x="12298" y="229623"/>
                  </a:lnTo>
                  <a:lnTo>
                    <a:pt x="21652" y="234206"/>
                  </a:lnTo>
                  <a:lnTo>
                    <a:pt x="32561" y="237261"/>
                  </a:lnTo>
                  <a:lnTo>
                    <a:pt x="42172" y="236960"/>
                  </a:lnTo>
                  <a:lnTo>
                    <a:pt x="50916" y="234422"/>
                  </a:lnTo>
                  <a:lnTo>
                    <a:pt x="59083" y="230393"/>
                  </a:lnTo>
                  <a:lnTo>
                    <a:pt x="66864" y="225370"/>
                  </a:lnTo>
                  <a:lnTo>
                    <a:pt x="74389" y="219684"/>
                  </a:lnTo>
                  <a:lnTo>
                    <a:pt x="81743" y="213556"/>
                  </a:lnTo>
                  <a:lnTo>
                    <a:pt x="84309" y="211807"/>
                  </a:lnTo>
                  <a:lnTo>
                    <a:pt x="83682" y="212979"/>
                  </a:lnTo>
                  <a:lnTo>
                    <a:pt x="80926" y="216098"/>
                  </a:lnTo>
                  <a:lnTo>
                    <a:pt x="80258" y="222851"/>
                  </a:lnTo>
                  <a:lnTo>
                    <a:pt x="80981" y="232029"/>
                  </a:lnTo>
                  <a:lnTo>
                    <a:pt x="82632" y="242821"/>
                  </a:lnTo>
                  <a:lnTo>
                    <a:pt x="86070" y="252353"/>
                  </a:lnTo>
                  <a:lnTo>
                    <a:pt x="90699" y="261045"/>
                  </a:lnTo>
                  <a:lnTo>
                    <a:pt x="96122" y="269177"/>
                  </a:lnTo>
                  <a:lnTo>
                    <a:pt x="104412" y="275767"/>
                  </a:lnTo>
                  <a:lnTo>
                    <a:pt x="114613" y="281328"/>
                  </a:lnTo>
                  <a:lnTo>
                    <a:pt x="126089" y="286205"/>
                  </a:lnTo>
                  <a:lnTo>
                    <a:pt x="138413" y="287119"/>
                  </a:lnTo>
                  <a:lnTo>
                    <a:pt x="151304" y="285390"/>
                  </a:lnTo>
                  <a:lnTo>
                    <a:pt x="164573" y="281901"/>
                  </a:lnTo>
                  <a:lnTo>
                    <a:pt x="178093" y="276069"/>
                  </a:lnTo>
                  <a:lnTo>
                    <a:pt x="191781" y="268675"/>
                  </a:lnTo>
                  <a:lnTo>
                    <a:pt x="205580" y="260240"/>
                  </a:lnTo>
                  <a:lnTo>
                    <a:pt x="218286" y="251111"/>
                  </a:lnTo>
                  <a:lnTo>
                    <a:pt x="230263" y="241519"/>
                  </a:lnTo>
                  <a:lnTo>
                    <a:pt x="241753" y="231618"/>
                  </a:lnTo>
                  <a:lnTo>
                    <a:pt x="250581" y="221512"/>
                  </a:lnTo>
                  <a:lnTo>
                    <a:pt x="257636" y="211269"/>
                  </a:lnTo>
                  <a:lnTo>
                    <a:pt x="263507" y="200934"/>
                  </a:lnTo>
                  <a:lnTo>
                    <a:pt x="276264" y="176985"/>
                  </a:lnTo>
                  <a:lnTo>
                    <a:pt x="282938" y="164055"/>
                  </a:lnTo>
                  <a:lnTo>
                    <a:pt x="288556" y="149592"/>
                  </a:lnTo>
                  <a:lnTo>
                    <a:pt x="293470" y="134106"/>
                  </a:lnTo>
                  <a:lnTo>
                    <a:pt x="297914" y="117939"/>
                  </a:lnTo>
                  <a:lnTo>
                    <a:pt x="299708" y="102487"/>
                  </a:lnTo>
                  <a:lnTo>
                    <a:pt x="299736" y="87511"/>
                  </a:lnTo>
                  <a:lnTo>
                    <a:pt x="298586" y="72853"/>
                  </a:lnTo>
                  <a:lnTo>
                    <a:pt x="295482" y="58406"/>
                  </a:lnTo>
                  <a:lnTo>
                    <a:pt x="291075" y="44100"/>
                  </a:lnTo>
                  <a:lnTo>
                    <a:pt x="285800" y="29889"/>
                  </a:lnTo>
                  <a:lnTo>
                    <a:pt x="278778" y="19245"/>
                  </a:lnTo>
                  <a:lnTo>
                    <a:pt x="270590" y="10982"/>
                  </a:lnTo>
                  <a:lnTo>
                    <a:pt x="261626" y="4303"/>
                  </a:lnTo>
                  <a:lnTo>
                    <a:pt x="250975" y="1020"/>
                  </a:lnTo>
                  <a:lnTo>
                    <a:pt x="239200" y="0"/>
                  </a:lnTo>
                  <a:lnTo>
                    <a:pt x="226676" y="488"/>
                  </a:lnTo>
                  <a:lnTo>
                    <a:pt x="215989" y="4320"/>
                  </a:lnTo>
                  <a:lnTo>
                    <a:pt x="206527" y="10380"/>
                  </a:lnTo>
                  <a:lnTo>
                    <a:pt x="197882" y="17926"/>
                  </a:lnTo>
                  <a:lnTo>
                    <a:pt x="190950" y="27631"/>
                  </a:lnTo>
                  <a:lnTo>
                    <a:pt x="185160" y="38776"/>
                  </a:lnTo>
                  <a:lnTo>
                    <a:pt x="180132" y="50880"/>
                  </a:lnTo>
                  <a:lnTo>
                    <a:pt x="176779" y="65961"/>
                  </a:lnTo>
                  <a:lnTo>
                    <a:pt x="174544" y="83027"/>
                  </a:lnTo>
                  <a:lnTo>
                    <a:pt x="173054" y="101416"/>
                  </a:lnTo>
                  <a:lnTo>
                    <a:pt x="173230" y="117181"/>
                  </a:lnTo>
                  <a:lnTo>
                    <a:pt x="174515" y="131197"/>
                  </a:lnTo>
                  <a:lnTo>
                    <a:pt x="176541" y="144047"/>
                  </a:lnTo>
                  <a:lnTo>
                    <a:pt x="179060" y="156119"/>
                  </a:lnTo>
                  <a:lnTo>
                    <a:pt x="181908" y="167674"/>
                  </a:lnTo>
                  <a:lnTo>
                    <a:pt x="184975" y="178882"/>
                  </a:lnTo>
                  <a:lnTo>
                    <a:pt x="191499" y="200685"/>
                  </a:lnTo>
                  <a:lnTo>
                    <a:pt x="194875" y="211408"/>
                  </a:lnTo>
                  <a:lnTo>
                    <a:pt x="200632" y="224399"/>
                  </a:lnTo>
                  <a:lnTo>
                    <a:pt x="207975" y="238903"/>
                  </a:lnTo>
                  <a:lnTo>
                    <a:pt x="216377" y="254415"/>
                  </a:lnTo>
                  <a:lnTo>
                    <a:pt x="235061" y="287233"/>
                  </a:lnTo>
                  <a:lnTo>
                    <a:pt x="264733" y="33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50434" y="5395317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21035"/>
                  </a:moveTo>
                  <a:lnTo>
                    <a:pt x="58556" y="6396"/>
                  </a:lnTo>
                  <a:lnTo>
                    <a:pt x="72928" y="4264"/>
                  </a:lnTo>
                  <a:lnTo>
                    <a:pt x="88352" y="2843"/>
                  </a:ln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18882" y="5489976"/>
              <a:ext cx="178800" cy="21036"/>
            </a:xfrm>
            <a:custGeom>
              <a:avLst/>
              <a:gdLst/>
              <a:ahLst/>
              <a:cxnLst/>
              <a:rect l="0" t="0" r="0" b="0"/>
              <a:pathLst>
                <a:path w="178800" h="21036">
                  <a:moveTo>
                    <a:pt x="0" y="21035"/>
                  </a:moveTo>
                  <a:lnTo>
                    <a:pt x="22333" y="21035"/>
                  </a:lnTo>
                  <a:lnTo>
                    <a:pt x="33587" y="19866"/>
                  </a:lnTo>
                  <a:lnTo>
                    <a:pt x="45763" y="17918"/>
                  </a:lnTo>
                  <a:lnTo>
                    <a:pt x="58556" y="15451"/>
                  </a:lnTo>
                  <a:lnTo>
                    <a:pt x="71758" y="13807"/>
                  </a:lnTo>
                  <a:lnTo>
                    <a:pt x="85235" y="12710"/>
                  </a:lnTo>
                  <a:lnTo>
                    <a:pt x="98893" y="11979"/>
                  </a:lnTo>
                  <a:lnTo>
                    <a:pt x="111505" y="10323"/>
                  </a:lnTo>
                  <a:lnTo>
                    <a:pt x="123419" y="8051"/>
                  </a:lnTo>
                  <a:lnTo>
                    <a:pt x="1787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43768" y="5480920"/>
            <a:ext cx="315529" cy="166821"/>
            <a:chOff x="4343768" y="5480920"/>
            <a:chExt cx="315529" cy="166821"/>
          </a:xfrm>
        </p:grpSpPr>
        <p:sp>
          <p:nvSpPr>
            <p:cNvPr id="33" name="Freeform 32"/>
            <p:cNvSpPr/>
            <p:nvPr/>
          </p:nvSpPr>
          <p:spPr>
            <a:xfrm>
              <a:off x="4343768" y="5480920"/>
              <a:ext cx="315529" cy="14853"/>
            </a:xfrm>
            <a:custGeom>
              <a:avLst/>
              <a:gdLst/>
              <a:ahLst/>
              <a:cxnLst/>
              <a:rect l="0" t="0" r="0" b="0"/>
              <a:pathLst>
                <a:path w="315529" h="14853">
                  <a:moveTo>
                    <a:pt x="0" y="9056"/>
                  </a:moveTo>
                  <a:lnTo>
                    <a:pt x="16750" y="3472"/>
                  </a:lnTo>
                  <a:lnTo>
                    <a:pt x="28696" y="1827"/>
                  </a:lnTo>
                  <a:lnTo>
                    <a:pt x="43671" y="731"/>
                  </a:lnTo>
                  <a:lnTo>
                    <a:pt x="60667" y="0"/>
                  </a:lnTo>
                  <a:lnTo>
                    <a:pt x="77841" y="681"/>
                  </a:lnTo>
                  <a:lnTo>
                    <a:pt x="95133" y="2304"/>
                  </a:lnTo>
                  <a:lnTo>
                    <a:pt x="112504" y="4555"/>
                  </a:lnTo>
                  <a:lnTo>
                    <a:pt x="129928" y="6055"/>
                  </a:lnTo>
                  <a:lnTo>
                    <a:pt x="147387" y="7055"/>
                  </a:lnTo>
                  <a:lnTo>
                    <a:pt x="164869" y="7722"/>
                  </a:lnTo>
                  <a:lnTo>
                    <a:pt x="181199" y="9335"/>
                  </a:lnTo>
                  <a:lnTo>
                    <a:pt x="196759" y="11579"/>
                  </a:lnTo>
                  <a:lnTo>
                    <a:pt x="211808" y="14244"/>
                  </a:lnTo>
                  <a:lnTo>
                    <a:pt x="227683" y="14852"/>
                  </a:lnTo>
                  <a:lnTo>
                    <a:pt x="244110" y="14088"/>
                  </a:lnTo>
                  <a:lnTo>
                    <a:pt x="315528" y="9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38426" y="5616187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0"/>
                  </a:moveTo>
                  <a:lnTo>
                    <a:pt x="22334" y="0"/>
                  </a:lnTo>
                  <a:lnTo>
                    <a:pt x="34756" y="1168"/>
                  </a:lnTo>
                  <a:lnTo>
                    <a:pt x="48880" y="3116"/>
                  </a:lnTo>
                  <a:lnTo>
                    <a:pt x="64140" y="5583"/>
                  </a:lnTo>
                  <a:lnTo>
                    <a:pt x="77818" y="8397"/>
                  </a:lnTo>
                  <a:lnTo>
                    <a:pt x="90444" y="11441"/>
                  </a:lnTo>
                  <a:lnTo>
                    <a:pt x="128078" y="21309"/>
                  </a:lnTo>
                  <a:lnTo>
                    <a:pt x="178799" y="31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01200" y="5037719"/>
            <a:ext cx="830892" cy="1146419"/>
            <a:chOff x="4901200" y="5037719"/>
            <a:chExt cx="830892" cy="1146419"/>
          </a:xfrm>
        </p:grpSpPr>
        <p:sp>
          <p:nvSpPr>
            <p:cNvPr id="36" name="Freeform 35"/>
            <p:cNvSpPr/>
            <p:nvPr/>
          </p:nvSpPr>
          <p:spPr>
            <a:xfrm>
              <a:off x="5059003" y="5037719"/>
              <a:ext cx="31515" cy="441740"/>
            </a:xfrm>
            <a:custGeom>
              <a:avLst/>
              <a:gdLst/>
              <a:ahLst/>
              <a:cxnLst/>
              <a:rect l="0" t="0" r="0" b="0"/>
              <a:pathLst>
                <a:path w="31515" h="441740">
                  <a:moveTo>
                    <a:pt x="10479" y="0"/>
                  </a:moveTo>
                  <a:lnTo>
                    <a:pt x="4896" y="16750"/>
                  </a:lnTo>
                  <a:lnTo>
                    <a:pt x="3251" y="27528"/>
                  </a:lnTo>
                  <a:lnTo>
                    <a:pt x="2154" y="40555"/>
                  </a:lnTo>
                  <a:lnTo>
                    <a:pt x="1423" y="55084"/>
                  </a:lnTo>
                  <a:lnTo>
                    <a:pt x="611" y="89924"/>
                  </a:lnTo>
                  <a:lnTo>
                    <a:pt x="0" y="213614"/>
                  </a:lnTo>
                  <a:lnTo>
                    <a:pt x="1155" y="232393"/>
                  </a:lnTo>
                  <a:lnTo>
                    <a:pt x="3095" y="250756"/>
                  </a:lnTo>
                  <a:lnTo>
                    <a:pt x="5556" y="268841"/>
                  </a:lnTo>
                  <a:lnTo>
                    <a:pt x="7197" y="286740"/>
                  </a:lnTo>
                  <a:lnTo>
                    <a:pt x="8291" y="304517"/>
                  </a:lnTo>
                  <a:lnTo>
                    <a:pt x="9020" y="322210"/>
                  </a:lnTo>
                  <a:lnTo>
                    <a:pt x="10675" y="338681"/>
                  </a:lnTo>
                  <a:lnTo>
                    <a:pt x="12947" y="354335"/>
                  </a:lnTo>
                  <a:lnTo>
                    <a:pt x="15630" y="369447"/>
                  </a:lnTo>
                  <a:lnTo>
                    <a:pt x="18588" y="383026"/>
                  </a:lnTo>
                  <a:lnTo>
                    <a:pt x="21728" y="395586"/>
                  </a:lnTo>
                  <a:lnTo>
                    <a:pt x="31514" y="441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06211" y="5437388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374964" y="5163930"/>
              <a:ext cx="161076" cy="390986"/>
            </a:xfrm>
            <a:custGeom>
              <a:avLst/>
              <a:gdLst/>
              <a:ahLst/>
              <a:cxnLst/>
              <a:rect l="0" t="0" r="0" b="0"/>
              <a:pathLst>
                <a:path w="161076" h="390986">
                  <a:moveTo>
                    <a:pt x="20564" y="0"/>
                  </a:moveTo>
                  <a:lnTo>
                    <a:pt x="14980" y="22334"/>
                  </a:lnTo>
                  <a:lnTo>
                    <a:pt x="13335" y="33587"/>
                  </a:lnTo>
                  <a:lnTo>
                    <a:pt x="12239" y="45764"/>
                  </a:lnTo>
                  <a:lnTo>
                    <a:pt x="11508" y="58556"/>
                  </a:lnTo>
                  <a:lnTo>
                    <a:pt x="9852" y="72927"/>
                  </a:lnTo>
                  <a:lnTo>
                    <a:pt x="7579" y="88352"/>
                  </a:lnTo>
                  <a:lnTo>
                    <a:pt x="4896" y="104477"/>
                  </a:lnTo>
                  <a:lnTo>
                    <a:pt x="3106" y="121071"/>
                  </a:lnTo>
                  <a:lnTo>
                    <a:pt x="1914" y="137976"/>
                  </a:lnTo>
                  <a:lnTo>
                    <a:pt x="1119" y="155090"/>
                  </a:lnTo>
                  <a:lnTo>
                    <a:pt x="235" y="192803"/>
                  </a:lnTo>
                  <a:lnTo>
                    <a:pt x="0" y="212676"/>
                  </a:lnTo>
                  <a:lnTo>
                    <a:pt x="1011" y="231768"/>
                  </a:lnTo>
                  <a:lnTo>
                    <a:pt x="2855" y="250339"/>
                  </a:lnTo>
                  <a:lnTo>
                    <a:pt x="5252" y="268563"/>
                  </a:lnTo>
                  <a:lnTo>
                    <a:pt x="8018" y="285386"/>
                  </a:lnTo>
                  <a:lnTo>
                    <a:pt x="11031" y="301277"/>
                  </a:lnTo>
                  <a:lnTo>
                    <a:pt x="14209" y="316545"/>
                  </a:lnTo>
                  <a:lnTo>
                    <a:pt x="18664" y="329061"/>
                  </a:lnTo>
                  <a:lnTo>
                    <a:pt x="23972" y="339742"/>
                  </a:lnTo>
                  <a:lnTo>
                    <a:pt x="29847" y="349200"/>
                  </a:lnTo>
                  <a:lnTo>
                    <a:pt x="37270" y="357843"/>
                  </a:lnTo>
                  <a:lnTo>
                    <a:pt x="45725" y="365941"/>
                  </a:lnTo>
                  <a:lnTo>
                    <a:pt x="54867" y="373678"/>
                  </a:lnTo>
                  <a:lnTo>
                    <a:pt x="65636" y="380004"/>
                  </a:lnTo>
                  <a:lnTo>
                    <a:pt x="77490" y="385390"/>
                  </a:lnTo>
                  <a:lnTo>
                    <a:pt x="90067" y="390150"/>
                  </a:lnTo>
                  <a:lnTo>
                    <a:pt x="101958" y="390985"/>
                  </a:lnTo>
                  <a:lnTo>
                    <a:pt x="113391" y="389205"/>
                  </a:lnTo>
                  <a:lnTo>
                    <a:pt x="124519" y="385682"/>
                  </a:lnTo>
                  <a:lnTo>
                    <a:pt x="133106" y="379826"/>
                  </a:lnTo>
                  <a:lnTo>
                    <a:pt x="140000" y="372417"/>
                  </a:lnTo>
                  <a:lnTo>
                    <a:pt x="145764" y="363972"/>
                  </a:lnTo>
                  <a:lnTo>
                    <a:pt x="150775" y="354836"/>
                  </a:lnTo>
                  <a:lnTo>
                    <a:pt x="155285" y="345239"/>
                  </a:lnTo>
                  <a:lnTo>
                    <a:pt x="159460" y="335335"/>
                  </a:lnTo>
                  <a:lnTo>
                    <a:pt x="161075" y="325227"/>
                  </a:lnTo>
                  <a:lnTo>
                    <a:pt x="160982" y="314982"/>
                  </a:lnTo>
                  <a:lnTo>
                    <a:pt x="159752" y="304647"/>
                  </a:lnTo>
                  <a:lnTo>
                    <a:pt x="156595" y="294250"/>
                  </a:lnTo>
                  <a:lnTo>
                    <a:pt x="152153" y="283813"/>
                  </a:lnTo>
                  <a:lnTo>
                    <a:pt x="146855" y="273350"/>
                  </a:lnTo>
                  <a:lnTo>
                    <a:pt x="138648" y="267543"/>
                  </a:lnTo>
                  <a:lnTo>
                    <a:pt x="128502" y="264840"/>
                  </a:lnTo>
                  <a:lnTo>
                    <a:pt x="117063" y="264206"/>
                  </a:lnTo>
                  <a:lnTo>
                    <a:pt x="107100" y="266121"/>
                  </a:lnTo>
                  <a:lnTo>
                    <a:pt x="98122" y="269736"/>
                  </a:lnTo>
                  <a:lnTo>
                    <a:pt x="89798" y="274482"/>
                  </a:lnTo>
                  <a:lnTo>
                    <a:pt x="83081" y="281152"/>
                  </a:lnTo>
                  <a:lnTo>
                    <a:pt x="77434" y="289105"/>
                  </a:lnTo>
                  <a:lnTo>
                    <a:pt x="62634" y="3365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01200" y="5616187"/>
              <a:ext cx="830892" cy="52589"/>
            </a:xfrm>
            <a:custGeom>
              <a:avLst/>
              <a:gdLst/>
              <a:ahLst/>
              <a:cxnLst/>
              <a:rect l="0" t="0" r="0" b="0"/>
              <a:pathLst>
                <a:path w="830892" h="52589">
                  <a:moveTo>
                    <a:pt x="0" y="0"/>
                  </a:moveTo>
                  <a:lnTo>
                    <a:pt x="27917" y="5583"/>
                  </a:lnTo>
                  <a:lnTo>
                    <a:pt x="41984" y="7228"/>
                  </a:lnTo>
                  <a:lnTo>
                    <a:pt x="57205" y="8325"/>
                  </a:lnTo>
                  <a:lnTo>
                    <a:pt x="73195" y="9056"/>
                  </a:lnTo>
                  <a:lnTo>
                    <a:pt x="109661" y="9868"/>
                  </a:lnTo>
                  <a:lnTo>
                    <a:pt x="129201" y="10084"/>
                  </a:lnTo>
                  <a:lnTo>
                    <a:pt x="146903" y="11397"/>
                  </a:lnTo>
                  <a:lnTo>
                    <a:pt x="163378" y="13441"/>
                  </a:lnTo>
                  <a:lnTo>
                    <a:pt x="179036" y="15973"/>
                  </a:lnTo>
                  <a:lnTo>
                    <a:pt x="194149" y="17660"/>
                  </a:lnTo>
                  <a:lnTo>
                    <a:pt x="208899" y="18785"/>
                  </a:lnTo>
                  <a:lnTo>
                    <a:pt x="223407" y="19535"/>
                  </a:lnTo>
                  <a:lnTo>
                    <a:pt x="251992" y="20368"/>
                  </a:lnTo>
                  <a:lnTo>
                    <a:pt x="308432" y="20903"/>
                  </a:lnTo>
                  <a:lnTo>
                    <a:pt x="322483" y="22116"/>
                  </a:lnTo>
                  <a:lnTo>
                    <a:pt x="336526" y="24093"/>
                  </a:lnTo>
                  <a:lnTo>
                    <a:pt x="350561" y="26579"/>
                  </a:lnTo>
                  <a:lnTo>
                    <a:pt x="365762" y="28237"/>
                  </a:lnTo>
                  <a:lnTo>
                    <a:pt x="381739" y="29342"/>
                  </a:lnTo>
                  <a:lnTo>
                    <a:pt x="398233" y="30079"/>
                  </a:lnTo>
                  <a:lnTo>
                    <a:pt x="413904" y="31739"/>
                  </a:lnTo>
                  <a:lnTo>
                    <a:pt x="429026" y="34014"/>
                  </a:lnTo>
                  <a:lnTo>
                    <a:pt x="443781" y="36700"/>
                  </a:lnTo>
                  <a:lnTo>
                    <a:pt x="458293" y="38490"/>
                  </a:lnTo>
                  <a:lnTo>
                    <a:pt x="472642" y="39683"/>
                  </a:lnTo>
                  <a:lnTo>
                    <a:pt x="486882" y="40479"/>
                  </a:lnTo>
                  <a:lnTo>
                    <a:pt x="515170" y="41363"/>
                  </a:lnTo>
                  <a:lnTo>
                    <a:pt x="585455" y="41977"/>
                  </a:lnTo>
                  <a:lnTo>
                    <a:pt x="613516" y="42029"/>
                  </a:lnTo>
                  <a:lnTo>
                    <a:pt x="627543" y="43212"/>
                  </a:lnTo>
                  <a:lnTo>
                    <a:pt x="641569" y="45168"/>
                  </a:lnTo>
                  <a:lnTo>
                    <a:pt x="655594" y="47642"/>
                  </a:lnTo>
                  <a:lnTo>
                    <a:pt x="671956" y="49290"/>
                  </a:lnTo>
                  <a:lnTo>
                    <a:pt x="689875" y="50389"/>
                  </a:lnTo>
                  <a:lnTo>
                    <a:pt x="727315" y="51611"/>
                  </a:lnTo>
                  <a:lnTo>
                    <a:pt x="830891" y="525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206211" y="5784469"/>
              <a:ext cx="220870" cy="389152"/>
            </a:xfrm>
            <a:custGeom>
              <a:avLst/>
              <a:gdLst/>
              <a:ahLst/>
              <a:cxnLst/>
              <a:rect l="0" t="0" r="0" b="0"/>
              <a:pathLst>
                <a:path w="220870" h="389152">
                  <a:moveTo>
                    <a:pt x="0" y="0"/>
                  </a:moveTo>
                  <a:lnTo>
                    <a:pt x="5584" y="16750"/>
                  </a:lnTo>
                  <a:lnTo>
                    <a:pt x="9565" y="25190"/>
                  </a:lnTo>
                  <a:lnTo>
                    <a:pt x="14557" y="34322"/>
                  </a:lnTo>
                  <a:lnTo>
                    <a:pt x="20222" y="43916"/>
                  </a:lnTo>
                  <a:lnTo>
                    <a:pt x="25168" y="54987"/>
                  </a:lnTo>
                  <a:lnTo>
                    <a:pt x="29633" y="67042"/>
                  </a:lnTo>
                  <a:lnTo>
                    <a:pt x="33779" y="79753"/>
                  </a:lnTo>
                  <a:lnTo>
                    <a:pt x="40049" y="92902"/>
                  </a:lnTo>
                  <a:lnTo>
                    <a:pt x="47734" y="106342"/>
                  </a:lnTo>
                  <a:lnTo>
                    <a:pt x="56364" y="119977"/>
                  </a:lnTo>
                  <a:lnTo>
                    <a:pt x="63285" y="132572"/>
                  </a:lnTo>
                  <a:lnTo>
                    <a:pt x="69068" y="144475"/>
                  </a:lnTo>
                  <a:lnTo>
                    <a:pt x="74092" y="155916"/>
                  </a:lnTo>
                  <a:lnTo>
                    <a:pt x="78610" y="167049"/>
                  </a:lnTo>
                  <a:lnTo>
                    <a:pt x="86747" y="188769"/>
                  </a:lnTo>
                  <a:lnTo>
                    <a:pt x="91721" y="199469"/>
                  </a:lnTo>
                  <a:lnTo>
                    <a:pt x="97374" y="210108"/>
                  </a:lnTo>
                  <a:lnTo>
                    <a:pt x="103481" y="220707"/>
                  </a:lnTo>
                  <a:lnTo>
                    <a:pt x="108720" y="231278"/>
                  </a:lnTo>
                  <a:lnTo>
                    <a:pt x="113382" y="241832"/>
                  </a:lnTo>
                  <a:lnTo>
                    <a:pt x="117658" y="252374"/>
                  </a:lnTo>
                  <a:lnTo>
                    <a:pt x="122847" y="261739"/>
                  </a:lnTo>
                  <a:lnTo>
                    <a:pt x="128643" y="270319"/>
                  </a:lnTo>
                  <a:lnTo>
                    <a:pt x="134844" y="278376"/>
                  </a:lnTo>
                  <a:lnTo>
                    <a:pt x="140147" y="287254"/>
                  </a:lnTo>
                  <a:lnTo>
                    <a:pt x="144850" y="296679"/>
                  </a:lnTo>
                  <a:lnTo>
                    <a:pt x="149155" y="306467"/>
                  </a:lnTo>
                  <a:lnTo>
                    <a:pt x="154362" y="315330"/>
                  </a:lnTo>
                  <a:lnTo>
                    <a:pt x="160170" y="323577"/>
                  </a:lnTo>
                  <a:lnTo>
                    <a:pt x="166380" y="331411"/>
                  </a:lnTo>
                  <a:lnTo>
                    <a:pt x="172857" y="340140"/>
                  </a:lnTo>
                  <a:lnTo>
                    <a:pt x="179512" y="349465"/>
                  </a:lnTo>
                  <a:lnTo>
                    <a:pt x="220869" y="389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43105" y="5889644"/>
              <a:ext cx="273459" cy="294494"/>
            </a:xfrm>
            <a:custGeom>
              <a:avLst/>
              <a:gdLst/>
              <a:ahLst/>
              <a:cxnLst/>
              <a:rect l="0" t="0" r="0" b="0"/>
              <a:pathLst>
                <a:path w="273459" h="294494">
                  <a:moveTo>
                    <a:pt x="273458" y="0"/>
                  </a:moveTo>
                  <a:lnTo>
                    <a:pt x="262291" y="16750"/>
                  </a:lnTo>
                  <a:lnTo>
                    <a:pt x="255496" y="25190"/>
                  </a:lnTo>
                  <a:lnTo>
                    <a:pt x="247460" y="34323"/>
                  </a:lnTo>
                  <a:lnTo>
                    <a:pt x="238596" y="43917"/>
                  </a:lnTo>
                  <a:lnTo>
                    <a:pt x="230350" y="53819"/>
                  </a:lnTo>
                  <a:lnTo>
                    <a:pt x="222516" y="63926"/>
                  </a:lnTo>
                  <a:lnTo>
                    <a:pt x="214955" y="74171"/>
                  </a:lnTo>
                  <a:lnTo>
                    <a:pt x="207578" y="83337"/>
                  </a:lnTo>
                  <a:lnTo>
                    <a:pt x="200322" y="91785"/>
                  </a:lnTo>
                  <a:lnTo>
                    <a:pt x="193148" y="99755"/>
                  </a:lnTo>
                  <a:lnTo>
                    <a:pt x="178944" y="114843"/>
                  </a:lnTo>
                  <a:lnTo>
                    <a:pt x="143759" y="150641"/>
                  </a:lnTo>
                  <a:lnTo>
                    <a:pt x="108684" y="185797"/>
                  </a:lnTo>
                  <a:lnTo>
                    <a:pt x="100503" y="192813"/>
                  </a:lnTo>
                  <a:lnTo>
                    <a:pt x="91544" y="199828"/>
                  </a:lnTo>
                  <a:lnTo>
                    <a:pt x="82064" y="206842"/>
                  </a:lnTo>
                  <a:lnTo>
                    <a:pt x="73407" y="215024"/>
                  </a:lnTo>
                  <a:lnTo>
                    <a:pt x="65299" y="223984"/>
                  </a:lnTo>
                  <a:lnTo>
                    <a:pt x="57556" y="233464"/>
                  </a:lnTo>
                  <a:lnTo>
                    <a:pt x="50057" y="242120"/>
                  </a:lnTo>
                  <a:lnTo>
                    <a:pt x="42721" y="250229"/>
                  </a:lnTo>
                  <a:lnTo>
                    <a:pt x="28336" y="265471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69813" y="6499849"/>
            <a:ext cx="147248" cy="115695"/>
            <a:chOff x="4669813" y="6499849"/>
            <a:chExt cx="147248" cy="115695"/>
          </a:xfrm>
        </p:grpSpPr>
        <p:sp>
          <p:nvSpPr>
            <p:cNvPr id="43" name="Freeform 42"/>
            <p:cNvSpPr/>
            <p:nvPr/>
          </p:nvSpPr>
          <p:spPr>
            <a:xfrm>
              <a:off x="4669813" y="6499849"/>
              <a:ext cx="147248" cy="1"/>
            </a:xfrm>
            <a:custGeom>
              <a:avLst/>
              <a:gdLst/>
              <a:ahLst/>
              <a:cxnLst/>
              <a:rect l="0" t="0" r="0" b="0"/>
              <a:pathLst>
                <a:path w="147248" h="1">
                  <a:moveTo>
                    <a:pt x="0" y="0"/>
                  </a:moveTo>
                  <a:lnTo>
                    <a:pt x="1472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680331" y="6594507"/>
              <a:ext cx="126212" cy="21037"/>
            </a:xfrm>
            <a:custGeom>
              <a:avLst/>
              <a:gdLst/>
              <a:ahLst/>
              <a:cxnLst/>
              <a:rect l="0" t="0" r="0" b="0"/>
              <a:pathLst>
                <a:path w="126212" h="21037">
                  <a:moveTo>
                    <a:pt x="0" y="21036"/>
                  </a:moveTo>
                  <a:lnTo>
                    <a:pt x="22334" y="15453"/>
                  </a:lnTo>
                  <a:lnTo>
                    <a:pt x="32418" y="12639"/>
                  </a:lnTo>
                  <a:lnTo>
                    <a:pt x="52973" y="6397"/>
                  </a:lnTo>
                  <a:lnTo>
                    <a:pt x="64530" y="4264"/>
                  </a:lnTo>
                  <a:lnTo>
                    <a:pt x="76910" y="2843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55279" y="6268462"/>
            <a:ext cx="473293" cy="462776"/>
            <a:chOff x="3155279" y="6268462"/>
            <a:chExt cx="473293" cy="462776"/>
          </a:xfrm>
        </p:grpSpPr>
        <p:sp>
          <p:nvSpPr>
            <p:cNvPr id="46" name="Freeform 45"/>
            <p:cNvSpPr/>
            <p:nvPr/>
          </p:nvSpPr>
          <p:spPr>
            <a:xfrm>
              <a:off x="3376148" y="6289497"/>
              <a:ext cx="61474" cy="441741"/>
            </a:xfrm>
            <a:custGeom>
              <a:avLst/>
              <a:gdLst/>
              <a:ahLst/>
              <a:cxnLst/>
              <a:rect l="0" t="0" r="0" b="0"/>
              <a:pathLst>
                <a:path w="61474" h="441741">
                  <a:moveTo>
                    <a:pt x="0" y="0"/>
                  </a:moveTo>
                  <a:lnTo>
                    <a:pt x="11168" y="11167"/>
                  </a:lnTo>
                  <a:lnTo>
                    <a:pt x="15625" y="19131"/>
                  </a:lnTo>
                  <a:lnTo>
                    <a:pt x="19766" y="29115"/>
                  </a:lnTo>
                  <a:lnTo>
                    <a:pt x="23695" y="40445"/>
                  </a:lnTo>
                  <a:lnTo>
                    <a:pt x="26315" y="53842"/>
                  </a:lnTo>
                  <a:lnTo>
                    <a:pt x="28061" y="68616"/>
                  </a:lnTo>
                  <a:lnTo>
                    <a:pt x="29225" y="84308"/>
                  </a:lnTo>
                  <a:lnTo>
                    <a:pt x="31170" y="99445"/>
                  </a:lnTo>
                  <a:lnTo>
                    <a:pt x="33635" y="114210"/>
                  </a:lnTo>
                  <a:lnTo>
                    <a:pt x="36447" y="128728"/>
                  </a:lnTo>
                  <a:lnTo>
                    <a:pt x="42688" y="157324"/>
                  </a:lnTo>
                  <a:lnTo>
                    <a:pt x="45988" y="171494"/>
                  </a:lnTo>
                  <a:lnTo>
                    <a:pt x="48188" y="186784"/>
                  </a:lnTo>
                  <a:lnTo>
                    <a:pt x="49655" y="202821"/>
                  </a:lnTo>
                  <a:lnTo>
                    <a:pt x="50633" y="219355"/>
                  </a:lnTo>
                  <a:lnTo>
                    <a:pt x="52453" y="236220"/>
                  </a:lnTo>
                  <a:lnTo>
                    <a:pt x="54836" y="253307"/>
                  </a:lnTo>
                  <a:lnTo>
                    <a:pt x="57593" y="270542"/>
                  </a:lnTo>
                  <a:lnTo>
                    <a:pt x="59431" y="286706"/>
                  </a:lnTo>
                  <a:lnTo>
                    <a:pt x="60656" y="302156"/>
                  </a:lnTo>
                  <a:lnTo>
                    <a:pt x="61473" y="317131"/>
                  </a:lnTo>
                  <a:lnTo>
                    <a:pt x="60848" y="331789"/>
                  </a:lnTo>
                  <a:lnTo>
                    <a:pt x="59264" y="346235"/>
                  </a:lnTo>
                  <a:lnTo>
                    <a:pt x="57039" y="360541"/>
                  </a:lnTo>
                  <a:lnTo>
                    <a:pt x="55555" y="374752"/>
                  </a:lnTo>
                  <a:lnTo>
                    <a:pt x="54567" y="388901"/>
                  </a:lnTo>
                  <a:lnTo>
                    <a:pt x="52589" y="441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155279" y="6268462"/>
              <a:ext cx="473293" cy="431223"/>
            </a:xfrm>
            <a:custGeom>
              <a:avLst/>
              <a:gdLst/>
              <a:ahLst/>
              <a:cxnLst/>
              <a:rect l="0" t="0" r="0" b="0"/>
              <a:pathLst>
                <a:path w="473293" h="431223">
                  <a:moveTo>
                    <a:pt x="473292" y="0"/>
                  </a:moveTo>
                  <a:lnTo>
                    <a:pt x="456542" y="11167"/>
                  </a:lnTo>
                  <a:lnTo>
                    <a:pt x="442085" y="22882"/>
                  </a:lnTo>
                  <a:lnTo>
                    <a:pt x="427870" y="35879"/>
                  </a:lnTo>
                  <a:lnTo>
                    <a:pt x="406726" y="56337"/>
                  </a:lnTo>
                  <a:lnTo>
                    <a:pt x="350588" y="112197"/>
                  </a:lnTo>
                  <a:lnTo>
                    <a:pt x="342407" y="119206"/>
                  </a:lnTo>
                  <a:lnTo>
                    <a:pt x="333448" y="126215"/>
                  </a:lnTo>
                  <a:lnTo>
                    <a:pt x="323969" y="133226"/>
                  </a:lnTo>
                  <a:lnTo>
                    <a:pt x="304087" y="147248"/>
                  </a:lnTo>
                  <a:lnTo>
                    <a:pt x="293877" y="154259"/>
                  </a:lnTo>
                  <a:lnTo>
                    <a:pt x="284734" y="162439"/>
                  </a:lnTo>
                  <a:lnTo>
                    <a:pt x="276301" y="171398"/>
                  </a:lnTo>
                  <a:lnTo>
                    <a:pt x="268341" y="180877"/>
                  </a:lnTo>
                  <a:lnTo>
                    <a:pt x="259529" y="189533"/>
                  </a:lnTo>
                  <a:lnTo>
                    <a:pt x="250148" y="197641"/>
                  </a:lnTo>
                  <a:lnTo>
                    <a:pt x="240389" y="205384"/>
                  </a:lnTo>
                  <a:lnTo>
                    <a:pt x="231545" y="214052"/>
                  </a:lnTo>
                  <a:lnTo>
                    <a:pt x="223312" y="223336"/>
                  </a:lnTo>
                  <a:lnTo>
                    <a:pt x="215486" y="233032"/>
                  </a:lnTo>
                  <a:lnTo>
                    <a:pt x="206763" y="241832"/>
                  </a:lnTo>
                  <a:lnTo>
                    <a:pt x="197441" y="250037"/>
                  </a:lnTo>
                  <a:lnTo>
                    <a:pt x="187721" y="257844"/>
                  </a:lnTo>
                  <a:lnTo>
                    <a:pt x="178905" y="265386"/>
                  </a:lnTo>
                  <a:lnTo>
                    <a:pt x="170689" y="272751"/>
                  </a:lnTo>
                  <a:lnTo>
                    <a:pt x="162875" y="279998"/>
                  </a:lnTo>
                  <a:lnTo>
                    <a:pt x="154160" y="287167"/>
                  </a:lnTo>
                  <a:lnTo>
                    <a:pt x="144843" y="294283"/>
                  </a:lnTo>
                  <a:lnTo>
                    <a:pt x="135127" y="301364"/>
                  </a:lnTo>
                  <a:lnTo>
                    <a:pt x="126312" y="309592"/>
                  </a:lnTo>
                  <a:lnTo>
                    <a:pt x="118098" y="318582"/>
                  </a:lnTo>
                  <a:lnTo>
                    <a:pt x="110285" y="328082"/>
                  </a:lnTo>
                  <a:lnTo>
                    <a:pt x="102739" y="336752"/>
                  </a:lnTo>
                  <a:lnTo>
                    <a:pt x="95371" y="344869"/>
                  </a:lnTo>
                  <a:lnTo>
                    <a:pt x="79783" y="361290"/>
                  </a:lnTo>
                  <a:lnTo>
                    <a:pt x="44326" y="397282"/>
                  </a:lnTo>
                  <a:lnTo>
                    <a:pt x="0" y="431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51009" y="6321050"/>
            <a:ext cx="1805795" cy="473292"/>
            <a:chOff x="5051009" y="6321050"/>
            <a:chExt cx="1805795" cy="473292"/>
          </a:xfrm>
        </p:grpSpPr>
        <p:sp>
          <p:nvSpPr>
            <p:cNvPr id="49" name="Freeform 48"/>
            <p:cNvSpPr/>
            <p:nvPr/>
          </p:nvSpPr>
          <p:spPr>
            <a:xfrm>
              <a:off x="5051009" y="6331568"/>
              <a:ext cx="123650" cy="462774"/>
            </a:xfrm>
            <a:custGeom>
              <a:avLst/>
              <a:gdLst/>
              <a:ahLst/>
              <a:cxnLst/>
              <a:rect l="0" t="0" r="0" b="0"/>
              <a:pathLst>
                <a:path w="123650" h="462774">
                  <a:moveTo>
                    <a:pt x="102614" y="0"/>
                  </a:moveTo>
                  <a:lnTo>
                    <a:pt x="91447" y="11166"/>
                  </a:lnTo>
                  <a:lnTo>
                    <a:pt x="85820" y="17962"/>
                  </a:lnTo>
                  <a:lnTo>
                    <a:pt x="79732" y="25998"/>
                  </a:lnTo>
                  <a:lnTo>
                    <a:pt x="66734" y="44276"/>
                  </a:lnTo>
                  <a:lnTo>
                    <a:pt x="53167" y="64085"/>
                  </a:lnTo>
                  <a:lnTo>
                    <a:pt x="47445" y="75445"/>
                  </a:lnTo>
                  <a:lnTo>
                    <a:pt x="42462" y="87692"/>
                  </a:lnTo>
                  <a:lnTo>
                    <a:pt x="37972" y="100532"/>
                  </a:lnTo>
                  <a:lnTo>
                    <a:pt x="32641" y="113766"/>
                  </a:lnTo>
                  <a:lnTo>
                    <a:pt x="26750" y="127264"/>
                  </a:lnTo>
                  <a:lnTo>
                    <a:pt x="20485" y="140936"/>
                  </a:lnTo>
                  <a:lnTo>
                    <a:pt x="15140" y="154726"/>
                  </a:lnTo>
                  <a:lnTo>
                    <a:pt x="10408" y="168593"/>
                  </a:lnTo>
                  <a:lnTo>
                    <a:pt x="6085" y="182512"/>
                  </a:lnTo>
                  <a:lnTo>
                    <a:pt x="3202" y="196466"/>
                  </a:lnTo>
                  <a:lnTo>
                    <a:pt x="1281" y="210444"/>
                  </a:lnTo>
                  <a:lnTo>
                    <a:pt x="0" y="224437"/>
                  </a:lnTo>
                  <a:lnTo>
                    <a:pt x="314" y="239608"/>
                  </a:lnTo>
                  <a:lnTo>
                    <a:pt x="1693" y="255566"/>
                  </a:lnTo>
                  <a:lnTo>
                    <a:pt x="3780" y="272047"/>
                  </a:lnTo>
                  <a:lnTo>
                    <a:pt x="6341" y="287709"/>
                  </a:lnTo>
                  <a:lnTo>
                    <a:pt x="9217" y="302825"/>
                  </a:lnTo>
                  <a:lnTo>
                    <a:pt x="12302" y="317577"/>
                  </a:lnTo>
                  <a:lnTo>
                    <a:pt x="16696" y="332086"/>
                  </a:lnTo>
                  <a:lnTo>
                    <a:pt x="21963" y="346433"/>
                  </a:lnTo>
                  <a:lnTo>
                    <a:pt x="27811" y="360672"/>
                  </a:lnTo>
                  <a:lnTo>
                    <a:pt x="34048" y="373671"/>
                  </a:lnTo>
                  <a:lnTo>
                    <a:pt x="40542" y="385842"/>
                  </a:lnTo>
                  <a:lnTo>
                    <a:pt x="47209" y="397463"/>
                  </a:lnTo>
                  <a:lnTo>
                    <a:pt x="55159" y="408715"/>
                  </a:lnTo>
                  <a:lnTo>
                    <a:pt x="63966" y="419723"/>
                  </a:lnTo>
                  <a:lnTo>
                    <a:pt x="73343" y="430568"/>
                  </a:lnTo>
                  <a:lnTo>
                    <a:pt x="83100" y="438966"/>
                  </a:lnTo>
                  <a:lnTo>
                    <a:pt x="93110" y="445733"/>
                  </a:lnTo>
                  <a:lnTo>
                    <a:pt x="123649" y="4627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281857" y="6436743"/>
              <a:ext cx="173437" cy="273459"/>
            </a:xfrm>
            <a:custGeom>
              <a:avLst/>
              <a:gdLst/>
              <a:ahLst/>
              <a:cxnLst/>
              <a:rect l="0" t="0" r="0" b="0"/>
              <a:pathLst>
                <a:path w="173437" h="273459">
                  <a:moveTo>
                    <a:pt x="29530" y="0"/>
                  </a:moveTo>
                  <a:lnTo>
                    <a:pt x="23946" y="16751"/>
                  </a:lnTo>
                  <a:lnTo>
                    <a:pt x="21133" y="26359"/>
                  </a:lnTo>
                  <a:lnTo>
                    <a:pt x="11590" y="61047"/>
                  </a:lnTo>
                  <a:lnTo>
                    <a:pt x="4806" y="83226"/>
                  </a:lnTo>
                  <a:lnTo>
                    <a:pt x="2530" y="95217"/>
                  </a:lnTo>
                  <a:lnTo>
                    <a:pt x="1012" y="107886"/>
                  </a:lnTo>
                  <a:lnTo>
                    <a:pt x="0" y="121006"/>
                  </a:lnTo>
                  <a:lnTo>
                    <a:pt x="494" y="135596"/>
                  </a:lnTo>
                  <a:lnTo>
                    <a:pt x="1992" y="151166"/>
                  </a:lnTo>
                  <a:lnTo>
                    <a:pt x="4160" y="167389"/>
                  </a:lnTo>
                  <a:lnTo>
                    <a:pt x="7942" y="181710"/>
                  </a:lnTo>
                  <a:lnTo>
                    <a:pt x="12801" y="194763"/>
                  </a:lnTo>
                  <a:lnTo>
                    <a:pt x="18377" y="206972"/>
                  </a:lnTo>
                  <a:lnTo>
                    <a:pt x="25601" y="216279"/>
                  </a:lnTo>
                  <a:lnTo>
                    <a:pt x="33922" y="223653"/>
                  </a:lnTo>
                  <a:lnTo>
                    <a:pt x="42976" y="229737"/>
                  </a:lnTo>
                  <a:lnTo>
                    <a:pt x="53686" y="233794"/>
                  </a:lnTo>
                  <a:lnTo>
                    <a:pt x="65500" y="236497"/>
                  </a:lnTo>
                  <a:lnTo>
                    <a:pt x="78051" y="238300"/>
                  </a:lnTo>
                  <a:lnTo>
                    <a:pt x="89924" y="238334"/>
                  </a:lnTo>
                  <a:lnTo>
                    <a:pt x="101345" y="237186"/>
                  </a:lnTo>
                  <a:lnTo>
                    <a:pt x="112466" y="235253"/>
                  </a:lnTo>
                  <a:lnTo>
                    <a:pt x="123385" y="231628"/>
                  </a:lnTo>
                  <a:lnTo>
                    <a:pt x="134170" y="226873"/>
                  </a:lnTo>
                  <a:lnTo>
                    <a:pt x="144866" y="221366"/>
                  </a:lnTo>
                  <a:lnTo>
                    <a:pt x="153166" y="214189"/>
                  </a:lnTo>
                  <a:lnTo>
                    <a:pt x="159867" y="205899"/>
                  </a:lnTo>
                  <a:lnTo>
                    <a:pt x="165503" y="196866"/>
                  </a:lnTo>
                  <a:lnTo>
                    <a:pt x="169261" y="186169"/>
                  </a:lnTo>
                  <a:lnTo>
                    <a:pt x="171766" y="174364"/>
                  </a:lnTo>
                  <a:lnTo>
                    <a:pt x="173436" y="161819"/>
                  </a:lnTo>
                  <a:lnTo>
                    <a:pt x="171043" y="152287"/>
                  </a:lnTo>
                  <a:lnTo>
                    <a:pt x="165943" y="144764"/>
                  </a:lnTo>
                  <a:lnTo>
                    <a:pt x="159036" y="138580"/>
                  </a:lnTo>
                  <a:lnTo>
                    <a:pt x="149757" y="136795"/>
                  </a:lnTo>
                  <a:lnTo>
                    <a:pt x="138897" y="137941"/>
                  </a:lnTo>
                  <a:lnTo>
                    <a:pt x="126982" y="141043"/>
                  </a:lnTo>
                  <a:lnTo>
                    <a:pt x="116702" y="146617"/>
                  </a:lnTo>
                  <a:lnTo>
                    <a:pt x="107511" y="153839"/>
                  </a:lnTo>
                  <a:lnTo>
                    <a:pt x="99047" y="162159"/>
                  </a:lnTo>
                  <a:lnTo>
                    <a:pt x="92235" y="172381"/>
                  </a:lnTo>
                  <a:lnTo>
                    <a:pt x="86526" y="183869"/>
                  </a:lnTo>
                  <a:lnTo>
                    <a:pt x="81550" y="196203"/>
                  </a:lnTo>
                  <a:lnTo>
                    <a:pt x="79402" y="209100"/>
                  </a:lnTo>
                  <a:lnTo>
                    <a:pt x="79139" y="222373"/>
                  </a:lnTo>
                  <a:lnTo>
                    <a:pt x="92635" y="273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32256" y="6425408"/>
              <a:ext cx="154889" cy="224055"/>
            </a:xfrm>
            <a:custGeom>
              <a:avLst/>
              <a:gdLst/>
              <a:ahLst/>
              <a:cxnLst/>
              <a:rect l="0" t="0" r="0" b="0"/>
              <a:pathLst>
                <a:path w="154889" h="224055">
                  <a:moveTo>
                    <a:pt x="31553" y="11335"/>
                  </a:moveTo>
                  <a:lnTo>
                    <a:pt x="16914" y="55253"/>
                  </a:lnTo>
                  <a:lnTo>
                    <a:pt x="13614" y="66324"/>
                  </a:lnTo>
                  <a:lnTo>
                    <a:pt x="6830" y="91090"/>
                  </a:lnTo>
                  <a:lnTo>
                    <a:pt x="4553" y="104238"/>
                  </a:lnTo>
                  <a:lnTo>
                    <a:pt x="3035" y="117678"/>
                  </a:lnTo>
                  <a:lnTo>
                    <a:pt x="2024" y="131313"/>
                  </a:lnTo>
                  <a:lnTo>
                    <a:pt x="2518" y="143908"/>
                  </a:lnTo>
                  <a:lnTo>
                    <a:pt x="4016" y="155811"/>
                  </a:lnTo>
                  <a:lnTo>
                    <a:pt x="6183" y="167253"/>
                  </a:lnTo>
                  <a:lnTo>
                    <a:pt x="8797" y="178386"/>
                  </a:lnTo>
                  <a:lnTo>
                    <a:pt x="11708" y="189314"/>
                  </a:lnTo>
                  <a:lnTo>
                    <a:pt x="14817" y="200105"/>
                  </a:lnTo>
                  <a:lnTo>
                    <a:pt x="21565" y="208468"/>
                  </a:lnTo>
                  <a:lnTo>
                    <a:pt x="30737" y="215212"/>
                  </a:lnTo>
                  <a:lnTo>
                    <a:pt x="41527" y="220877"/>
                  </a:lnTo>
                  <a:lnTo>
                    <a:pt x="52225" y="223484"/>
                  </a:lnTo>
                  <a:lnTo>
                    <a:pt x="62864" y="224054"/>
                  </a:lnTo>
                  <a:lnTo>
                    <a:pt x="73462" y="223265"/>
                  </a:lnTo>
                  <a:lnTo>
                    <a:pt x="84034" y="219233"/>
                  </a:lnTo>
                  <a:lnTo>
                    <a:pt x="94587" y="213040"/>
                  </a:lnTo>
                  <a:lnTo>
                    <a:pt x="105128" y="205405"/>
                  </a:lnTo>
                  <a:lnTo>
                    <a:pt x="114493" y="195641"/>
                  </a:lnTo>
                  <a:lnTo>
                    <a:pt x="123074" y="184456"/>
                  </a:lnTo>
                  <a:lnTo>
                    <a:pt x="131132" y="172326"/>
                  </a:lnTo>
                  <a:lnTo>
                    <a:pt x="137672" y="159564"/>
                  </a:lnTo>
                  <a:lnTo>
                    <a:pt x="143201" y="146382"/>
                  </a:lnTo>
                  <a:lnTo>
                    <a:pt x="148056" y="132919"/>
                  </a:lnTo>
                  <a:lnTo>
                    <a:pt x="151292" y="119270"/>
                  </a:lnTo>
                  <a:lnTo>
                    <a:pt x="153450" y="105495"/>
                  </a:lnTo>
                  <a:lnTo>
                    <a:pt x="154888" y="91638"/>
                  </a:lnTo>
                  <a:lnTo>
                    <a:pt x="153510" y="78894"/>
                  </a:lnTo>
                  <a:lnTo>
                    <a:pt x="150254" y="66892"/>
                  </a:lnTo>
                  <a:lnTo>
                    <a:pt x="145745" y="55385"/>
                  </a:lnTo>
                  <a:lnTo>
                    <a:pt x="140403" y="45376"/>
                  </a:lnTo>
                  <a:lnTo>
                    <a:pt x="134504" y="36366"/>
                  </a:lnTo>
                  <a:lnTo>
                    <a:pt x="128234" y="28023"/>
                  </a:lnTo>
                  <a:lnTo>
                    <a:pt x="120548" y="20123"/>
                  </a:lnTo>
                  <a:lnTo>
                    <a:pt x="111918" y="12519"/>
                  </a:lnTo>
                  <a:lnTo>
                    <a:pt x="102659" y="5113"/>
                  </a:lnTo>
                  <a:lnTo>
                    <a:pt x="91812" y="1344"/>
                  </a:lnTo>
                  <a:lnTo>
                    <a:pt x="79906" y="0"/>
                  </a:lnTo>
                  <a:lnTo>
                    <a:pt x="67294" y="273"/>
                  </a:lnTo>
                  <a:lnTo>
                    <a:pt x="55380" y="2791"/>
                  </a:lnTo>
                  <a:lnTo>
                    <a:pt x="43932" y="6808"/>
                  </a:lnTo>
                  <a:lnTo>
                    <a:pt x="0" y="323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749593" y="6426226"/>
              <a:ext cx="195411" cy="234210"/>
            </a:xfrm>
            <a:custGeom>
              <a:avLst/>
              <a:gdLst/>
              <a:ahLst/>
              <a:cxnLst/>
              <a:rect l="0" t="0" r="0" b="0"/>
              <a:pathLst>
                <a:path w="195411" h="234210">
                  <a:moveTo>
                    <a:pt x="45603" y="10517"/>
                  </a:moveTo>
                  <a:lnTo>
                    <a:pt x="34436" y="32851"/>
                  </a:lnTo>
                  <a:lnTo>
                    <a:pt x="28810" y="42936"/>
                  </a:lnTo>
                  <a:lnTo>
                    <a:pt x="22721" y="53165"/>
                  </a:lnTo>
                  <a:lnTo>
                    <a:pt x="16325" y="63490"/>
                  </a:lnTo>
                  <a:lnTo>
                    <a:pt x="10892" y="75048"/>
                  </a:lnTo>
                  <a:lnTo>
                    <a:pt x="6102" y="87428"/>
                  </a:lnTo>
                  <a:lnTo>
                    <a:pt x="1740" y="100356"/>
                  </a:lnTo>
                  <a:lnTo>
                    <a:pt x="0" y="113649"/>
                  </a:lnTo>
                  <a:lnTo>
                    <a:pt x="9" y="127185"/>
                  </a:lnTo>
                  <a:lnTo>
                    <a:pt x="1184" y="140884"/>
                  </a:lnTo>
                  <a:lnTo>
                    <a:pt x="4304" y="154690"/>
                  </a:lnTo>
                  <a:lnTo>
                    <a:pt x="8721" y="168569"/>
                  </a:lnTo>
                  <a:lnTo>
                    <a:pt x="14004" y="182497"/>
                  </a:lnTo>
                  <a:lnTo>
                    <a:pt x="21031" y="194119"/>
                  </a:lnTo>
                  <a:lnTo>
                    <a:pt x="29222" y="204205"/>
                  </a:lnTo>
                  <a:lnTo>
                    <a:pt x="38188" y="213266"/>
                  </a:lnTo>
                  <a:lnTo>
                    <a:pt x="48840" y="220475"/>
                  </a:lnTo>
                  <a:lnTo>
                    <a:pt x="60616" y="226450"/>
                  </a:lnTo>
                  <a:lnTo>
                    <a:pt x="73141" y="231601"/>
                  </a:lnTo>
                  <a:lnTo>
                    <a:pt x="86166" y="233867"/>
                  </a:lnTo>
                  <a:lnTo>
                    <a:pt x="99524" y="234209"/>
                  </a:lnTo>
                  <a:lnTo>
                    <a:pt x="113103" y="233269"/>
                  </a:lnTo>
                  <a:lnTo>
                    <a:pt x="124493" y="230304"/>
                  </a:lnTo>
                  <a:lnTo>
                    <a:pt x="134424" y="225991"/>
                  </a:lnTo>
                  <a:lnTo>
                    <a:pt x="143381" y="220778"/>
                  </a:lnTo>
                  <a:lnTo>
                    <a:pt x="152859" y="213796"/>
                  </a:lnTo>
                  <a:lnTo>
                    <a:pt x="162683" y="205636"/>
                  </a:lnTo>
                  <a:lnTo>
                    <a:pt x="172738" y="196690"/>
                  </a:lnTo>
                  <a:lnTo>
                    <a:pt x="180611" y="186052"/>
                  </a:lnTo>
                  <a:lnTo>
                    <a:pt x="187028" y="174285"/>
                  </a:lnTo>
                  <a:lnTo>
                    <a:pt x="192474" y="161766"/>
                  </a:lnTo>
                  <a:lnTo>
                    <a:pt x="194937" y="147577"/>
                  </a:lnTo>
                  <a:lnTo>
                    <a:pt x="195410" y="132275"/>
                  </a:lnTo>
                  <a:lnTo>
                    <a:pt x="194556" y="116230"/>
                  </a:lnTo>
                  <a:lnTo>
                    <a:pt x="190482" y="100859"/>
                  </a:lnTo>
                  <a:lnTo>
                    <a:pt x="184259" y="85937"/>
                  </a:lnTo>
                  <a:lnTo>
                    <a:pt x="176605" y="71314"/>
                  </a:lnTo>
                  <a:lnTo>
                    <a:pt x="169165" y="59229"/>
                  </a:lnTo>
                  <a:lnTo>
                    <a:pt x="161868" y="48834"/>
                  </a:lnTo>
                  <a:lnTo>
                    <a:pt x="154666" y="39568"/>
                  </a:lnTo>
                  <a:lnTo>
                    <a:pt x="146359" y="31053"/>
                  </a:lnTo>
                  <a:lnTo>
                    <a:pt x="137315" y="23039"/>
                  </a:lnTo>
                  <a:lnTo>
                    <a:pt x="77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973995" y="6321050"/>
              <a:ext cx="141250" cy="420705"/>
            </a:xfrm>
            <a:custGeom>
              <a:avLst/>
              <a:gdLst/>
              <a:ahLst/>
              <a:cxnLst/>
              <a:rect l="0" t="0" r="0" b="0"/>
              <a:pathLst>
                <a:path w="141250" h="420705">
                  <a:moveTo>
                    <a:pt x="0" y="0"/>
                  </a:moveTo>
                  <a:lnTo>
                    <a:pt x="43918" y="29278"/>
                  </a:lnTo>
                  <a:lnTo>
                    <a:pt x="53820" y="38217"/>
                  </a:lnTo>
                  <a:lnTo>
                    <a:pt x="63927" y="48851"/>
                  </a:lnTo>
                  <a:lnTo>
                    <a:pt x="74171" y="60614"/>
                  </a:lnTo>
                  <a:lnTo>
                    <a:pt x="83337" y="73131"/>
                  </a:lnTo>
                  <a:lnTo>
                    <a:pt x="91785" y="86150"/>
                  </a:lnTo>
                  <a:lnTo>
                    <a:pt x="99755" y="99503"/>
                  </a:lnTo>
                  <a:lnTo>
                    <a:pt x="106236" y="111912"/>
                  </a:lnTo>
                  <a:lnTo>
                    <a:pt x="111726" y="123689"/>
                  </a:lnTo>
                  <a:lnTo>
                    <a:pt x="116555" y="135048"/>
                  </a:lnTo>
                  <a:lnTo>
                    <a:pt x="120942" y="148463"/>
                  </a:lnTo>
                  <a:lnTo>
                    <a:pt x="125036" y="163250"/>
                  </a:lnTo>
                  <a:lnTo>
                    <a:pt x="128934" y="178950"/>
                  </a:lnTo>
                  <a:lnTo>
                    <a:pt x="136381" y="211978"/>
                  </a:lnTo>
                  <a:lnTo>
                    <a:pt x="140003" y="228965"/>
                  </a:lnTo>
                  <a:lnTo>
                    <a:pt x="141249" y="246133"/>
                  </a:lnTo>
                  <a:lnTo>
                    <a:pt x="140910" y="263421"/>
                  </a:lnTo>
                  <a:lnTo>
                    <a:pt x="139517" y="280790"/>
                  </a:lnTo>
                  <a:lnTo>
                    <a:pt x="137419" y="297044"/>
                  </a:lnTo>
                  <a:lnTo>
                    <a:pt x="134852" y="312554"/>
                  </a:lnTo>
                  <a:lnTo>
                    <a:pt x="131972" y="327568"/>
                  </a:lnTo>
                  <a:lnTo>
                    <a:pt x="127715" y="341085"/>
                  </a:lnTo>
                  <a:lnTo>
                    <a:pt x="122539" y="353601"/>
                  </a:lnTo>
                  <a:lnTo>
                    <a:pt x="116752" y="365451"/>
                  </a:lnTo>
                  <a:lnTo>
                    <a:pt x="110556" y="375688"/>
                  </a:lnTo>
                  <a:lnTo>
                    <a:pt x="104089" y="384850"/>
                  </a:lnTo>
                  <a:lnTo>
                    <a:pt x="63106" y="420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248015" y="6384156"/>
              <a:ext cx="20475" cy="262940"/>
            </a:xfrm>
            <a:custGeom>
              <a:avLst/>
              <a:gdLst/>
              <a:ahLst/>
              <a:cxnLst/>
              <a:rect l="0" t="0" r="0" b="0"/>
              <a:pathLst>
                <a:path w="20475" h="262940">
                  <a:moveTo>
                    <a:pt x="20473" y="0"/>
                  </a:moveTo>
                  <a:lnTo>
                    <a:pt x="20474" y="27916"/>
                  </a:lnTo>
                  <a:lnTo>
                    <a:pt x="19305" y="40815"/>
                  </a:lnTo>
                  <a:lnTo>
                    <a:pt x="17357" y="54088"/>
                  </a:lnTo>
                  <a:lnTo>
                    <a:pt x="14890" y="67611"/>
                  </a:lnTo>
                  <a:lnTo>
                    <a:pt x="12076" y="81301"/>
                  </a:lnTo>
                  <a:lnTo>
                    <a:pt x="5834" y="108977"/>
                  </a:lnTo>
                  <a:lnTo>
                    <a:pt x="3702" y="122902"/>
                  </a:lnTo>
                  <a:lnTo>
                    <a:pt x="2281" y="136860"/>
                  </a:lnTo>
                  <a:lnTo>
                    <a:pt x="1333" y="150840"/>
                  </a:lnTo>
                  <a:lnTo>
                    <a:pt x="701" y="164834"/>
                  </a:lnTo>
                  <a:lnTo>
                    <a:pt x="0" y="192848"/>
                  </a:lnTo>
                  <a:lnTo>
                    <a:pt x="981" y="205694"/>
                  </a:lnTo>
                  <a:lnTo>
                    <a:pt x="2804" y="217764"/>
                  </a:lnTo>
                  <a:lnTo>
                    <a:pt x="20473" y="262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373664" y="6562955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522934" y="6384156"/>
              <a:ext cx="134986" cy="234458"/>
            </a:xfrm>
            <a:custGeom>
              <a:avLst/>
              <a:gdLst/>
              <a:ahLst/>
              <a:cxnLst/>
              <a:rect l="0" t="0" r="0" b="0"/>
              <a:pathLst>
                <a:path w="134986" h="234458">
                  <a:moveTo>
                    <a:pt x="29529" y="0"/>
                  </a:moveTo>
                  <a:lnTo>
                    <a:pt x="23946" y="16750"/>
                  </a:lnTo>
                  <a:lnTo>
                    <a:pt x="21132" y="26359"/>
                  </a:lnTo>
                  <a:lnTo>
                    <a:pt x="11590" y="61047"/>
                  </a:lnTo>
                  <a:lnTo>
                    <a:pt x="4806" y="83226"/>
                  </a:lnTo>
                  <a:lnTo>
                    <a:pt x="2529" y="95217"/>
                  </a:lnTo>
                  <a:lnTo>
                    <a:pt x="1011" y="107886"/>
                  </a:lnTo>
                  <a:lnTo>
                    <a:pt x="0" y="121006"/>
                  </a:lnTo>
                  <a:lnTo>
                    <a:pt x="494" y="133258"/>
                  </a:lnTo>
                  <a:lnTo>
                    <a:pt x="1992" y="144933"/>
                  </a:lnTo>
                  <a:lnTo>
                    <a:pt x="4159" y="156221"/>
                  </a:lnTo>
                  <a:lnTo>
                    <a:pt x="7941" y="167253"/>
                  </a:lnTo>
                  <a:lnTo>
                    <a:pt x="12800" y="178113"/>
                  </a:lnTo>
                  <a:lnTo>
                    <a:pt x="18376" y="188859"/>
                  </a:lnTo>
                  <a:lnTo>
                    <a:pt x="25600" y="198360"/>
                  </a:lnTo>
                  <a:lnTo>
                    <a:pt x="33921" y="207032"/>
                  </a:lnTo>
                  <a:lnTo>
                    <a:pt x="42975" y="215150"/>
                  </a:lnTo>
                  <a:lnTo>
                    <a:pt x="52517" y="221731"/>
                  </a:lnTo>
                  <a:lnTo>
                    <a:pt x="62384" y="227287"/>
                  </a:lnTo>
                  <a:lnTo>
                    <a:pt x="72468" y="232160"/>
                  </a:lnTo>
                  <a:lnTo>
                    <a:pt x="82696" y="234240"/>
                  </a:lnTo>
                  <a:lnTo>
                    <a:pt x="93021" y="234457"/>
                  </a:lnTo>
                  <a:lnTo>
                    <a:pt x="103410" y="233433"/>
                  </a:lnTo>
                  <a:lnTo>
                    <a:pt x="112673" y="230414"/>
                  </a:lnTo>
                  <a:lnTo>
                    <a:pt x="121186" y="226064"/>
                  </a:lnTo>
                  <a:lnTo>
                    <a:pt x="129198" y="220826"/>
                  </a:lnTo>
                  <a:lnTo>
                    <a:pt x="133371" y="212660"/>
                  </a:lnTo>
                  <a:lnTo>
                    <a:pt x="134985" y="202541"/>
                  </a:lnTo>
                  <a:lnTo>
                    <a:pt x="134892" y="191121"/>
                  </a:lnTo>
                  <a:lnTo>
                    <a:pt x="132493" y="180002"/>
                  </a:lnTo>
                  <a:lnTo>
                    <a:pt x="128556" y="169084"/>
                  </a:lnTo>
                  <a:lnTo>
                    <a:pt x="123594" y="158298"/>
                  </a:lnTo>
                  <a:lnTo>
                    <a:pt x="114443" y="152277"/>
                  </a:lnTo>
                  <a:lnTo>
                    <a:pt x="102500" y="149432"/>
                  </a:lnTo>
                  <a:lnTo>
                    <a:pt x="88694" y="148703"/>
                  </a:lnTo>
                  <a:lnTo>
                    <a:pt x="75984" y="150555"/>
                  </a:lnTo>
                  <a:lnTo>
                    <a:pt x="64005" y="154127"/>
                  </a:lnTo>
                  <a:lnTo>
                    <a:pt x="52513" y="158844"/>
                  </a:lnTo>
                  <a:lnTo>
                    <a:pt x="42514" y="164328"/>
                  </a:lnTo>
                  <a:lnTo>
                    <a:pt x="33512" y="170319"/>
                  </a:lnTo>
                  <a:lnTo>
                    <a:pt x="8494" y="2103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720745" y="6394673"/>
              <a:ext cx="136059" cy="399669"/>
            </a:xfrm>
            <a:custGeom>
              <a:avLst/>
              <a:gdLst/>
              <a:ahLst/>
              <a:cxnLst/>
              <a:rect l="0" t="0" r="0" b="0"/>
              <a:pathLst>
                <a:path w="136059" h="399669">
                  <a:moveTo>
                    <a:pt x="42070" y="0"/>
                  </a:moveTo>
                  <a:lnTo>
                    <a:pt x="58821" y="11167"/>
                  </a:lnTo>
                  <a:lnTo>
                    <a:pt x="66092" y="17963"/>
                  </a:lnTo>
                  <a:lnTo>
                    <a:pt x="73277" y="25999"/>
                  </a:lnTo>
                  <a:lnTo>
                    <a:pt x="80404" y="34862"/>
                  </a:lnTo>
                  <a:lnTo>
                    <a:pt x="87493" y="45445"/>
                  </a:lnTo>
                  <a:lnTo>
                    <a:pt x="94556" y="57175"/>
                  </a:lnTo>
                  <a:lnTo>
                    <a:pt x="101602" y="69669"/>
                  </a:lnTo>
                  <a:lnTo>
                    <a:pt x="107468" y="81505"/>
                  </a:lnTo>
                  <a:lnTo>
                    <a:pt x="112547" y="92901"/>
                  </a:lnTo>
                  <a:lnTo>
                    <a:pt x="117101" y="104004"/>
                  </a:lnTo>
                  <a:lnTo>
                    <a:pt x="121307" y="118418"/>
                  </a:lnTo>
                  <a:lnTo>
                    <a:pt x="125278" y="135040"/>
                  </a:lnTo>
                  <a:lnTo>
                    <a:pt x="129095" y="153131"/>
                  </a:lnTo>
                  <a:lnTo>
                    <a:pt x="131640" y="172206"/>
                  </a:lnTo>
                  <a:lnTo>
                    <a:pt x="133336" y="191932"/>
                  </a:lnTo>
                  <a:lnTo>
                    <a:pt x="134467" y="212095"/>
                  </a:lnTo>
                  <a:lnTo>
                    <a:pt x="135724" y="250081"/>
                  </a:lnTo>
                  <a:lnTo>
                    <a:pt x="136058" y="268391"/>
                  </a:lnTo>
                  <a:lnTo>
                    <a:pt x="133945" y="285272"/>
                  </a:lnTo>
                  <a:lnTo>
                    <a:pt x="130198" y="301200"/>
                  </a:lnTo>
                  <a:lnTo>
                    <a:pt x="125364" y="316494"/>
                  </a:lnTo>
                  <a:lnTo>
                    <a:pt x="119803" y="329027"/>
                  </a:lnTo>
                  <a:lnTo>
                    <a:pt x="113759" y="339719"/>
                  </a:lnTo>
                  <a:lnTo>
                    <a:pt x="107392" y="349185"/>
                  </a:lnTo>
                  <a:lnTo>
                    <a:pt x="98473" y="357832"/>
                  </a:lnTo>
                  <a:lnTo>
                    <a:pt x="87853" y="365934"/>
                  </a:lnTo>
                  <a:lnTo>
                    <a:pt x="76098" y="373673"/>
                  </a:lnTo>
                  <a:lnTo>
                    <a:pt x="64755" y="380001"/>
                  </a:lnTo>
                  <a:lnTo>
                    <a:pt x="53688" y="385388"/>
                  </a:lnTo>
                  <a:lnTo>
                    <a:pt x="0" y="399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093830" y="6131733"/>
            <a:ext cx="1711110" cy="1556606"/>
            <a:chOff x="1093830" y="6131733"/>
            <a:chExt cx="1711110" cy="1556606"/>
          </a:xfrm>
        </p:grpSpPr>
        <p:sp>
          <p:nvSpPr>
            <p:cNvPr id="59" name="Freeform 58"/>
            <p:cNvSpPr/>
            <p:nvPr/>
          </p:nvSpPr>
          <p:spPr>
            <a:xfrm>
              <a:off x="1346252" y="6236909"/>
              <a:ext cx="195044" cy="252423"/>
            </a:xfrm>
            <a:custGeom>
              <a:avLst/>
              <a:gdLst/>
              <a:ahLst/>
              <a:cxnLst/>
              <a:rect l="0" t="0" r="0" b="0"/>
              <a:pathLst>
                <a:path w="195044" h="252423">
                  <a:moveTo>
                    <a:pt x="0" y="0"/>
                  </a:moveTo>
                  <a:lnTo>
                    <a:pt x="0" y="27917"/>
                  </a:lnTo>
                  <a:lnTo>
                    <a:pt x="1169" y="39647"/>
                  </a:lnTo>
                  <a:lnTo>
                    <a:pt x="3116" y="50972"/>
                  </a:lnTo>
                  <a:lnTo>
                    <a:pt x="5583" y="62028"/>
                  </a:lnTo>
                  <a:lnTo>
                    <a:pt x="7228" y="74074"/>
                  </a:lnTo>
                  <a:lnTo>
                    <a:pt x="8325" y="86778"/>
                  </a:lnTo>
                  <a:lnTo>
                    <a:pt x="9056" y="99923"/>
                  </a:lnTo>
                  <a:lnTo>
                    <a:pt x="10712" y="112191"/>
                  </a:lnTo>
                  <a:lnTo>
                    <a:pt x="12984" y="123876"/>
                  </a:lnTo>
                  <a:lnTo>
                    <a:pt x="25028" y="173404"/>
                  </a:lnTo>
                  <a:lnTo>
                    <a:pt x="29540" y="184552"/>
                  </a:lnTo>
                  <a:lnTo>
                    <a:pt x="34886" y="194320"/>
                  </a:lnTo>
                  <a:lnTo>
                    <a:pt x="40786" y="203170"/>
                  </a:lnTo>
                  <a:lnTo>
                    <a:pt x="47058" y="211407"/>
                  </a:lnTo>
                  <a:lnTo>
                    <a:pt x="53576" y="219236"/>
                  </a:lnTo>
                  <a:lnTo>
                    <a:pt x="60258" y="226792"/>
                  </a:lnTo>
                  <a:lnTo>
                    <a:pt x="69388" y="231830"/>
                  </a:lnTo>
                  <a:lnTo>
                    <a:pt x="80149" y="235188"/>
                  </a:lnTo>
                  <a:lnTo>
                    <a:pt x="91997" y="237427"/>
                  </a:lnTo>
                  <a:lnTo>
                    <a:pt x="103402" y="236582"/>
                  </a:lnTo>
                  <a:lnTo>
                    <a:pt x="114511" y="233682"/>
                  </a:lnTo>
                  <a:lnTo>
                    <a:pt x="125423" y="229411"/>
                  </a:lnTo>
                  <a:lnTo>
                    <a:pt x="136203" y="224227"/>
                  </a:lnTo>
                  <a:lnTo>
                    <a:pt x="146896" y="218433"/>
                  </a:lnTo>
                  <a:lnTo>
                    <a:pt x="157530" y="212234"/>
                  </a:lnTo>
                  <a:lnTo>
                    <a:pt x="166957" y="204595"/>
                  </a:lnTo>
                  <a:lnTo>
                    <a:pt x="175579" y="195996"/>
                  </a:lnTo>
                  <a:lnTo>
                    <a:pt x="183664" y="186758"/>
                  </a:lnTo>
                  <a:lnTo>
                    <a:pt x="189054" y="175925"/>
                  </a:lnTo>
                  <a:lnTo>
                    <a:pt x="192648" y="164028"/>
                  </a:lnTo>
                  <a:lnTo>
                    <a:pt x="195043" y="151423"/>
                  </a:lnTo>
                  <a:lnTo>
                    <a:pt x="193135" y="141850"/>
                  </a:lnTo>
                  <a:lnTo>
                    <a:pt x="188356" y="134300"/>
                  </a:lnTo>
                  <a:lnTo>
                    <a:pt x="181665" y="128098"/>
                  </a:lnTo>
                  <a:lnTo>
                    <a:pt x="173698" y="126300"/>
                  </a:lnTo>
                  <a:lnTo>
                    <a:pt x="164881" y="127439"/>
                  </a:lnTo>
                  <a:lnTo>
                    <a:pt x="155497" y="130536"/>
                  </a:lnTo>
                  <a:lnTo>
                    <a:pt x="145735" y="136106"/>
                  </a:lnTo>
                  <a:lnTo>
                    <a:pt x="135721" y="143325"/>
                  </a:lnTo>
                  <a:lnTo>
                    <a:pt x="125539" y="151644"/>
                  </a:lnTo>
                  <a:lnTo>
                    <a:pt x="117583" y="160696"/>
                  </a:lnTo>
                  <a:lnTo>
                    <a:pt x="111110" y="170236"/>
                  </a:lnTo>
                  <a:lnTo>
                    <a:pt x="105626" y="180102"/>
                  </a:lnTo>
                  <a:lnTo>
                    <a:pt x="101970" y="191354"/>
                  </a:lnTo>
                  <a:lnTo>
                    <a:pt x="99533" y="203530"/>
                  </a:lnTo>
                  <a:lnTo>
                    <a:pt x="97908" y="216321"/>
                  </a:lnTo>
                  <a:lnTo>
                    <a:pt x="100331" y="226018"/>
                  </a:lnTo>
                  <a:lnTo>
                    <a:pt x="105452" y="233651"/>
                  </a:lnTo>
                  <a:lnTo>
                    <a:pt x="126211" y="252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98674" y="6197886"/>
              <a:ext cx="185066" cy="187958"/>
            </a:xfrm>
            <a:custGeom>
              <a:avLst/>
              <a:gdLst/>
              <a:ahLst/>
              <a:cxnLst/>
              <a:rect l="0" t="0" r="0" b="0"/>
              <a:pathLst>
                <a:path w="185066" h="187958">
                  <a:moveTo>
                    <a:pt x="31553" y="17988"/>
                  </a:moveTo>
                  <a:lnTo>
                    <a:pt x="25970" y="40322"/>
                  </a:lnTo>
                  <a:lnTo>
                    <a:pt x="25494" y="51575"/>
                  </a:lnTo>
                  <a:lnTo>
                    <a:pt x="26345" y="63751"/>
                  </a:lnTo>
                  <a:lnTo>
                    <a:pt x="28081" y="76544"/>
                  </a:lnTo>
                  <a:lnTo>
                    <a:pt x="30407" y="88578"/>
                  </a:lnTo>
                  <a:lnTo>
                    <a:pt x="33126" y="100106"/>
                  </a:lnTo>
                  <a:lnTo>
                    <a:pt x="36108" y="111298"/>
                  </a:lnTo>
                  <a:lnTo>
                    <a:pt x="40433" y="122265"/>
                  </a:lnTo>
                  <a:lnTo>
                    <a:pt x="45653" y="133082"/>
                  </a:lnTo>
                  <a:lnTo>
                    <a:pt x="51471" y="143800"/>
                  </a:lnTo>
                  <a:lnTo>
                    <a:pt x="57686" y="153282"/>
                  </a:lnTo>
                  <a:lnTo>
                    <a:pt x="64167" y="161940"/>
                  </a:lnTo>
                  <a:lnTo>
                    <a:pt x="70825" y="170050"/>
                  </a:lnTo>
                  <a:lnTo>
                    <a:pt x="78770" y="176625"/>
                  </a:lnTo>
                  <a:lnTo>
                    <a:pt x="87572" y="182178"/>
                  </a:lnTo>
                  <a:lnTo>
                    <a:pt x="96946" y="187047"/>
                  </a:lnTo>
                  <a:lnTo>
                    <a:pt x="105533" y="187957"/>
                  </a:lnTo>
                  <a:lnTo>
                    <a:pt x="113594" y="186225"/>
                  </a:lnTo>
                  <a:lnTo>
                    <a:pt x="121306" y="182734"/>
                  </a:lnTo>
                  <a:lnTo>
                    <a:pt x="129953" y="178069"/>
                  </a:lnTo>
                  <a:lnTo>
                    <a:pt x="139223" y="172622"/>
                  </a:lnTo>
                  <a:lnTo>
                    <a:pt x="148910" y="166654"/>
                  </a:lnTo>
                  <a:lnTo>
                    <a:pt x="157704" y="158000"/>
                  </a:lnTo>
                  <a:lnTo>
                    <a:pt x="165905" y="147557"/>
                  </a:lnTo>
                  <a:lnTo>
                    <a:pt x="173709" y="135920"/>
                  </a:lnTo>
                  <a:lnTo>
                    <a:pt x="178912" y="123488"/>
                  </a:lnTo>
                  <a:lnTo>
                    <a:pt x="182380" y="110525"/>
                  </a:lnTo>
                  <a:lnTo>
                    <a:pt x="184693" y="97209"/>
                  </a:lnTo>
                  <a:lnTo>
                    <a:pt x="185065" y="83656"/>
                  </a:lnTo>
                  <a:lnTo>
                    <a:pt x="184146" y="69947"/>
                  </a:lnTo>
                  <a:lnTo>
                    <a:pt x="182363" y="56133"/>
                  </a:lnTo>
                  <a:lnTo>
                    <a:pt x="178838" y="44587"/>
                  </a:lnTo>
                  <a:lnTo>
                    <a:pt x="174151" y="34552"/>
                  </a:lnTo>
                  <a:lnTo>
                    <a:pt x="168689" y="25525"/>
                  </a:lnTo>
                  <a:lnTo>
                    <a:pt x="160373" y="18338"/>
                  </a:lnTo>
                  <a:lnTo>
                    <a:pt x="150154" y="12378"/>
                  </a:lnTo>
                  <a:lnTo>
                    <a:pt x="138668" y="7236"/>
                  </a:lnTo>
                  <a:lnTo>
                    <a:pt x="126335" y="3809"/>
                  </a:lnTo>
                  <a:lnTo>
                    <a:pt x="113439" y="1523"/>
                  </a:lnTo>
                  <a:lnTo>
                    <a:pt x="100167" y="0"/>
                  </a:lnTo>
                  <a:lnTo>
                    <a:pt x="86645" y="1321"/>
                  </a:lnTo>
                  <a:lnTo>
                    <a:pt x="72956" y="4540"/>
                  </a:lnTo>
                  <a:lnTo>
                    <a:pt x="59155" y="9022"/>
                  </a:lnTo>
                  <a:lnTo>
                    <a:pt x="47617" y="14348"/>
                  </a:lnTo>
                  <a:lnTo>
                    <a:pt x="37588" y="20236"/>
                  </a:lnTo>
                  <a:lnTo>
                    <a:pt x="0" y="495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13011" y="6131733"/>
              <a:ext cx="228981" cy="175333"/>
            </a:xfrm>
            <a:custGeom>
              <a:avLst/>
              <a:gdLst/>
              <a:ahLst/>
              <a:cxnLst/>
              <a:rect l="0" t="0" r="0" b="0"/>
              <a:pathLst>
                <a:path w="228981" h="175333">
                  <a:moveTo>
                    <a:pt x="48603" y="0"/>
                  </a:moveTo>
                  <a:lnTo>
                    <a:pt x="31853" y="11167"/>
                  </a:lnTo>
                  <a:lnTo>
                    <a:pt x="24582" y="17962"/>
                  </a:lnTo>
                  <a:lnTo>
                    <a:pt x="17397" y="25998"/>
                  </a:lnTo>
                  <a:lnTo>
                    <a:pt x="10270" y="34862"/>
                  </a:lnTo>
                  <a:lnTo>
                    <a:pt x="5518" y="45445"/>
                  </a:lnTo>
                  <a:lnTo>
                    <a:pt x="2351" y="57175"/>
                  </a:lnTo>
                  <a:lnTo>
                    <a:pt x="239" y="69670"/>
                  </a:lnTo>
                  <a:lnTo>
                    <a:pt x="0" y="82674"/>
                  </a:lnTo>
                  <a:lnTo>
                    <a:pt x="1009" y="96017"/>
                  </a:lnTo>
                  <a:lnTo>
                    <a:pt x="2850" y="109588"/>
                  </a:lnTo>
                  <a:lnTo>
                    <a:pt x="6415" y="122141"/>
                  </a:lnTo>
                  <a:lnTo>
                    <a:pt x="11129" y="134015"/>
                  </a:lnTo>
                  <a:lnTo>
                    <a:pt x="16609" y="145437"/>
                  </a:lnTo>
                  <a:lnTo>
                    <a:pt x="24936" y="154221"/>
                  </a:lnTo>
                  <a:lnTo>
                    <a:pt x="35163" y="161245"/>
                  </a:lnTo>
                  <a:lnTo>
                    <a:pt x="46655" y="167097"/>
                  </a:lnTo>
                  <a:lnTo>
                    <a:pt x="58991" y="170998"/>
                  </a:lnTo>
                  <a:lnTo>
                    <a:pt x="71889" y="173598"/>
                  </a:lnTo>
                  <a:lnTo>
                    <a:pt x="85162" y="175332"/>
                  </a:lnTo>
                  <a:lnTo>
                    <a:pt x="97517" y="175319"/>
                  </a:lnTo>
                  <a:lnTo>
                    <a:pt x="109260" y="174142"/>
                  </a:lnTo>
                  <a:lnTo>
                    <a:pt x="120594" y="172188"/>
                  </a:lnTo>
                  <a:lnTo>
                    <a:pt x="132824" y="167380"/>
                  </a:lnTo>
                  <a:lnTo>
                    <a:pt x="145652" y="160668"/>
                  </a:lnTo>
                  <a:lnTo>
                    <a:pt x="158879" y="152689"/>
                  </a:lnTo>
                  <a:lnTo>
                    <a:pt x="172371" y="143863"/>
                  </a:lnTo>
                  <a:lnTo>
                    <a:pt x="186041" y="134474"/>
                  </a:lnTo>
                  <a:lnTo>
                    <a:pt x="199828" y="124708"/>
                  </a:lnTo>
                  <a:lnTo>
                    <a:pt x="210188" y="114691"/>
                  </a:lnTo>
                  <a:lnTo>
                    <a:pt x="218264" y="104508"/>
                  </a:lnTo>
                  <a:lnTo>
                    <a:pt x="224816" y="94213"/>
                  </a:lnTo>
                  <a:lnTo>
                    <a:pt x="228015" y="82676"/>
                  </a:lnTo>
                  <a:lnTo>
                    <a:pt x="228980" y="70309"/>
                  </a:lnTo>
                  <a:lnTo>
                    <a:pt x="228454" y="57391"/>
                  </a:lnTo>
                  <a:lnTo>
                    <a:pt x="225766" y="46441"/>
                  </a:lnTo>
                  <a:lnTo>
                    <a:pt x="221637" y="36804"/>
                  </a:lnTo>
                  <a:lnTo>
                    <a:pt x="216547" y="28042"/>
                  </a:lnTo>
                  <a:lnTo>
                    <a:pt x="208479" y="21032"/>
                  </a:lnTo>
                  <a:lnTo>
                    <a:pt x="198426" y="15190"/>
                  </a:lnTo>
                  <a:lnTo>
                    <a:pt x="1537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093830" y="6615543"/>
              <a:ext cx="252423" cy="84142"/>
            </a:xfrm>
            <a:custGeom>
              <a:avLst/>
              <a:gdLst/>
              <a:ahLst/>
              <a:cxnLst/>
              <a:rect l="0" t="0" r="0" b="0"/>
              <a:pathLst>
                <a:path w="252423" h="84142">
                  <a:moveTo>
                    <a:pt x="0" y="0"/>
                  </a:moveTo>
                  <a:lnTo>
                    <a:pt x="11167" y="16750"/>
                  </a:lnTo>
                  <a:lnTo>
                    <a:pt x="19131" y="24022"/>
                  </a:lnTo>
                  <a:lnTo>
                    <a:pt x="29114" y="31206"/>
                  </a:lnTo>
                  <a:lnTo>
                    <a:pt x="40445" y="38333"/>
                  </a:lnTo>
                  <a:lnTo>
                    <a:pt x="51504" y="44253"/>
                  </a:lnTo>
                  <a:lnTo>
                    <a:pt x="62383" y="49368"/>
                  </a:lnTo>
                  <a:lnTo>
                    <a:pt x="73141" y="53948"/>
                  </a:lnTo>
                  <a:lnTo>
                    <a:pt x="97560" y="65267"/>
                  </a:lnTo>
                  <a:lnTo>
                    <a:pt x="110616" y="71558"/>
                  </a:lnTo>
                  <a:lnTo>
                    <a:pt x="125164" y="75753"/>
                  </a:lnTo>
                  <a:lnTo>
                    <a:pt x="140705" y="78549"/>
                  </a:lnTo>
                  <a:lnTo>
                    <a:pt x="156909" y="80413"/>
                  </a:lnTo>
                  <a:lnTo>
                    <a:pt x="172386" y="81655"/>
                  </a:lnTo>
                  <a:lnTo>
                    <a:pt x="187378" y="82483"/>
                  </a:lnTo>
                  <a:lnTo>
                    <a:pt x="252422" y="841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283147" y="6531402"/>
              <a:ext cx="10518" cy="273458"/>
            </a:xfrm>
            <a:custGeom>
              <a:avLst/>
              <a:gdLst/>
              <a:ahLst/>
              <a:cxnLst/>
              <a:rect l="0" t="0" r="0" b="0"/>
              <a:pathLst>
                <a:path w="10518" h="273458">
                  <a:moveTo>
                    <a:pt x="10517" y="0"/>
                  </a:moveTo>
                  <a:lnTo>
                    <a:pt x="4934" y="22334"/>
                  </a:lnTo>
                  <a:lnTo>
                    <a:pt x="3289" y="34756"/>
                  </a:lnTo>
                  <a:lnTo>
                    <a:pt x="2193" y="48880"/>
                  </a:lnTo>
                  <a:lnTo>
                    <a:pt x="1462" y="64140"/>
                  </a:lnTo>
                  <a:lnTo>
                    <a:pt x="649" y="99793"/>
                  </a:lnTo>
                  <a:lnTo>
                    <a:pt x="0" y="273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777474" y="6478814"/>
              <a:ext cx="73624" cy="199835"/>
            </a:xfrm>
            <a:custGeom>
              <a:avLst/>
              <a:gdLst/>
              <a:ahLst/>
              <a:cxnLst/>
              <a:rect l="0" t="0" r="0" b="0"/>
              <a:pathLst>
                <a:path w="73624" h="199835">
                  <a:moveTo>
                    <a:pt x="0" y="0"/>
                  </a:moveTo>
                  <a:lnTo>
                    <a:pt x="5583" y="22334"/>
                  </a:lnTo>
                  <a:lnTo>
                    <a:pt x="8397" y="32418"/>
                  </a:lnTo>
                  <a:lnTo>
                    <a:pt x="14639" y="52972"/>
                  </a:lnTo>
                  <a:lnTo>
                    <a:pt x="45592" y="147256"/>
                  </a:lnTo>
                  <a:lnTo>
                    <a:pt x="50261" y="157770"/>
                  </a:lnTo>
                  <a:lnTo>
                    <a:pt x="55711" y="168287"/>
                  </a:lnTo>
                  <a:lnTo>
                    <a:pt x="73623" y="199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24720" y="66050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98343" y="6342085"/>
              <a:ext cx="211179" cy="220871"/>
            </a:xfrm>
            <a:custGeom>
              <a:avLst/>
              <a:gdLst/>
              <a:ahLst/>
              <a:cxnLst/>
              <a:rect l="0" t="0" r="0" b="0"/>
              <a:pathLst>
                <a:path w="211179" h="220871">
                  <a:moveTo>
                    <a:pt x="0" y="0"/>
                  </a:moveTo>
                  <a:lnTo>
                    <a:pt x="0" y="22334"/>
                  </a:lnTo>
                  <a:lnTo>
                    <a:pt x="1169" y="32418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21309" y="124992"/>
                  </a:lnTo>
                  <a:lnTo>
                    <a:pt x="24724" y="139422"/>
                  </a:lnTo>
                  <a:lnTo>
                    <a:pt x="30506" y="151379"/>
                  </a:lnTo>
                  <a:lnTo>
                    <a:pt x="37867" y="161688"/>
                  </a:lnTo>
                  <a:lnTo>
                    <a:pt x="46280" y="170898"/>
                  </a:lnTo>
                  <a:lnTo>
                    <a:pt x="56563" y="179375"/>
                  </a:lnTo>
                  <a:lnTo>
                    <a:pt x="68093" y="187363"/>
                  </a:lnTo>
                  <a:lnTo>
                    <a:pt x="80454" y="195026"/>
                  </a:lnTo>
                  <a:lnTo>
                    <a:pt x="93369" y="198966"/>
                  </a:lnTo>
                  <a:lnTo>
                    <a:pt x="106654" y="200424"/>
                  </a:lnTo>
                  <a:lnTo>
                    <a:pt x="120185" y="200228"/>
                  </a:lnTo>
                  <a:lnTo>
                    <a:pt x="132711" y="197760"/>
                  </a:lnTo>
                  <a:lnTo>
                    <a:pt x="144568" y="193777"/>
                  </a:lnTo>
                  <a:lnTo>
                    <a:pt x="155978" y="188784"/>
                  </a:lnTo>
                  <a:lnTo>
                    <a:pt x="165923" y="183119"/>
                  </a:lnTo>
                  <a:lnTo>
                    <a:pt x="174889" y="177005"/>
                  </a:lnTo>
                  <a:lnTo>
                    <a:pt x="183204" y="170591"/>
                  </a:lnTo>
                  <a:lnTo>
                    <a:pt x="191085" y="162810"/>
                  </a:lnTo>
                  <a:lnTo>
                    <a:pt x="198676" y="154116"/>
                  </a:lnTo>
                  <a:lnTo>
                    <a:pt x="206074" y="144814"/>
                  </a:lnTo>
                  <a:lnTo>
                    <a:pt x="209837" y="135108"/>
                  </a:lnTo>
                  <a:lnTo>
                    <a:pt x="211178" y="125131"/>
                  </a:lnTo>
                  <a:lnTo>
                    <a:pt x="210902" y="114973"/>
                  </a:lnTo>
                  <a:lnTo>
                    <a:pt x="207213" y="109370"/>
                  </a:lnTo>
                  <a:lnTo>
                    <a:pt x="201248" y="106803"/>
                  </a:lnTo>
                  <a:lnTo>
                    <a:pt x="193765" y="106261"/>
                  </a:lnTo>
                  <a:lnTo>
                    <a:pt x="185271" y="109405"/>
                  </a:lnTo>
                  <a:lnTo>
                    <a:pt x="176102" y="115007"/>
                  </a:lnTo>
                  <a:lnTo>
                    <a:pt x="166483" y="122247"/>
                  </a:lnTo>
                  <a:lnTo>
                    <a:pt x="156565" y="130580"/>
                  </a:lnTo>
                  <a:lnTo>
                    <a:pt x="146447" y="139642"/>
                  </a:lnTo>
                  <a:lnTo>
                    <a:pt x="136196" y="149188"/>
                  </a:lnTo>
                  <a:lnTo>
                    <a:pt x="128193" y="159059"/>
                  </a:lnTo>
                  <a:lnTo>
                    <a:pt x="121689" y="169145"/>
                  </a:lnTo>
                  <a:lnTo>
                    <a:pt x="105176" y="220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546087" y="6583990"/>
              <a:ext cx="778303" cy="368116"/>
            </a:xfrm>
            <a:custGeom>
              <a:avLst/>
              <a:gdLst/>
              <a:ahLst/>
              <a:cxnLst/>
              <a:rect l="0" t="0" r="0" b="0"/>
              <a:pathLst>
                <a:path w="778303" h="368116">
                  <a:moveTo>
                    <a:pt x="0" y="368115"/>
                  </a:moveTo>
                  <a:lnTo>
                    <a:pt x="22333" y="356949"/>
                  </a:lnTo>
                  <a:lnTo>
                    <a:pt x="33587" y="350154"/>
                  </a:lnTo>
                  <a:lnTo>
                    <a:pt x="45763" y="342118"/>
                  </a:lnTo>
                  <a:lnTo>
                    <a:pt x="93310" y="309614"/>
                  </a:lnTo>
                  <a:lnTo>
                    <a:pt x="105445" y="302236"/>
                  </a:lnTo>
                  <a:lnTo>
                    <a:pt x="118210" y="294980"/>
                  </a:lnTo>
                  <a:lnTo>
                    <a:pt x="131395" y="287806"/>
                  </a:lnTo>
                  <a:lnTo>
                    <a:pt x="143690" y="280686"/>
                  </a:lnTo>
                  <a:lnTo>
                    <a:pt x="166701" y="266542"/>
                  </a:lnTo>
                  <a:lnTo>
                    <a:pt x="178914" y="259498"/>
                  </a:lnTo>
                  <a:lnTo>
                    <a:pt x="204949" y="245439"/>
                  </a:lnTo>
                  <a:lnTo>
                    <a:pt x="219605" y="238418"/>
                  </a:lnTo>
                  <a:lnTo>
                    <a:pt x="235218" y="231400"/>
                  </a:lnTo>
                  <a:lnTo>
                    <a:pt x="251470" y="224384"/>
                  </a:lnTo>
                  <a:lnTo>
                    <a:pt x="266980" y="216201"/>
                  </a:lnTo>
                  <a:lnTo>
                    <a:pt x="281994" y="207238"/>
                  </a:lnTo>
                  <a:lnTo>
                    <a:pt x="312310" y="187933"/>
                  </a:lnTo>
                  <a:lnTo>
                    <a:pt x="345261" y="167666"/>
                  </a:lnTo>
                  <a:lnTo>
                    <a:pt x="362228" y="158523"/>
                  </a:lnTo>
                  <a:lnTo>
                    <a:pt x="379382" y="150089"/>
                  </a:lnTo>
                  <a:lnTo>
                    <a:pt x="415193" y="133317"/>
                  </a:lnTo>
                  <a:lnTo>
                    <a:pt x="454482" y="114177"/>
                  </a:lnTo>
                  <a:lnTo>
                    <a:pt x="473606" y="105334"/>
                  </a:lnTo>
                  <a:lnTo>
                    <a:pt x="510438" y="89275"/>
                  </a:lnTo>
                  <a:lnTo>
                    <a:pt x="599316" y="52803"/>
                  </a:lnTo>
                  <a:lnTo>
                    <a:pt x="616907" y="45720"/>
                  </a:lnTo>
                  <a:lnTo>
                    <a:pt x="633310" y="39828"/>
                  </a:lnTo>
                  <a:lnTo>
                    <a:pt x="648919" y="34733"/>
                  </a:lnTo>
                  <a:lnTo>
                    <a:pt x="663999" y="30167"/>
                  </a:lnTo>
                  <a:lnTo>
                    <a:pt x="693221" y="21978"/>
                  </a:lnTo>
                  <a:lnTo>
                    <a:pt x="707558" y="18157"/>
                  </a:lnTo>
                  <a:lnTo>
                    <a:pt x="732837" y="10797"/>
                  </a:lnTo>
                  <a:lnTo>
                    <a:pt x="7783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00073" y="6731237"/>
              <a:ext cx="158263" cy="154213"/>
            </a:xfrm>
            <a:custGeom>
              <a:avLst/>
              <a:gdLst/>
              <a:ahLst/>
              <a:cxnLst/>
              <a:rect l="0" t="0" r="0" b="0"/>
              <a:pathLst>
                <a:path w="158263" h="154213">
                  <a:moveTo>
                    <a:pt x="19140" y="0"/>
                  </a:moveTo>
                  <a:lnTo>
                    <a:pt x="4501" y="43916"/>
                  </a:lnTo>
                  <a:lnTo>
                    <a:pt x="2369" y="56155"/>
                  </a:lnTo>
                  <a:lnTo>
                    <a:pt x="947" y="70157"/>
                  </a:lnTo>
                  <a:lnTo>
                    <a:pt x="0" y="85336"/>
                  </a:lnTo>
                  <a:lnTo>
                    <a:pt x="1705" y="98961"/>
                  </a:lnTo>
                  <a:lnTo>
                    <a:pt x="5179" y="111549"/>
                  </a:lnTo>
                  <a:lnTo>
                    <a:pt x="9833" y="123448"/>
                  </a:lnTo>
                  <a:lnTo>
                    <a:pt x="16441" y="132550"/>
                  </a:lnTo>
                  <a:lnTo>
                    <a:pt x="24353" y="139786"/>
                  </a:lnTo>
                  <a:lnTo>
                    <a:pt x="33133" y="145778"/>
                  </a:lnTo>
                  <a:lnTo>
                    <a:pt x="43660" y="149773"/>
                  </a:lnTo>
                  <a:lnTo>
                    <a:pt x="55353" y="152437"/>
                  </a:lnTo>
                  <a:lnTo>
                    <a:pt x="67823" y="154212"/>
                  </a:lnTo>
                  <a:lnTo>
                    <a:pt x="79642" y="153059"/>
                  </a:lnTo>
                  <a:lnTo>
                    <a:pt x="91028" y="149952"/>
                  </a:lnTo>
                  <a:lnTo>
                    <a:pt x="102124" y="145544"/>
                  </a:lnTo>
                  <a:lnTo>
                    <a:pt x="113027" y="139100"/>
                  </a:lnTo>
                  <a:lnTo>
                    <a:pt x="123802" y="131297"/>
                  </a:lnTo>
                  <a:lnTo>
                    <a:pt x="134491" y="122590"/>
                  </a:lnTo>
                  <a:lnTo>
                    <a:pt x="142785" y="113279"/>
                  </a:lnTo>
                  <a:lnTo>
                    <a:pt x="149483" y="103566"/>
                  </a:lnTo>
                  <a:lnTo>
                    <a:pt x="155118" y="93585"/>
                  </a:lnTo>
                  <a:lnTo>
                    <a:pt x="157705" y="83425"/>
                  </a:lnTo>
                  <a:lnTo>
                    <a:pt x="158262" y="73146"/>
                  </a:lnTo>
                  <a:lnTo>
                    <a:pt x="157464" y="62787"/>
                  </a:lnTo>
                  <a:lnTo>
                    <a:pt x="152258" y="53544"/>
                  </a:lnTo>
                  <a:lnTo>
                    <a:pt x="144112" y="45045"/>
                  </a:lnTo>
                  <a:lnTo>
                    <a:pt x="134007" y="37041"/>
                  </a:lnTo>
                  <a:lnTo>
                    <a:pt x="122597" y="30537"/>
                  </a:lnTo>
                  <a:lnTo>
                    <a:pt x="110315" y="25032"/>
                  </a:lnTo>
                  <a:lnTo>
                    <a:pt x="40175" y="10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820234" y="6867965"/>
              <a:ext cx="164371" cy="171116"/>
            </a:xfrm>
            <a:custGeom>
              <a:avLst/>
              <a:gdLst/>
              <a:ahLst/>
              <a:cxnLst/>
              <a:rect l="0" t="0" r="0" b="0"/>
              <a:pathLst>
                <a:path w="164371" h="171116">
                  <a:moveTo>
                    <a:pt x="30863" y="0"/>
                  </a:moveTo>
                  <a:lnTo>
                    <a:pt x="19696" y="11167"/>
                  </a:lnTo>
                  <a:lnTo>
                    <a:pt x="15238" y="19131"/>
                  </a:lnTo>
                  <a:lnTo>
                    <a:pt x="11097" y="29115"/>
                  </a:lnTo>
                  <a:lnTo>
                    <a:pt x="7168" y="40445"/>
                  </a:lnTo>
                  <a:lnTo>
                    <a:pt x="4549" y="52673"/>
                  </a:lnTo>
                  <a:lnTo>
                    <a:pt x="2802" y="65500"/>
                  </a:lnTo>
                  <a:lnTo>
                    <a:pt x="1638" y="78725"/>
                  </a:lnTo>
                  <a:lnTo>
                    <a:pt x="862" y="92217"/>
                  </a:lnTo>
                  <a:lnTo>
                    <a:pt x="0" y="119672"/>
                  </a:lnTo>
                  <a:lnTo>
                    <a:pt x="2107" y="131201"/>
                  </a:lnTo>
                  <a:lnTo>
                    <a:pt x="5849" y="141224"/>
                  </a:lnTo>
                  <a:lnTo>
                    <a:pt x="10681" y="150243"/>
                  </a:lnTo>
                  <a:lnTo>
                    <a:pt x="18577" y="157424"/>
                  </a:lnTo>
                  <a:lnTo>
                    <a:pt x="28515" y="163381"/>
                  </a:lnTo>
                  <a:lnTo>
                    <a:pt x="39816" y="168521"/>
                  </a:lnTo>
                  <a:lnTo>
                    <a:pt x="52023" y="170778"/>
                  </a:lnTo>
                  <a:lnTo>
                    <a:pt x="64836" y="171115"/>
                  </a:lnTo>
                  <a:lnTo>
                    <a:pt x="78053" y="170171"/>
                  </a:lnTo>
                  <a:lnTo>
                    <a:pt x="89201" y="167204"/>
                  </a:lnTo>
                  <a:lnTo>
                    <a:pt x="98971" y="162889"/>
                  </a:lnTo>
                  <a:lnTo>
                    <a:pt x="107821" y="157675"/>
                  </a:lnTo>
                  <a:lnTo>
                    <a:pt x="117227" y="150693"/>
                  </a:lnTo>
                  <a:lnTo>
                    <a:pt x="127003" y="142532"/>
                  </a:lnTo>
                  <a:lnTo>
                    <a:pt x="137027" y="133586"/>
                  </a:lnTo>
                  <a:lnTo>
                    <a:pt x="144878" y="124116"/>
                  </a:lnTo>
                  <a:lnTo>
                    <a:pt x="151281" y="114297"/>
                  </a:lnTo>
                  <a:lnTo>
                    <a:pt x="156718" y="104245"/>
                  </a:lnTo>
                  <a:lnTo>
                    <a:pt x="160342" y="92869"/>
                  </a:lnTo>
                  <a:lnTo>
                    <a:pt x="162759" y="80610"/>
                  </a:lnTo>
                  <a:lnTo>
                    <a:pt x="164370" y="67763"/>
                  </a:lnTo>
                  <a:lnTo>
                    <a:pt x="163106" y="56861"/>
                  </a:lnTo>
                  <a:lnTo>
                    <a:pt x="159927" y="47257"/>
                  </a:lnTo>
                  <a:lnTo>
                    <a:pt x="155470" y="38516"/>
                  </a:lnTo>
                  <a:lnTo>
                    <a:pt x="147824" y="32689"/>
                  </a:lnTo>
                  <a:lnTo>
                    <a:pt x="138053" y="28805"/>
                  </a:lnTo>
                  <a:lnTo>
                    <a:pt x="93968" y="210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251594" y="7066639"/>
              <a:ext cx="245835" cy="285137"/>
            </a:xfrm>
            <a:custGeom>
              <a:avLst/>
              <a:gdLst/>
              <a:ahLst/>
              <a:cxnLst/>
              <a:rect l="0" t="0" r="0" b="0"/>
              <a:pathLst>
                <a:path w="245835" h="285137">
                  <a:moveTo>
                    <a:pt x="0" y="85301"/>
                  </a:moveTo>
                  <a:lnTo>
                    <a:pt x="5583" y="68551"/>
                  </a:lnTo>
                  <a:lnTo>
                    <a:pt x="9565" y="61280"/>
                  </a:lnTo>
                  <a:lnTo>
                    <a:pt x="14557" y="54095"/>
                  </a:lnTo>
                  <a:lnTo>
                    <a:pt x="20222" y="46967"/>
                  </a:lnTo>
                  <a:lnTo>
                    <a:pt x="28673" y="39879"/>
                  </a:lnTo>
                  <a:lnTo>
                    <a:pt x="38982" y="32816"/>
                  </a:lnTo>
                  <a:lnTo>
                    <a:pt x="50529" y="25769"/>
                  </a:lnTo>
                  <a:lnTo>
                    <a:pt x="62902" y="18735"/>
                  </a:lnTo>
                  <a:lnTo>
                    <a:pt x="89114" y="4686"/>
                  </a:lnTo>
                  <a:lnTo>
                    <a:pt x="102648" y="1174"/>
                  </a:lnTo>
                  <a:lnTo>
                    <a:pt x="116346" y="0"/>
                  </a:lnTo>
                  <a:lnTo>
                    <a:pt x="130152" y="387"/>
                  </a:lnTo>
                  <a:lnTo>
                    <a:pt x="141693" y="2982"/>
                  </a:lnTo>
                  <a:lnTo>
                    <a:pt x="151724" y="7049"/>
                  </a:lnTo>
                  <a:lnTo>
                    <a:pt x="160749" y="12098"/>
                  </a:lnTo>
                  <a:lnTo>
                    <a:pt x="165597" y="20138"/>
                  </a:lnTo>
                  <a:lnTo>
                    <a:pt x="167660" y="30173"/>
                  </a:lnTo>
                  <a:lnTo>
                    <a:pt x="167867" y="41537"/>
                  </a:lnTo>
                  <a:lnTo>
                    <a:pt x="166837" y="52620"/>
                  </a:lnTo>
                  <a:lnTo>
                    <a:pt x="164981" y="63514"/>
                  </a:lnTo>
                  <a:lnTo>
                    <a:pt x="162575" y="74282"/>
                  </a:lnTo>
                  <a:lnTo>
                    <a:pt x="158634" y="86136"/>
                  </a:lnTo>
                  <a:lnTo>
                    <a:pt x="153670" y="98712"/>
                  </a:lnTo>
                  <a:lnTo>
                    <a:pt x="148022" y="111771"/>
                  </a:lnTo>
                  <a:lnTo>
                    <a:pt x="141921" y="122814"/>
                  </a:lnTo>
                  <a:lnTo>
                    <a:pt x="135515" y="132514"/>
                  </a:lnTo>
                  <a:lnTo>
                    <a:pt x="128908" y="141317"/>
                  </a:lnTo>
                  <a:lnTo>
                    <a:pt x="128009" y="144849"/>
                  </a:lnTo>
                  <a:lnTo>
                    <a:pt x="130915" y="144866"/>
                  </a:lnTo>
                  <a:lnTo>
                    <a:pt x="136359" y="142540"/>
                  </a:lnTo>
                  <a:lnTo>
                    <a:pt x="143494" y="139821"/>
                  </a:lnTo>
                  <a:lnTo>
                    <a:pt x="160771" y="133684"/>
                  </a:lnTo>
                  <a:lnTo>
                    <a:pt x="171454" y="130411"/>
                  </a:lnTo>
                  <a:lnTo>
                    <a:pt x="195791" y="123659"/>
                  </a:lnTo>
                  <a:lnTo>
                    <a:pt x="207656" y="123728"/>
                  </a:lnTo>
                  <a:lnTo>
                    <a:pt x="219072" y="126111"/>
                  </a:lnTo>
                  <a:lnTo>
                    <a:pt x="230189" y="130037"/>
                  </a:lnTo>
                  <a:lnTo>
                    <a:pt x="237600" y="138497"/>
                  </a:lnTo>
                  <a:lnTo>
                    <a:pt x="242541" y="149981"/>
                  </a:lnTo>
                  <a:lnTo>
                    <a:pt x="245834" y="163480"/>
                  </a:lnTo>
                  <a:lnTo>
                    <a:pt x="245693" y="177154"/>
                  </a:lnTo>
                  <a:lnTo>
                    <a:pt x="243262" y="190944"/>
                  </a:lnTo>
                  <a:lnTo>
                    <a:pt x="239303" y="204812"/>
                  </a:lnTo>
                  <a:lnTo>
                    <a:pt x="234327" y="217563"/>
                  </a:lnTo>
                  <a:lnTo>
                    <a:pt x="228673" y="229569"/>
                  </a:lnTo>
                  <a:lnTo>
                    <a:pt x="222566" y="241080"/>
                  </a:lnTo>
                  <a:lnTo>
                    <a:pt x="216157" y="251091"/>
                  </a:lnTo>
                  <a:lnTo>
                    <a:pt x="209548" y="260102"/>
                  </a:lnTo>
                  <a:lnTo>
                    <a:pt x="189316" y="2851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579101" y="7036247"/>
              <a:ext cx="151571" cy="168282"/>
            </a:xfrm>
            <a:custGeom>
              <a:avLst/>
              <a:gdLst/>
              <a:ahLst/>
              <a:cxnLst/>
              <a:rect l="0" t="0" r="0" b="0"/>
              <a:pathLst>
                <a:path w="151571" h="168282">
                  <a:moveTo>
                    <a:pt x="9056" y="0"/>
                  </a:moveTo>
                  <a:lnTo>
                    <a:pt x="3472" y="22333"/>
                  </a:lnTo>
                  <a:lnTo>
                    <a:pt x="1828" y="34755"/>
                  </a:lnTo>
                  <a:lnTo>
                    <a:pt x="731" y="48880"/>
                  </a:lnTo>
                  <a:lnTo>
                    <a:pt x="0" y="64139"/>
                  </a:lnTo>
                  <a:lnTo>
                    <a:pt x="682" y="78987"/>
                  </a:lnTo>
                  <a:lnTo>
                    <a:pt x="2304" y="93559"/>
                  </a:lnTo>
                  <a:lnTo>
                    <a:pt x="4555" y="107949"/>
                  </a:lnTo>
                  <a:lnTo>
                    <a:pt x="8393" y="119879"/>
                  </a:lnTo>
                  <a:lnTo>
                    <a:pt x="13288" y="130171"/>
                  </a:lnTo>
                  <a:lnTo>
                    <a:pt x="18889" y="139368"/>
                  </a:lnTo>
                  <a:lnTo>
                    <a:pt x="27298" y="144331"/>
                  </a:lnTo>
                  <a:lnTo>
                    <a:pt x="37578" y="146471"/>
                  </a:lnTo>
                  <a:lnTo>
                    <a:pt x="49106" y="146730"/>
                  </a:lnTo>
                  <a:lnTo>
                    <a:pt x="60297" y="143396"/>
                  </a:lnTo>
                  <a:lnTo>
                    <a:pt x="71263" y="137667"/>
                  </a:lnTo>
                  <a:lnTo>
                    <a:pt x="82080" y="130342"/>
                  </a:lnTo>
                  <a:lnTo>
                    <a:pt x="106564" y="112855"/>
                  </a:lnTo>
                  <a:lnTo>
                    <a:pt x="119638" y="103283"/>
                  </a:lnTo>
                  <a:lnTo>
                    <a:pt x="130691" y="94565"/>
                  </a:lnTo>
                  <a:lnTo>
                    <a:pt x="140396" y="86415"/>
                  </a:lnTo>
                  <a:lnTo>
                    <a:pt x="149204" y="78645"/>
                  </a:lnTo>
                  <a:lnTo>
                    <a:pt x="151570" y="72297"/>
                  </a:lnTo>
                  <a:lnTo>
                    <a:pt x="149642" y="66896"/>
                  </a:lnTo>
                  <a:lnTo>
                    <a:pt x="144850" y="62126"/>
                  </a:lnTo>
                  <a:lnTo>
                    <a:pt x="138150" y="63621"/>
                  </a:lnTo>
                  <a:lnTo>
                    <a:pt x="130177" y="69292"/>
                  </a:lnTo>
                  <a:lnTo>
                    <a:pt x="121356" y="77748"/>
                  </a:lnTo>
                  <a:lnTo>
                    <a:pt x="113138" y="86891"/>
                  </a:lnTo>
                  <a:lnTo>
                    <a:pt x="105322" y="96492"/>
                  </a:lnTo>
                  <a:lnTo>
                    <a:pt x="97775" y="106398"/>
                  </a:lnTo>
                  <a:lnTo>
                    <a:pt x="83156" y="126754"/>
                  </a:lnTo>
                  <a:lnTo>
                    <a:pt x="61644" y="1682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948083" y="7078317"/>
              <a:ext cx="134912" cy="148864"/>
            </a:xfrm>
            <a:custGeom>
              <a:avLst/>
              <a:gdLst/>
              <a:ahLst/>
              <a:cxnLst/>
              <a:rect l="0" t="0" r="0" b="0"/>
              <a:pathLst>
                <a:path w="134912" h="148864">
                  <a:moveTo>
                    <a:pt x="29225" y="0"/>
                  </a:moveTo>
                  <a:lnTo>
                    <a:pt x="18058" y="16749"/>
                  </a:lnTo>
                  <a:lnTo>
                    <a:pt x="13600" y="25190"/>
                  </a:lnTo>
                  <a:lnTo>
                    <a:pt x="9459" y="34323"/>
                  </a:lnTo>
                  <a:lnTo>
                    <a:pt x="5530" y="43917"/>
                  </a:lnTo>
                  <a:lnTo>
                    <a:pt x="2911" y="54987"/>
                  </a:lnTo>
                  <a:lnTo>
                    <a:pt x="1165" y="67042"/>
                  </a:lnTo>
                  <a:lnTo>
                    <a:pt x="0" y="79754"/>
                  </a:lnTo>
                  <a:lnTo>
                    <a:pt x="393" y="92902"/>
                  </a:lnTo>
                  <a:lnTo>
                    <a:pt x="1823" y="106342"/>
                  </a:lnTo>
                  <a:lnTo>
                    <a:pt x="3945" y="119977"/>
                  </a:lnTo>
                  <a:lnTo>
                    <a:pt x="10035" y="130236"/>
                  </a:lnTo>
                  <a:lnTo>
                    <a:pt x="18769" y="138243"/>
                  </a:lnTo>
                  <a:lnTo>
                    <a:pt x="29266" y="144749"/>
                  </a:lnTo>
                  <a:lnTo>
                    <a:pt x="42107" y="147919"/>
                  </a:lnTo>
                  <a:lnTo>
                    <a:pt x="56511" y="148863"/>
                  </a:lnTo>
                  <a:lnTo>
                    <a:pt x="71957" y="148324"/>
                  </a:lnTo>
                  <a:lnTo>
                    <a:pt x="84591" y="144459"/>
                  </a:lnTo>
                  <a:lnTo>
                    <a:pt x="95351" y="138376"/>
                  </a:lnTo>
                  <a:lnTo>
                    <a:pt x="104862" y="130815"/>
                  </a:lnTo>
                  <a:lnTo>
                    <a:pt x="113540" y="122269"/>
                  </a:lnTo>
                  <a:lnTo>
                    <a:pt x="121662" y="113065"/>
                  </a:lnTo>
                  <a:lnTo>
                    <a:pt x="129414" y="103424"/>
                  </a:lnTo>
                  <a:lnTo>
                    <a:pt x="133414" y="91153"/>
                  </a:lnTo>
                  <a:lnTo>
                    <a:pt x="134911" y="77129"/>
                  </a:lnTo>
                  <a:lnTo>
                    <a:pt x="134741" y="61937"/>
                  </a:lnTo>
                  <a:lnTo>
                    <a:pt x="132291" y="49471"/>
                  </a:lnTo>
                  <a:lnTo>
                    <a:pt x="128320" y="38824"/>
                  </a:lnTo>
                  <a:lnTo>
                    <a:pt x="123335" y="29388"/>
                  </a:lnTo>
                  <a:lnTo>
                    <a:pt x="115337" y="23098"/>
                  </a:lnTo>
                  <a:lnTo>
                    <a:pt x="105331" y="18904"/>
                  </a:lnTo>
                  <a:lnTo>
                    <a:pt x="71295" y="10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689511" y="7236081"/>
              <a:ext cx="164229" cy="179904"/>
            </a:xfrm>
            <a:custGeom>
              <a:avLst/>
              <a:gdLst/>
              <a:ahLst/>
              <a:cxnLst/>
              <a:rect l="0" t="0" r="0" b="0"/>
              <a:pathLst>
                <a:path w="164229" h="179904">
                  <a:moveTo>
                    <a:pt x="35375" y="0"/>
                  </a:moveTo>
                  <a:lnTo>
                    <a:pt x="29791" y="16750"/>
                  </a:lnTo>
                  <a:lnTo>
                    <a:pt x="25809" y="24022"/>
                  </a:lnTo>
                  <a:lnTo>
                    <a:pt x="20817" y="31207"/>
                  </a:lnTo>
                  <a:lnTo>
                    <a:pt x="15152" y="38334"/>
                  </a:lnTo>
                  <a:lnTo>
                    <a:pt x="10207" y="47760"/>
                  </a:lnTo>
                  <a:lnTo>
                    <a:pt x="5741" y="58719"/>
                  </a:lnTo>
                  <a:lnTo>
                    <a:pt x="1596" y="70699"/>
                  </a:lnTo>
                  <a:lnTo>
                    <a:pt x="0" y="82191"/>
                  </a:lnTo>
                  <a:lnTo>
                    <a:pt x="106" y="93359"/>
                  </a:lnTo>
                  <a:lnTo>
                    <a:pt x="1344" y="104309"/>
                  </a:lnTo>
                  <a:lnTo>
                    <a:pt x="3339" y="117453"/>
                  </a:lnTo>
                  <a:lnTo>
                    <a:pt x="8671" y="147638"/>
                  </a:lnTo>
                  <a:lnTo>
                    <a:pt x="14066" y="159194"/>
                  </a:lnTo>
                  <a:lnTo>
                    <a:pt x="21169" y="168066"/>
                  </a:lnTo>
                  <a:lnTo>
                    <a:pt x="29410" y="175149"/>
                  </a:lnTo>
                  <a:lnTo>
                    <a:pt x="40747" y="178703"/>
                  </a:lnTo>
                  <a:lnTo>
                    <a:pt x="54149" y="179903"/>
                  </a:lnTo>
                  <a:lnTo>
                    <a:pt x="68926" y="179535"/>
                  </a:lnTo>
                  <a:lnTo>
                    <a:pt x="82283" y="176953"/>
                  </a:lnTo>
                  <a:lnTo>
                    <a:pt x="94694" y="172893"/>
                  </a:lnTo>
                  <a:lnTo>
                    <a:pt x="106474" y="167850"/>
                  </a:lnTo>
                  <a:lnTo>
                    <a:pt x="116664" y="162151"/>
                  </a:lnTo>
                  <a:lnTo>
                    <a:pt x="125795" y="156014"/>
                  </a:lnTo>
                  <a:lnTo>
                    <a:pt x="134219" y="149586"/>
                  </a:lnTo>
                  <a:lnTo>
                    <a:pt x="141004" y="141794"/>
                  </a:lnTo>
                  <a:lnTo>
                    <a:pt x="146696" y="133094"/>
                  </a:lnTo>
                  <a:lnTo>
                    <a:pt x="151659" y="123788"/>
                  </a:lnTo>
                  <a:lnTo>
                    <a:pt x="156137" y="114078"/>
                  </a:lnTo>
                  <a:lnTo>
                    <a:pt x="160290" y="104099"/>
                  </a:lnTo>
                  <a:lnTo>
                    <a:pt x="164228" y="93940"/>
                  </a:lnTo>
                  <a:lnTo>
                    <a:pt x="163347" y="83662"/>
                  </a:lnTo>
                  <a:lnTo>
                    <a:pt x="159254" y="73305"/>
                  </a:lnTo>
                  <a:lnTo>
                    <a:pt x="153020" y="62893"/>
                  </a:lnTo>
                  <a:lnTo>
                    <a:pt x="145358" y="54784"/>
                  </a:lnTo>
                  <a:lnTo>
                    <a:pt x="136744" y="48209"/>
                  </a:lnTo>
                  <a:lnTo>
                    <a:pt x="127495" y="42656"/>
                  </a:lnTo>
                  <a:lnTo>
                    <a:pt x="117823" y="40124"/>
                  </a:lnTo>
                  <a:lnTo>
                    <a:pt x="107870" y="39604"/>
                  </a:lnTo>
                  <a:lnTo>
                    <a:pt x="66927" y="42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388323" y="7372810"/>
              <a:ext cx="181759" cy="179679"/>
            </a:xfrm>
            <a:custGeom>
              <a:avLst/>
              <a:gdLst/>
              <a:ahLst/>
              <a:cxnLst/>
              <a:rect l="0" t="0" r="0" b="0"/>
              <a:pathLst>
                <a:path w="181759" h="179679">
                  <a:moveTo>
                    <a:pt x="0" y="0"/>
                  </a:moveTo>
                  <a:lnTo>
                    <a:pt x="0" y="58556"/>
                  </a:lnTo>
                  <a:lnTo>
                    <a:pt x="1168" y="70590"/>
                  </a:lnTo>
                  <a:lnTo>
                    <a:pt x="3116" y="82118"/>
                  </a:lnTo>
                  <a:lnTo>
                    <a:pt x="5583" y="93311"/>
                  </a:lnTo>
                  <a:lnTo>
                    <a:pt x="9565" y="104277"/>
                  </a:lnTo>
                  <a:lnTo>
                    <a:pt x="14557" y="115094"/>
                  </a:lnTo>
                  <a:lnTo>
                    <a:pt x="20222" y="125812"/>
                  </a:lnTo>
                  <a:lnTo>
                    <a:pt x="26336" y="135293"/>
                  </a:lnTo>
                  <a:lnTo>
                    <a:pt x="32749" y="143952"/>
                  </a:lnTo>
                  <a:lnTo>
                    <a:pt x="39362" y="152062"/>
                  </a:lnTo>
                  <a:lnTo>
                    <a:pt x="46108" y="159806"/>
                  </a:lnTo>
                  <a:lnTo>
                    <a:pt x="52942" y="167305"/>
                  </a:lnTo>
                  <a:lnTo>
                    <a:pt x="59836" y="174642"/>
                  </a:lnTo>
                  <a:lnTo>
                    <a:pt x="69106" y="178365"/>
                  </a:lnTo>
                  <a:lnTo>
                    <a:pt x="79961" y="179678"/>
                  </a:lnTo>
                  <a:lnTo>
                    <a:pt x="91871" y="179385"/>
                  </a:lnTo>
                  <a:lnTo>
                    <a:pt x="103318" y="176853"/>
                  </a:lnTo>
                  <a:lnTo>
                    <a:pt x="114455" y="172827"/>
                  </a:lnTo>
                  <a:lnTo>
                    <a:pt x="125385" y="167805"/>
                  </a:lnTo>
                  <a:lnTo>
                    <a:pt x="135009" y="162121"/>
                  </a:lnTo>
                  <a:lnTo>
                    <a:pt x="143762" y="155994"/>
                  </a:lnTo>
                  <a:lnTo>
                    <a:pt x="151935" y="149572"/>
                  </a:lnTo>
                  <a:lnTo>
                    <a:pt x="158553" y="140617"/>
                  </a:lnTo>
                  <a:lnTo>
                    <a:pt x="164133" y="129972"/>
                  </a:lnTo>
                  <a:lnTo>
                    <a:pt x="169021" y="118200"/>
                  </a:lnTo>
                  <a:lnTo>
                    <a:pt x="173449" y="106848"/>
                  </a:lnTo>
                  <a:lnTo>
                    <a:pt x="181485" y="84884"/>
                  </a:lnTo>
                  <a:lnTo>
                    <a:pt x="181758" y="75287"/>
                  </a:lnTo>
                  <a:lnTo>
                    <a:pt x="179603" y="66552"/>
                  </a:lnTo>
                  <a:lnTo>
                    <a:pt x="175829" y="58392"/>
                  </a:lnTo>
                  <a:lnTo>
                    <a:pt x="169807" y="54119"/>
                  </a:lnTo>
                  <a:lnTo>
                    <a:pt x="162287" y="52440"/>
                  </a:lnTo>
                  <a:lnTo>
                    <a:pt x="153767" y="52489"/>
                  </a:lnTo>
                  <a:lnTo>
                    <a:pt x="144582" y="56028"/>
                  </a:lnTo>
                  <a:lnTo>
                    <a:pt x="134952" y="61893"/>
                  </a:lnTo>
                  <a:lnTo>
                    <a:pt x="94658" y="1051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409358" y="7141423"/>
              <a:ext cx="1020208" cy="494328"/>
            </a:xfrm>
            <a:custGeom>
              <a:avLst/>
              <a:gdLst/>
              <a:ahLst/>
              <a:cxnLst/>
              <a:rect l="0" t="0" r="0" b="0"/>
              <a:pathLst>
                <a:path w="1020208" h="494328">
                  <a:moveTo>
                    <a:pt x="0" y="494327"/>
                  </a:moveTo>
                  <a:lnTo>
                    <a:pt x="22333" y="483160"/>
                  </a:lnTo>
                  <a:lnTo>
                    <a:pt x="42647" y="471445"/>
                  </a:lnTo>
                  <a:lnTo>
                    <a:pt x="63362" y="458447"/>
                  </a:lnTo>
                  <a:lnTo>
                    <a:pt x="97071" y="436822"/>
                  </a:lnTo>
                  <a:lnTo>
                    <a:pt x="153393" y="401813"/>
                  </a:lnTo>
                  <a:lnTo>
                    <a:pt x="176856" y="387767"/>
                  </a:lnTo>
                  <a:lnTo>
                    <a:pt x="198971" y="377628"/>
                  </a:lnTo>
                  <a:lnTo>
                    <a:pt x="223602" y="366110"/>
                  </a:lnTo>
                  <a:lnTo>
                    <a:pt x="403188" y="276952"/>
                  </a:lnTo>
                  <a:lnTo>
                    <a:pt x="434344" y="266051"/>
                  </a:lnTo>
                  <a:lnTo>
                    <a:pt x="450832" y="261508"/>
                  </a:lnTo>
                  <a:lnTo>
                    <a:pt x="481618" y="247111"/>
                  </a:lnTo>
                  <a:lnTo>
                    <a:pt x="496372" y="238363"/>
                  </a:lnTo>
                  <a:lnTo>
                    <a:pt x="512051" y="230195"/>
                  </a:lnTo>
                  <a:lnTo>
                    <a:pt x="528347" y="222412"/>
                  </a:lnTo>
                  <a:lnTo>
                    <a:pt x="545054" y="214886"/>
                  </a:lnTo>
                  <a:lnTo>
                    <a:pt x="579198" y="200290"/>
                  </a:lnTo>
                  <a:lnTo>
                    <a:pt x="596484" y="193126"/>
                  </a:lnTo>
                  <a:lnTo>
                    <a:pt x="613851" y="184845"/>
                  </a:lnTo>
                  <a:lnTo>
                    <a:pt x="631272" y="175818"/>
                  </a:lnTo>
                  <a:lnTo>
                    <a:pt x="648729" y="166294"/>
                  </a:lnTo>
                  <a:lnTo>
                    <a:pt x="666211" y="157608"/>
                  </a:lnTo>
                  <a:lnTo>
                    <a:pt x="683708" y="149480"/>
                  </a:lnTo>
                  <a:lnTo>
                    <a:pt x="718731" y="134215"/>
                  </a:lnTo>
                  <a:lnTo>
                    <a:pt x="753774" y="119639"/>
                  </a:lnTo>
                  <a:lnTo>
                    <a:pt x="771299" y="111312"/>
                  </a:lnTo>
                  <a:lnTo>
                    <a:pt x="788825" y="102255"/>
                  </a:lnTo>
                  <a:lnTo>
                    <a:pt x="822712" y="84011"/>
                  </a:lnTo>
                  <a:lnTo>
                    <a:pt x="853355" y="68112"/>
                  </a:lnTo>
                  <a:lnTo>
                    <a:pt x="869239" y="60600"/>
                  </a:lnTo>
                  <a:lnTo>
                    <a:pt x="902470" y="46021"/>
                  </a:lnTo>
                  <a:lnTo>
                    <a:pt x="933599" y="34866"/>
                  </a:lnTo>
                  <a:lnTo>
                    <a:pt x="974289" y="22017"/>
                  </a:lnTo>
                  <a:lnTo>
                    <a:pt x="10202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664595" y="7480175"/>
              <a:ext cx="186503" cy="208164"/>
            </a:xfrm>
            <a:custGeom>
              <a:avLst/>
              <a:gdLst/>
              <a:ahLst/>
              <a:cxnLst/>
              <a:rect l="0" t="0" r="0" b="0"/>
              <a:pathLst>
                <a:path w="186503" h="208164">
                  <a:moveTo>
                    <a:pt x="112879" y="71434"/>
                  </a:moveTo>
                  <a:lnTo>
                    <a:pt x="107295" y="54683"/>
                  </a:lnTo>
                  <a:lnTo>
                    <a:pt x="103313" y="46243"/>
                  </a:lnTo>
                  <a:lnTo>
                    <a:pt x="98321" y="37111"/>
                  </a:lnTo>
                  <a:lnTo>
                    <a:pt x="92656" y="27517"/>
                  </a:lnTo>
                  <a:lnTo>
                    <a:pt x="86542" y="18784"/>
                  </a:lnTo>
                  <a:lnTo>
                    <a:pt x="80129" y="10625"/>
                  </a:lnTo>
                  <a:lnTo>
                    <a:pt x="73516" y="2848"/>
                  </a:lnTo>
                  <a:lnTo>
                    <a:pt x="65602" y="0"/>
                  </a:lnTo>
                  <a:lnTo>
                    <a:pt x="56820" y="439"/>
                  </a:lnTo>
                  <a:lnTo>
                    <a:pt x="47459" y="3069"/>
                  </a:lnTo>
                  <a:lnTo>
                    <a:pt x="38881" y="8328"/>
                  </a:lnTo>
                  <a:lnTo>
                    <a:pt x="30826" y="15340"/>
                  </a:lnTo>
                  <a:lnTo>
                    <a:pt x="23118" y="23521"/>
                  </a:lnTo>
                  <a:lnTo>
                    <a:pt x="16811" y="32480"/>
                  </a:lnTo>
                  <a:lnTo>
                    <a:pt x="11438" y="41958"/>
                  </a:lnTo>
                  <a:lnTo>
                    <a:pt x="6687" y="51783"/>
                  </a:lnTo>
                  <a:lnTo>
                    <a:pt x="3520" y="63008"/>
                  </a:lnTo>
                  <a:lnTo>
                    <a:pt x="1408" y="75166"/>
                  </a:lnTo>
                  <a:lnTo>
                    <a:pt x="0" y="87945"/>
                  </a:lnTo>
                  <a:lnTo>
                    <a:pt x="231" y="101139"/>
                  </a:lnTo>
                  <a:lnTo>
                    <a:pt x="1553" y="114610"/>
                  </a:lnTo>
                  <a:lnTo>
                    <a:pt x="3603" y="128265"/>
                  </a:lnTo>
                  <a:lnTo>
                    <a:pt x="9644" y="136199"/>
                  </a:lnTo>
                  <a:lnTo>
                    <a:pt x="18346" y="140321"/>
                  </a:lnTo>
                  <a:lnTo>
                    <a:pt x="28821" y="141900"/>
                  </a:lnTo>
                  <a:lnTo>
                    <a:pt x="38143" y="139446"/>
                  </a:lnTo>
                  <a:lnTo>
                    <a:pt x="46694" y="134305"/>
                  </a:lnTo>
                  <a:lnTo>
                    <a:pt x="54732" y="127372"/>
                  </a:lnTo>
                  <a:lnTo>
                    <a:pt x="62428" y="119243"/>
                  </a:lnTo>
                  <a:lnTo>
                    <a:pt x="69896" y="110319"/>
                  </a:lnTo>
                  <a:lnTo>
                    <a:pt x="77212" y="100863"/>
                  </a:lnTo>
                  <a:lnTo>
                    <a:pt x="83258" y="89884"/>
                  </a:lnTo>
                  <a:lnTo>
                    <a:pt x="88457" y="77891"/>
                  </a:lnTo>
                  <a:lnTo>
                    <a:pt x="93091" y="65221"/>
                  </a:lnTo>
                  <a:lnTo>
                    <a:pt x="98519" y="53269"/>
                  </a:lnTo>
                  <a:lnTo>
                    <a:pt x="104474" y="41794"/>
                  </a:lnTo>
                  <a:lnTo>
                    <a:pt x="110781" y="30639"/>
                  </a:lnTo>
                  <a:lnTo>
                    <a:pt x="113818" y="26708"/>
                  </a:lnTo>
                  <a:lnTo>
                    <a:pt x="114673" y="27593"/>
                  </a:lnTo>
                  <a:lnTo>
                    <a:pt x="114075" y="31689"/>
                  </a:lnTo>
                  <a:lnTo>
                    <a:pt x="114845" y="40263"/>
                  </a:lnTo>
                  <a:lnTo>
                    <a:pt x="116527" y="51821"/>
                  </a:lnTo>
                  <a:lnTo>
                    <a:pt x="118817" y="65371"/>
                  </a:lnTo>
                  <a:lnTo>
                    <a:pt x="120343" y="80247"/>
                  </a:lnTo>
                  <a:lnTo>
                    <a:pt x="121361" y="96007"/>
                  </a:lnTo>
                  <a:lnTo>
                    <a:pt x="122039" y="112357"/>
                  </a:lnTo>
                  <a:lnTo>
                    <a:pt x="124829" y="125594"/>
                  </a:lnTo>
                  <a:lnTo>
                    <a:pt x="129026" y="136756"/>
                  </a:lnTo>
                  <a:lnTo>
                    <a:pt x="134161" y="146535"/>
                  </a:lnTo>
                  <a:lnTo>
                    <a:pt x="139922" y="156560"/>
                  </a:lnTo>
                  <a:lnTo>
                    <a:pt x="146099" y="166749"/>
                  </a:lnTo>
                  <a:lnTo>
                    <a:pt x="186502" y="208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935238" y="7393845"/>
              <a:ext cx="196457" cy="220871"/>
            </a:xfrm>
            <a:custGeom>
              <a:avLst/>
              <a:gdLst/>
              <a:ahLst/>
              <a:cxnLst/>
              <a:rect l="0" t="0" r="0" b="0"/>
              <a:pathLst>
                <a:path w="196457" h="220871">
                  <a:moveTo>
                    <a:pt x="0" y="0"/>
                  </a:moveTo>
                  <a:lnTo>
                    <a:pt x="0" y="64140"/>
                  </a:lnTo>
                  <a:lnTo>
                    <a:pt x="1168" y="78988"/>
                  </a:lnTo>
                  <a:lnTo>
                    <a:pt x="3116" y="93559"/>
                  </a:lnTo>
                  <a:lnTo>
                    <a:pt x="5583" y="107949"/>
                  </a:lnTo>
                  <a:lnTo>
                    <a:pt x="8396" y="122217"/>
                  </a:lnTo>
                  <a:lnTo>
                    <a:pt x="14639" y="150536"/>
                  </a:lnTo>
                  <a:lnTo>
                    <a:pt x="19108" y="162294"/>
                  </a:lnTo>
                  <a:lnTo>
                    <a:pt x="24425" y="172470"/>
                  </a:lnTo>
                  <a:lnTo>
                    <a:pt x="30306" y="181592"/>
                  </a:lnTo>
                  <a:lnTo>
                    <a:pt x="37734" y="188841"/>
                  </a:lnTo>
                  <a:lnTo>
                    <a:pt x="46191" y="194842"/>
                  </a:lnTo>
                  <a:lnTo>
                    <a:pt x="55335" y="200013"/>
                  </a:lnTo>
                  <a:lnTo>
                    <a:pt x="67274" y="203459"/>
                  </a:lnTo>
                  <a:lnTo>
                    <a:pt x="81076" y="205757"/>
                  </a:lnTo>
                  <a:lnTo>
                    <a:pt x="96121" y="207288"/>
                  </a:lnTo>
                  <a:lnTo>
                    <a:pt x="109657" y="205972"/>
                  </a:lnTo>
                  <a:lnTo>
                    <a:pt x="122187" y="202757"/>
                  </a:lnTo>
                  <a:lnTo>
                    <a:pt x="134046" y="198277"/>
                  </a:lnTo>
                  <a:lnTo>
                    <a:pt x="145458" y="191785"/>
                  </a:lnTo>
                  <a:lnTo>
                    <a:pt x="156571" y="183950"/>
                  </a:lnTo>
                  <a:lnTo>
                    <a:pt x="167486" y="175221"/>
                  </a:lnTo>
                  <a:lnTo>
                    <a:pt x="175932" y="165896"/>
                  </a:lnTo>
                  <a:lnTo>
                    <a:pt x="182731" y="156174"/>
                  </a:lnTo>
                  <a:lnTo>
                    <a:pt x="188432" y="146186"/>
                  </a:lnTo>
                  <a:lnTo>
                    <a:pt x="192233" y="134853"/>
                  </a:lnTo>
                  <a:lnTo>
                    <a:pt x="194766" y="122623"/>
                  </a:lnTo>
                  <a:lnTo>
                    <a:pt x="196456" y="109796"/>
                  </a:lnTo>
                  <a:lnTo>
                    <a:pt x="194076" y="102412"/>
                  </a:lnTo>
                  <a:lnTo>
                    <a:pt x="188984" y="98659"/>
                  </a:lnTo>
                  <a:lnTo>
                    <a:pt x="182083" y="97326"/>
                  </a:lnTo>
                  <a:lnTo>
                    <a:pt x="175145" y="98774"/>
                  </a:lnTo>
                  <a:lnTo>
                    <a:pt x="168183" y="102077"/>
                  </a:lnTo>
                  <a:lnTo>
                    <a:pt x="161204" y="106615"/>
                  </a:lnTo>
                  <a:lnTo>
                    <a:pt x="153045" y="113147"/>
                  </a:lnTo>
                  <a:lnTo>
                    <a:pt x="144100" y="121008"/>
                  </a:lnTo>
                  <a:lnTo>
                    <a:pt x="134631" y="129754"/>
                  </a:lnTo>
                  <a:lnTo>
                    <a:pt x="127150" y="140259"/>
                  </a:lnTo>
                  <a:lnTo>
                    <a:pt x="120994" y="151937"/>
                  </a:lnTo>
                  <a:lnTo>
                    <a:pt x="105176" y="220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178604" y="7299187"/>
              <a:ext cx="169025" cy="189470"/>
            </a:xfrm>
            <a:custGeom>
              <a:avLst/>
              <a:gdLst/>
              <a:ahLst/>
              <a:cxnLst/>
              <a:rect l="0" t="0" r="0" b="0"/>
              <a:pathLst>
                <a:path w="169025" h="189470">
                  <a:moveTo>
                    <a:pt x="9056" y="31553"/>
                  </a:moveTo>
                  <a:lnTo>
                    <a:pt x="3473" y="48303"/>
                  </a:lnTo>
                  <a:lnTo>
                    <a:pt x="1828" y="59080"/>
                  </a:lnTo>
                  <a:lnTo>
                    <a:pt x="731" y="72108"/>
                  </a:lnTo>
                  <a:lnTo>
                    <a:pt x="0" y="86636"/>
                  </a:lnTo>
                  <a:lnTo>
                    <a:pt x="682" y="99828"/>
                  </a:lnTo>
                  <a:lnTo>
                    <a:pt x="2304" y="112128"/>
                  </a:lnTo>
                  <a:lnTo>
                    <a:pt x="4555" y="123834"/>
                  </a:lnTo>
                  <a:lnTo>
                    <a:pt x="7224" y="135144"/>
                  </a:lnTo>
                  <a:lnTo>
                    <a:pt x="10172" y="146190"/>
                  </a:lnTo>
                  <a:lnTo>
                    <a:pt x="13306" y="157059"/>
                  </a:lnTo>
                  <a:lnTo>
                    <a:pt x="18901" y="166643"/>
                  </a:lnTo>
                  <a:lnTo>
                    <a:pt x="26137" y="175369"/>
                  </a:lnTo>
                  <a:lnTo>
                    <a:pt x="34467" y="183524"/>
                  </a:lnTo>
                  <a:lnTo>
                    <a:pt x="44694" y="187792"/>
                  </a:lnTo>
                  <a:lnTo>
                    <a:pt x="56187" y="189469"/>
                  </a:lnTo>
                  <a:lnTo>
                    <a:pt x="68524" y="189418"/>
                  </a:lnTo>
                  <a:lnTo>
                    <a:pt x="81423" y="187047"/>
                  </a:lnTo>
                  <a:lnTo>
                    <a:pt x="94696" y="183129"/>
                  </a:lnTo>
                  <a:lnTo>
                    <a:pt x="108220" y="178180"/>
                  </a:lnTo>
                  <a:lnTo>
                    <a:pt x="120742" y="170206"/>
                  </a:lnTo>
                  <a:lnTo>
                    <a:pt x="132595" y="160215"/>
                  </a:lnTo>
                  <a:lnTo>
                    <a:pt x="144003" y="148880"/>
                  </a:lnTo>
                  <a:lnTo>
                    <a:pt x="152778" y="137817"/>
                  </a:lnTo>
                  <a:lnTo>
                    <a:pt x="159796" y="126937"/>
                  </a:lnTo>
                  <a:lnTo>
                    <a:pt x="165643" y="116177"/>
                  </a:lnTo>
                  <a:lnTo>
                    <a:pt x="168372" y="105499"/>
                  </a:lnTo>
                  <a:lnTo>
                    <a:pt x="169024" y="94873"/>
                  </a:lnTo>
                  <a:lnTo>
                    <a:pt x="168289" y="84284"/>
                  </a:lnTo>
                  <a:lnTo>
                    <a:pt x="165462" y="73718"/>
                  </a:lnTo>
                  <a:lnTo>
                    <a:pt x="161240" y="63169"/>
                  </a:lnTo>
                  <a:lnTo>
                    <a:pt x="156088" y="52630"/>
                  </a:lnTo>
                  <a:lnTo>
                    <a:pt x="149148" y="43267"/>
                  </a:lnTo>
                  <a:lnTo>
                    <a:pt x="141015" y="34687"/>
                  </a:lnTo>
                  <a:lnTo>
                    <a:pt x="931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471635" y="74043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55776" y="7151940"/>
              <a:ext cx="249164" cy="196492"/>
            </a:xfrm>
            <a:custGeom>
              <a:avLst/>
              <a:gdLst/>
              <a:ahLst/>
              <a:cxnLst/>
              <a:rect l="0" t="0" r="0" b="0"/>
              <a:pathLst>
                <a:path w="249164" h="196492">
                  <a:moveTo>
                    <a:pt x="0" y="42071"/>
                  </a:moveTo>
                  <a:lnTo>
                    <a:pt x="0" y="100627"/>
                  </a:lnTo>
                  <a:lnTo>
                    <a:pt x="1168" y="112661"/>
                  </a:lnTo>
                  <a:lnTo>
                    <a:pt x="3116" y="124189"/>
                  </a:lnTo>
                  <a:lnTo>
                    <a:pt x="5583" y="135381"/>
                  </a:lnTo>
                  <a:lnTo>
                    <a:pt x="9565" y="146348"/>
                  </a:lnTo>
                  <a:lnTo>
                    <a:pt x="14557" y="157165"/>
                  </a:lnTo>
                  <a:lnTo>
                    <a:pt x="20222" y="167882"/>
                  </a:lnTo>
                  <a:lnTo>
                    <a:pt x="27505" y="176196"/>
                  </a:lnTo>
                  <a:lnTo>
                    <a:pt x="35866" y="182907"/>
                  </a:lnTo>
                  <a:lnTo>
                    <a:pt x="44946" y="188549"/>
                  </a:lnTo>
                  <a:lnTo>
                    <a:pt x="55674" y="192311"/>
                  </a:lnTo>
                  <a:lnTo>
                    <a:pt x="67500" y="194820"/>
                  </a:lnTo>
                  <a:lnTo>
                    <a:pt x="80059" y="196491"/>
                  </a:lnTo>
                  <a:lnTo>
                    <a:pt x="91937" y="196437"/>
                  </a:lnTo>
                  <a:lnTo>
                    <a:pt x="103362" y="195232"/>
                  </a:lnTo>
                  <a:lnTo>
                    <a:pt x="114484" y="193260"/>
                  </a:lnTo>
                  <a:lnTo>
                    <a:pt x="127742" y="189608"/>
                  </a:lnTo>
                  <a:lnTo>
                    <a:pt x="142424" y="184836"/>
                  </a:lnTo>
                  <a:lnTo>
                    <a:pt x="158055" y="179318"/>
                  </a:lnTo>
                  <a:lnTo>
                    <a:pt x="170813" y="173302"/>
                  </a:lnTo>
                  <a:lnTo>
                    <a:pt x="181655" y="166954"/>
                  </a:lnTo>
                  <a:lnTo>
                    <a:pt x="191221" y="160385"/>
                  </a:lnTo>
                  <a:lnTo>
                    <a:pt x="201104" y="152500"/>
                  </a:lnTo>
                  <a:lnTo>
                    <a:pt x="211198" y="143737"/>
                  </a:lnTo>
                  <a:lnTo>
                    <a:pt x="221434" y="134389"/>
                  </a:lnTo>
                  <a:lnTo>
                    <a:pt x="229426" y="124652"/>
                  </a:lnTo>
                  <a:lnTo>
                    <a:pt x="235923" y="114654"/>
                  </a:lnTo>
                  <a:lnTo>
                    <a:pt x="241423" y="104483"/>
                  </a:lnTo>
                  <a:lnTo>
                    <a:pt x="245089" y="91859"/>
                  </a:lnTo>
                  <a:lnTo>
                    <a:pt x="247534" y="77600"/>
                  </a:lnTo>
                  <a:lnTo>
                    <a:pt x="249163" y="62251"/>
                  </a:lnTo>
                  <a:lnTo>
                    <a:pt x="246744" y="49681"/>
                  </a:lnTo>
                  <a:lnTo>
                    <a:pt x="241625" y="38964"/>
                  </a:lnTo>
                  <a:lnTo>
                    <a:pt x="234706" y="29482"/>
                  </a:lnTo>
                  <a:lnTo>
                    <a:pt x="225420" y="21992"/>
                  </a:lnTo>
                  <a:lnTo>
                    <a:pt x="214554" y="15830"/>
                  </a:lnTo>
                  <a:lnTo>
                    <a:pt x="202636" y="10553"/>
                  </a:lnTo>
                  <a:lnTo>
                    <a:pt x="190016" y="7036"/>
                  </a:lnTo>
                  <a:lnTo>
                    <a:pt x="176928" y="4690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122898" y="6841934"/>
            <a:ext cx="2282320" cy="751281"/>
            <a:chOff x="4122898" y="6841934"/>
            <a:chExt cx="2282320" cy="751281"/>
          </a:xfrm>
        </p:grpSpPr>
        <p:sp>
          <p:nvSpPr>
            <p:cNvPr id="82" name="Freeform 81"/>
            <p:cNvSpPr/>
            <p:nvPr/>
          </p:nvSpPr>
          <p:spPr>
            <a:xfrm>
              <a:off x="4122898" y="7015212"/>
              <a:ext cx="305011" cy="326046"/>
            </a:xfrm>
            <a:custGeom>
              <a:avLst/>
              <a:gdLst/>
              <a:ahLst/>
              <a:cxnLst/>
              <a:rect l="0" t="0" r="0" b="0"/>
              <a:pathLst>
                <a:path w="305011" h="326046">
                  <a:moveTo>
                    <a:pt x="0" y="0"/>
                  </a:moveTo>
                  <a:lnTo>
                    <a:pt x="11167" y="11166"/>
                  </a:lnTo>
                  <a:lnTo>
                    <a:pt x="16794" y="17962"/>
                  </a:lnTo>
                  <a:lnTo>
                    <a:pt x="22882" y="25998"/>
                  </a:lnTo>
                  <a:lnTo>
                    <a:pt x="35879" y="44275"/>
                  </a:lnTo>
                  <a:lnTo>
                    <a:pt x="57506" y="75445"/>
                  </a:lnTo>
                  <a:lnTo>
                    <a:pt x="105824" y="140935"/>
                  </a:lnTo>
                  <a:lnTo>
                    <a:pt x="114957" y="152388"/>
                  </a:lnTo>
                  <a:lnTo>
                    <a:pt x="123383" y="162360"/>
                  </a:lnTo>
                  <a:lnTo>
                    <a:pt x="131338" y="171345"/>
                  </a:lnTo>
                  <a:lnTo>
                    <a:pt x="146408" y="187562"/>
                  </a:lnTo>
                  <a:lnTo>
                    <a:pt x="168033" y="209832"/>
                  </a:lnTo>
                  <a:lnTo>
                    <a:pt x="196280" y="238295"/>
                  </a:lnTo>
                  <a:lnTo>
                    <a:pt x="204477" y="247679"/>
                  </a:lnTo>
                  <a:lnTo>
                    <a:pt x="213447" y="258609"/>
                  </a:lnTo>
                  <a:lnTo>
                    <a:pt x="222933" y="270570"/>
                  </a:lnTo>
                  <a:lnTo>
                    <a:pt x="233931" y="280882"/>
                  </a:lnTo>
                  <a:lnTo>
                    <a:pt x="245938" y="290094"/>
                  </a:lnTo>
                  <a:lnTo>
                    <a:pt x="305010" y="326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228074" y="6994176"/>
              <a:ext cx="147247" cy="315529"/>
            </a:xfrm>
            <a:custGeom>
              <a:avLst/>
              <a:gdLst/>
              <a:ahLst/>
              <a:cxnLst/>
              <a:rect l="0" t="0" r="0" b="0"/>
              <a:pathLst>
                <a:path w="147247" h="315529">
                  <a:moveTo>
                    <a:pt x="147246" y="0"/>
                  </a:moveTo>
                  <a:lnTo>
                    <a:pt x="141663" y="16751"/>
                  </a:lnTo>
                  <a:lnTo>
                    <a:pt x="132689" y="40555"/>
                  </a:lnTo>
                  <a:lnTo>
                    <a:pt x="127024" y="55084"/>
                  </a:lnTo>
                  <a:lnTo>
                    <a:pt x="122079" y="69444"/>
                  </a:lnTo>
                  <a:lnTo>
                    <a:pt x="117613" y="83692"/>
                  </a:lnTo>
                  <a:lnTo>
                    <a:pt x="109535" y="110820"/>
                  </a:lnTo>
                  <a:lnTo>
                    <a:pt x="102049" y="134563"/>
                  </a:lnTo>
                  <a:lnTo>
                    <a:pt x="96080" y="146971"/>
                  </a:lnTo>
                  <a:lnTo>
                    <a:pt x="88594" y="159918"/>
                  </a:lnTo>
                  <a:lnTo>
                    <a:pt x="80098" y="173223"/>
                  </a:lnTo>
                  <a:lnTo>
                    <a:pt x="72097" y="186768"/>
                  </a:lnTo>
                  <a:lnTo>
                    <a:pt x="64425" y="200473"/>
                  </a:lnTo>
                  <a:lnTo>
                    <a:pt x="49669" y="228165"/>
                  </a:lnTo>
                  <a:lnTo>
                    <a:pt x="35320" y="256055"/>
                  </a:lnTo>
                  <a:lnTo>
                    <a:pt x="28221" y="267699"/>
                  </a:lnTo>
                  <a:lnTo>
                    <a:pt x="21151" y="277799"/>
                  </a:lnTo>
                  <a:lnTo>
                    <a:pt x="0" y="315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585672" y="7078317"/>
              <a:ext cx="84142" cy="31553"/>
            </a:xfrm>
            <a:custGeom>
              <a:avLst/>
              <a:gdLst/>
              <a:ahLst/>
              <a:cxnLst/>
              <a:rect l="0" t="0" r="0" b="0"/>
              <a:pathLst>
                <a:path w="84142" h="31553">
                  <a:moveTo>
                    <a:pt x="0" y="31552"/>
                  </a:moveTo>
                  <a:lnTo>
                    <a:pt x="16751" y="20386"/>
                  </a:lnTo>
                  <a:lnTo>
                    <a:pt x="25191" y="15928"/>
                  </a:lnTo>
                  <a:lnTo>
                    <a:pt x="34323" y="11787"/>
                  </a:lnTo>
                  <a:lnTo>
                    <a:pt x="841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596190" y="7141423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43917" y="6395"/>
                  </a:lnTo>
                  <a:lnTo>
                    <a:pt x="54988" y="4264"/>
                  </a:lnTo>
                  <a:lnTo>
                    <a:pt x="67043" y="2843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951100" y="6886383"/>
              <a:ext cx="185996" cy="433840"/>
            </a:xfrm>
            <a:custGeom>
              <a:avLst/>
              <a:gdLst/>
              <a:ahLst/>
              <a:cxnLst/>
              <a:rect l="0" t="0" r="0" b="0"/>
              <a:pathLst>
                <a:path w="185996" h="433840">
                  <a:moveTo>
                    <a:pt x="149935" y="181416"/>
                  </a:moveTo>
                  <a:lnTo>
                    <a:pt x="161101" y="170249"/>
                  </a:lnTo>
                  <a:lnTo>
                    <a:pt x="165559" y="163454"/>
                  </a:lnTo>
                  <a:lnTo>
                    <a:pt x="169700" y="155418"/>
                  </a:lnTo>
                  <a:lnTo>
                    <a:pt x="173629" y="146555"/>
                  </a:lnTo>
                  <a:lnTo>
                    <a:pt x="177417" y="135972"/>
                  </a:lnTo>
                  <a:lnTo>
                    <a:pt x="181112" y="124242"/>
                  </a:lnTo>
                  <a:lnTo>
                    <a:pt x="184743" y="111747"/>
                  </a:lnTo>
                  <a:lnTo>
                    <a:pt x="185995" y="99912"/>
                  </a:lnTo>
                  <a:lnTo>
                    <a:pt x="185661" y="88516"/>
                  </a:lnTo>
                  <a:lnTo>
                    <a:pt x="184270" y="77412"/>
                  </a:lnTo>
                  <a:lnTo>
                    <a:pt x="181005" y="67673"/>
                  </a:lnTo>
                  <a:lnTo>
                    <a:pt x="176492" y="58842"/>
                  </a:lnTo>
                  <a:lnTo>
                    <a:pt x="152453" y="22293"/>
                  </a:lnTo>
                  <a:lnTo>
                    <a:pt x="144602" y="14566"/>
                  </a:lnTo>
                  <a:lnTo>
                    <a:pt x="135862" y="8246"/>
                  </a:lnTo>
                  <a:lnTo>
                    <a:pt x="126529" y="2864"/>
                  </a:lnTo>
                  <a:lnTo>
                    <a:pt x="116802" y="444"/>
                  </a:lnTo>
                  <a:lnTo>
                    <a:pt x="106811" y="0"/>
                  </a:lnTo>
                  <a:lnTo>
                    <a:pt x="96644" y="873"/>
                  </a:lnTo>
                  <a:lnTo>
                    <a:pt x="86361" y="2622"/>
                  </a:lnTo>
                  <a:lnTo>
                    <a:pt x="75999" y="4958"/>
                  </a:lnTo>
                  <a:lnTo>
                    <a:pt x="65586" y="7683"/>
                  </a:lnTo>
                  <a:lnTo>
                    <a:pt x="55138" y="13007"/>
                  </a:lnTo>
                  <a:lnTo>
                    <a:pt x="44667" y="20062"/>
                  </a:lnTo>
                  <a:lnTo>
                    <a:pt x="34180" y="28270"/>
                  </a:lnTo>
                  <a:lnTo>
                    <a:pt x="26020" y="37249"/>
                  </a:lnTo>
                  <a:lnTo>
                    <a:pt x="19411" y="46741"/>
                  </a:lnTo>
                  <a:lnTo>
                    <a:pt x="13837" y="56573"/>
                  </a:lnTo>
                  <a:lnTo>
                    <a:pt x="8952" y="66636"/>
                  </a:lnTo>
                  <a:lnTo>
                    <a:pt x="4527" y="76848"/>
                  </a:lnTo>
                  <a:lnTo>
                    <a:pt x="408" y="87163"/>
                  </a:lnTo>
                  <a:lnTo>
                    <a:pt x="0" y="96377"/>
                  </a:lnTo>
                  <a:lnTo>
                    <a:pt x="2065" y="104857"/>
                  </a:lnTo>
                  <a:lnTo>
                    <a:pt x="5778" y="112847"/>
                  </a:lnTo>
                  <a:lnTo>
                    <a:pt x="11760" y="119343"/>
                  </a:lnTo>
                  <a:lnTo>
                    <a:pt x="19254" y="124842"/>
                  </a:lnTo>
                  <a:lnTo>
                    <a:pt x="27756" y="129677"/>
                  </a:lnTo>
                  <a:lnTo>
                    <a:pt x="36929" y="131731"/>
                  </a:lnTo>
                  <a:lnTo>
                    <a:pt x="46551" y="131932"/>
                  </a:lnTo>
                  <a:lnTo>
                    <a:pt x="56471" y="130897"/>
                  </a:lnTo>
                  <a:lnTo>
                    <a:pt x="66591" y="129039"/>
                  </a:lnTo>
                  <a:lnTo>
                    <a:pt x="76842" y="126632"/>
                  </a:lnTo>
                  <a:lnTo>
                    <a:pt x="87183" y="123858"/>
                  </a:lnTo>
                  <a:lnTo>
                    <a:pt x="96414" y="118504"/>
                  </a:lnTo>
                  <a:lnTo>
                    <a:pt x="104906" y="111427"/>
                  </a:lnTo>
                  <a:lnTo>
                    <a:pt x="135327" y="80464"/>
                  </a:lnTo>
                  <a:lnTo>
                    <a:pt x="141365" y="72044"/>
                  </a:lnTo>
                  <a:lnTo>
                    <a:pt x="146558" y="62926"/>
                  </a:lnTo>
                  <a:lnTo>
                    <a:pt x="151190" y="53340"/>
                  </a:lnTo>
                  <a:lnTo>
                    <a:pt x="154277" y="51625"/>
                  </a:lnTo>
                  <a:lnTo>
                    <a:pt x="156335" y="55156"/>
                  </a:lnTo>
                  <a:lnTo>
                    <a:pt x="157708" y="62184"/>
                  </a:lnTo>
                  <a:lnTo>
                    <a:pt x="157454" y="72713"/>
                  </a:lnTo>
                  <a:lnTo>
                    <a:pt x="156116" y="85575"/>
                  </a:lnTo>
                  <a:lnTo>
                    <a:pt x="154056" y="99992"/>
                  </a:lnTo>
                  <a:lnTo>
                    <a:pt x="152682" y="115448"/>
                  </a:lnTo>
                  <a:lnTo>
                    <a:pt x="151766" y="131594"/>
                  </a:lnTo>
                  <a:lnTo>
                    <a:pt x="151156" y="148202"/>
                  </a:lnTo>
                  <a:lnTo>
                    <a:pt x="149580" y="162779"/>
                  </a:lnTo>
                  <a:lnTo>
                    <a:pt x="147361" y="176003"/>
                  </a:lnTo>
                  <a:lnTo>
                    <a:pt x="144713" y="188325"/>
                  </a:lnTo>
                  <a:lnTo>
                    <a:pt x="142947" y="202383"/>
                  </a:lnTo>
                  <a:lnTo>
                    <a:pt x="141771" y="217598"/>
                  </a:lnTo>
                  <a:lnTo>
                    <a:pt x="140986" y="233584"/>
                  </a:lnTo>
                  <a:lnTo>
                    <a:pt x="140114" y="266929"/>
                  </a:lnTo>
                  <a:lnTo>
                    <a:pt x="139478" y="367738"/>
                  </a:lnTo>
                  <a:lnTo>
                    <a:pt x="128900" y="433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228836" y="6952105"/>
              <a:ext cx="173129" cy="353110"/>
            </a:xfrm>
            <a:custGeom>
              <a:avLst/>
              <a:gdLst/>
              <a:ahLst/>
              <a:cxnLst/>
              <a:rect l="0" t="0" r="0" b="0"/>
              <a:pathLst>
                <a:path w="173129" h="353110">
                  <a:moveTo>
                    <a:pt x="19445" y="0"/>
                  </a:moveTo>
                  <a:lnTo>
                    <a:pt x="19445" y="58557"/>
                  </a:lnTo>
                  <a:lnTo>
                    <a:pt x="18277" y="71760"/>
                  </a:lnTo>
                  <a:lnTo>
                    <a:pt x="16329" y="85235"/>
                  </a:lnTo>
                  <a:lnTo>
                    <a:pt x="13862" y="98894"/>
                  </a:lnTo>
                  <a:lnTo>
                    <a:pt x="12217" y="113844"/>
                  </a:lnTo>
                  <a:lnTo>
                    <a:pt x="11120" y="129653"/>
                  </a:lnTo>
                  <a:lnTo>
                    <a:pt x="10389" y="146036"/>
                  </a:lnTo>
                  <a:lnTo>
                    <a:pt x="8733" y="160463"/>
                  </a:lnTo>
                  <a:lnTo>
                    <a:pt x="6461" y="173587"/>
                  </a:lnTo>
                  <a:lnTo>
                    <a:pt x="3777" y="185842"/>
                  </a:lnTo>
                  <a:lnTo>
                    <a:pt x="1988" y="199856"/>
                  </a:lnTo>
                  <a:lnTo>
                    <a:pt x="795" y="215041"/>
                  </a:lnTo>
                  <a:lnTo>
                    <a:pt x="0" y="231007"/>
                  </a:lnTo>
                  <a:lnTo>
                    <a:pt x="639" y="246326"/>
                  </a:lnTo>
                  <a:lnTo>
                    <a:pt x="2233" y="261213"/>
                  </a:lnTo>
                  <a:lnTo>
                    <a:pt x="4465" y="275813"/>
                  </a:lnTo>
                  <a:lnTo>
                    <a:pt x="8290" y="289052"/>
                  </a:lnTo>
                  <a:lnTo>
                    <a:pt x="13177" y="301384"/>
                  </a:lnTo>
                  <a:lnTo>
                    <a:pt x="18772" y="313110"/>
                  </a:lnTo>
                  <a:lnTo>
                    <a:pt x="26008" y="323266"/>
                  </a:lnTo>
                  <a:lnTo>
                    <a:pt x="34338" y="332373"/>
                  </a:lnTo>
                  <a:lnTo>
                    <a:pt x="43397" y="340782"/>
                  </a:lnTo>
                  <a:lnTo>
                    <a:pt x="54111" y="346388"/>
                  </a:lnTo>
                  <a:lnTo>
                    <a:pt x="65928" y="350125"/>
                  </a:lnTo>
                  <a:lnTo>
                    <a:pt x="78481" y="352617"/>
                  </a:lnTo>
                  <a:lnTo>
                    <a:pt x="90355" y="353109"/>
                  </a:lnTo>
                  <a:lnTo>
                    <a:pt x="101777" y="352269"/>
                  </a:lnTo>
                  <a:lnTo>
                    <a:pt x="112898" y="350539"/>
                  </a:lnTo>
                  <a:lnTo>
                    <a:pt x="122649" y="345881"/>
                  </a:lnTo>
                  <a:lnTo>
                    <a:pt x="131487" y="339270"/>
                  </a:lnTo>
                  <a:lnTo>
                    <a:pt x="139716" y="331356"/>
                  </a:lnTo>
                  <a:lnTo>
                    <a:pt x="147539" y="322574"/>
                  </a:lnTo>
                  <a:lnTo>
                    <a:pt x="155092" y="313215"/>
                  </a:lnTo>
                  <a:lnTo>
                    <a:pt x="162464" y="303468"/>
                  </a:lnTo>
                  <a:lnTo>
                    <a:pt x="167379" y="292296"/>
                  </a:lnTo>
                  <a:lnTo>
                    <a:pt x="170656" y="280174"/>
                  </a:lnTo>
                  <a:lnTo>
                    <a:pt x="172840" y="267417"/>
                  </a:lnTo>
                  <a:lnTo>
                    <a:pt x="173128" y="253071"/>
                  </a:lnTo>
                  <a:lnTo>
                    <a:pt x="172151" y="237663"/>
                  </a:lnTo>
                  <a:lnTo>
                    <a:pt x="170331" y="221547"/>
                  </a:lnTo>
                  <a:lnTo>
                    <a:pt x="165612" y="209636"/>
                  </a:lnTo>
                  <a:lnTo>
                    <a:pt x="158960" y="200526"/>
                  </a:lnTo>
                  <a:lnTo>
                    <a:pt x="151020" y="193284"/>
                  </a:lnTo>
                  <a:lnTo>
                    <a:pt x="141052" y="189624"/>
                  </a:lnTo>
                  <a:lnTo>
                    <a:pt x="129732" y="188354"/>
                  </a:lnTo>
                  <a:lnTo>
                    <a:pt x="117511" y="188675"/>
                  </a:lnTo>
                  <a:lnTo>
                    <a:pt x="105857" y="191227"/>
                  </a:lnTo>
                  <a:lnTo>
                    <a:pt x="94583" y="195264"/>
                  </a:lnTo>
                  <a:lnTo>
                    <a:pt x="83560" y="200294"/>
                  </a:lnTo>
                  <a:lnTo>
                    <a:pt x="72706" y="207153"/>
                  </a:lnTo>
                  <a:lnTo>
                    <a:pt x="61964" y="215231"/>
                  </a:lnTo>
                  <a:lnTo>
                    <a:pt x="51297" y="224122"/>
                  </a:lnTo>
                  <a:lnTo>
                    <a:pt x="44185" y="234725"/>
                  </a:lnTo>
                  <a:lnTo>
                    <a:pt x="39445" y="246467"/>
                  </a:lnTo>
                  <a:lnTo>
                    <a:pt x="36284" y="258970"/>
                  </a:lnTo>
                  <a:lnTo>
                    <a:pt x="34177" y="271980"/>
                  </a:lnTo>
                  <a:lnTo>
                    <a:pt x="32772" y="285328"/>
                  </a:lnTo>
                  <a:lnTo>
                    <a:pt x="40480" y="3470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11888" y="6926929"/>
              <a:ext cx="271477" cy="410334"/>
            </a:xfrm>
            <a:custGeom>
              <a:avLst/>
              <a:gdLst/>
              <a:ahLst/>
              <a:cxnLst/>
              <a:rect l="0" t="0" r="0" b="0"/>
              <a:pathLst>
                <a:path w="271477" h="410334">
                  <a:moveTo>
                    <a:pt x="83474" y="25176"/>
                  </a:moveTo>
                  <a:lnTo>
                    <a:pt x="54196" y="69094"/>
                  </a:lnTo>
                  <a:lnTo>
                    <a:pt x="47595" y="80165"/>
                  </a:lnTo>
                  <a:lnTo>
                    <a:pt x="40856" y="92220"/>
                  </a:lnTo>
                  <a:lnTo>
                    <a:pt x="34027" y="104930"/>
                  </a:lnTo>
                  <a:lnTo>
                    <a:pt x="28306" y="119247"/>
                  </a:lnTo>
                  <a:lnTo>
                    <a:pt x="23322" y="134636"/>
                  </a:lnTo>
                  <a:lnTo>
                    <a:pt x="14670" y="164977"/>
                  </a:lnTo>
                  <a:lnTo>
                    <a:pt x="6929" y="190149"/>
                  </a:lnTo>
                  <a:lnTo>
                    <a:pt x="4397" y="204107"/>
                  </a:lnTo>
                  <a:lnTo>
                    <a:pt x="2709" y="219255"/>
                  </a:lnTo>
                  <a:lnTo>
                    <a:pt x="1584" y="235198"/>
                  </a:lnTo>
                  <a:lnTo>
                    <a:pt x="834" y="251669"/>
                  </a:lnTo>
                  <a:lnTo>
                    <a:pt x="0" y="285551"/>
                  </a:lnTo>
                  <a:lnTo>
                    <a:pt x="947" y="300429"/>
                  </a:lnTo>
                  <a:lnTo>
                    <a:pt x="2746" y="313854"/>
                  </a:lnTo>
                  <a:lnTo>
                    <a:pt x="5114" y="326311"/>
                  </a:lnTo>
                  <a:lnTo>
                    <a:pt x="9030" y="336952"/>
                  </a:lnTo>
                  <a:lnTo>
                    <a:pt x="13978" y="346383"/>
                  </a:lnTo>
                  <a:lnTo>
                    <a:pt x="19614" y="355008"/>
                  </a:lnTo>
                  <a:lnTo>
                    <a:pt x="25709" y="363095"/>
                  </a:lnTo>
                  <a:lnTo>
                    <a:pt x="32109" y="370824"/>
                  </a:lnTo>
                  <a:lnTo>
                    <a:pt x="38713" y="378314"/>
                  </a:lnTo>
                  <a:lnTo>
                    <a:pt x="47790" y="385644"/>
                  </a:lnTo>
                  <a:lnTo>
                    <a:pt x="58516" y="392868"/>
                  </a:lnTo>
                  <a:lnTo>
                    <a:pt x="70341" y="400021"/>
                  </a:lnTo>
                  <a:lnTo>
                    <a:pt x="84068" y="404790"/>
                  </a:lnTo>
                  <a:lnTo>
                    <a:pt x="99062" y="407969"/>
                  </a:lnTo>
                  <a:lnTo>
                    <a:pt x="114901" y="410089"/>
                  </a:lnTo>
                  <a:lnTo>
                    <a:pt x="131304" y="410333"/>
                  </a:lnTo>
                  <a:lnTo>
                    <a:pt x="148082" y="409327"/>
                  </a:lnTo>
                  <a:lnTo>
                    <a:pt x="165110" y="407489"/>
                  </a:lnTo>
                  <a:lnTo>
                    <a:pt x="179969" y="402756"/>
                  </a:lnTo>
                  <a:lnTo>
                    <a:pt x="193380" y="396096"/>
                  </a:lnTo>
                  <a:lnTo>
                    <a:pt x="205827" y="388150"/>
                  </a:lnTo>
                  <a:lnTo>
                    <a:pt x="216462" y="378178"/>
                  </a:lnTo>
                  <a:lnTo>
                    <a:pt x="225889" y="366856"/>
                  </a:lnTo>
                  <a:lnTo>
                    <a:pt x="234511" y="354633"/>
                  </a:lnTo>
                  <a:lnTo>
                    <a:pt x="242597" y="340642"/>
                  </a:lnTo>
                  <a:lnTo>
                    <a:pt x="250324" y="325470"/>
                  </a:lnTo>
                  <a:lnTo>
                    <a:pt x="257813" y="309513"/>
                  </a:lnTo>
                  <a:lnTo>
                    <a:pt x="262806" y="291863"/>
                  </a:lnTo>
                  <a:lnTo>
                    <a:pt x="266134" y="273085"/>
                  </a:lnTo>
                  <a:lnTo>
                    <a:pt x="268353" y="253555"/>
                  </a:lnTo>
                  <a:lnTo>
                    <a:pt x="269832" y="234692"/>
                  </a:lnTo>
                  <a:lnTo>
                    <a:pt x="270818" y="216272"/>
                  </a:lnTo>
                  <a:lnTo>
                    <a:pt x="271476" y="198150"/>
                  </a:lnTo>
                  <a:lnTo>
                    <a:pt x="270745" y="182563"/>
                  </a:lnTo>
                  <a:lnTo>
                    <a:pt x="269090" y="168665"/>
                  </a:lnTo>
                  <a:lnTo>
                    <a:pt x="266818" y="155895"/>
                  </a:lnTo>
                  <a:lnTo>
                    <a:pt x="264134" y="143875"/>
                  </a:lnTo>
                  <a:lnTo>
                    <a:pt x="261177" y="132356"/>
                  </a:lnTo>
                  <a:lnTo>
                    <a:pt x="258036" y="121171"/>
                  </a:lnTo>
                  <a:lnTo>
                    <a:pt x="253605" y="109039"/>
                  </a:lnTo>
                  <a:lnTo>
                    <a:pt x="248314" y="96277"/>
                  </a:lnTo>
                  <a:lnTo>
                    <a:pt x="242449" y="83095"/>
                  </a:lnTo>
                  <a:lnTo>
                    <a:pt x="236203" y="71969"/>
                  </a:lnTo>
                  <a:lnTo>
                    <a:pt x="229701" y="62215"/>
                  </a:lnTo>
                  <a:lnTo>
                    <a:pt x="223029" y="53375"/>
                  </a:lnTo>
                  <a:lnTo>
                    <a:pt x="213907" y="45144"/>
                  </a:lnTo>
                  <a:lnTo>
                    <a:pt x="203150" y="37320"/>
                  </a:lnTo>
                  <a:lnTo>
                    <a:pt x="191305" y="29767"/>
                  </a:lnTo>
                  <a:lnTo>
                    <a:pt x="178734" y="22394"/>
                  </a:lnTo>
                  <a:lnTo>
                    <a:pt x="165679" y="15141"/>
                  </a:lnTo>
                  <a:lnTo>
                    <a:pt x="152300" y="7969"/>
                  </a:lnTo>
                  <a:lnTo>
                    <a:pt x="138707" y="3187"/>
                  </a:lnTo>
                  <a:lnTo>
                    <a:pt x="124971" y="0"/>
                  </a:lnTo>
                  <a:lnTo>
                    <a:pt x="72956" y="4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921407" y="6841934"/>
              <a:ext cx="344737" cy="751281"/>
            </a:xfrm>
            <a:custGeom>
              <a:avLst/>
              <a:gdLst/>
              <a:ahLst/>
              <a:cxnLst/>
              <a:rect l="0" t="0" r="0" b="0"/>
              <a:pathLst>
                <a:path w="344737" h="751281">
                  <a:moveTo>
                    <a:pt x="0" y="467770"/>
                  </a:moveTo>
                  <a:lnTo>
                    <a:pt x="16751" y="462187"/>
                  </a:lnTo>
                  <a:lnTo>
                    <a:pt x="27528" y="460542"/>
                  </a:lnTo>
                  <a:lnTo>
                    <a:pt x="40556" y="459446"/>
                  </a:lnTo>
                  <a:lnTo>
                    <a:pt x="55085" y="458714"/>
                  </a:lnTo>
                  <a:lnTo>
                    <a:pt x="70614" y="457059"/>
                  </a:lnTo>
                  <a:lnTo>
                    <a:pt x="86809" y="454786"/>
                  </a:lnTo>
                  <a:lnTo>
                    <a:pt x="103449" y="452102"/>
                  </a:lnTo>
                  <a:lnTo>
                    <a:pt x="119217" y="447976"/>
                  </a:lnTo>
                  <a:lnTo>
                    <a:pt x="134403" y="442888"/>
                  </a:lnTo>
                  <a:lnTo>
                    <a:pt x="149202" y="437158"/>
                  </a:lnTo>
                  <a:lnTo>
                    <a:pt x="163742" y="429833"/>
                  </a:lnTo>
                  <a:lnTo>
                    <a:pt x="178111" y="421444"/>
                  </a:lnTo>
                  <a:lnTo>
                    <a:pt x="192364" y="412344"/>
                  </a:lnTo>
                  <a:lnTo>
                    <a:pt x="206540" y="402773"/>
                  </a:lnTo>
                  <a:lnTo>
                    <a:pt x="234757" y="382789"/>
                  </a:lnTo>
                  <a:lnTo>
                    <a:pt x="246489" y="372551"/>
                  </a:lnTo>
                  <a:lnTo>
                    <a:pt x="256647" y="362220"/>
                  </a:lnTo>
                  <a:lnTo>
                    <a:pt x="265757" y="351827"/>
                  </a:lnTo>
                  <a:lnTo>
                    <a:pt x="282111" y="334047"/>
                  </a:lnTo>
                  <a:lnTo>
                    <a:pt x="289744" y="326033"/>
                  </a:lnTo>
                  <a:lnTo>
                    <a:pt x="296002" y="317185"/>
                  </a:lnTo>
                  <a:lnTo>
                    <a:pt x="306071" y="298005"/>
                  </a:lnTo>
                  <a:lnTo>
                    <a:pt x="314441" y="277794"/>
                  </a:lnTo>
                  <a:lnTo>
                    <a:pt x="322057" y="257125"/>
                  </a:lnTo>
                  <a:lnTo>
                    <a:pt x="329337" y="236253"/>
                  </a:lnTo>
                  <a:lnTo>
                    <a:pt x="331746" y="222272"/>
                  </a:lnTo>
                  <a:lnTo>
                    <a:pt x="333352" y="205941"/>
                  </a:lnTo>
                  <a:lnTo>
                    <a:pt x="334423" y="188041"/>
                  </a:lnTo>
                  <a:lnTo>
                    <a:pt x="333968" y="170265"/>
                  </a:lnTo>
                  <a:lnTo>
                    <a:pt x="332496" y="152571"/>
                  </a:lnTo>
                  <a:lnTo>
                    <a:pt x="330346" y="134933"/>
                  </a:lnTo>
                  <a:lnTo>
                    <a:pt x="327744" y="117330"/>
                  </a:lnTo>
                  <a:lnTo>
                    <a:pt x="321737" y="82190"/>
                  </a:lnTo>
                  <a:lnTo>
                    <a:pt x="317330" y="65807"/>
                  </a:lnTo>
                  <a:lnTo>
                    <a:pt x="312055" y="50211"/>
                  </a:lnTo>
                  <a:lnTo>
                    <a:pt x="306202" y="35140"/>
                  </a:lnTo>
                  <a:lnTo>
                    <a:pt x="299962" y="22754"/>
                  </a:lnTo>
                  <a:lnTo>
                    <a:pt x="293464" y="12160"/>
                  </a:lnTo>
                  <a:lnTo>
                    <a:pt x="286796" y="2760"/>
                  </a:lnTo>
                  <a:lnTo>
                    <a:pt x="278844" y="0"/>
                  </a:lnTo>
                  <a:lnTo>
                    <a:pt x="270037" y="1665"/>
                  </a:lnTo>
                  <a:lnTo>
                    <a:pt x="260659" y="6281"/>
                  </a:lnTo>
                  <a:lnTo>
                    <a:pt x="254408" y="14033"/>
                  </a:lnTo>
                  <a:lnTo>
                    <a:pt x="250240" y="23876"/>
                  </a:lnTo>
                  <a:lnTo>
                    <a:pt x="244441" y="46109"/>
                  </a:lnTo>
                  <a:lnTo>
                    <a:pt x="237968" y="67676"/>
                  </a:lnTo>
                  <a:lnTo>
                    <a:pt x="235775" y="81841"/>
                  </a:lnTo>
                  <a:lnTo>
                    <a:pt x="234312" y="98296"/>
                  </a:lnTo>
                  <a:lnTo>
                    <a:pt x="233338" y="116278"/>
                  </a:lnTo>
                  <a:lnTo>
                    <a:pt x="231519" y="132941"/>
                  </a:lnTo>
                  <a:lnTo>
                    <a:pt x="229138" y="148724"/>
                  </a:lnTo>
                  <a:lnTo>
                    <a:pt x="216920" y="218807"/>
                  </a:lnTo>
                  <a:lnTo>
                    <a:pt x="214731" y="236352"/>
                  </a:lnTo>
                  <a:lnTo>
                    <a:pt x="213271" y="252723"/>
                  </a:lnTo>
                  <a:lnTo>
                    <a:pt x="212298" y="268311"/>
                  </a:lnTo>
                  <a:lnTo>
                    <a:pt x="210481" y="283379"/>
                  </a:lnTo>
                  <a:lnTo>
                    <a:pt x="208101" y="298098"/>
                  </a:lnTo>
                  <a:lnTo>
                    <a:pt x="205346" y="312585"/>
                  </a:lnTo>
                  <a:lnTo>
                    <a:pt x="199168" y="341146"/>
                  </a:lnTo>
                  <a:lnTo>
                    <a:pt x="195884" y="355308"/>
                  </a:lnTo>
                  <a:lnTo>
                    <a:pt x="193695" y="369422"/>
                  </a:lnTo>
                  <a:lnTo>
                    <a:pt x="192236" y="383507"/>
                  </a:lnTo>
                  <a:lnTo>
                    <a:pt x="191263" y="397571"/>
                  </a:lnTo>
                  <a:lnTo>
                    <a:pt x="189445" y="411622"/>
                  </a:lnTo>
                  <a:lnTo>
                    <a:pt x="187065" y="425664"/>
                  </a:lnTo>
                  <a:lnTo>
                    <a:pt x="184310" y="439699"/>
                  </a:lnTo>
                  <a:lnTo>
                    <a:pt x="182473" y="453731"/>
                  </a:lnTo>
                  <a:lnTo>
                    <a:pt x="181248" y="467760"/>
                  </a:lnTo>
                  <a:lnTo>
                    <a:pt x="180432" y="481787"/>
                  </a:lnTo>
                  <a:lnTo>
                    <a:pt x="179525" y="509837"/>
                  </a:lnTo>
                  <a:lnTo>
                    <a:pt x="178943" y="582684"/>
                  </a:lnTo>
                  <a:lnTo>
                    <a:pt x="180064" y="600473"/>
                  </a:lnTo>
                  <a:lnTo>
                    <a:pt x="181980" y="615839"/>
                  </a:lnTo>
                  <a:lnTo>
                    <a:pt x="184425" y="629588"/>
                  </a:lnTo>
                  <a:lnTo>
                    <a:pt x="187224" y="642260"/>
                  </a:lnTo>
                  <a:lnTo>
                    <a:pt x="193451" y="665689"/>
                  </a:lnTo>
                  <a:lnTo>
                    <a:pt x="200114" y="687788"/>
                  </a:lnTo>
                  <a:lnTo>
                    <a:pt x="208139" y="709296"/>
                  </a:lnTo>
                  <a:lnTo>
                    <a:pt x="213552" y="719940"/>
                  </a:lnTo>
                  <a:lnTo>
                    <a:pt x="219497" y="730542"/>
                  </a:lnTo>
                  <a:lnTo>
                    <a:pt x="226966" y="738778"/>
                  </a:lnTo>
                  <a:lnTo>
                    <a:pt x="235452" y="745438"/>
                  </a:lnTo>
                  <a:lnTo>
                    <a:pt x="244615" y="751046"/>
                  </a:lnTo>
                  <a:lnTo>
                    <a:pt x="255398" y="751280"/>
                  </a:lnTo>
                  <a:lnTo>
                    <a:pt x="267261" y="747929"/>
                  </a:lnTo>
                  <a:lnTo>
                    <a:pt x="279845" y="742189"/>
                  </a:lnTo>
                  <a:lnTo>
                    <a:pt x="290570" y="733688"/>
                  </a:lnTo>
                  <a:lnTo>
                    <a:pt x="300058" y="723347"/>
                  </a:lnTo>
                  <a:lnTo>
                    <a:pt x="308721" y="711778"/>
                  </a:lnTo>
                  <a:lnTo>
                    <a:pt x="315665" y="700559"/>
                  </a:lnTo>
                  <a:lnTo>
                    <a:pt x="321463" y="689574"/>
                  </a:lnTo>
                  <a:lnTo>
                    <a:pt x="331021" y="668020"/>
                  </a:lnTo>
                  <a:lnTo>
                    <a:pt x="339164" y="646754"/>
                  </a:lnTo>
                  <a:lnTo>
                    <a:pt x="341803" y="635006"/>
                  </a:lnTo>
                  <a:lnTo>
                    <a:pt x="343563" y="622500"/>
                  </a:lnTo>
                  <a:lnTo>
                    <a:pt x="344736" y="609487"/>
                  </a:lnTo>
                  <a:lnTo>
                    <a:pt x="344349" y="592633"/>
                  </a:lnTo>
                  <a:lnTo>
                    <a:pt x="342923" y="573215"/>
                  </a:lnTo>
                  <a:lnTo>
                    <a:pt x="340803" y="552090"/>
                  </a:lnTo>
                  <a:lnTo>
                    <a:pt x="338221" y="533332"/>
                  </a:lnTo>
                  <a:lnTo>
                    <a:pt x="335332" y="516153"/>
                  </a:lnTo>
                  <a:lnTo>
                    <a:pt x="332236" y="500025"/>
                  </a:lnTo>
                  <a:lnTo>
                    <a:pt x="329004" y="485768"/>
                  </a:lnTo>
                  <a:lnTo>
                    <a:pt x="325681" y="472757"/>
                  </a:lnTo>
                  <a:lnTo>
                    <a:pt x="322297" y="460577"/>
                  </a:lnTo>
                  <a:lnTo>
                    <a:pt x="317704" y="447783"/>
                  </a:lnTo>
                  <a:lnTo>
                    <a:pt x="312304" y="434579"/>
                  </a:lnTo>
                  <a:lnTo>
                    <a:pt x="306367" y="421101"/>
                  </a:lnTo>
                  <a:lnTo>
                    <a:pt x="300072" y="409779"/>
                  </a:lnTo>
                  <a:lnTo>
                    <a:pt x="293538" y="399894"/>
                  </a:lnTo>
                  <a:lnTo>
                    <a:pt x="286845" y="390967"/>
                  </a:lnTo>
                  <a:lnTo>
                    <a:pt x="278877" y="381509"/>
                  </a:lnTo>
                  <a:lnTo>
                    <a:pt x="270059" y="371698"/>
                  </a:lnTo>
                  <a:lnTo>
                    <a:pt x="260674" y="361651"/>
                  </a:lnTo>
                  <a:lnTo>
                    <a:pt x="250912" y="353785"/>
                  </a:lnTo>
                  <a:lnTo>
                    <a:pt x="240898" y="347372"/>
                  </a:lnTo>
                  <a:lnTo>
                    <a:pt x="230716" y="341929"/>
                  </a:lnTo>
                  <a:lnTo>
                    <a:pt x="220423" y="339468"/>
                  </a:lnTo>
                  <a:lnTo>
                    <a:pt x="210054" y="338996"/>
                  </a:lnTo>
                  <a:lnTo>
                    <a:pt x="168282" y="352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384182" y="6952105"/>
              <a:ext cx="21036" cy="410188"/>
            </a:xfrm>
            <a:custGeom>
              <a:avLst/>
              <a:gdLst/>
              <a:ahLst/>
              <a:cxnLst/>
              <a:rect l="0" t="0" r="0" b="0"/>
              <a:pathLst>
                <a:path w="21036" h="410188">
                  <a:moveTo>
                    <a:pt x="0" y="0"/>
                  </a:moveTo>
                  <a:lnTo>
                    <a:pt x="11167" y="11168"/>
                  </a:lnTo>
                  <a:lnTo>
                    <a:pt x="14456" y="19132"/>
                  </a:lnTo>
                  <a:lnTo>
                    <a:pt x="16649" y="29116"/>
                  </a:lnTo>
                  <a:lnTo>
                    <a:pt x="18111" y="40446"/>
                  </a:lnTo>
                  <a:lnTo>
                    <a:pt x="19086" y="53843"/>
                  </a:lnTo>
                  <a:lnTo>
                    <a:pt x="19735" y="68616"/>
                  </a:lnTo>
                  <a:lnTo>
                    <a:pt x="20168" y="84309"/>
                  </a:lnTo>
                  <a:lnTo>
                    <a:pt x="19289" y="98277"/>
                  </a:lnTo>
                  <a:lnTo>
                    <a:pt x="17534" y="111094"/>
                  </a:lnTo>
                  <a:lnTo>
                    <a:pt x="15195" y="123145"/>
                  </a:lnTo>
                  <a:lnTo>
                    <a:pt x="13636" y="138190"/>
                  </a:lnTo>
                  <a:lnTo>
                    <a:pt x="12596" y="155234"/>
                  </a:lnTo>
                  <a:lnTo>
                    <a:pt x="11441" y="190530"/>
                  </a:lnTo>
                  <a:lnTo>
                    <a:pt x="10928" y="221798"/>
                  </a:lnTo>
                  <a:lnTo>
                    <a:pt x="9623" y="235512"/>
                  </a:lnTo>
                  <a:lnTo>
                    <a:pt x="7584" y="248161"/>
                  </a:lnTo>
                  <a:lnTo>
                    <a:pt x="5056" y="260099"/>
                  </a:lnTo>
                  <a:lnTo>
                    <a:pt x="4539" y="273901"/>
                  </a:lnTo>
                  <a:lnTo>
                    <a:pt x="5363" y="288946"/>
                  </a:lnTo>
                  <a:lnTo>
                    <a:pt x="7081" y="304819"/>
                  </a:lnTo>
                  <a:lnTo>
                    <a:pt x="8227" y="321244"/>
                  </a:lnTo>
                  <a:lnTo>
                    <a:pt x="8990" y="338037"/>
                  </a:lnTo>
                  <a:lnTo>
                    <a:pt x="21035" y="4101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279006" y="7099352"/>
              <a:ext cx="115694" cy="84142"/>
            </a:xfrm>
            <a:custGeom>
              <a:avLst/>
              <a:gdLst/>
              <a:ahLst/>
              <a:cxnLst/>
              <a:rect l="0" t="0" r="0" b="0"/>
              <a:pathLst>
                <a:path w="115694" h="84142">
                  <a:moveTo>
                    <a:pt x="0" y="0"/>
                  </a:moveTo>
                  <a:lnTo>
                    <a:pt x="16750" y="5584"/>
                  </a:lnTo>
                  <a:lnTo>
                    <a:pt x="24022" y="9566"/>
                  </a:lnTo>
                  <a:lnTo>
                    <a:pt x="31206" y="14557"/>
                  </a:lnTo>
                  <a:lnTo>
                    <a:pt x="38333" y="20223"/>
                  </a:lnTo>
                  <a:lnTo>
                    <a:pt x="46591" y="26337"/>
                  </a:lnTo>
                  <a:lnTo>
                    <a:pt x="65114" y="39363"/>
                  </a:lnTo>
                  <a:lnTo>
                    <a:pt x="73794" y="46108"/>
                  </a:lnTo>
                  <a:lnTo>
                    <a:pt x="81917" y="52943"/>
                  </a:lnTo>
                  <a:lnTo>
                    <a:pt x="115693" y="841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15900"/>
            <a:ext cx="370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Group Activity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32000"/>
            <a:ext cx="9017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READER--read problem out loud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SETTER --Set up proportion (with help)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CALCULATOR-- do calculations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CHECKER--Is answer reasonable?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000" y="1295400"/>
            <a:ext cx="6578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Jobs in Group for Problems: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800" y="5537200"/>
            <a:ext cx="8915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Each person must complete their own worksheet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36550" y="138429"/>
            <a:ext cx="2218690" cy="849632"/>
            <a:chOff x="336550" y="138429"/>
            <a:chExt cx="2218690" cy="849632"/>
          </a:xfrm>
        </p:grpSpPr>
        <p:sp>
          <p:nvSpPr>
            <p:cNvPr id="6" name="Freeform 5"/>
            <p:cNvSpPr/>
            <p:nvPr/>
          </p:nvSpPr>
          <p:spPr>
            <a:xfrm>
              <a:off x="336550" y="381000"/>
              <a:ext cx="261620" cy="387351"/>
            </a:xfrm>
            <a:custGeom>
              <a:avLst/>
              <a:gdLst/>
              <a:ahLst/>
              <a:cxnLst/>
              <a:rect l="0" t="0" r="0" b="0"/>
              <a:pathLst>
                <a:path w="261620" h="387351">
                  <a:moveTo>
                    <a:pt x="0" y="60959"/>
                  </a:moveTo>
                  <a:lnTo>
                    <a:pt x="11429" y="44450"/>
                  </a:lnTo>
                  <a:lnTo>
                    <a:pt x="17779" y="36830"/>
                  </a:lnTo>
                  <a:lnTo>
                    <a:pt x="25400" y="29209"/>
                  </a:lnTo>
                  <a:lnTo>
                    <a:pt x="34290" y="22859"/>
                  </a:lnTo>
                  <a:lnTo>
                    <a:pt x="44450" y="16509"/>
                  </a:lnTo>
                  <a:lnTo>
                    <a:pt x="54609" y="11429"/>
                  </a:lnTo>
                  <a:lnTo>
                    <a:pt x="63500" y="6350"/>
                  </a:lnTo>
                  <a:lnTo>
                    <a:pt x="74930" y="3809"/>
                  </a:lnTo>
                  <a:lnTo>
                    <a:pt x="87630" y="1270"/>
                  </a:lnTo>
                  <a:lnTo>
                    <a:pt x="100330" y="0"/>
                  </a:lnTo>
                  <a:lnTo>
                    <a:pt x="113030" y="0"/>
                  </a:lnTo>
                  <a:lnTo>
                    <a:pt x="124459" y="2540"/>
                  </a:lnTo>
                  <a:lnTo>
                    <a:pt x="135890" y="3809"/>
                  </a:lnTo>
                  <a:lnTo>
                    <a:pt x="142240" y="10159"/>
                  </a:lnTo>
                  <a:lnTo>
                    <a:pt x="147319" y="19050"/>
                  </a:lnTo>
                  <a:lnTo>
                    <a:pt x="151130" y="29209"/>
                  </a:lnTo>
                  <a:lnTo>
                    <a:pt x="152400" y="39369"/>
                  </a:lnTo>
                  <a:lnTo>
                    <a:pt x="151130" y="50800"/>
                  </a:lnTo>
                  <a:lnTo>
                    <a:pt x="149859" y="60959"/>
                  </a:lnTo>
                  <a:lnTo>
                    <a:pt x="147319" y="71119"/>
                  </a:lnTo>
                  <a:lnTo>
                    <a:pt x="142240" y="81280"/>
                  </a:lnTo>
                  <a:lnTo>
                    <a:pt x="137159" y="92709"/>
                  </a:lnTo>
                  <a:lnTo>
                    <a:pt x="130809" y="101600"/>
                  </a:lnTo>
                  <a:lnTo>
                    <a:pt x="124459" y="110490"/>
                  </a:lnTo>
                  <a:lnTo>
                    <a:pt x="118109" y="118109"/>
                  </a:lnTo>
                  <a:lnTo>
                    <a:pt x="110490" y="124459"/>
                  </a:lnTo>
                  <a:lnTo>
                    <a:pt x="101600" y="130809"/>
                  </a:lnTo>
                  <a:lnTo>
                    <a:pt x="92709" y="134619"/>
                  </a:lnTo>
                  <a:lnTo>
                    <a:pt x="90169" y="135890"/>
                  </a:lnTo>
                  <a:lnTo>
                    <a:pt x="91440" y="134619"/>
                  </a:lnTo>
                  <a:lnTo>
                    <a:pt x="96519" y="130809"/>
                  </a:lnTo>
                  <a:lnTo>
                    <a:pt x="104140" y="127000"/>
                  </a:lnTo>
                  <a:lnTo>
                    <a:pt x="113030" y="124459"/>
                  </a:lnTo>
                  <a:lnTo>
                    <a:pt x="124459" y="120650"/>
                  </a:lnTo>
                  <a:lnTo>
                    <a:pt x="138430" y="118109"/>
                  </a:lnTo>
                  <a:lnTo>
                    <a:pt x="152400" y="116840"/>
                  </a:lnTo>
                  <a:lnTo>
                    <a:pt x="168909" y="115569"/>
                  </a:lnTo>
                  <a:lnTo>
                    <a:pt x="182880" y="115569"/>
                  </a:lnTo>
                  <a:lnTo>
                    <a:pt x="195580" y="116840"/>
                  </a:lnTo>
                  <a:lnTo>
                    <a:pt x="207009" y="119380"/>
                  </a:lnTo>
                  <a:lnTo>
                    <a:pt x="217169" y="123190"/>
                  </a:lnTo>
                  <a:lnTo>
                    <a:pt x="227330" y="128269"/>
                  </a:lnTo>
                  <a:lnTo>
                    <a:pt x="234950" y="133350"/>
                  </a:lnTo>
                  <a:lnTo>
                    <a:pt x="242569" y="142240"/>
                  </a:lnTo>
                  <a:lnTo>
                    <a:pt x="247650" y="152400"/>
                  </a:lnTo>
                  <a:lnTo>
                    <a:pt x="252730" y="163830"/>
                  </a:lnTo>
                  <a:lnTo>
                    <a:pt x="256540" y="176530"/>
                  </a:lnTo>
                  <a:lnTo>
                    <a:pt x="259080" y="189230"/>
                  </a:lnTo>
                  <a:lnTo>
                    <a:pt x="260350" y="201930"/>
                  </a:lnTo>
                  <a:lnTo>
                    <a:pt x="260350" y="215900"/>
                  </a:lnTo>
                  <a:lnTo>
                    <a:pt x="261619" y="229869"/>
                  </a:lnTo>
                  <a:lnTo>
                    <a:pt x="261619" y="243840"/>
                  </a:lnTo>
                  <a:lnTo>
                    <a:pt x="261619" y="257809"/>
                  </a:lnTo>
                  <a:lnTo>
                    <a:pt x="259080" y="271780"/>
                  </a:lnTo>
                  <a:lnTo>
                    <a:pt x="256540" y="285750"/>
                  </a:lnTo>
                  <a:lnTo>
                    <a:pt x="252730" y="299719"/>
                  </a:lnTo>
                  <a:lnTo>
                    <a:pt x="247650" y="313690"/>
                  </a:lnTo>
                  <a:lnTo>
                    <a:pt x="242569" y="327659"/>
                  </a:lnTo>
                  <a:lnTo>
                    <a:pt x="236219" y="339090"/>
                  </a:lnTo>
                  <a:lnTo>
                    <a:pt x="229869" y="349250"/>
                  </a:lnTo>
                  <a:lnTo>
                    <a:pt x="223519" y="358140"/>
                  </a:lnTo>
                  <a:lnTo>
                    <a:pt x="215900" y="367030"/>
                  </a:lnTo>
                  <a:lnTo>
                    <a:pt x="207009" y="374650"/>
                  </a:lnTo>
                  <a:lnTo>
                    <a:pt x="198119" y="382269"/>
                  </a:lnTo>
                  <a:lnTo>
                    <a:pt x="186690" y="386080"/>
                  </a:lnTo>
                  <a:lnTo>
                    <a:pt x="175259" y="387350"/>
                  </a:lnTo>
                  <a:lnTo>
                    <a:pt x="125730" y="375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98830" y="3886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06450" y="662940"/>
              <a:ext cx="3810" cy="52070"/>
            </a:xfrm>
            <a:custGeom>
              <a:avLst/>
              <a:gdLst/>
              <a:ahLst/>
              <a:cxnLst/>
              <a:rect l="0" t="0" r="0" b="0"/>
              <a:pathLst>
                <a:path w="3810" h="52070">
                  <a:moveTo>
                    <a:pt x="3809" y="0"/>
                  </a:moveTo>
                  <a:lnTo>
                    <a:pt x="0" y="12700"/>
                  </a:lnTo>
                  <a:lnTo>
                    <a:pt x="3809" y="52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42339" y="441959"/>
              <a:ext cx="204472" cy="109222"/>
            </a:xfrm>
            <a:custGeom>
              <a:avLst/>
              <a:gdLst/>
              <a:ahLst/>
              <a:cxnLst/>
              <a:rect l="0" t="0" r="0" b="0"/>
              <a:pathLst>
                <a:path w="204472" h="109222">
                  <a:moveTo>
                    <a:pt x="25400" y="0"/>
                  </a:moveTo>
                  <a:lnTo>
                    <a:pt x="0" y="73660"/>
                  </a:lnTo>
                  <a:lnTo>
                    <a:pt x="1271" y="80010"/>
                  </a:lnTo>
                  <a:lnTo>
                    <a:pt x="6350" y="82550"/>
                  </a:lnTo>
                  <a:lnTo>
                    <a:pt x="12700" y="82550"/>
                  </a:lnTo>
                  <a:lnTo>
                    <a:pt x="21591" y="83821"/>
                  </a:lnTo>
                  <a:lnTo>
                    <a:pt x="31750" y="86360"/>
                  </a:lnTo>
                  <a:lnTo>
                    <a:pt x="55880" y="92710"/>
                  </a:lnTo>
                  <a:lnTo>
                    <a:pt x="124461" y="109221"/>
                  </a:lnTo>
                  <a:lnTo>
                    <a:pt x="137161" y="109221"/>
                  </a:lnTo>
                  <a:lnTo>
                    <a:pt x="148591" y="109221"/>
                  </a:lnTo>
                  <a:lnTo>
                    <a:pt x="204471" y="93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88719" y="400050"/>
              <a:ext cx="20321" cy="346710"/>
            </a:xfrm>
            <a:custGeom>
              <a:avLst/>
              <a:gdLst/>
              <a:ahLst/>
              <a:cxnLst/>
              <a:rect l="0" t="0" r="0" b="0"/>
              <a:pathLst>
                <a:path w="20321" h="346710">
                  <a:moveTo>
                    <a:pt x="0" y="0"/>
                  </a:moveTo>
                  <a:lnTo>
                    <a:pt x="0" y="191769"/>
                  </a:lnTo>
                  <a:lnTo>
                    <a:pt x="1270" y="207009"/>
                  </a:lnTo>
                  <a:lnTo>
                    <a:pt x="2541" y="220980"/>
                  </a:lnTo>
                  <a:lnTo>
                    <a:pt x="5081" y="234950"/>
                  </a:lnTo>
                  <a:lnTo>
                    <a:pt x="6350" y="247650"/>
                  </a:lnTo>
                  <a:lnTo>
                    <a:pt x="5081" y="259080"/>
                  </a:lnTo>
                  <a:lnTo>
                    <a:pt x="3811" y="270509"/>
                  </a:lnTo>
                  <a:lnTo>
                    <a:pt x="3811" y="281940"/>
                  </a:lnTo>
                  <a:lnTo>
                    <a:pt x="3811" y="293369"/>
                  </a:lnTo>
                  <a:lnTo>
                    <a:pt x="20320" y="346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98930" y="535940"/>
              <a:ext cx="147321" cy="1"/>
            </a:xfrm>
            <a:custGeom>
              <a:avLst/>
              <a:gdLst/>
              <a:ahLst/>
              <a:cxnLst/>
              <a:rect l="0" t="0" r="0" b="0"/>
              <a:pathLst>
                <a:path w="147321" h="1">
                  <a:moveTo>
                    <a:pt x="0" y="0"/>
                  </a:move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40839" y="577850"/>
              <a:ext cx="167641" cy="43181"/>
            </a:xfrm>
            <a:custGeom>
              <a:avLst/>
              <a:gdLst/>
              <a:ahLst/>
              <a:cxnLst/>
              <a:rect l="0" t="0" r="0" b="0"/>
              <a:pathLst>
                <a:path w="167641" h="43181">
                  <a:moveTo>
                    <a:pt x="0" y="43180"/>
                  </a:moveTo>
                  <a:lnTo>
                    <a:pt x="105411" y="7619"/>
                  </a:lnTo>
                  <a:lnTo>
                    <a:pt x="116840" y="5080"/>
                  </a:lnTo>
                  <a:lnTo>
                    <a:pt x="129540" y="3809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50439" y="138429"/>
              <a:ext cx="212091" cy="267972"/>
            </a:xfrm>
            <a:custGeom>
              <a:avLst/>
              <a:gdLst/>
              <a:ahLst/>
              <a:cxnLst/>
              <a:rect l="0" t="0" r="0" b="0"/>
              <a:pathLst>
                <a:path w="212091" h="267972">
                  <a:moveTo>
                    <a:pt x="0" y="40641"/>
                  </a:moveTo>
                  <a:lnTo>
                    <a:pt x="11431" y="29210"/>
                  </a:lnTo>
                  <a:lnTo>
                    <a:pt x="17781" y="24131"/>
                  </a:lnTo>
                  <a:lnTo>
                    <a:pt x="26671" y="20321"/>
                  </a:lnTo>
                  <a:lnTo>
                    <a:pt x="35561" y="16510"/>
                  </a:lnTo>
                  <a:lnTo>
                    <a:pt x="46990" y="12700"/>
                  </a:lnTo>
                  <a:lnTo>
                    <a:pt x="60961" y="8891"/>
                  </a:lnTo>
                  <a:lnTo>
                    <a:pt x="76200" y="5081"/>
                  </a:lnTo>
                  <a:lnTo>
                    <a:pt x="90171" y="2541"/>
                  </a:lnTo>
                  <a:lnTo>
                    <a:pt x="104140" y="1271"/>
                  </a:lnTo>
                  <a:lnTo>
                    <a:pt x="119381" y="0"/>
                  </a:lnTo>
                  <a:lnTo>
                    <a:pt x="132081" y="1271"/>
                  </a:lnTo>
                  <a:lnTo>
                    <a:pt x="144781" y="2541"/>
                  </a:lnTo>
                  <a:lnTo>
                    <a:pt x="156211" y="5081"/>
                  </a:lnTo>
                  <a:lnTo>
                    <a:pt x="165100" y="8891"/>
                  </a:lnTo>
                  <a:lnTo>
                    <a:pt x="171450" y="16510"/>
                  </a:lnTo>
                  <a:lnTo>
                    <a:pt x="177800" y="24131"/>
                  </a:lnTo>
                  <a:lnTo>
                    <a:pt x="179071" y="31750"/>
                  </a:lnTo>
                  <a:lnTo>
                    <a:pt x="177800" y="39371"/>
                  </a:lnTo>
                  <a:lnTo>
                    <a:pt x="175261" y="46991"/>
                  </a:lnTo>
                  <a:lnTo>
                    <a:pt x="170181" y="54610"/>
                  </a:lnTo>
                  <a:lnTo>
                    <a:pt x="165100" y="60960"/>
                  </a:lnTo>
                  <a:lnTo>
                    <a:pt x="158750" y="68580"/>
                  </a:lnTo>
                  <a:lnTo>
                    <a:pt x="152400" y="74930"/>
                  </a:lnTo>
                  <a:lnTo>
                    <a:pt x="143511" y="82550"/>
                  </a:lnTo>
                  <a:lnTo>
                    <a:pt x="134621" y="88900"/>
                  </a:lnTo>
                  <a:lnTo>
                    <a:pt x="124461" y="95250"/>
                  </a:lnTo>
                  <a:lnTo>
                    <a:pt x="114300" y="100330"/>
                  </a:lnTo>
                  <a:lnTo>
                    <a:pt x="104140" y="105411"/>
                  </a:lnTo>
                  <a:lnTo>
                    <a:pt x="93981" y="109221"/>
                  </a:lnTo>
                  <a:lnTo>
                    <a:pt x="83821" y="113030"/>
                  </a:lnTo>
                  <a:lnTo>
                    <a:pt x="73661" y="116841"/>
                  </a:lnTo>
                  <a:lnTo>
                    <a:pt x="69850" y="118111"/>
                  </a:lnTo>
                  <a:lnTo>
                    <a:pt x="76200" y="116841"/>
                  </a:lnTo>
                  <a:lnTo>
                    <a:pt x="99061" y="109221"/>
                  </a:lnTo>
                  <a:lnTo>
                    <a:pt x="110490" y="106680"/>
                  </a:lnTo>
                  <a:lnTo>
                    <a:pt x="124461" y="105411"/>
                  </a:lnTo>
                  <a:lnTo>
                    <a:pt x="138431" y="105411"/>
                  </a:lnTo>
                  <a:lnTo>
                    <a:pt x="153671" y="105411"/>
                  </a:lnTo>
                  <a:lnTo>
                    <a:pt x="167640" y="107950"/>
                  </a:lnTo>
                  <a:lnTo>
                    <a:pt x="181611" y="109221"/>
                  </a:lnTo>
                  <a:lnTo>
                    <a:pt x="193040" y="114300"/>
                  </a:lnTo>
                  <a:lnTo>
                    <a:pt x="200661" y="121921"/>
                  </a:lnTo>
                  <a:lnTo>
                    <a:pt x="208281" y="129541"/>
                  </a:lnTo>
                  <a:lnTo>
                    <a:pt x="210821" y="138430"/>
                  </a:lnTo>
                  <a:lnTo>
                    <a:pt x="212090" y="147321"/>
                  </a:lnTo>
                  <a:lnTo>
                    <a:pt x="212090" y="157480"/>
                  </a:lnTo>
                  <a:lnTo>
                    <a:pt x="209550" y="167641"/>
                  </a:lnTo>
                  <a:lnTo>
                    <a:pt x="208281" y="177800"/>
                  </a:lnTo>
                  <a:lnTo>
                    <a:pt x="205740" y="187961"/>
                  </a:lnTo>
                  <a:lnTo>
                    <a:pt x="201931" y="198121"/>
                  </a:lnTo>
                  <a:lnTo>
                    <a:pt x="195581" y="219711"/>
                  </a:lnTo>
                  <a:lnTo>
                    <a:pt x="190500" y="228600"/>
                  </a:lnTo>
                  <a:lnTo>
                    <a:pt x="182881" y="237491"/>
                  </a:lnTo>
                  <a:lnTo>
                    <a:pt x="175261" y="245111"/>
                  </a:lnTo>
                  <a:lnTo>
                    <a:pt x="165100" y="251461"/>
                  </a:lnTo>
                  <a:lnTo>
                    <a:pt x="153671" y="257811"/>
                  </a:lnTo>
                  <a:lnTo>
                    <a:pt x="140971" y="261621"/>
                  </a:lnTo>
                  <a:lnTo>
                    <a:pt x="128271" y="265430"/>
                  </a:lnTo>
                  <a:lnTo>
                    <a:pt x="114300" y="267971"/>
                  </a:lnTo>
                  <a:lnTo>
                    <a:pt x="53340" y="261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45029" y="547369"/>
              <a:ext cx="410211" cy="30482"/>
            </a:xfrm>
            <a:custGeom>
              <a:avLst/>
              <a:gdLst/>
              <a:ahLst/>
              <a:cxnLst/>
              <a:rect l="0" t="0" r="0" b="0"/>
              <a:pathLst>
                <a:path w="410211" h="30482">
                  <a:moveTo>
                    <a:pt x="0" y="30481"/>
                  </a:moveTo>
                  <a:lnTo>
                    <a:pt x="22860" y="25400"/>
                  </a:lnTo>
                  <a:lnTo>
                    <a:pt x="36831" y="24131"/>
                  </a:lnTo>
                  <a:lnTo>
                    <a:pt x="52071" y="22861"/>
                  </a:lnTo>
                  <a:lnTo>
                    <a:pt x="69850" y="21590"/>
                  </a:lnTo>
                  <a:lnTo>
                    <a:pt x="87631" y="20321"/>
                  </a:lnTo>
                  <a:lnTo>
                    <a:pt x="105410" y="17781"/>
                  </a:lnTo>
                  <a:lnTo>
                    <a:pt x="123191" y="15240"/>
                  </a:lnTo>
                  <a:lnTo>
                    <a:pt x="138431" y="12700"/>
                  </a:lnTo>
                  <a:lnTo>
                    <a:pt x="152400" y="8890"/>
                  </a:lnTo>
                  <a:lnTo>
                    <a:pt x="165100" y="6350"/>
                  </a:lnTo>
                  <a:lnTo>
                    <a:pt x="180341" y="3811"/>
                  </a:lnTo>
                  <a:lnTo>
                    <a:pt x="196850" y="2540"/>
                  </a:lnTo>
                  <a:lnTo>
                    <a:pt x="215900" y="1271"/>
                  </a:lnTo>
                  <a:lnTo>
                    <a:pt x="251460" y="0"/>
                  </a:lnTo>
                  <a:lnTo>
                    <a:pt x="346710" y="0"/>
                  </a:lnTo>
                  <a:lnTo>
                    <a:pt x="41021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60600" y="641350"/>
              <a:ext cx="200661" cy="134620"/>
            </a:xfrm>
            <a:custGeom>
              <a:avLst/>
              <a:gdLst/>
              <a:ahLst/>
              <a:cxnLst/>
              <a:rect l="0" t="0" r="0" b="0"/>
              <a:pathLst>
                <a:path w="200661" h="134620">
                  <a:moveTo>
                    <a:pt x="43179" y="0"/>
                  </a:moveTo>
                  <a:lnTo>
                    <a:pt x="27939" y="44450"/>
                  </a:lnTo>
                  <a:lnTo>
                    <a:pt x="25400" y="54609"/>
                  </a:lnTo>
                  <a:lnTo>
                    <a:pt x="17779" y="80009"/>
                  </a:lnTo>
                  <a:lnTo>
                    <a:pt x="13970" y="91440"/>
                  </a:lnTo>
                  <a:lnTo>
                    <a:pt x="7620" y="102869"/>
                  </a:lnTo>
                  <a:lnTo>
                    <a:pt x="2539" y="114300"/>
                  </a:lnTo>
                  <a:lnTo>
                    <a:pt x="0" y="119380"/>
                  </a:lnTo>
                  <a:lnTo>
                    <a:pt x="1270" y="120650"/>
                  </a:lnTo>
                  <a:lnTo>
                    <a:pt x="5079" y="119380"/>
                  </a:lnTo>
                  <a:lnTo>
                    <a:pt x="11429" y="118109"/>
                  </a:lnTo>
                  <a:lnTo>
                    <a:pt x="20320" y="116840"/>
                  </a:lnTo>
                  <a:lnTo>
                    <a:pt x="31750" y="116840"/>
                  </a:lnTo>
                  <a:lnTo>
                    <a:pt x="41910" y="118109"/>
                  </a:lnTo>
                  <a:lnTo>
                    <a:pt x="53339" y="119380"/>
                  </a:lnTo>
                  <a:lnTo>
                    <a:pt x="74929" y="124459"/>
                  </a:lnTo>
                  <a:lnTo>
                    <a:pt x="100329" y="130809"/>
                  </a:lnTo>
                  <a:lnTo>
                    <a:pt x="114300" y="133350"/>
                  </a:lnTo>
                  <a:lnTo>
                    <a:pt x="128270" y="134619"/>
                  </a:lnTo>
                  <a:lnTo>
                    <a:pt x="140970" y="134619"/>
                  </a:lnTo>
                  <a:lnTo>
                    <a:pt x="153670" y="134619"/>
                  </a:lnTo>
                  <a:lnTo>
                    <a:pt x="166370" y="133350"/>
                  </a:lnTo>
                  <a:lnTo>
                    <a:pt x="20066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71420" y="651509"/>
              <a:ext cx="10160" cy="336552"/>
            </a:xfrm>
            <a:custGeom>
              <a:avLst/>
              <a:gdLst/>
              <a:ahLst/>
              <a:cxnLst/>
              <a:rect l="0" t="0" r="0" b="0"/>
              <a:pathLst>
                <a:path w="10160" h="336552">
                  <a:moveTo>
                    <a:pt x="0" y="0"/>
                  </a:moveTo>
                  <a:lnTo>
                    <a:pt x="6350" y="22860"/>
                  </a:lnTo>
                  <a:lnTo>
                    <a:pt x="7619" y="34291"/>
                  </a:lnTo>
                  <a:lnTo>
                    <a:pt x="8890" y="45721"/>
                  </a:lnTo>
                  <a:lnTo>
                    <a:pt x="8890" y="59691"/>
                  </a:lnTo>
                  <a:lnTo>
                    <a:pt x="8890" y="72391"/>
                  </a:lnTo>
                  <a:lnTo>
                    <a:pt x="6350" y="86360"/>
                  </a:lnTo>
                  <a:lnTo>
                    <a:pt x="5080" y="99060"/>
                  </a:lnTo>
                  <a:lnTo>
                    <a:pt x="3809" y="113031"/>
                  </a:lnTo>
                  <a:lnTo>
                    <a:pt x="2540" y="127000"/>
                  </a:lnTo>
                  <a:lnTo>
                    <a:pt x="1269" y="140971"/>
                  </a:lnTo>
                  <a:lnTo>
                    <a:pt x="1269" y="171451"/>
                  </a:lnTo>
                  <a:lnTo>
                    <a:pt x="0" y="276860"/>
                  </a:lnTo>
                  <a:lnTo>
                    <a:pt x="1269" y="289560"/>
                  </a:lnTo>
                  <a:lnTo>
                    <a:pt x="3809" y="302260"/>
                  </a:lnTo>
                  <a:lnTo>
                    <a:pt x="10159" y="3365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20419" y="427990"/>
              <a:ext cx="21592" cy="30480"/>
            </a:xfrm>
            <a:custGeom>
              <a:avLst/>
              <a:gdLst/>
              <a:ahLst/>
              <a:cxnLst/>
              <a:rect l="0" t="0" r="0" b="0"/>
              <a:pathLst>
                <a:path w="21592" h="30480">
                  <a:moveTo>
                    <a:pt x="0" y="3810"/>
                  </a:moveTo>
                  <a:lnTo>
                    <a:pt x="0" y="25400"/>
                  </a:lnTo>
                  <a:lnTo>
                    <a:pt x="3811" y="29210"/>
                  </a:lnTo>
                  <a:lnTo>
                    <a:pt x="8891" y="30479"/>
                  </a:lnTo>
                  <a:lnTo>
                    <a:pt x="16511" y="27940"/>
                  </a:lnTo>
                  <a:lnTo>
                    <a:pt x="20320" y="22860"/>
                  </a:lnTo>
                  <a:lnTo>
                    <a:pt x="21591" y="13969"/>
                  </a:lnTo>
                  <a:lnTo>
                    <a:pt x="21591" y="2540"/>
                  </a:lnTo>
                  <a:lnTo>
                    <a:pt x="19050" y="0"/>
                  </a:lnTo>
                  <a:lnTo>
                    <a:pt x="15241" y="1269"/>
                  </a:lnTo>
                  <a:lnTo>
                    <a:pt x="10161" y="13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05180" y="673100"/>
              <a:ext cx="48260" cy="68581"/>
            </a:xfrm>
            <a:custGeom>
              <a:avLst/>
              <a:gdLst/>
              <a:ahLst/>
              <a:cxnLst/>
              <a:rect l="0" t="0" r="0" b="0"/>
              <a:pathLst>
                <a:path w="48260" h="68581">
                  <a:moveTo>
                    <a:pt x="25400" y="0"/>
                  </a:moveTo>
                  <a:lnTo>
                    <a:pt x="13970" y="11430"/>
                  </a:lnTo>
                  <a:lnTo>
                    <a:pt x="10159" y="17780"/>
                  </a:lnTo>
                  <a:lnTo>
                    <a:pt x="6350" y="25400"/>
                  </a:lnTo>
                  <a:lnTo>
                    <a:pt x="2539" y="34290"/>
                  </a:lnTo>
                  <a:lnTo>
                    <a:pt x="0" y="44450"/>
                  </a:lnTo>
                  <a:lnTo>
                    <a:pt x="1270" y="54609"/>
                  </a:lnTo>
                  <a:lnTo>
                    <a:pt x="2539" y="63500"/>
                  </a:lnTo>
                  <a:lnTo>
                    <a:pt x="6350" y="68580"/>
                  </a:lnTo>
                  <a:lnTo>
                    <a:pt x="12700" y="68580"/>
                  </a:lnTo>
                  <a:lnTo>
                    <a:pt x="20320" y="67309"/>
                  </a:lnTo>
                  <a:lnTo>
                    <a:pt x="27939" y="63500"/>
                  </a:lnTo>
                  <a:lnTo>
                    <a:pt x="35559" y="58419"/>
                  </a:lnTo>
                  <a:lnTo>
                    <a:pt x="43180" y="53340"/>
                  </a:lnTo>
                  <a:lnTo>
                    <a:pt x="46989" y="45719"/>
                  </a:lnTo>
                  <a:lnTo>
                    <a:pt x="48259" y="38100"/>
                  </a:lnTo>
                  <a:lnTo>
                    <a:pt x="46989" y="29209"/>
                  </a:lnTo>
                  <a:lnTo>
                    <a:pt x="43180" y="25400"/>
                  </a:lnTo>
                  <a:lnTo>
                    <a:pt x="38100" y="25400"/>
                  </a:lnTo>
                  <a:lnTo>
                    <a:pt x="30480" y="26669"/>
                  </a:lnTo>
                  <a:lnTo>
                    <a:pt x="24130" y="31750"/>
                  </a:lnTo>
                  <a:lnTo>
                    <a:pt x="19050" y="39369"/>
                  </a:lnTo>
                  <a:lnTo>
                    <a:pt x="25400" y="52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778302" y="409177"/>
            <a:ext cx="95195" cy="87105"/>
          </a:xfrm>
          <a:custGeom>
            <a:avLst/>
            <a:gdLst/>
            <a:ahLst/>
            <a:cxnLst/>
            <a:rect l="0" t="0" r="0" b="0"/>
            <a:pathLst>
              <a:path w="95195" h="87105">
                <a:moveTo>
                  <a:pt x="73623" y="32562"/>
                </a:moveTo>
                <a:lnTo>
                  <a:pt x="79206" y="15811"/>
                </a:lnTo>
                <a:lnTo>
                  <a:pt x="76177" y="10877"/>
                </a:lnTo>
                <a:lnTo>
                  <a:pt x="69482" y="7588"/>
                </a:lnTo>
                <a:lnTo>
                  <a:pt x="60345" y="5395"/>
                </a:lnTo>
                <a:lnTo>
                  <a:pt x="51916" y="7439"/>
                </a:lnTo>
                <a:lnTo>
                  <a:pt x="43960" y="12307"/>
                </a:lnTo>
                <a:lnTo>
                  <a:pt x="36318" y="19059"/>
                </a:lnTo>
                <a:lnTo>
                  <a:pt x="30055" y="27065"/>
                </a:lnTo>
                <a:lnTo>
                  <a:pt x="24711" y="35909"/>
                </a:lnTo>
                <a:lnTo>
                  <a:pt x="19980" y="45311"/>
                </a:lnTo>
                <a:lnTo>
                  <a:pt x="19163" y="53916"/>
                </a:lnTo>
                <a:lnTo>
                  <a:pt x="20956" y="61990"/>
                </a:lnTo>
                <a:lnTo>
                  <a:pt x="24488" y="69710"/>
                </a:lnTo>
                <a:lnTo>
                  <a:pt x="30349" y="72519"/>
                </a:lnTo>
                <a:lnTo>
                  <a:pt x="37762" y="72055"/>
                </a:lnTo>
                <a:lnTo>
                  <a:pt x="46210" y="69408"/>
                </a:lnTo>
                <a:lnTo>
                  <a:pt x="54179" y="64138"/>
                </a:lnTo>
                <a:lnTo>
                  <a:pt x="61829" y="57118"/>
                </a:lnTo>
                <a:lnTo>
                  <a:pt x="69266" y="48933"/>
                </a:lnTo>
                <a:lnTo>
                  <a:pt x="75393" y="39970"/>
                </a:lnTo>
                <a:lnTo>
                  <a:pt x="80646" y="30489"/>
                </a:lnTo>
                <a:lnTo>
                  <a:pt x="85317" y="20662"/>
                </a:lnTo>
                <a:lnTo>
                  <a:pt x="84925" y="12942"/>
                </a:lnTo>
                <a:lnTo>
                  <a:pt x="81157" y="6627"/>
                </a:lnTo>
                <a:lnTo>
                  <a:pt x="75140" y="1249"/>
                </a:lnTo>
                <a:lnTo>
                  <a:pt x="68791" y="0"/>
                </a:lnTo>
                <a:lnTo>
                  <a:pt x="62221" y="1505"/>
                </a:lnTo>
                <a:lnTo>
                  <a:pt x="55504" y="4845"/>
                </a:lnTo>
                <a:lnTo>
                  <a:pt x="48689" y="10578"/>
                </a:lnTo>
                <a:lnTo>
                  <a:pt x="41808" y="17906"/>
                </a:lnTo>
                <a:lnTo>
                  <a:pt x="34884" y="26297"/>
                </a:lnTo>
                <a:lnTo>
                  <a:pt x="30268" y="36566"/>
                </a:lnTo>
                <a:lnTo>
                  <a:pt x="27190" y="48086"/>
                </a:lnTo>
                <a:lnTo>
                  <a:pt x="25138" y="60440"/>
                </a:lnTo>
                <a:lnTo>
                  <a:pt x="27276" y="69845"/>
                </a:lnTo>
                <a:lnTo>
                  <a:pt x="32208" y="77284"/>
                </a:lnTo>
                <a:lnTo>
                  <a:pt x="39001" y="83412"/>
                </a:lnTo>
                <a:lnTo>
                  <a:pt x="47036" y="86328"/>
                </a:lnTo>
                <a:lnTo>
                  <a:pt x="55898" y="87104"/>
                </a:lnTo>
                <a:lnTo>
                  <a:pt x="65312" y="86453"/>
                </a:lnTo>
                <a:lnTo>
                  <a:pt x="73926" y="82512"/>
                </a:lnTo>
                <a:lnTo>
                  <a:pt x="82005" y="76380"/>
                </a:lnTo>
                <a:lnTo>
                  <a:pt x="89729" y="68785"/>
                </a:lnTo>
                <a:lnTo>
                  <a:pt x="93709" y="59048"/>
                </a:lnTo>
                <a:lnTo>
                  <a:pt x="95194" y="47882"/>
                </a:lnTo>
                <a:lnTo>
                  <a:pt x="95015" y="35764"/>
                </a:lnTo>
                <a:lnTo>
                  <a:pt x="91390" y="26516"/>
                </a:lnTo>
                <a:lnTo>
                  <a:pt x="85468" y="19182"/>
                </a:lnTo>
                <a:lnTo>
                  <a:pt x="78014" y="13124"/>
                </a:lnTo>
                <a:lnTo>
                  <a:pt x="69538" y="10254"/>
                </a:lnTo>
                <a:lnTo>
                  <a:pt x="60382" y="9510"/>
                </a:lnTo>
                <a:lnTo>
                  <a:pt x="50772" y="10182"/>
                </a:lnTo>
                <a:lnTo>
                  <a:pt x="43197" y="14136"/>
                </a:lnTo>
                <a:lnTo>
                  <a:pt x="36978" y="20278"/>
                </a:lnTo>
                <a:lnTo>
                  <a:pt x="31664" y="27878"/>
                </a:lnTo>
                <a:lnTo>
                  <a:pt x="26952" y="36451"/>
                </a:lnTo>
                <a:lnTo>
                  <a:pt x="22643" y="45672"/>
                </a:lnTo>
                <a:lnTo>
                  <a:pt x="0" y="746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8300" y="508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1003300"/>
            <a:ext cx="381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Pages 171 - 173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Problems (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2100" y="1663700"/>
            <a:ext cx="614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24, 26, 28, 34, 36, and 39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88900"/>
            <a:ext cx="4699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clipboard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2734817" cy="9634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300" y="2971800"/>
            <a:ext cx="1694052" cy="5817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3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97300" y="3048000"/>
            <a:ext cx="1263650" cy="6186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4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4600" y="3035300"/>
            <a:ext cx="1121917" cy="5824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5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" y="419100"/>
            <a:ext cx="1338579" cy="5435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2700" y="546100"/>
            <a:ext cx="1440307" cy="5053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7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89200"/>
            <a:ext cx="7044563" cy="67957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8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46700" y="3175000"/>
            <a:ext cx="3132835" cy="7178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9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0400" y="3124200"/>
            <a:ext cx="3710685" cy="4448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clipboard(10)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000" y="4013200"/>
            <a:ext cx="2684779" cy="5181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200" y="495300"/>
            <a:ext cx="7654417" cy="6031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clipboard(1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00" y="3467100"/>
            <a:ext cx="8708897" cy="9838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Oval 3"/>
          <p:cNvSpPr/>
          <p:nvPr/>
        </p:nvSpPr>
        <p:spPr>
          <a:xfrm>
            <a:off x="6520942" y="2524251"/>
            <a:ext cx="254000" cy="2540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83070" y="760856"/>
            <a:ext cx="1020318" cy="48387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14793" y="1346200"/>
            <a:ext cx="315467" cy="894079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74131" y="4088765"/>
            <a:ext cx="1198880" cy="420624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4161" y="1640144"/>
            <a:ext cx="946585" cy="21032"/>
          </a:xfrm>
          <a:custGeom>
            <a:avLst/>
            <a:gdLst/>
            <a:ahLst/>
            <a:cxnLst/>
            <a:rect l="0" t="0" r="0" b="0"/>
            <a:pathLst>
              <a:path w="946585" h="21032">
                <a:moveTo>
                  <a:pt x="0" y="21031"/>
                </a:moveTo>
                <a:lnTo>
                  <a:pt x="16750" y="15448"/>
                </a:lnTo>
                <a:lnTo>
                  <a:pt x="26359" y="13803"/>
                </a:lnTo>
                <a:lnTo>
                  <a:pt x="37439" y="12707"/>
                </a:lnTo>
                <a:lnTo>
                  <a:pt x="49500" y="11976"/>
                </a:lnTo>
                <a:lnTo>
                  <a:pt x="61047" y="10320"/>
                </a:lnTo>
                <a:lnTo>
                  <a:pt x="72251" y="8047"/>
                </a:lnTo>
                <a:lnTo>
                  <a:pt x="83226" y="5364"/>
                </a:lnTo>
                <a:lnTo>
                  <a:pt x="96386" y="3574"/>
                </a:lnTo>
                <a:lnTo>
                  <a:pt x="111002" y="2382"/>
                </a:lnTo>
                <a:lnTo>
                  <a:pt x="126589" y="1586"/>
                </a:lnTo>
                <a:lnTo>
                  <a:pt x="159490" y="703"/>
                </a:lnTo>
                <a:lnTo>
                  <a:pt x="406128" y="0"/>
                </a:lnTo>
                <a:lnTo>
                  <a:pt x="421504" y="1167"/>
                </a:lnTo>
                <a:lnTo>
                  <a:pt x="435261" y="3114"/>
                </a:lnTo>
                <a:lnTo>
                  <a:pt x="447938" y="5581"/>
                </a:lnTo>
                <a:lnTo>
                  <a:pt x="463401" y="7225"/>
                </a:lnTo>
                <a:lnTo>
                  <a:pt x="480721" y="8321"/>
                </a:lnTo>
                <a:lnTo>
                  <a:pt x="517496" y="9539"/>
                </a:lnTo>
                <a:lnTo>
                  <a:pt x="553317" y="10081"/>
                </a:lnTo>
                <a:lnTo>
                  <a:pt x="568712" y="11394"/>
                </a:lnTo>
                <a:lnTo>
                  <a:pt x="582482" y="13438"/>
                </a:lnTo>
                <a:lnTo>
                  <a:pt x="595167" y="15969"/>
                </a:lnTo>
                <a:lnTo>
                  <a:pt x="608299" y="17656"/>
                </a:lnTo>
                <a:lnTo>
                  <a:pt x="621728" y="18781"/>
                </a:lnTo>
                <a:lnTo>
                  <a:pt x="635355" y="19531"/>
                </a:lnTo>
                <a:lnTo>
                  <a:pt x="666077" y="20365"/>
                </a:lnTo>
                <a:lnTo>
                  <a:pt x="946584" y="21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12049" y="714591"/>
            <a:ext cx="504846" cy="31414"/>
          </a:xfrm>
          <a:custGeom>
            <a:avLst/>
            <a:gdLst/>
            <a:ahLst/>
            <a:cxnLst/>
            <a:rect l="0" t="0" r="0" b="0"/>
            <a:pathLst>
              <a:path w="504846" h="31414">
                <a:moveTo>
                  <a:pt x="0" y="0"/>
                </a:moveTo>
                <a:lnTo>
                  <a:pt x="22334" y="5584"/>
                </a:lnTo>
                <a:lnTo>
                  <a:pt x="32419" y="6060"/>
                </a:lnTo>
                <a:lnTo>
                  <a:pt x="42648" y="5209"/>
                </a:lnTo>
                <a:lnTo>
                  <a:pt x="52973" y="3473"/>
                </a:lnTo>
                <a:lnTo>
                  <a:pt x="64531" y="3484"/>
                </a:lnTo>
                <a:lnTo>
                  <a:pt x="76911" y="4660"/>
                </a:lnTo>
                <a:lnTo>
                  <a:pt x="89839" y="6613"/>
                </a:lnTo>
                <a:lnTo>
                  <a:pt x="103132" y="7914"/>
                </a:lnTo>
                <a:lnTo>
                  <a:pt x="116668" y="8782"/>
                </a:lnTo>
                <a:lnTo>
                  <a:pt x="130367" y="9361"/>
                </a:lnTo>
                <a:lnTo>
                  <a:pt x="144174" y="10915"/>
                </a:lnTo>
                <a:lnTo>
                  <a:pt x="158053" y="13120"/>
                </a:lnTo>
                <a:lnTo>
                  <a:pt x="171980" y="15759"/>
                </a:lnTo>
                <a:lnTo>
                  <a:pt x="187108" y="17518"/>
                </a:lnTo>
                <a:lnTo>
                  <a:pt x="203036" y="18690"/>
                </a:lnTo>
                <a:lnTo>
                  <a:pt x="219499" y="19472"/>
                </a:lnTo>
                <a:lnTo>
                  <a:pt x="236316" y="21162"/>
                </a:lnTo>
                <a:lnTo>
                  <a:pt x="253371" y="23457"/>
                </a:lnTo>
                <a:lnTo>
                  <a:pt x="270585" y="26156"/>
                </a:lnTo>
                <a:lnTo>
                  <a:pt x="287903" y="27955"/>
                </a:lnTo>
                <a:lnTo>
                  <a:pt x="305292" y="29154"/>
                </a:lnTo>
                <a:lnTo>
                  <a:pt x="339025" y="30487"/>
                </a:lnTo>
                <a:lnTo>
                  <a:pt x="384297" y="31237"/>
                </a:lnTo>
                <a:lnTo>
                  <a:pt x="413093" y="31413"/>
                </a:lnTo>
                <a:lnTo>
                  <a:pt x="426148" y="30291"/>
                </a:lnTo>
                <a:lnTo>
                  <a:pt x="438357" y="28375"/>
                </a:lnTo>
                <a:lnTo>
                  <a:pt x="504845" y="210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05051" y="746144"/>
            <a:ext cx="778303" cy="42072"/>
          </a:xfrm>
          <a:custGeom>
            <a:avLst/>
            <a:gdLst/>
            <a:ahLst/>
            <a:cxnLst/>
            <a:rect l="0" t="0" r="0" b="0"/>
            <a:pathLst>
              <a:path w="778303" h="42072">
                <a:moveTo>
                  <a:pt x="0" y="0"/>
                </a:moveTo>
                <a:lnTo>
                  <a:pt x="16751" y="5584"/>
                </a:lnTo>
                <a:lnTo>
                  <a:pt x="26360" y="7228"/>
                </a:lnTo>
                <a:lnTo>
                  <a:pt x="37440" y="8325"/>
                </a:lnTo>
                <a:lnTo>
                  <a:pt x="49501" y="9056"/>
                </a:lnTo>
                <a:lnTo>
                  <a:pt x="81601" y="9868"/>
                </a:lnTo>
                <a:lnTo>
                  <a:pt x="297674" y="10514"/>
                </a:lnTo>
                <a:lnTo>
                  <a:pt x="311806" y="11684"/>
                </a:lnTo>
                <a:lnTo>
                  <a:pt x="325902" y="13633"/>
                </a:lnTo>
                <a:lnTo>
                  <a:pt x="339973" y="16100"/>
                </a:lnTo>
                <a:lnTo>
                  <a:pt x="354029" y="17745"/>
                </a:lnTo>
                <a:lnTo>
                  <a:pt x="368074" y="18842"/>
                </a:lnTo>
                <a:lnTo>
                  <a:pt x="382112" y="19573"/>
                </a:lnTo>
                <a:lnTo>
                  <a:pt x="419523" y="20385"/>
                </a:lnTo>
                <a:lnTo>
                  <a:pt x="653155" y="21032"/>
                </a:lnTo>
                <a:lnTo>
                  <a:pt x="666824" y="22202"/>
                </a:lnTo>
                <a:lnTo>
                  <a:pt x="679443" y="24150"/>
                </a:lnTo>
                <a:lnTo>
                  <a:pt x="691360" y="26618"/>
                </a:lnTo>
                <a:lnTo>
                  <a:pt x="703981" y="28263"/>
                </a:lnTo>
                <a:lnTo>
                  <a:pt x="717068" y="29360"/>
                </a:lnTo>
                <a:lnTo>
                  <a:pt x="778302" y="420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20372" y="1444914"/>
            <a:ext cx="2082486" cy="679037"/>
            <a:chOff x="820372" y="1444914"/>
            <a:chExt cx="2082486" cy="679037"/>
          </a:xfrm>
        </p:grpSpPr>
        <p:sp>
          <p:nvSpPr>
            <p:cNvPr id="11" name="Freeform 10"/>
            <p:cNvSpPr/>
            <p:nvPr/>
          </p:nvSpPr>
          <p:spPr>
            <a:xfrm>
              <a:off x="820372" y="1482376"/>
              <a:ext cx="104600" cy="515363"/>
            </a:xfrm>
            <a:custGeom>
              <a:avLst/>
              <a:gdLst/>
              <a:ahLst/>
              <a:cxnLst/>
              <a:rect l="0" t="0" r="0" b="0"/>
              <a:pathLst>
                <a:path w="104600" h="515363">
                  <a:moveTo>
                    <a:pt x="0" y="0"/>
                  </a:moveTo>
                  <a:lnTo>
                    <a:pt x="11167" y="11167"/>
                  </a:lnTo>
                  <a:lnTo>
                    <a:pt x="16794" y="17962"/>
                  </a:lnTo>
                  <a:lnTo>
                    <a:pt x="22882" y="25998"/>
                  </a:lnTo>
                  <a:lnTo>
                    <a:pt x="29278" y="34862"/>
                  </a:lnTo>
                  <a:lnTo>
                    <a:pt x="34711" y="45445"/>
                  </a:lnTo>
                  <a:lnTo>
                    <a:pt x="39501" y="57175"/>
                  </a:lnTo>
                  <a:lnTo>
                    <a:pt x="43864" y="69669"/>
                  </a:lnTo>
                  <a:lnTo>
                    <a:pt x="47940" y="82674"/>
                  </a:lnTo>
                  <a:lnTo>
                    <a:pt x="55587" y="109588"/>
                  </a:lnTo>
                  <a:lnTo>
                    <a:pt x="59262" y="124478"/>
                  </a:lnTo>
                  <a:lnTo>
                    <a:pt x="66461" y="156604"/>
                  </a:lnTo>
                  <a:lnTo>
                    <a:pt x="77085" y="207541"/>
                  </a:lnTo>
                  <a:lnTo>
                    <a:pt x="79437" y="224839"/>
                  </a:lnTo>
                  <a:lnTo>
                    <a:pt x="81005" y="242214"/>
                  </a:lnTo>
                  <a:lnTo>
                    <a:pt x="82050" y="259640"/>
                  </a:lnTo>
                  <a:lnTo>
                    <a:pt x="83916" y="275932"/>
                  </a:lnTo>
                  <a:lnTo>
                    <a:pt x="86328" y="291468"/>
                  </a:lnTo>
                  <a:lnTo>
                    <a:pt x="89105" y="306500"/>
                  </a:lnTo>
                  <a:lnTo>
                    <a:pt x="92125" y="320027"/>
                  </a:lnTo>
                  <a:lnTo>
                    <a:pt x="95307" y="332551"/>
                  </a:lnTo>
                  <a:lnTo>
                    <a:pt x="98596" y="344406"/>
                  </a:lnTo>
                  <a:lnTo>
                    <a:pt x="100790" y="358152"/>
                  </a:lnTo>
                  <a:lnTo>
                    <a:pt x="102252" y="373160"/>
                  </a:lnTo>
                  <a:lnTo>
                    <a:pt x="103227" y="389008"/>
                  </a:lnTo>
                  <a:lnTo>
                    <a:pt x="104310" y="419082"/>
                  </a:lnTo>
                  <a:lnTo>
                    <a:pt x="104599" y="433646"/>
                  </a:lnTo>
                  <a:lnTo>
                    <a:pt x="103622" y="446862"/>
                  </a:lnTo>
                  <a:lnTo>
                    <a:pt x="101803" y="459178"/>
                  </a:lnTo>
                  <a:lnTo>
                    <a:pt x="94659" y="515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20372" y="1447720"/>
              <a:ext cx="248156" cy="213456"/>
            </a:xfrm>
            <a:custGeom>
              <a:avLst/>
              <a:gdLst/>
              <a:ahLst/>
              <a:cxnLst/>
              <a:rect l="0" t="0" r="0" b="0"/>
              <a:pathLst>
                <a:path w="248156" h="213456">
                  <a:moveTo>
                    <a:pt x="0" y="97762"/>
                  </a:moveTo>
                  <a:lnTo>
                    <a:pt x="5584" y="75428"/>
                  </a:lnTo>
                  <a:lnTo>
                    <a:pt x="8397" y="65343"/>
                  </a:lnTo>
                  <a:lnTo>
                    <a:pt x="14639" y="44789"/>
                  </a:lnTo>
                  <a:lnTo>
                    <a:pt x="21446" y="35568"/>
                  </a:lnTo>
                  <a:lnTo>
                    <a:pt x="30658" y="27084"/>
                  </a:lnTo>
                  <a:lnTo>
                    <a:pt x="41474" y="19090"/>
                  </a:lnTo>
                  <a:lnTo>
                    <a:pt x="54528" y="12593"/>
                  </a:lnTo>
                  <a:lnTo>
                    <a:pt x="69073" y="7092"/>
                  </a:lnTo>
                  <a:lnTo>
                    <a:pt x="84613" y="2257"/>
                  </a:lnTo>
                  <a:lnTo>
                    <a:pt x="98479" y="202"/>
                  </a:lnTo>
                  <a:lnTo>
                    <a:pt x="111229" y="0"/>
                  </a:lnTo>
                  <a:lnTo>
                    <a:pt x="123235" y="1035"/>
                  </a:lnTo>
                  <a:lnTo>
                    <a:pt x="134745" y="4061"/>
                  </a:lnTo>
                  <a:lnTo>
                    <a:pt x="145924" y="8416"/>
                  </a:lnTo>
                  <a:lnTo>
                    <a:pt x="156882" y="13657"/>
                  </a:lnTo>
                  <a:lnTo>
                    <a:pt x="166525" y="19488"/>
                  </a:lnTo>
                  <a:lnTo>
                    <a:pt x="175291" y="25713"/>
                  </a:lnTo>
                  <a:lnTo>
                    <a:pt x="183472" y="32200"/>
                  </a:lnTo>
                  <a:lnTo>
                    <a:pt x="192432" y="40030"/>
                  </a:lnTo>
                  <a:lnTo>
                    <a:pt x="201911" y="48756"/>
                  </a:lnTo>
                  <a:lnTo>
                    <a:pt x="228886" y="74672"/>
                  </a:lnTo>
                  <a:lnTo>
                    <a:pt x="236732" y="82368"/>
                  </a:lnTo>
                  <a:lnTo>
                    <a:pt x="241962" y="92174"/>
                  </a:lnTo>
                  <a:lnTo>
                    <a:pt x="245449" y="103386"/>
                  </a:lnTo>
                  <a:lnTo>
                    <a:pt x="247773" y="115534"/>
                  </a:lnTo>
                  <a:lnTo>
                    <a:pt x="248155" y="127139"/>
                  </a:lnTo>
                  <a:lnTo>
                    <a:pt x="247240" y="138382"/>
                  </a:lnTo>
                  <a:lnTo>
                    <a:pt x="245462" y="149383"/>
                  </a:lnTo>
                  <a:lnTo>
                    <a:pt x="241939" y="159054"/>
                  </a:lnTo>
                  <a:lnTo>
                    <a:pt x="237253" y="167839"/>
                  </a:lnTo>
                  <a:lnTo>
                    <a:pt x="231792" y="176033"/>
                  </a:lnTo>
                  <a:lnTo>
                    <a:pt x="224645" y="182664"/>
                  </a:lnTo>
                  <a:lnTo>
                    <a:pt x="216375" y="188253"/>
                  </a:lnTo>
                  <a:lnTo>
                    <a:pt x="207356" y="193148"/>
                  </a:lnTo>
                  <a:lnTo>
                    <a:pt x="196668" y="197580"/>
                  </a:lnTo>
                  <a:lnTo>
                    <a:pt x="184869" y="201703"/>
                  </a:lnTo>
                  <a:lnTo>
                    <a:pt x="172328" y="205620"/>
                  </a:lnTo>
                  <a:lnTo>
                    <a:pt x="159293" y="208232"/>
                  </a:lnTo>
                  <a:lnTo>
                    <a:pt x="145929" y="209973"/>
                  </a:lnTo>
                  <a:lnTo>
                    <a:pt x="73623" y="213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39224" y="1444914"/>
              <a:ext cx="196512" cy="247815"/>
            </a:xfrm>
            <a:custGeom>
              <a:avLst/>
              <a:gdLst/>
              <a:ahLst/>
              <a:cxnLst/>
              <a:rect l="0" t="0" r="0" b="0"/>
              <a:pathLst>
                <a:path w="196512" h="247815">
                  <a:moveTo>
                    <a:pt x="133405" y="79533"/>
                  </a:moveTo>
                  <a:lnTo>
                    <a:pt x="138988" y="62782"/>
                  </a:lnTo>
                  <a:lnTo>
                    <a:pt x="139465" y="54342"/>
                  </a:lnTo>
                  <a:lnTo>
                    <a:pt x="138613" y="45210"/>
                  </a:lnTo>
                  <a:lnTo>
                    <a:pt x="136877" y="35615"/>
                  </a:lnTo>
                  <a:lnTo>
                    <a:pt x="133383" y="26882"/>
                  </a:lnTo>
                  <a:lnTo>
                    <a:pt x="128716" y="18723"/>
                  </a:lnTo>
                  <a:lnTo>
                    <a:pt x="123267" y="10946"/>
                  </a:lnTo>
                  <a:lnTo>
                    <a:pt x="114960" y="5761"/>
                  </a:lnTo>
                  <a:lnTo>
                    <a:pt x="104748" y="2305"/>
                  </a:lnTo>
                  <a:lnTo>
                    <a:pt x="93265" y="0"/>
                  </a:lnTo>
                  <a:lnTo>
                    <a:pt x="82104" y="1970"/>
                  </a:lnTo>
                  <a:lnTo>
                    <a:pt x="71157" y="6789"/>
                  </a:lnTo>
                  <a:lnTo>
                    <a:pt x="60354" y="13507"/>
                  </a:lnTo>
                  <a:lnTo>
                    <a:pt x="49645" y="21492"/>
                  </a:lnTo>
                  <a:lnTo>
                    <a:pt x="39001" y="30321"/>
                  </a:lnTo>
                  <a:lnTo>
                    <a:pt x="28398" y="39713"/>
                  </a:lnTo>
                  <a:lnTo>
                    <a:pt x="20162" y="49481"/>
                  </a:lnTo>
                  <a:lnTo>
                    <a:pt x="13502" y="59498"/>
                  </a:lnTo>
                  <a:lnTo>
                    <a:pt x="7893" y="69682"/>
                  </a:lnTo>
                  <a:lnTo>
                    <a:pt x="4154" y="81146"/>
                  </a:lnTo>
                  <a:lnTo>
                    <a:pt x="1661" y="93463"/>
                  </a:lnTo>
                  <a:lnTo>
                    <a:pt x="0" y="106349"/>
                  </a:lnTo>
                  <a:lnTo>
                    <a:pt x="60" y="118445"/>
                  </a:lnTo>
                  <a:lnTo>
                    <a:pt x="1270" y="130015"/>
                  </a:lnTo>
                  <a:lnTo>
                    <a:pt x="3244" y="141235"/>
                  </a:lnTo>
                  <a:lnTo>
                    <a:pt x="6898" y="152220"/>
                  </a:lnTo>
                  <a:lnTo>
                    <a:pt x="11671" y="163050"/>
                  </a:lnTo>
                  <a:lnTo>
                    <a:pt x="17190" y="173775"/>
                  </a:lnTo>
                  <a:lnTo>
                    <a:pt x="24376" y="182094"/>
                  </a:lnTo>
                  <a:lnTo>
                    <a:pt x="32672" y="188809"/>
                  </a:lnTo>
                  <a:lnTo>
                    <a:pt x="41708" y="194454"/>
                  </a:lnTo>
                  <a:lnTo>
                    <a:pt x="51239" y="197048"/>
                  </a:lnTo>
                  <a:lnTo>
                    <a:pt x="61098" y="197609"/>
                  </a:lnTo>
                  <a:lnTo>
                    <a:pt x="71177" y="196815"/>
                  </a:lnTo>
                  <a:lnTo>
                    <a:pt x="81402" y="193948"/>
                  </a:lnTo>
                  <a:lnTo>
                    <a:pt x="91725" y="189700"/>
                  </a:lnTo>
                  <a:lnTo>
                    <a:pt x="102112" y="184530"/>
                  </a:lnTo>
                  <a:lnTo>
                    <a:pt x="111374" y="177578"/>
                  </a:lnTo>
                  <a:lnTo>
                    <a:pt x="119887" y="169437"/>
                  </a:lnTo>
                  <a:lnTo>
                    <a:pt x="127899" y="160504"/>
                  </a:lnTo>
                  <a:lnTo>
                    <a:pt x="134409" y="148706"/>
                  </a:lnTo>
                  <a:lnTo>
                    <a:pt x="139917" y="134997"/>
                  </a:lnTo>
                  <a:lnTo>
                    <a:pt x="144758" y="120015"/>
                  </a:lnTo>
                  <a:lnTo>
                    <a:pt x="146817" y="106521"/>
                  </a:lnTo>
                  <a:lnTo>
                    <a:pt x="147021" y="94019"/>
                  </a:lnTo>
                  <a:lnTo>
                    <a:pt x="145988" y="82178"/>
                  </a:lnTo>
                  <a:lnTo>
                    <a:pt x="146468" y="78959"/>
                  </a:lnTo>
                  <a:lnTo>
                    <a:pt x="147957" y="81487"/>
                  </a:lnTo>
                  <a:lnTo>
                    <a:pt x="150118" y="87848"/>
                  </a:lnTo>
                  <a:lnTo>
                    <a:pt x="150390" y="96762"/>
                  </a:lnTo>
                  <a:lnTo>
                    <a:pt x="149403" y="107380"/>
                  </a:lnTo>
                  <a:lnTo>
                    <a:pt x="147576" y="119132"/>
                  </a:lnTo>
                  <a:lnTo>
                    <a:pt x="147527" y="131642"/>
                  </a:lnTo>
                  <a:lnTo>
                    <a:pt x="148663" y="144656"/>
                  </a:lnTo>
                  <a:lnTo>
                    <a:pt x="150589" y="158007"/>
                  </a:lnTo>
                  <a:lnTo>
                    <a:pt x="153041" y="170413"/>
                  </a:lnTo>
                  <a:lnTo>
                    <a:pt x="155845" y="182190"/>
                  </a:lnTo>
                  <a:lnTo>
                    <a:pt x="158882" y="193547"/>
                  </a:lnTo>
                  <a:lnTo>
                    <a:pt x="163245" y="203456"/>
                  </a:lnTo>
                  <a:lnTo>
                    <a:pt x="168490" y="212399"/>
                  </a:lnTo>
                  <a:lnTo>
                    <a:pt x="196511" y="247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77805" y="1470793"/>
              <a:ext cx="178800" cy="421770"/>
            </a:xfrm>
            <a:custGeom>
              <a:avLst/>
              <a:gdLst/>
              <a:ahLst/>
              <a:cxnLst/>
              <a:rect l="0" t="0" r="0" b="0"/>
              <a:pathLst>
                <a:path w="178800" h="421770">
                  <a:moveTo>
                    <a:pt x="178799" y="43136"/>
                  </a:moveTo>
                  <a:lnTo>
                    <a:pt x="173216" y="26386"/>
                  </a:lnTo>
                  <a:lnTo>
                    <a:pt x="169234" y="19114"/>
                  </a:lnTo>
                  <a:lnTo>
                    <a:pt x="164242" y="11929"/>
                  </a:lnTo>
                  <a:lnTo>
                    <a:pt x="158577" y="4802"/>
                  </a:lnTo>
                  <a:lnTo>
                    <a:pt x="151294" y="1219"/>
                  </a:lnTo>
                  <a:lnTo>
                    <a:pt x="142933" y="0"/>
                  </a:lnTo>
                  <a:lnTo>
                    <a:pt x="133853" y="355"/>
                  </a:lnTo>
                  <a:lnTo>
                    <a:pt x="124294" y="2929"/>
                  </a:lnTo>
                  <a:lnTo>
                    <a:pt x="114416" y="6982"/>
                  </a:lnTo>
                  <a:lnTo>
                    <a:pt x="104324" y="12022"/>
                  </a:lnTo>
                  <a:lnTo>
                    <a:pt x="92922" y="18887"/>
                  </a:lnTo>
                  <a:lnTo>
                    <a:pt x="80646" y="26970"/>
                  </a:lnTo>
                  <a:lnTo>
                    <a:pt x="67787" y="35865"/>
                  </a:lnTo>
                  <a:lnTo>
                    <a:pt x="56878" y="44131"/>
                  </a:lnTo>
                  <a:lnTo>
                    <a:pt x="47267" y="51980"/>
                  </a:lnTo>
                  <a:lnTo>
                    <a:pt x="38523" y="59550"/>
                  </a:lnTo>
                  <a:lnTo>
                    <a:pt x="30357" y="68102"/>
                  </a:lnTo>
                  <a:lnTo>
                    <a:pt x="22575" y="77309"/>
                  </a:lnTo>
                  <a:lnTo>
                    <a:pt x="15050" y="86953"/>
                  </a:lnTo>
                  <a:lnTo>
                    <a:pt x="10033" y="98057"/>
                  </a:lnTo>
                  <a:lnTo>
                    <a:pt x="6689" y="110134"/>
                  </a:lnTo>
                  <a:lnTo>
                    <a:pt x="4459" y="122860"/>
                  </a:lnTo>
                  <a:lnTo>
                    <a:pt x="5310" y="134850"/>
                  </a:lnTo>
                  <a:lnTo>
                    <a:pt x="8214" y="146349"/>
                  </a:lnTo>
                  <a:lnTo>
                    <a:pt x="12488" y="157521"/>
                  </a:lnTo>
                  <a:lnTo>
                    <a:pt x="18843" y="166137"/>
                  </a:lnTo>
                  <a:lnTo>
                    <a:pt x="26585" y="173051"/>
                  </a:lnTo>
                  <a:lnTo>
                    <a:pt x="35253" y="178828"/>
                  </a:lnTo>
                  <a:lnTo>
                    <a:pt x="44537" y="180342"/>
                  </a:lnTo>
                  <a:lnTo>
                    <a:pt x="54232" y="179014"/>
                  </a:lnTo>
                  <a:lnTo>
                    <a:pt x="64202" y="175792"/>
                  </a:lnTo>
                  <a:lnTo>
                    <a:pt x="75523" y="170138"/>
                  </a:lnTo>
                  <a:lnTo>
                    <a:pt x="87744" y="162863"/>
                  </a:lnTo>
                  <a:lnTo>
                    <a:pt x="100567" y="154506"/>
                  </a:lnTo>
                  <a:lnTo>
                    <a:pt x="111452" y="145430"/>
                  </a:lnTo>
                  <a:lnTo>
                    <a:pt x="121046" y="135873"/>
                  </a:lnTo>
                  <a:lnTo>
                    <a:pt x="129780" y="125996"/>
                  </a:lnTo>
                  <a:lnTo>
                    <a:pt x="137939" y="115905"/>
                  </a:lnTo>
                  <a:lnTo>
                    <a:pt x="145716" y="105672"/>
                  </a:lnTo>
                  <a:lnTo>
                    <a:pt x="153238" y="95344"/>
                  </a:lnTo>
                  <a:lnTo>
                    <a:pt x="159421" y="84953"/>
                  </a:lnTo>
                  <a:lnTo>
                    <a:pt x="164712" y="74520"/>
                  </a:lnTo>
                  <a:lnTo>
                    <a:pt x="169408" y="64059"/>
                  </a:lnTo>
                  <a:lnTo>
                    <a:pt x="171369" y="61759"/>
                  </a:lnTo>
                  <a:lnTo>
                    <a:pt x="171509" y="64900"/>
                  </a:lnTo>
                  <a:lnTo>
                    <a:pt x="170433" y="71669"/>
                  </a:lnTo>
                  <a:lnTo>
                    <a:pt x="163336" y="109112"/>
                  </a:lnTo>
                  <a:lnTo>
                    <a:pt x="160310" y="122179"/>
                  </a:lnTo>
                  <a:lnTo>
                    <a:pt x="157124" y="134396"/>
                  </a:lnTo>
                  <a:lnTo>
                    <a:pt x="153831" y="146046"/>
                  </a:lnTo>
                  <a:lnTo>
                    <a:pt x="150468" y="159656"/>
                  </a:lnTo>
                  <a:lnTo>
                    <a:pt x="143614" y="190360"/>
                  </a:lnTo>
                  <a:lnTo>
                    <a:pt x="136672" y="226600"/>
                  </a:lnTo>
                  <a:lnTo>
                    <a:pt x="133185" y="246080"/>
                  </a:lnTo>
                  <a:lnTo>
                    <a:pt x="130861" y="264910"/>
                  </a:lnTo>
                  <a:lnTo>
                    <a:pt x="129311" y="283306"/>
                  </a:lnTo>
                  <a:lnTo>
                    <a:pt x="128278" y="301414"/>
                  </a:lnTo>
                  <a:lnTo>
                    <a:pt x="126420" y="318160"/>
                  </a:lnTo>
                  <a:lnTo>
                    <a:pt x="124013" y="333998"/>
                  </a:lnTo>
                  <a:lnTo>
                    <a:pt x="121240" y="349232"/>
                  </a:lnTo>
                  <a:lnTo>
                    <a:pt x="117054" y="362893"/>
                  </a:lnTo>
                  <a:lnTo>
                    <a:pt x="111926" y="375507"/>
                  </a:lnTo>
                  <a:lnTo>
                    <a:pt x="106170" y="387422"/>
                  </a:lnTo>
                  <a:lnTo>
                    <a:pt x="98827" y="396534"/>
                  </a:lnTo>
                  <a:lnTo>
                    <a:pt x="90426" y="403777"/>
                  </a:lnTo>
                  <a:lnTo>
                    <a:pt x="81319" y="409775"/>
                  </a:lnTo>
                  <a:lnTo>
                    <a:pt x="70573" y="413773"/>
                  </a:lnTo>
                  <a:lnTo>
                    <a:pt x="58735" y="416438"/>
                  </a:lnTo>
                  <a:lnTo>
                    <a:pt x="0" y="421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98674" y="1457504"/>
              <a:ext cx="161066" cy="182637"/>
            </a:xfrm>
            <a:custGeom>
              <a:avLst/>
              <a:gdLst/>
              <a:ahLst/>
              <a:cxnLst/>
              <a:rect l="0" t="0" r="0" b="0"/>
              <a:pathLst>
                <a:path w="161066" h="182637">
                  <a:moveTo>
                    <a:pt x="0" y="77460"/>
                  </a:moveTo>
                  <a:lnTo>
                    <a:pt x="22334" y="77460"/>
                  </a:lnTo>
                  <a:lnTo>
                    <a:pt x="33587" y="76292"/>
                  </a:lnTo>
                  <a:lnTo>
                    <a:pt x="45764" y="74344"/>
                  </a:lnTo>
                  <a:lnTo>
                    <a:pt x="58557" y="71877"/>
                  </a:lnTo>
                  <a:lnTo>
                    <a:pt x="72928" y="70232"/>
                  </a:lnTo>
                  <a:lnTo>
                    <a:pt x="88352" y="69135"/>
                  </a:lnTo>
                  <a:lnTo>
                    <a:pt x="104478" y="68404"/>
                  </a:lnTo>
                  <a:lnTo>
                    <a:pt x="118734" y="66749"/>
                  </a:lnTo>
                  <a:lnTo>
                    <a:pt x="131744" y="64476"/>
                  </a:lnTo>
                  <a:lnTo>
                    <a:pt x="143923" y="61792"/>
                  </a:lnTo>
                  <a:lnTo>
                    <a:pt x="152043" y="55329"/>
                  </a:lnTo>
                  <a:lnTo>
                    <a:pt x="157456" y="46345"/>
                  </a:lnTo>
                  <a:lnTo>
                    <a:pt x="161065" y="35682"/>
                  </a:lnTo>
                  <a:lnTo>
                    <a:pt x="159964" y="27404"/>
                  </a:lnTo>
                  <a:lnTo>
                    <a:pt x="155725" y="20717"/>
                  </a:lnTo>
                  <a:lnTo>
                    <a:pt x="149393" y="15090"/>
                  </a:lnTo>
                  <a:lnTo>
                    <a:pt x="141666" y="10171"/>
                  </a:lnTo>
                  <a:lnTo>
                    <a:pt x="133009" y="5722"/>
                  </a:lnTo>
                  <a:lnTo>
                    <a:pt x="123731" y="1588"/>
                  </a:lnTo>
                  <a:lnTo>
                    <a:pt x="112872" y="0"/>
                  </a:lnTo>
                  <a:lnTo>
                    <a:pt x="100958" y="111"/>
                  </a:lnTo>
                  <a:lnTo>
                    <a:pt x="88341" y="1353"/>
                  </a:lnTo>
                  <a:lnTo>
                    <a:pt x="77592" y="4518"/>
                  </a:lnTo>
                  <a:lnTo>
                    <a:pt x="68089" y="8965"/>
                  </a:lnTo>
                  <a:lnTo>
                    <a:pt x="59416" y="14268"/>
                  </a:lnTo>
                  <a:lnTo>
                    <a:pt x="52466" y="21308"/>
                  </a:lnTo>
                  <a:lnTo>
                    <a:pt x="46663" y="29508"/>
                  </a:lnTo>
                  <a:lnTo>
                    <a:pt x="41627" y="38480"/>
                  </a:lnTo>
                  <a:lnTo>
                    <a:pt x="39438" y="50305"/>
                  </a:lnTo>
                  <a:lnTo>
                    <a:pt x="39147" y="64031"/>
                  </a:lnTo>
                  <a:lnTo>
                    <a:pt x="40121" y="79025"/>
                  </a:lnTo>
                  <a:lnTo>
                    <a:pt x="41940" y="92527"/>
                  </a:lnTo>
                  <a:lnTo>
                    <a:pt x="44321" y="105034"/>
                  </a:lnTo>
                  <a:lnTo>
                    <a:pt x="47077" y="116878"/>
                  </a:lnTo>
                  <a:lnTo>
                    <a:pt x="52420" y="127111"/>
                  </a:lnTo>
                  <a:lnTo>
                    <a:pt x="59488" y="136270"/>
                  </a:lnTo>
                  <a:lnTo>
                    <a:pt x="67706" y="144714"/>
                  </a:lnTo>
                  <a:lnTo>
                    <a:pt x="76690" y="151512"/>
                  </a:lnTo>
                  <a:lnTo>
                    <a:pt x="86185" y="157212"/>
                  </a:lnTo>
                  <a:lnTo>
                    <a:pt x="96022" y="162181"/>
                  </a:lnTo>
                  <a:lnTo>
                    <a:pt x="106085" y="166662"/>
                  </a:lnTo>
                  <a:lnTo>
                    <a:pt x="116300" y="170818"/>
                  </a:lnTo>
                  <a:lnTo>
                    <a:pt x="147247" y="182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52385" y="1455281"/>
              <a:ext cx="172885" cy="216413"/>
            </a:xfrm>
            <a:custGeom>
              <a:avLst/>
              <a:gdLst/>
              <a:ahLst/>
              <a:cxnLst/>
              <a:rect l="0" t="0" r="0" b="0"/>
              <a:pathLst>
                <a:path w="172885" h="216413">
                  <a:moveTo>
                    <a:pt x="124923" y="6060"/>
                  </a:moveTo>
                  <a:lnTo>
                    <a:pt x="102589" y="476"/>
                  </a:lnTo>
                  <a:lnTo>
                    <a:pt x="92505" y="0"/>
                  </a:lnTo>
                  <a:lnTo>
                    <a:pt x="82275" y="852"/>
                  </a:lnTo>
                  <a:lnTo>
                    <a:pt x="71950" y="2588"/>
                  </a:lnTo>
                  <a:lnTo>
                    <a:pt x="61561" y="4914"/>
                  </a:lnTo>
                  <a:lnTo>
                    <a:pt x="51129" y="7633"/>
                  </a:lnTo>
                  <a:lnTo>
                    <a:pt x="40668" y="10614"/>
                  </a:lnTo>
                  <a:lnTo>
                    <a:pt x="30189" y="14939"/>
                  </a:lnTo>
                  <a:lnTo>
                    <a:pt x="19696" y="20160"/>
                  </a:lnTo>
                  <a:lnTo>
                    <a:pt x="9196" y="25978"/>
                  </a:lnTo>
                  <a:lnTo>
                    <a:pt x="3364" y="33362"/>
                  </a:lnTo>
                  <a:lnTo>
                    <a:pt x="645" y="41790"/>
                  </a:lnTo>
                  <a:lnTo>
                    <a:pt x="0" y="50915"/>
                  </a:lnTo>
                  <a:lnTo>
                    <a:pt x="3077" y="59336"/>
                  </a:lnTo>
                  <a:lnTo>
                    <a:pt x="8633" y="67287"/>
                  </a:lnTo>
                  <a:lnTo>
                    <a:pt x="15844" y="74925"/>
                  </a:lnTo>
                  <a:lnTo>
                    <a:pt x="25325" y="82354"/>
                  </a:lnTo>
                  <a:lnTo>
                    <a:pt x="36321" y="89644"/>
                  </a:lnTo>
                  <a:lnTo>
                    <a:pt x="48325" y="96841"/>
                  </a:lnTo>
                  <a:lnTo>
                    <a:pt x="58666" y="103977"/>
                  </a:lnTo>
                  <a:lnTo>
                    <a:pt x="67897" y="111071"/>
                  </a:lnTo>
                  <a:lnTo>
                    <a:pt x="76388" y="118138"/>
                  </a:lnTo>
                  <a:lnTo>
                    <a:pt x="85555" y="124017"/>
                  </a:lnTo>
                  <a:lnTo>
                    <a:pt x="95171" y="129106"/>
                  </a:lnTo>
                  <a:lnTo>
                    <a:pt x="105089" y="133667"/>
                  </a:lnTo>
                  <a:lnTo>
                    <a:pt x="116375" y="140213"/>
                  </a:lnTo>
                  <a:lnTo>
                    <a:pt x="128573" y="148084"/>
                  </a:lnTo>
                  <a:lnTo>
                    <a:pt x="141380" y="156836"/>
                  </a:lnTo>
                  <a:lnTo>
                    <a:pt x="152255" y="165009"/>
                  </a:lnTo>
                  <a:lnTo>
                    <a:pt x="161842" y="172794"/>
                  </a:lnTo>
                  <a:lnTo>
                    <a:pt x="170571" y="180322"/>
                  </a:lnTo>
                  <a:lnTo>
                    <a:pt x="172884" y="187677"/>
                  </a:lnTo>
                  <a:lnTo>
                    <a:pt x="170921" y="194918"/>
                  </a:lnTo>
                  <a:lnTo>
                    <a:pt x="166106" y="202083"/>
                  </a:lnTo>
                  <a:lnTo>
                    <a:pt x="157053" y="206859"/>
                  </a:lnTo>
                  <a:lnTo>
                    <a:pt x="145174" y="210043"/>
                  </a:lnTo>
                  <a:lnTo>
                    <a:pt x="131412" y="212166"/>
                  </a:lnTo>
                  <a:lnTo>
                    <a:pt x="117563" y="213581"/>
                  </a:lnTo>
                  <a:lnTo>
                    <a:pt x="103656" y="214525"/>
                  </a:lnTo>
                  <a:lnTo>
                    <a:pt x="89710" y="215154"/>
                  </a:lnTo>
                  <a:lnTo>
                    <a:pt x="58632" y="215853"/>
                  </a:lnTo>
                  <a:lnTo>
                    <a:pt x="9229" y="216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67122" y="1655116"/>
              <a:ext cx="494328" cy="48131"/>
            </a:xfrm>
            <a:custGeom>
              <a:avLst/>
              <a:gdLst/>
              <a:ahLst/>
              <a:cxnLst/>
              <a:rect l="0" t="0" r="0" b="0"/>
              <a:pathLst>
                <a:path w="494328" h="48131">
                  <a:moveTo>
                    <a:pt x="0" y="6059"/>
                  </a:moveTo>
                  <a:lnTo>
                    <a:pt x="16750" y="476"/>
                  </a:lnTo>
                  <a:lnTo>
                    <a:pt x="27527" y="0"/>
                  </a:lnTo>
                  <a:lnTo>
                    <a:pt x="40555" y="851"/>
                  </a:lnTo>
                  <a:lnTo>
                    <a:pt x="55084" y="2587"/>
                  </a:lnTo>
                  <a:lnTo>
                    <a:pt x="70612" y="4913"/>
                  </a:lnTo>
                  <a:lnTo>
                    <a:pt x="103448" y="10614"/>
                  </a:lnTo>
                  <a:lnTo>
                    <a:pt x="119216" y="12601"/>
                  </a:lnTo>
                  <a:lnTo>
                    <a:pt x="134403" y="13927"/>
                  </a:lnTo>
                  <a:lnTo>
                    <a:pt x="149201" y="14810"/>
                  </a:lnTo>
                  <a:lnTo>
                    <a:pt x="166079" y="16568"/>
                  </a:lnTo>
                  <a:lnTo>
                    <a:pt x="203530" y="21637"/>
                  </a:lnTo>
                  <a:lnTo>
                    <a:pt x="223333" y="23456"/>
                  </a:lnTo>
                  <a:lnTo>
                    <a:pt x="243547" y="24669"/>
                  </a:lnTo>
                  <a:lnTo>
                    <a:pt x="264035" y="25477"/>
                  </a:lnTo>
                  <a:lnTo>
                    <a:pt x="281199" y="27185"/>
                  </a:lnTo>
                  <a:lnTo>
                    <a:pt x="296148" y="29492"/>
                  </a:lnTo>
                  <a:lnTo>
                    <a:pt x="309620" y="32199"/>
                  </a:lnTo>
                  <a:lnTo>
                    <a:pt x="325612" y="34003"/>
                  </a:lnTo>
                  <a:lnTo>
                    <a:pt x="343286" y="35206"/>
                  </a:lnTo>
                  <a:lnTo>
                    <a:pt x="380453" y="36543"/>
                  </a:lnTo>
                  <a:lnTo>
                    <a:pt x="416448" y="37137"/>
                  </a:lnTo>
                  <a:lnTo>
                    <a:pt x="433059" y="38464"/>
                  </a:lnTo>
                  <a:lnTo>
                    <a:pt x="448807" y="40517"/>
                  </a:lnTo>
                  <a:lnTo>
                    <a:pt x="494327" y="48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51888" y="1839974"/>
              <a:ext cx="357471" cy="283977"/>
            </a:xfrm>
            <a:custGeom>
              <a:avLst/>
              <a:gdLst/>
              <a:ahLst/>
              <a:cxnLst/>
              <a:rect l="0" t="0" r="0" b="0"/>
              <a:pathLst>
                <a:path w="357471" h="283977">
                  <a:moveTo>
                    <a:pt x="10389" y="0"/>
                  </a:moveTo>
                  <a:lnTo>
                    <a:pt x="4806" y="16751"/>
                  </a:lnTo>
                  <a:lnTo>
                    <a:pt x="3161" y="26359"/>
                  </a:lnTo>
                  <a:lnTo>
                    <a:pt x="2064" y="37440"/>
                  </a:lnTo>
                  <a:lnTo>
                    <a:pt x="1333" y="49501"/>
                  </a:lnTo>
                  <a:lnTo>
                    <a:pt x="521" y="78484"/>
                  </a:lnTo>
                  <a:lnTo>
                    <a:pt x="0" y="144701"/>
                  </a:lnTo>
                  <a:lnTo>
                    <a:pt x="1126" y="159573"/>
                  </a:lnTo>
                  <a:lnTo>
                    <a:pt x="3045" y="172994"/>
                  </a:lnTo>
                  <a:lnTo>
                    <a:pt x="5493" y="185447"/>
                  </a:lnTo>
                  <a:lnTo>
                    <a:pt x="7125" y="189074"/>
                  </a:lnTo>
                  <a:lnTo>
                    <a:pt x="8213" y="186818"/>
                  </a:lnTo>
                  <a:lnTo>
                    <a:pt x="8938" y="180639"/>
                  </a:lnTo>
                  <a:lnTo>
                    <a:pt x="10590" y="171846"/>
                  </a:lnTo>
                  <a:lnTo>
                    <a:pt x="15543" y="149610"/>
                  </a:lnTo>
                  <a:lnTo>
                    <a:pt x="24901" y="110811"/>
                  </a:lnTo>
                  <a:lnTo>
                    <a:pt x="28244" y="98415"/>
                  </a:lnTo>
                  <a:lnTo>
                    <a:pt x="35075" y="75293"/>
                  </a:lnTo>
                  <a:lnTo>
                    <a:pt x="45490" y="42565"/>
                  </a:lnTo>
                  <a:lnTo>
                    <a:pt x="51319" y="33052"/>
                  </a:lnTo>
                  <a:lnTo>
                    <a:pt x="58711" y="24372"/>
                  </a:lnTo>
                  <a:lnTo>
                    <a:pt x="67145" y="16248"/>
                  </a:lnTo>
                  <a:lnTo>
                    <a:pt x="76273" y="13169"/>
                  </a:lnTo>
                  <a:lnTo>
                    <a:pt x="85865" y="13454"/>
                  </a:lnTo>
                  <a:lnTo>
                    <a:pt x="95765" y="15981"/>
                  </a:lnTo>
                  <a:lnTo>
                    <a:pt x="104702" y="20003"/>
                  </a:lnTo>
                  <a:lnTo>
                    <a:pt x="112997" y="25022"/>
                  </a:lnTo>
                  <a:lnTo>
                    <a:pt x="120865" y="30705"/>
                  </a:lnTo>
                  <a:lnTo>
                    <a:pt x="127279" y="39168"/>
                  </a:lnTo>
                  <a:lnTo>
                    <a:pt x="132723" y="49485"/>
                  </a:lnTo>
                  <a:lnTo>
                    <a:pt x="137521" y="61037"/>
                  </a:lnTo>
                  <a:lnTo>
                    <a:pt x="140720" y="73413"/>
                  </a:lnTo>
                  <a:lnTo>
                    <a:pt x="142853" y="86338"/>
                  </a:lnTo>
                  <a:lnTo>
                    <a:pt x="144274" y="99629"/>
                  </a:lnTo>
                  <a:lnTo>
                    <a:pt x="145222" y="113164"/>
                  </a:lnTo>
                  <a:lnTo>
                    <a:pt x="145854" y="126863"/>
                  </a:lnTo>
                  <a:lnTo>
                    <a:pt x="146275" y="140669"/>
                  </a:lnTo>
                  <a:lnTo>
                    <a:pt x="145387" y="153379"/>
                  </a:lnTo>
                  <a:lnTo>
                    <a:pt x="143627" y="165359"/>
                  </a:lnTo>
                  <a:lnTo>
                    <a:pt x="141285" y="176851"/>
                  </a:lnTo>
                  <a:lnTo>
                    <a:pt x="139723" y="178669"/>
                  </a:lnTo>
                  <a:lnTo>
                    <a:pt x="138682" y="174038"/>
                  </a:lnTo>
                  <a:lnTo>
                    <a:pt x="137988" y="165108"/>
                  </a:lnTo>
                  <a:lnTo>
                    <a:pt x="139863" y="155648"/>
                  </a:lnTo>
                  <a:lnTo>
                    <a:pt x="143450" y="145836"/>
                  </a:lnTo>
                  <a:lnTo>
                    <a:pt x="148178" y="135789"/>
                  </a:lnTo>
                  <a:lnTo>
                    <a:pt x="152499" y="125585"/>
                  </a:lnTo>
                  <a:lnTo>
                    <a:pt x="156548" y="115276"/>
                  </a:lnTo>
                  <a:lnTo>
                    <a:pt x="160417" y="104898"/>
                  </a:lnTo>
                  <a:lnTo>
                    <a:pt x="165333" y="94473"/>
                  </a:lnTo>
                  <a:lnTo>
                    <a:pt x="170947" y="84017"/>
                  </a:lnTo>
                  <a:lnTo>
                    <a:pt x="177028" y="73541"/>
                  </a:lnTo>
                  <a:lnTo>
                    <a:pt x="185756" y="64220"/>
                  </a:lnTo>
                  <a:lnTo>
                    <a:pt x="196249" y="55668"/>
                  </a:lnTo>
                  <a:lnTo>
                    <a:pt x="207919" y="47630"/>
                  </a:lnTo>
                  <a:lnTo>
                    <a:pt x="220373" y="43440"/>
                  </a:lnTo>
                  <a:lnTo>
                    <a:pt x="233350" y="41815"/>
                  </a:lnTo>
                  <a:lnTo>
                    <a:pt x="246677" y="41900"/>
                  </a:lnTo>
                  <a:lnTo>
                    <a:pt x="259067" y="44294"/>
                  </a:lnTo>
                  <a:lnTo>
                    <a:pt x="270832" y="48227"/>
                  </a:lnTo>
                  <a:lnTo>
                    <a:pt x="282182" y="53187"/>
                  </a:lnTo>
                  <a:lnTo>
                    <a:pt x="290917" y="61168"/>
                  </a:lnTo>
                  <a:lnTo>
                    <a:pt x="297909" y="71163"/>
                  </a:lnTo>
                  <a:lnTo>
                    <a:pt x="303739" y="82501"/>
                  </a:lnTo>
                  <a:lnTo>
                    <a:pt x="308795" y="94734"/>
                  </a:lnTo>
                  <a:lnTo>
                    <a:pt x="313333" y="107564"/>
                  </a:lnTo>
                  <a:lnTo>
                    <a:pt x="317528" y="120791"/>
                  </a:lnTo>
                  <a:lnTo>
                    <a:pt x="325305" y="147954"/>
                  </a:lnTo>
                  <a:lnTo>
                    <a:pt x="343366" y="216289"/>
                  </a:lnTo>
                  <a:lnTo>
                    <a:pt x="346898" y="228333"/>
                  </a:lnTo>
                  <a:lnTo>
                    <a:pt x="357470" y="28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72463" y="1955668"/>
              <a:ext cx="1" cy="73624"/>
            </a:xfrm>
            <a:custGeom>
              <a:avLst/>
              <a:gdLst/>
              <a:ahLst/>
              <a:cxnLst/>
              <a:rect l="0" t="0" r="0" b="0"/>
              <a:pathLst>
                <a:path w="1" h="73624">
                  <a:moveTo>
                    <a:pt x="0" y="0"/>
                  </a:moveTo>
                  <a:lnTo>
                    <a:pt x="0" y="73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461946" y="17873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546087" y="1900478"/>
              <a:ext cx="178800" cy="181402"/>
            </a:xfrm>
            <a:custGeom>
              <a:avLst/>
              <a:gdLst/>
              <a:ahLst/>
              <a:cxnLst/>
              <a:rect l="0" t="0" r="0" b="0"/>
              <a:pathLst>
                <a:path w="178800" h="181402">
                  <a:moveTo>
                    <a:pt x="0" y="13120"/>
                  </a:moveTo>
                  <a:lnTo>
                    <a:pt x="0" y="80731"/>
                  </a:lnTo>
                  <a:lnTo>
                    <a:pt x="1168" y="94421"/>
                  </a:lnTo>
                  <a:lnTo>
                    <a:pt x="3116" y="108223"/>
                  </a:lnTo>
                  <a:lnTo>
                    <a:pt x="5583" y="122098"/>
                  </a:lnTo>
                  <a:lnTo>
                    <a:pt x="7228" y="136023"/>
                  </a:lnTo>
                  <a:lnTo>
                    <a:pt x="8324" y="149980"/>
                  </a:lnTo>
                  <a:lnTo>
                    <a:pt x="9055" y="163960"/>
                  </a:lnTo>
                  <a:lnTo>
                    <a:pt x="10711" y="167436"/>
                  </a:lnTo>
                  <a:lnTo>
                    <a:pt x="12984" y="163911"/>
                  </a:lnTo>
                  <a:lnTo>
                    <a:pt x="15667" y="155718"/>
                  </a:lnTo>
                  <a:lnTo>
                    <a:pt x="18625" y="144412"/>
                  </a:lnTo>
                  <a:lnTo>
                    <a:pt x="25028" y="116269"/>
                  </a:lnTo>
                  <a:lnTo>
                    <a:pt x="29540" y="102921"/>
                  </a:lnTo>
                  <a:lnTo>
                    <a:pt x="34885" y="90517"/>
                  </a:lnTo>
                  <a:lnTo>
                    <a:pt x="40786" y="78741"/>
                  </a:lnTo>
                  <a:lnTo>
                    <a:pt x="47057" y="68553"/>
                  </a:lnTo>
                  <a:lnTo>
                    <a:pt x="53575" y="59425"/>
                  </a:lnTo>
                  <a:lnTo>
                    <a:pt x="60257" y="51001"/>
                  </a:lnTo>
                  <a:lnTo>
                    <a:pt x="67050" y="41880"/>
                  </a:lnTo>
                  <a:lnTo>
                    <a:pt x="80829" y="22396"/>
                  </a:lnTo>
                  <a:lnTo>
                    <a:pt x="88945" y="14630"/>
                  </a:lnTo>
                  <a:lnTo>
                    <a:pt x="97861" y="8283"/>
                  </a:lnTo>
                  <a:lnTo>
                    <a:pt x="107311" y="2884"/>
                  </a:lnTo>
                  <a:lnTo>
                    <a:pt x="117117" y="453"/>
                  </a:lnTo>
                  <a:lnTo>
                    <a:pt x="127160" y="0"/>
                  </a:lnTo>
                  <a:lnTo>
                    <a:pt x="137361" y="868"/>
                  </a:lnTo>
                  <a:lnTo>
                    <a:pt x="144162" y="6120"/>
                  </a:lnTo>
                  <a:lnTo>
                    <a:pt x="148696" y="14297"/>
                  </a:lnTo>
                  <a:lnTo>
                    <a:pt x="151718" y="24422"/>
                  </a:lnTo>
                  <a:lnTo>
                    <a:pt x="158193" y="48138"/>
                  </a:lnTo>
                  <a:lnTo>
                    <a:pt x="161556" y="61006"/>
                  </a:lnTo>
                  <a:lnTo>
                    <a:pt x="163797" y="75428"/>
                  </a:lnTo>
                  <a:lnTo>
                    <a:pt x="165292" y="90886"/>
                  </a:lnTo>
                  <a:lnTo>
                    <a:pt x="166288" y="107034"/>
                  </a:lnTo>
                  <a:lnTo>
                    <a:pt x="168121" y="121306"/>
                  </a:lnTo>
                  <a:lnTo>
                    <a:pt x="178799" y="181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814833" y="1892562"/>
              <a:ext cx="204546" cy="220871"/>
            </a:xfrm>
            <a:custGeom>
              <a:avLst/>
              <a:gdLst/>
              <a:ahLst/>
              <a:cxnLst/>
              <a:rect l="0" t="0" r="0" b="0"/>
              <a:pathLst>
                <a:path w="204546" h="220871">
                  <a:moveTo>
                    <a:pt x="36264" y="0"/>
                  </a:moveTo>
                  <a:lnTo>
                    <a:pt x="11540" y="74171"/>
                  </a:lnTo>
                  <a:lnTo>
                    <a:pt x="8095" y="85675"/>
                  </a:lnTo>
                  <a:lnTo>
                    <a:pt x="1151" y="110922"/>
                  </a:lnTo>
                  <a:lnTo>
                    <a:pt x="0" y="123030"/>
                  </a:lnTo>
                  <a:lnTo>
                    <a:pt x="402" y="134608"/>
                  </a:lnTo>
                  <a:lnTo>
                    <a:pt x="1838" y="145833"/>
                  </a:lnTo>
                  <a:lnTo>
                    <a:pt x="6302" y="154485"/>
                  </a:lnTo>
                  <a:lnTo>
                    <a:pt x="12783" y="161421"/>
                  </a:lnTo>
                  <a:lnTo>
                    <a:pt x="20610" y="167214"/>
                  </a:lnTo>
                  <a:lnTo>
                    <a:pt x="30503" y="167570"/>
                  </a:lnTo>
                  <a:lnTo>
                    <a:pt x="41772" y="164301"/>
                  </a:lnTo>
                  <a:lnTo>
                    <a:pt x="53959" y="158617"/>
                  </a:lnTo>
                  <a:lnTo>
                    <a:pt x="64422" y="151321"/>
                  </a:lnTo>
                  <a:lnTo>
                    <a:pt x="73734" y="142951"/>
                  </a:lnTo>
                  <a:lnTo>
                    <a:pt x="82279" y="133865"/>
                  </a:lnTo>
                  <a:lnTo>
                    <a:pt x="89144" y="123134"/>
                  </a:lnTo>
                  <a:lnTo>
                    <a:pt x="94890" y="111305"/>
                  </a:lnTo>
                  <a:lnTo>
                    <a:pt x="99889" y="98744"/>
                  </a:lnTo>
                  <a:lnTo>
                    <a:pt x="108560" y="75439"/>
                  </a:lnTo>
                  <a:lnTo>
                    <a:pt x="123648" y="31912"/>
                  </a:lnTo>
                  <a:lnTo>
                    <a:pt x="126073" y="29455"/>
                  </a:lnTo>
                  <a:lnTo>
                    <a:pt x="127689" y="32492"/>
                  </a:lnTo>
                  <a:lnTo>
                    <a:pt x="128767" y="39191"/>
                  </a:lnTo>
                  <a:lnTo>
                    <a:pt x="129485" y="48331"/>
                  </a:lnTo>
                  <a:lnTo>
                    <a:pt x="129964" y="59099"/>
                  </a:lnTo>
                  <a:lnTo>
                    <a:pt x="130496" y="83529"/>
                  </a:lnTo>
                  <a:lnTo>
                    <a:pt x="130733" y="109968"/>
                  </a:lnTo>
                  <a:lnTo>
                    <a:pt x="133133" y="122395"/>
                  </a:lnTo>
                  <a:lnTo>
                    <a:pt x="137071" y="134185"/>
                  </a:lnTo>
                  <a:lnTo>
                    <a:pt x="142033" y="145550"/>
                  </a:lnTo>
                  <a:lnTo>
                    <a:pt x="147678" y="156634"/>
                  </a:lnTo>
                  <a:lnTo>
                    <a:pt x="153779" y="167528"/>
                  </a:lnTo>
                  <a:lnTo>
                    <a:pt x="160184" y="178297"/>
                  </a:lnTo>
                  <a:lnTo>
                    <a:pt x="167959" y="187814"/>
                  </a:lnTo>
                  <a:lnTo>
                    <a:pt x="176649" y="196495"/>
                  </a:lnTo>
                  <a:lnTo>
                    <a:pt x="204545" y="220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061449" y="1755834"/>
              <a:ext cx="42071" cy="305011"/>
            </a:xfrm>
            <a:custGeom>
              <a:avLst/>
              <a:gdLst/>
              <a:ahLst/>
              <a:cxnLst/>
              <a:rect l="0" t="0" r="0" b="0"/>
              <a:pathLst>
                <a:path w="42071" h="305011">
                  <a:moveTo>
                    <a:pt x="0" y="0"/>
                  </a:moveTo>
                  <a:lnTo>
                    <a:pt x="11167" y="16750"/>
                  </a:lnTo>
                  <a:lnTo>
                    <a:pt x="14456" y="26359"/>
                  </a:lnTo>
                  <a:lnTo>
                    <a:pt x="16649" y="37439"/>
                  </a:lnTo>
                  <a:lnTo>
                    <a:pt x="18111" y="49500"/>
                  </a:lnTo>
                  <a:lnTo>
                    <a:pt x="19086" y="62216"/>
                  </a:lnTo>
                  <a:lnTo>
                    <a:pt x="19735" y="75367"/>
                  </a:lnTo>
                  <a:lnTo>
                    <a:pt x="20457" y="103614"/>
                  </a:lnTo>
                  <a:lnTo>
                    <a:pt x="21012" y="223972"/>
                  </a:lnTo>
                  <a:lnTo>
                    <a:pt x="22189" y="236961"/>
                  </a:lnTo>
                  <a:lnTo>
                    <a:pt x="24141" y="249127"/>
                  </a:lnTo>
                  <a:lnTo>
                    <a:pt x="42070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29896" y="1875024"/>
              <a:ext cx="235910" cy="143751"/>
            </a:xfrm>
            <a:custGeom>
              <a:avLst/>
              <a:gdLst/>
              <a:ahLst/>
              <a:cxnLst/>
              <a:rect l="0" t="0" r="0" b="0"/>
              <a:pathLst>
                <a:path w="235910" h="143751">
                  <a:moveTo>
                    <a:pt x="0" y="49091"/>
                  </a:moveTo>
                  <a:lnTo>
                    <a:pt x="64140" y="49091"/>
                  </a:lnTo>
                  <a:lnTo>
                    <a:pt x="78987" y="47922"/>
                  </a:lnTo>
                  <a:lnTo>
                    <a:pt x="93560" y="45975"/>
                  </a:lnTo>
                  <a:lnTo>
                    <a:pt x="107950" y="43508"/>
                  </a:lnTo>
                  <a:lnTo>
                    <a:pt x="122217" y="41863"/>
                  </a:lnTo>
                  <a:lnTo>
                    <a:pt x="136403" y="40767"/>
                  </a:lnTo>
                  <a:lnTo>
                    <a:pt x="150535" y="40036"/>
                  </a:lnTo>
                  <a:lnTo>
                    <a:pt x="164631" y="38380"/>
                  </a:lnTo>
                  <a:lnTo>
                    <a:pt x="178703" y="36107"/>
                  </a:lnTo>
                  <a:lnTo>
                    <a:pt x="192758" y="33423"/>
                  </a:lnTo>
                  <a:lnTo>
                    <a:pt x="205635" y="30466"/>
                  </a:lnTo>
                  <a:lnTo>
                    <a:pt x="217725" y="27325"/>
                  </a:lnTo>
                  <a:lnTo>
                    <a:pt x="229291" y="24063"/>
                  </a:lnTo>
                  <a:lnTo>
                    <a:pt x="234664" y="19551"/>
                  </a:lnTo>
                  <a:lnTo>
                    <a:pt x="235909" y="14206"/>
                  </a:lnTo>
                  <a:lnTo>
                    <a:pt x="234402" y="8305"/>
                  </a:lnTo>
                  <a:lnTo>
                    <a:pt x="227554" y="4371"/>
                  </a:lnTo>
                  <a:lnTo>
                    <a:pt x="217145" y="1749"/>
                  </a:lnTo>
                  <a:lnTo>
                    <a:pt x="204363" y="0"/>
                  </a:lnTo>
                  <a:lnTo>
                    <a:pt x="191167" y="1172"/>
                  </a:lnTo>
                  <a:lnTo>
                    <a:pt x="177696" y="4290"/>
                  </a:lnTo>
                  <a:lnTo>
                    <a:pt x="164040" y="8706"/>
                  </a:lnTo>
                  <a:lnTo>
                    <a:pt x="152599" y="13988"/>
                  </a:lnTo>
                  <a:lnTo>
                    <a:pt x="142634" y="19846"/>
                  </a:lnTo>
                  <a:lnTo>
                    <a:pt x="133654" y="26088"/>
                  </a:lnTo>
                  <a:lnTo>
                    <a:pt x="125330" y="34925"/>
                  </a:lnTo>
                  <a:lnTo>
                    <a:pt x="117443" y="45490"/>
                  </a:lnTo>
                  <a:lnTo>
                    <a:pt x="109848" y="57208"/>
                  </a:lnTo>
                  <a:lnTo>
                    <a:pt x="107122" y="69695"/>
                  </a:lnTo>
                  <a:lnTo>
                    <a:pt x="107642" y="82693"/>
                  </a:lnTo>
                  <a:lnTo>
                    <a:pt x="110326" y="96034"/>
                  </a:lnTo>
                  <a:lnTo>
                    <a:pt x="115621" y="107265"/>
                  </a:lnTo>
                  <a:lnTo>
                    <a:pt x="122657" y="117089"/>
                  </a:lnTo>
                  <a:lnTo>
                    <a:pt x="147246" y="143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379454" y="1850492"/>
              <a:ext cx="143130" cy="195608"/>
            </a:xfrm>
            <a:custGeom>
              <a:avLst/>
              <a:gdLst/>
              <a:ahLst/>
              <a:cxnLst/>
              <a:rect l="0" t="0" r="0" b="0"/>
              <a:pathLst>
                <a:path w="143130" h="195608">
                  <a:moveTo>
                    <a:pt x="81663" y="0"/>
                  </a:moveTo>
                  <a:lnTo>
                    <a:pt x="59330" y="0"/>
                  </a:lnTo>
                  <a:lnTo>
                    <a:pt x="49245" y="1169"/>
                  </a:lnTo>
                  <a:lnTo>
                    <a:pt x="39016" y="3116"/>
                  </a:lnTo>
                  <a:lnTo>
                    <a:pt x="28691" y="5583"/>
                  </a:lnTo>
                  <a:lnTo>
                    <a:pt x="19470" y="10734"/>
                  </a:lnTo>
                  <a:lnTo>
                    <a:pt x="10986" y="17674"/>
                  </a:lnTo>
                  <a:lnTo>
                    <a:pt x="2992" y="25806"/>
                  </a:lnTo>
                  <a:lnTo>
                    <a:pt x="0" y="33565"/>
                  </a:lnTo>
                  <a:lnTo>
                    <a:pt x="343" y="41074"/>
                  </a:lnTo>
                  <a:lnTo>
                    <a:pt x="2909" y="48418"/>
                  </a:lnTo>
                  <a:lnTo>
                    <a:pt x="8125" y="55651"/>
                  </a:lnTo>
                  <a:lnTo>
                    <a:pt x="15109" y="62810"/>
                  </a:lnTo>
                  <a:lnTo>
                    <a:pt x="23270" y="69921"/>
                  </a:lnTo>
                  <a:lnTo>
                    <a:pt x="33386" y="76998"/>
                  </a:lnTo>
                  <a:lnTo>
                    <a:pt x="44804" y="84053"/>
                  </a:lnTo>
                  <a:lnTo>
                    <a:pt x="57090" y="91094"/>
                  </a:lnTo>
                  <a:lnTo>
                    <a:pt x="68787" y="98125"/>
                  </a:lnTo>
                  <a:lnTo>
                    <a:pt x="91133" y="112170"/>
                  </a:lnTo>
                  <a:lnTo>
                    <a:pt x="100831" y="119188"/>
                  </a:lnTo>
                  <a:lnTo>
                    <a:pt x="109634" y="126204"/>
                  </a:lnTo>
                  <a:lnTo>
                    <a:pt x="117840" y="133218"/>
                  </a:lnTo>
                  <a:lnTo>
                    <a:pt x="125648" y="141400"/>
                  </a:lnTo>
                  <a:lnTo>
                    <a:pt x="133190" y="150361"/>
                  </a:lnTo>
                  <a:lnTo>
                    <a:pt x="140556" y="159840"/>
                  </a:lnTo>
                  <a:lnTo>
                    <a:pt x="143129" y="168497"/>
                  </a:lnTo>
                  <a:lnTo>
                    <a:pt x="142507" y="176606"/>
                  </a:lnTo>
                  <a:lnTo>
                    <a:pt x="139755" y="184349"/>
                  </a:lnTo>
                  <a:lnTo>
                    <a:pt x="132077" y="189510"/>
                  </a:lnTo>
                  <a:lnTo>
                    <a:pt x="121116" y="192952"/>
                  </a:lnTo>
                  <a:lnTo>
                    <a:pt x="107965" y="195246"/>
                  </a:lnTo>
                  <a:lnTo>
                    <a:pt x="95692" y="195607"/>
                  </a:lnTo>
                  <a:lnTo>
                    <a:pt x="84004" y="194679"/>
                  </a:lnTo>
                  <a:lnTo>
                    <a:pt x="72706" y="192891"/>
                  </a:lnTo>
                  <a:lnTo>
                    <a:pt x="60500" y="190531"/>
                  </a:lnTo>
                  <a:lnTo>
                    <a:pt x="8040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71470" y="1608587"/>
              <a:ext cx="220870" cy="10519"/>
            </a:xfrm>
            <a:custGeom>
              <a:avLst/>
              <a:gdLst/>
              <a:ahLst/>
              <a:cxnLst/>
              <a:rect l="0" t="0" r="0" b="0"/>
              <a:pathLst>
                <a:path w="220870" h="10519">
                  <a:moveTo>
                    <a:pt x="0" y="0"/>
                  </a:moveTo>
                  <a:lnTo>
                    <a:pt x="27917" y="0"/>
                  </a:lnTo>
                  <a:lnTo>
                    <a:pt x="40815" y="1169"/>
                  </a:lnTo>
                  <a:lnTo>
                    <a:pt x="54088" y="3117"/>
                  </a:lnTo>
                  <a:lnTo>
                    <a:pt x="67611" y="5584"/>
                  </a:lnTo>
                  <a:lnTo>
                    <a:pt x="81301" y="7229"/>
                  </a:lnTo>
                  <a:lnTo>
                    <a:pt x="95102" y="8325"/>
                  </a:lnTo>
                  <a:lnTo>
                    <a:pt x="108978" y="9056"/>
                  </a:lnTo>
                  <a:lnTo>
                    <a:pt x="136860" y="9868"/>
                  </a:lnTo>
                  <a:lnTo>
                    <a:pt x="220869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745093" y="1682210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97018" y="1167289"/>
            <a:ext cx="1235202" cy="525440"/>
            <a:chOff x="3597018" y="1167289"/>
            <a:chExt cx="1235202" cy="525440"/>
          </a:xfrm>
        </p:grpSpPr>
        <p:sp>
          <p:nvSpPr>
            <p:cNvPr id="29" name="Freeform 28"/>
            <p:cNvSpPr/>
            <p:nvPr/>
          </p:nvSpPr>
          <p:spPr>
            <a:xfrm>
              <a:off x="3597018" y="1167289"/>
              <a:ext cx="371926" cy="367676"/>
            </a:xfrm>
            <a:custGeom>
              <a:avLst/>
              <a:gdLst/>
              <a:ahLst/>
              <a:cxnLst/>
              <a:rect l="0" t="0" r="0" b="0"/>
              <a:pathLst>
                <a:path w="371926" h="367676">
                  <a:moveTo>
                    <a:pt x="0" y="10077"/>
                  </a:moveTo>
                  <a:lnTo>
                    <a:pt x="27917" y="10077"/>
                  </a:lnTo>
                  <a:lnTo>
                    <a:pt x="39647" y="11245"/>
                  </a:lnTo>
                  <a:lnTo>
                    <a:pt x="50972" y="13193"/>
                  </a:lnTo>
                  <a:lnTo>
                    <a:pt x="62028" y="15660"/>
                  </a:lnTo>
                  <a:lnTo>
                    <a:pt x="74074" y="16136"/>
                  </a:lnTo>
                  <a:lnTo>
                    <a:pt x="86778" y="15285"/>
                  </a:lnTo>
                  <a:lnTo>
                    <a:pt x="99923" y="13549"/>
                  </a:lnTo>
                  <a:lnTo>
                    <a:pt x="113360" y="12392"/>
                  </a:lnTo>
                  <a:lnTo>
                    <a:pt x="126993" y="11620"/>
                  </a:lnTo>
                  <a:lnTo>
                    <a:pt x="154606" y="10763"/>
                  </a:lnTo>
                  <a:lnTo>
                    <a:pt x="182460" y="10382"/>
                  </a:lnTo>
                  <a:lnTo>
                    <a:pt x="196432" y="9111"/>
                  </a:lnTo>
                  <a:lnTo>
                    <a:pt x="210421" y="7096"/>
                  </a:lnTo>
                  <a:lnTo>
                    <a:pt x="224421" y="4584"/>
                  </a:lnTo>
                  <a:lnTo>
                    <a:pt x="238430" y="2909"/>
                  </a:lnTo>
                  <a:lnTo>
                    <a:pt x="252443" y="1792"/>
                  </a:lnTo>
                  <a:lnTo>
                    <a:pt x="266459" y="1048"/>
                  </a:lnTo>
                  <a:lnTo>
                    <a:pt x="294499" y="221"/>
                  </a:lnTo>
                  <a:lnTo>
                    <a:pt x="308521" y="0"/>
                  </a:lnTo>
                  <a:lnTo>
                    <a:pt x="322543" y="1022"/>
                  </a:lnTo>
                  <a:lnTo>
                    <a:pt x="336565" y="2872"/>
                  </a:lnTo>
                  <a:lnTo>
                    <a:pt x="350588" y="5273"/>
                  </a:lnTo>
                  <a:lnTo>
                    <a:pt x="359937" y="11549"/>
                  </a:lnTo>
                  <a:lnTo>
                    <a:pt x="366169" y="20407"/>
                  </a:lnTo>
                  <a:lnTo>
                    <a:pt x="370324" y="30987"/>
                  </a:lnTo>
                  <a:lnTo>
                    <a:pt x="371925" y="41546"/>
                  </a:lnTo>
                  <a:lnTo>
                    <a:pt x="371824" y="52092"/>
                  </a:lnTo>
                  <a:lnTo>
                    <a:pt x="370588" y="62628"/>
                  </a:lnTo>
                  <a:lnTo>
                    <a:pt x="368596" y="73158"/>
                  </a:lnTo>
                  <a:lnTo>
                    <a:pt x="366099" y="83683"/>
                  </a:lnTo>
                  <a:lnTo>
                    <a:pt x="363265" y="94207"/>
                  </a:lnTo>
                  <a:lnTo>
                    <a:pt x="359039" y="105896"/>
                  </a:lnTo>
                  <a:lnTo>
                    <a:pt x="353885" y="118364"/>
                  </a:lnTo>
                  <a:lnTo>
                    <a:pt x="348111" y="131351"/>
                  </a:lnTo>
                  <a:lnTo>
                    <a:pt x="343093" y="144683"/>
                  </a:lnTo>
                  <a:lnTo>
                    <a:pt x="338579" y="158245"/>
                  </a:lnTo>
                  <a:lnTo>
                    <a:pt x="326643" y="196550"/>
                  </a:lnTo>
                  <a:lnTo>
                    <a:pt x="322938" y="208016"/>
                  </a:lnTo>
                  <a:lnTo>
                    <a:pt x="319299" y="220334"/>
                  </a:lnTo>
                  <a:lnTo>
                    <a:pt x="308595" y="258835"/>
                  </a:lnTo>
                  <a:lnTo>
                    <a:pt x="301539" y="281906"/>
                  </a:lnTo>
                  <a:lnTo>
                    <a:pt x="299191" y="294135"/>
                  </a:lnTo>
                  <a:lnTo>
                    <a:pt x="297625" y="306962"/>
                  </a:lnTo>
                  <a:lnTo>
                    <a:pt x="294493" y="367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217556" y="1356165"/>
              <a:ext cx="21037" cy="336564"/>
            </a:xfrm>
            <a:custGeom>
              <a:avLst/>
              <a:gdLst/>
              <a:ahLst/>
              <a:cxnLst/>
              <a:rect l="0" t="0" r="0" b="0"/>
              <a:pathLst>
                <a:path w="21037" h="336564">
                  <a:moveTo>
                    <a:pt x="21036" y="0"/>
                  </a:moveTo>
                  <a:lnTo>
                    <a:pt x="15452" y="16750"/>
                  </a:lnTo>
                  <a:lnTo>
                    <a:pt x="13807" y="27527"/>
                  </a:lnTo>
                  <a:lnTo>
                    <a:pt x="12711" y="40555"/>
                  </a:lnTo>
                  <a:lnTo>
                    <a:pt x="11980" y="55084"/>
                  </a:lnTo>
                  <a:lnTo>
                    <a:pt x="11168" y="83692"/>
                  </a:lnTo>
                  <a:lnTo>
                    <a:pt x="10646" y="140146"/>
                  </a:lnTo>
                  <a:lnTo>
                    <a:pt x="9435" y="154199"/>
                  </a:lnTo>
                  <a:lnTo>
                    <a:pt x="7458" y="168242"/>
                  </a:lnTo>
                  <a:lnTo>
                    <a:pt x="4973" y="182279"/>
                  </a:lnTo>
                  <a:lnTo>
                    <a:pt x="3315" y="196311"/>
                  </a:lnTo>
                  <a:lnTo>
                    <a:pt x="2210" y="210340"/>
                  </a:lnTo>
                  <a:lnTo>
                    <a:pt x="1474" y="224367"/>
                  </a:lnTo>
                  <a:lnTo>
                    <a:pt x="655" y="252419"/>
                  </a:lnTo>
                  <a:lnTo>
                    <a:pt x="0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238592" y="1309844"/>
              <a:ext cx="182632" cy="109428"/>
            </a:xfrm>
            <a:custGeom>
              <a:avLst/>
              <a:gdLst/>
              <a:ahLst/>
              <a:cxnLst/>
              <a:rect l="0" t="0" r="0" b="0"/>
              <a:pathLst>
                <a:path w="182632" h="109428">
                  <a:moveTo>
                    <a:pt x="0" y="67356"/>
                  </a:moveTo>
                  <a:lnTo>
                    <a:pt x="11166" y="50606"/>
                  </a:lnTo>
                  <a:lnTo>
                    <a:pt x="16793" y="43334"/>
                  </a:lnTo>
                  <a:lnTo>
                    <a:pt x="22882" y="36150"/>
                  </a:lnTo>
                  <a:lnTo>
                    <a:pt x="29278" y="29022"/>
                  </a:lnTo>
                  <a:lnTo>
                    <a:pt x="38217" y="23102"/>
                  </a:lnTo>
                  <a:lnTo>
                    <a:pt x="48850" y="17987"/>
                  </a:lnTo>
                  <a:lnTo>
                    <a:pt x="60613" y="13408"/>
                  </a:lnTo>
                  <a:lnTo>
                    <a:pt x="83033" y="5204"/>
                  </a:lnTo>
                  <a:lnTo>
                    <a:pt x="93920" y="1381"/>
                  </a:lnTo>
                  <a:lnTo>
                    <a:pt x="105852" y="0"/>
                  </a:lnTo>
                  <a:lnTo>
                    <a:pt x="118481" y="248"/>
                  </a:lnTo>
                  <a:lnTo>
                    <a:pt x="131575" y="1582"/>
                  </a:lnTo>
                  <a:lnTo>
                    <a:pt x="143811" y="4809"/>
                  </a:lnTo>
                  <a:lnTo>
                    <a:pt x="155473" y="9297"/>
                  </a:lnTo>
                  <a:lnTo>
                    <a:pt x="166754" y="14627"/>
                  </a:lnTo>
                  <a:lnTo>
                    <a:pt x="174275" y="24023"/>
                  </a:lnTo>
                  <a:lnTo>
                    <a:pt x="179289" y="36130"/>
                  </a:lnTo>
                  <a:lnTo>
                    <a:pt x="182631" y="50045"/>
                  </a:lnTo>
                  <a:lnTo>
                    <a:pt x="181354" y="61658"/>
                  </a:lnTo>
                  <a:lnTo>
                    <a:pt x="176997" y="71738"/>
                  </a:lnTo>
                  <a:lnTo>
                    <a:pt x="170585" y="80795"/>
                  </a:lnTo>
                  <a:lnTo>
                    <a:pt x="162806" y="88002"/>
                  </a:lnTo>
                  <a:lnTo>
                    <a:pt x="154113" y="93975"/>
                  </a:lnTo>
                  <a:lnTo>
                    <a:pt x="144812" y="99125"/>
                  </a:lnTo>
                  <a:lnTo>
                    <a:pt x="132769" y="102559"/>
                  </a:lnTo>
                  <a:lnTo>
                    <a:pt x="118897" y="104848"/>
                  </a:lnTo>
                  <a:lnTo>
                    <a:pt x="103805" y="106374"/>
                  </a:lnTo>
                  <a:lnTo>
                    <a:pt x="89070" y="107392"/>
                  </a:lnTo>
                  <a:lnTo>
                    <a:pt x="74572" y="108070"/>
                  </a:lnTo>
                  <a:lnTo>
                    <a:pt x="21035" y="1094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00020" y="1314846"/>
              <a:ext cx="116789" cy="283225"/>
            </a:xfrm>
            <a:custGeom>
              <a:avLst/>
              <a:gdLst/>
              <a:ahLst/>
              <a:cxnLst/>
              <a:rect l="0" t="0" r="0" b="0"/>
              <a:pathLst>
                <a:path w="116789" h="283225">
                  <a:moveTo>
                    <a:pt x="96170" y="51837"/>
                  </a:moveTo>
                  <a:lnTo>
                    <a:pt x="101753" y="35086"/>
                  </a:lnTo>
                  <a:lnTo>
                    <a:pt x="102230" y="26646"/>
                  </a:lnTo>
                  <a:lnTo>
                    <a:pt x="101378" y="17514"/>
                  </a:lnTo>
                  <a:lnTo>
                    <a:pt x="99642" y="7919"/>
                  </a:lnTo>
                  <a:lnTo>
                    <a:pt x="94979" y="2692"/>
                  </a:lnTo>
                  <a:lnTo>
                    <a:pt x="88365" y="375"/>
                  </a:lnTo>
                  <a:lnTo>
                    <a:pt x="80449" y="0"/>
                  </a:lnTo>
                  <a:lnTo>
                    <a:pt x="70497" y="918"/>
                  </a:lnTo>
                  <a:lnTo>
                    <a:pt x="59188" y="2699"/>
                  </a:lnTo>
                  <a:lnTo>
                    <a:pt x="46974" y="5055"/>
                  </a:lnTo>
                  <a:lnTo>
                    <a:pt x="36495" y="8962"/>
                  </a:lnTo>
                  <a:lnTo>
                    <a:pt x="27171" y="13905"/>
                  </a:lnTo>
                  <a:lnTo>
                    <a:pt x="18618" y="19537"/>
                  </a:lnTo>
                  <a:lnTo>
                    <a:pt x="11747" y="26798"/>
                  </a:lnTo>
                  <a:lnTo>
                    <a:pt x="5998" y="35144"/>
                  </a:lnTo>
                  <a:lnTo>
                    <a:pt x="997" y="44214"/>
                  </a:lnTo>
                  <a:lnTo>
                    <a:pt x="0" y="52598"/>
                  </a:lnTo>
                  <a:lnTo>
                    <a:pt x="1673" y="60524"/>
                  </a:lnTo>
                  <a:lnTo>
                    <a:pt x="5125" y="68146"/>
                  </a:lnTo>
                  <a:lnTo>
                    <a:pt x="13270" y="72059"/>
                  </a:lnTo>
                  <a:lnTo>
                    <a:pt x="24542" y="73498"/>
                  </a:lnTo>
                  <a:lnTo>
                    <a:pt x="37901" y="73289"/>
                  </a:lnTo>
                  <a:lnTo>
                    <a:pt x="51481" y="70813"/>
                  </a:lnTo>
                  <a:lnTo>
                    <a:pt x="65209" y="66825"/>
                  </a:lnTo>
                  <a:lnTo>
                    <a:pt x="79035" y="61829"/>
                  </a:lnTo>
                  <a:lnTo>
                    <a:pt x="90590" y="54992"/>
                  </a:lnTo>
                  <a:lnTo>
                    <a:pt x="100630" y="46929"/>
                  </a:lnTo>
                  <a:lnTo>
                    <a:pt x="109661" y="38047"/>
                  </a:lnTo>
                  <a:lnTo>
                    <a:pt x="114513" y="36800"/>
                  </a:lnTo>
                  <a:lnTo>
                    <a:pt x="116579" y="40644"/>
                  </a:lnTo>
                  <a:lnTo>
                    <a:pt x="116788" y="47881"/>
                  </a:lnTo>
                  <a:lnTo>
                    <a:pt x="115758" y="57380"/>
                  </a:lnTo>
                  <a:lnTo>
                    <a:pt x="113903" y="68387"/>
                  </a:lnTo>
                  <a:lnTo>
                    <a:pt x="111498" y="80399"/>
                  </a:lnTo>
                  <a:lnTo>
                    <a:pt x="105709" y="106212"/>
                  </a:lnTo>
                  <a:lnTo>
                    <a:pt x="102529" y="119640"/>
                  </a:lnTo>
                  <a:lnTo>
                    <a:pt x="100410" y="133266"/>
                  </a:lnTo>
                  <a:lnTo>
                    <a:pt x="98996" y="147024"/>
                  </a:lnTo>
                  <a:lnTo>
                    <a:pt x="98054" y="160871"/>
                  </a:lnTo>
                  <a:lnTo>
                    <a:pt x="96257" y="173609"/>
                  </a:lnTo>
                  <a:lnTo>
                    <a:pt x="93891" y="185606"/>
                  </a:lnTo>
                  <a:lnTo>
                    <a:pt x="91145" y="197110"/>
                  </a:lnTo>
                  <a:lnTo>
                    <a:pt x="88146" y="208285"/>
                  </a:lnTo>
                  <a:lnTo>
                    <a:pt x="81696" y="230051"/>
                  </a:lnTo>
                  <a:lnTo>
                    <a:pt x="77172" y="240764"/>
                  </a:lnTo>
                  <a:lnTo>
                    <a:pt x="71818" y="251411"/>
                  </a:lnTo>
                  <a:lnTo>
                    <a:pt x="43582" y="283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35794" y="1295983"/>
              <a:ext cx="96426" cy="133806"/>
            </a:xfrm>
            <a:custGeom>
              <a:avLst/>
              <a:gdLst/>
              <a:ahLst/>
              <a:cxnLst/>
              <a:rect l="0" t="0" r="0" b="0"/>
              <a:pathLst>
                <a:path w="96426" h="133806">
                  <a:moveTo>
                    <a:pt x="70748" y="18112"/>
                  </a:moveTo>
                  <a:lnTo>
                    <a:pt x="59581" y="6945"/>
                  </a:lnTo>
                  <a:lnTo>
                    <a:pt x="51617" y="3655"/>
                  </a:lnTo>
                  <a:lnTo>
                    <a:pt x="41633" y="1462"/>
                  </a:lnTo>
                  <a:lnTo>
                    <a:pt x="30303" y="0"/>
                  </a:lnTo>
                  <a:lnTo>
                    <a:pt x="20412" y="1363"/>
                  </a:lnTo>
                  <a:lnTo>
                    <a:pt x="11481" y="4609"/>
                  </a:lnTo>
                  <a:lnTo>
                    <a:pt x="3190" y="9110"/>
                  </a:lnTo>
                  <a:lnTo>
                    <a:pt x="0" y="15616"/>
                  </a:lnTo>
                  <a:lnTo>
                    <a:pt x="210" y="23460"/>
                  </a:lnTo>
                  <a:lnTo>
                    <a:pt x="2688" y="32195"/>
                  </a:lnTo>
                  <a:lnTo>
                    <a:pt x="9014" y="41524"/>
                  </a:lnTo>
                  <a:lnTo>
                    <a:pt x="17906" y="51249"/>
                  </a:lnTo>
                  <a:lnTo>
                    <a:pt x="28508" y="61238"/>
                  </a:lnTo>
                  <a:lnTo>
                    <a:pt x="40251" y="70235"/>
                  </a:lnTo>
                  <a:lnTo>
                    <a:pt x="52754" y="78570"/>
                  </a:lnTo>
                  <a:lnTo>
                    <a:pt x="65764" y="86464"/>
                  </a:lnTo>
                  <a:lnTo>
                    <a:pt x="76774" y="94064"/>
                  </a:lnTo>
                  <a:lnTo>
                    <a:pt x="86452" y="101468"/>
                  </a:lnTo>
                  <a:lnTo>
                    <a:pt x="95240" y="108741"/>
                  </a:lnTo>
                  <a:lnTo>
                    <a:pt x="96425" y="114759"/>
                  </a:lnTo>
                  <a:lnTo>
                    <a:pt x="92541" y="119939"/>
                  </a:lnTo>
                  <a:lnTo>
                    <a:pt x="49713" y="133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628571" y="1619105"/>
              <a:ext cx="1135901" cy="52589"/>
            </a:xfrm>
            <a:custGeom>
              <a:avLst/>
              <a:gdLst/>
              <a:ahLst/>
              <a:cxnLst/>
              <a:rect l="0" t="0" r="0" b="0"/>
              <a:pathLst>
                <a:path w="1135901" h="52589">
                  <a:moveTo>
                    <a:pt x="0" y="52588"/>
                  </a:moveTo>
                  <a:lnTo>
                    <a:pt x="22334" y="52588"/>
                  </a:lnTo>
                  <a:lnTo>
                    <a:pt x="35924" y="51419"/>
                  </a:lnTo>
                  <a:lnTo>
                    <a:pt x="51996" y="49472"/>
                  </a:lnTo>
                  <a:lnTo>
                    <a:pt x="69723" y="47004"/>
                  </a:lnTo>
                  <a:lnTo>
                    <a:pt x="89721" y="45360"/>
                  </a:lnTo>
                  <a:lnTo>
                    <a:pt x="111233" y="44263"/>
                  </a:lnTo>
                  <a:lnTo>
                    <a:pt x="154613" y="43045"/>
                  </a:lnTo>
                  <a:lnTo>
                    <a:pt x="242456" y="42199"/>
                  </a:lnTo>
                  <a:lnTo>
                    <a:pt x="258633" y="40987"/>
                  </a:lnTo>
                  <a:lnTo>
                    <a:pt x="275261" y="39011"/>
                  </a:lnTo>
                  <a:lnTo>
                    <a:pt x="292189" y="36525"/>
                  </a:lnTo>
                  <a:lnTo>
                    <a:pt x="309318" y="34868"/>
                  </a:lnTo>
                  <a:lnTo>
                    <a:pt x="326580" y="33763"/>
                  </a:lnTo>
                  <a:lnTo>
                    <a:pt x="343931" y="33026"/>
                  </a:lnTo>
                  <a:lnTo>
                    <a:pt x="361342" y="31366"/>
                  </a:lnTo>
                  <a:lnTo>
                    <a:pt x="378792" y="29091"/>
                  </a:lnTo>
                  <a:lnTo>
                    <a:pt x="454365" y="17043"/>
                  </a:lnTo>
                  <a:lnTo>
                    <a:pt x="474698" y="14868"/>
                  </a:lnTo>
                  <a:lnTo>
                    <a:pt x="495264" y="13418"/>
                  </a:lnTo>
                  <a:lnTo>
                    <a:pt x="515987" y="12451"/>
                  </a:lnTo>
                  <a:lnTo>
                    <a:pt x="536814" y="10638"/>
                  </a:lnTo>
                  <a:lnTo>
                    <a:pt x="557711" y="8260"/>
                  </a:lnTo>
                  <a:lnTo>
                    <a:pt x="578653" y="5507"/>
                  </a:lnTo>
                  <a:lnTo>
                    <a:pt x="599627" y="3671"/>
                  </a:lnTo>
                  <a:lnTo>
                    <a:pt x="620621" y="2448"/>
                  </a:lnTo>
                  <a:lnTo>
                    <a:pt x="662645" y="1088"/>
                  </a:lnTo>
                  <a:lnTo>
                    <a:pt x="762206" y="143"/>
                  </a:lnTo>
                  <a:lnTo>
                    <a:pt x="1032415" y="0"/>
                  </a:lnTo>
                  <a:lnTo>
                    <a:pt x="1049381" y="1169"/>
                  </a:lnTo>
                  <a:lnTo>
                    <a:pt x="1135900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91511" y="1755834"/>
            <a:ext cx="820374" cy="410187"/>
            <a:chOff x="3891511" y="1755834"/>
            <a:chExt cx="820374" cy="410187"/>
          </a:xfrm>
        </p:grpSpPr>
        <p:sp>
          <p:nvSpPr>
            <p:cNvPr id="36" name="Freeform 35"/>
            <p:cNvSpPr/>
            <p:nvPr/>
          </p:nvSpPr>
          <p:spPr>
            <a:xfrm>
              <a:off x="3891511" y="1755834"/>
              <a:ext cx="52589" cy="410187"/>
            </a:xfrm>
            <a:custGeom>
              <a:avLst/>
              <a:gdLst/>
              <a:ahLst/>
              <a:cxnLst/>
              <a:rect l="0" t="0" r="0" b="0"/>
              <a:pathLst>
                <a:path w="52589" h="410187">
                  <a:moveTo>
                    <a:pt x="52588" y="0"/>
                  </a:moveTo>
                  <a:lnTo>
                    <a:pt x="47005" y="16750"/>
                  </a:lnTo>
                  <a:lnTo>
                    <a:pt x="45360" y="27527"/>
                  </a:lnTo>
                  <a:lnTo>
                    <a:pt x="44263" y="40555"/>
                  </a:lnTo>
                  <a:lnTo>
                    <a:pt x="43532" y="55084"/>
                  </a:lnTo>
                  <a:lnTo>
                    <a:pt x="41877" y="70612"/>
                  </a:lnTo>
                  <a:lnTo>
                    <a:pt x="39604" y="86808"/>
                  </a:lnTo>
                  <a:lnTo>
                    <a:pt x="27560" y="160368"/>
                  </a:lnTo>
                  <a:lnTo>
                    <a:pt x="24216" y="177029"/>
                  </a:lnTo>
                  <a:lnTo>
                    <a:pt x="20819" y="191643"/>
                  </a:lnTo>
                  <a:lnTo>
                    <a:pt x="17385" y="204891"/>
                  </a:lnTo>
                  <a:lnTo>
                    <a:pt x="13927" y="220735"/>
                  </a:lnTo>
                  <a:lnTo>
                    <a:pt x="6969" y="257037"/>
                  </a:lnTo>
                  <a:lnTo>
                    <a:pt x="4646" y="275365"/>
                  </a:lnTo>
                  <a:lnTo>
                    <a:pt x="3097" y="293427"/>
                  </a:lnTo>
                  <a:lnTo>
                    <a:pt x="2065" y="311312"/>
                  </a:lnTo>
                  <a:lnTo>
                    <a:pt x="918" y="343648"/>
                  </a:lnTo>
                  <a:lnTo>
                    <a:pt x="0" y="4101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135661" y="1845650"/>
              <a:ext cx="237000" cy="302349"/>
            </a:xfrm>
            <a:custGeom>
              <a:avLst/>
              <a:gdLst/>
              <a:ahLst/>
              <a:cxnLst/>
              <a:rect l="0" t="0" r="0" b="0"/>
              <a:pathLst>
                <a:path w="237000" h="302349">
                  <a:moveTo>
                    <a:pt x="92413" y="4842"/>
                  </a:moveTo>
                  <a:lnTo>
                    <a:pt x="81246" y="21592"/>
                  </a:lnTo>
                  <a:lnTo>
                    <a:pt x="76788" y="30032"/>
                  </a:lnTo>
                  <a:lnTo>
                    <a:pt x="72648" y="39165"/>
                  </a:lnTo>
                  <a:lnTo>
                    <a:pt x="68718" y="48759"/>
                  </a:lnTo>
                  <a:lnTo>
                    <a:pt x="63762" y="57492"/>
                  </a:lnTo>
                  <a:lnTo>
                    <a:pt x="58120" y="65652"/>
                  </a:lnTo>
                  <a:lnTo>
                    <a:pt x="52022" y="73429"/>
                  </a:lnTo>
                  <a:lnTo>
                    <a:pt x="45619" y="83288"/>
                  </a:lnTo>
                  <a:lnTo>
                    <a:pt x="39013" y="94535"/>
                  </a:lnTo>
                  <a:lnTo>
                    <a:pt x="32272" y="106708"/>
                  </a:lnTo>
                  <a:lnTo>
                    <a:pt x="26609" y="118329"/>
                  </a:lnTo>
                  <a:lnTo>
                    <a:pt x="21666" y="129582"/>
                  </a:lnTo>
                  <a:lnTo>
                    <a:pt x="17201" y="140590"/>
                  </a:lnTo>
                  <a:lnTo>
                    <a:pt x="13056" y="152603"/>
                  </a:lnTo>
                  <a:lnTo>
                    <a:pt x="9124" y="165286"/>
                  </a:lnTo>
                  <a:lnTo>
                    <a:pt x="5335" y="178416"/>
                  </a:lnTo>
                  <a:lnTo>
                    <a:pt x="2808" y="191844"/>
                  </a:lnTo>
                  <a:lnTo>
                    <a:pt x="1123" y="205471"/>
                  </a:lnTo>
                  <a:lnTo>
                    <a:pt x="0" y="219229"/>
                  </a:lnTo>
                  <a:lnTo>
                    <a:pt x="1589" y="231908"/>
                  </a:lnTo>
                  <a:lnTo>
                    <a:pt x="4985" y="243866"/>
                  </a:lnTo>
                  <a:lnTo>
                    <a:pt x="9587" y="255344"/>
                  </a:lnTo>
                  <a:lnTo>
                    <a:pt x="14992" y="265333"/>
                  </a:lnTo>
                  <a:lnTo>
                    <a:pt x="20932" y="274330"/>
                  </a:lnTo>
                  <a:lnTo>
                    <a:pt x="27230" y="282665"/>
                  </a:lnTo>
                  <a:lnTo>
                    <a:pt x="36103" y="289390"/>
                  </a:lnTo>
                  <a:lnTo>
                    <a:pt x="46693" y="295042"/>
                  </a:lnTo>
                  <a:lnTo>
                    <a:pt x="58427" y="299979"/>
                  </a:lnTo>
                  <a:lnTo>
                    <a:pt x="70924" y="302102"/>
                  </a:lnTo>
                  <a:lnTo>
                    <a:pt x="83931" y="302348"/>
                  </a:lnTo>
                  <a:lnTo>
                    <a:pt x="97275" y="301344"/>
                  </a:lnTo>
                  <a:lnTo>
                    <a:pt x="109678" y="299505"/>
                  </a:lnTo>
                  <a:lnTo>
                    <a:pt x="121453" y="297111"/>
                  </a:lnTo>
                  <a:lnTo>
                    <a:pt x="132808" y="294347"/>
                  </a:lnTo>
                  <a:lnTo>
                    <a:pt x="145053" y="288998"/>
                  </a:lnTo>
                  <a:lnTo>
                    <a:pt x="157890" y="281926"/>
                  </a:lnTo>
                  <a:lnTo>
                    <a:pt x="171123" y="273705"/>
                  </a:lnTo>
                  <a:lnTo>
                    <a:pt x="181114" y="264719"/>
                  </a:lnTo>
                  <a:lnTo>
                    <a:pt x="188943" y="255222"/>
                  </a:lnTo>
                  <a:lnTo>
                    <a:pt x="195331" y="245385"/>
                  </a:lnTo>
                  <a:lnTo>
                    <a:pt x="201927" y="236490"/>
                  </a:lnTo>
                  <a:lnTo>
                    <a:pt x="208661" y="228223"/>
                  </a:lnTo>
                  <a:lnTo>
                    <a:pt x="215488" y="220374"/>
                  </a:lnTo>
                  <a:lnTo>
                    <a:pt x="221208" y="209298"/>
                  </a:lnTo>
                  <a:lnTo>
                    <a:pt x="226190" y="196072"/>
                  </a:lnTo>
                  <a:lnTo>
                    <a:pt x="230680" y="181410"/>
                  </a:lnTo>
                  <a:lnTo>
                    <a:pt x="233673" y="165793"/>
                  </a:lnTo>
                  <a:lnTo>
                    <a:pt x="235668" y="149539"/>
                  </a:lnTo>
                  <a:lnTo>
                    <a:pt x="236999" y="132859"/>
                  </a:lnTo>
                  <a:lnTo>
                    <a:pt x="236717" y="118234"/>
                  </a:lnTo>
                  <a:lnTo>
                    <a:pt x="235360" y="104978"/>
                  </a:lnTo>
                  <a:lnTo>
                    <a:pt x="233288" y="92634"/>
                  </a:lnTo>
                  <a:lnTo>
                    <a:pt x="229569" y="79731"/>
                  </a:lnTo>
                  <a:lnTo>
                    <a:pt x="224752" y="66454"/>
                  </a:lnTo>
                  <a:lnTo>
                    <a:pt x="219203" y="52929"/>
                  </a:lnTo>
                  <a:lnTo>
                    <a:pt x="211999" y="40406"/>
                  </a:lnTo>
                  <a:lnTo>
                    <a:pt x="203690" y="28551"/>
                  </a:lnTo>
                  <a:lnTo>
                    <a:pt x="194644" y="17142"/>
                  </a:lnTo>
                  <a:lnTo>
                    <a:pt x="183940" y="9536"/>
                  </a:lnTo>
                  <a:lnTo>
                    <a:pt x="172129" y="4465"/>
                  </a:lnTo>
                  <a:lnTo>
                    <a:pt x="159581" y="1085"/>
                  </a:lnTo>
                  <a:lnTo>
                    <a:pt x="146540" y="0"/>
                  </a:lnTo>
                  <a:lnTo>
                    <a:pt x="133173" y="445"/>
                  </a:lnTo>
                  <a:lnTo>
                    <a:pt x="119586" y="1911"/>
                  </a:lnTo>
                  <a:lnTo>
                    <a:pt x="105854" y="5225"/>
                  </a:lnTo>
                  <a:lnTo>
                    <a:pt x="92025" y="9772"/>
                  </a:lnTo>
                  <a:lnTo>
                    <a:pt x="39825" y="258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42884" y="1923262"/>
              <a:ext cx="199364" cy="179653"/>
            </a:xfrm>
            <a:custGeom>
              <a:avLst/>
              <a:gdLst/>
              <a:ahLst/>
              <a:cxnLst/>
              <a:rect l="0" t="0" r="0" b="0"/>
              <a:pathLst>
                <a:path w="199364" h="179653">
                  <a:moveTo>
                    <a:pt x="6060" y="95512"/>
                  </a:moveTo>
                  <a:lnTo>
                    <a:pt x="6060" y="117845"/>
                  </a:lnTo>
                  <a:lnTo>
                    <a:pt x="4891" y="127930"/>
                  </a:lnTo>
                  <a:lnTo>
                    <a:pt x="2943" y="138159"/>
                  </a:lnTo>
                  <a:lnTo>
                    <a:pt x="476" y="148484"/>
                  </a:lnTo>
                  <a:lnTo>
                    <a:pt x="0" y="151862"/>
                  </a:lnTo>
                  <a:lnTo>
                    <a:pt x="852" y="150608"/>
                  </a:lnTo>
                  <a:lnTo>
                    <a:pt x="2588" y="146266"/>
                  </a:lnTo>
                  <a:lnTo>
                    <a:pt x="3745" y="138697"/>
                  </a:lnTo>
                  <a:lnTo>
                    <a:pt x="4517" y="128976"/>
                  </a:lnTo>
                  <a:lnTo>
                    <a:pt x="5031" y="117821"/>
                  </a:lnTo>
                  <a:lnTo>
                    <a:pt x="6543" y="106879"/>
                  </a:lnTo>
                  <a:lnTo>
                    <a:pt x="8719" y="96078"/>
                  </a:lnTo>
                  <a:lnTo>
                    <a:pt x="11339" y="85372"/>
                  </a:lnTo>
                  <a:lnTo>
                    <a:pt x="15422" y="74728"/>
                  </a:lnTo>
                  <a:lnTo>
                    <a:pt x="20482" y="64127"/>
                  </a:lnTo>
                  <a:lnTo>
                    <a:pt x="26192" y="53553"/>
                  </a:lnTo>
                  <a:lnTo>
                    <a:pt x="33505" y="45336"/>
                  </a:lnTo>
                  <a:lnTo>
                    <a:pt x="41886" y="38688"/>
                  </a:lnTo>
                  <a:lnTo>
                    <a:pt x="50979" y="33089"/>
                  </a:lnTo>
                  <a:lnTo>
                    <a:pt x="58210" y="32861"/>
                  </a:lnTo>
                  <a:lnTo>
                    <a:pt x="64199" y="36215"/>
                  </a:lnTo>
                  <a:lnTo>
                    <a:pt x="69360" y="41957"/>
                  </a:lnTo>
                  <a:lnTo>
                    <a:pt x="73970" y="49291"/>
                  </a:lnTo>
                  <a:lnTo>
                    <a:pt x="78212" y="57686"/>
                  </a:lnTo>
                  <a:lnTo>
                    <a:pt x="82208" y="66789"/>
                  </a:lnTo>
                  <a:lnTo>
                    <a:pt x="84872" y="78700"/>
                  </a:lnTo>
                  <a:lnTo>
                    <a:pt x="86648" y="92484"/>
                  </a:lnTo>
                  <a:lnTo>
                    <a:pt x="87832" y="107517"/>
                  </a:lnTo>
                  <a:lnTo>
                    <a:pt x="89790" y="111695"/>
                  </a:lnTo>
                  <a:lnTo>
                    <a:pt x="92264" y="108638"/>
                  </a:lnTo>
                  <a:lnTo>
                    <a:pt x="101330" y="82651"/>
                  </a:lnTo>
                  <a:lnTo>
                    <a:pt x="104631" y="72914"/>
                  </a:lnTo>
                  <a:lnTo>
                    <a:pt x="109170" y="62917"/>
                  </a:lnTo>
                  <a:lnTo>
                    <a:pt x="114533" y="52747"/>
                  </a:lnTo>
                  <a:lnTo>
                    <a:pt x="120446" y="42461"/>
                  </a:lnTo>
                  <a:lnTo>
                    <a:pt x="126725" y="33266"/>
                  </a:lnTo>
                  <a:lnTo>
                    <a:pt x="133248" y="24799"/>
                  </a:lnTo>
                  <a:lnTo>
                    <a:pt x="139934" y="16817"/>
                  </a:lnTo>
                  <a:lnTo>
                    <a:pt x="147897" y="10327"/>
                  </a:lnTo>
                  <a:lnTo>
                    <a:pt x="156712" y="4832"/>
                  </a:lnTo>
                  <a:lnTo>
                    <a:pt x="166094" y="0"/>
                  </a:lnTo>
                  <a:lnTo>
                    <a:pt x="173518" y="284"/>
                  </a:lnTo>
                  <a:lnTo>
                    <a:pt x="179635" y="3980"/>
                  </a:lnTo>
                  <a:lnTo>
                    <a:pt x="184882" y="9949"/>
                  </a:lnTo>
                  <a:lnTo>
                    <a:pt x="189549" y="17435"/>
                  </a:lnTo>
                  <a:lnTo>
                    <a:pt x="193829" y="25931"/>
                  </a:lnTo>
                  <a:lnTo>
                    <a:pt x="197851" y="35101"/>
                  </a:lnTo>
                  <a:lnTo>
                    <a:pt x="199363" y="47058"/>
                  </a:lnTo>
                  <a:lnTo>
                    <a:pt x="199203" y="60872"/>
                  </a:lnTo>
                  <a:lnTo>
                    <a:pt x="197927" y="75924"/>
                  </a:lnTo>
                  <a:lnTo>
                    <a:pt x="197077" y="90634"/>
                  </a:lnTo>
                  <a:lnTo>
                    <a:pt x="196510" y="105115"/>
                  </a:lnTo>
                  <a:lnTo>
                    <a:pt x="195377" y="1796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11884" y="1955668"/>
              <a:ext cx="1" cy="73624"/>
            </a:xfrm>
            <a:custGeom>
              <a:avLst/>
              <a:gdLst/>
              <a:ahLst/>
              <a:cxnLst/>
              <a:rect l="0" t="0" r="0" b="0"/>
              <a:pathLst>
                <a:path w="1" h="73624">
                  <a:moveTo>
                    <a:pt x="0" y="0"/>
                  </a:moveTo>
                  <a:lnTo>
                    <a:pt x="0" y="73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680331" y="1040637"/>
            <a:ext cx="2713541" cy="1251595"/>
            <a:chOff x="4680331" y="1040637"/>
            <a:chExt cx="2713541" cy="1251595"/>
          </a:xfrm>
        </p:grpSpPr>
        <p:sp>
          <p:nvSpPr>
            <p:cNvPr id="41" name="Freeform 40"/>
            <p:cNvSpPr/>
            <p:nvPr/>
          </p:nvSpPr>
          <p:spPr>
            <a:xfrm>
              <a:off x="5258799" y="1503411"/>
              <a:ext cx="220871" cy="21037"/>
            </a:xfrm>
            <a:custGeom>
              <a:avLst/>
              <a:gdLst/>
              <a:ahLst/>
              <a:cxnLst/>
              <a:rect l="0" t="0" r="0" b="0"/>
              <a:pathLst>
                <a:path w="220871" h="21037">
                  <a:moveTo>
                    <a:pt x="0" y="0"/>
                  </a:moveTo>
                  <a:lnTo>
                    <a:pt x="22333" y="5584"/>
                  </a:lnTo>
                  <a:lnTo>
                    <a:pt x="33587" y="7229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70590" y="10712"/>
                  </a:lnTo>
                  <a:lnTo>
                    <a:pt x="82119" y="12985"/>
                  </a:lnTo>
                  <a:lnTo>
                    <a:pt x="93310" y="15668"/>
                  </a:lnTo>
                  <a:lnTo>
                    <a:pt x="105446" y="17457"/>
                  </a:lnTo>
                  <a:lnTo>
                    <a:pt x="118210" y="18650"/>
                  </a:lnTo>
                  <a:lnTo>
                    <a:pt x="131395" y="19445"/>
                  </a:lnTo>
                  <a:lnTo>
                    <a:pt x="161626" y="20329"/>
                  </a:lnTo>
                  <a:lnTo>
                    <a:pt x="220870" y="21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437598" y="1598070"/>
              <a:ext cx="231388" cy="27095"/>
            </a:xfrm>
            <a:custGeom>
              <a:avLst/>
              <a:gdLst/>
              <a:ahLst/>
              <a:cxnLst/>
              <a:rect l="0" t="0" r="0" b="0"/>
              <a:pathLst>
                <a:path w="231388" h="27095">
                  <a:moveTo>
                    <a:pt x="0" y="21035"/>
                  </a:moveTo>
                  <a:lnTo>
                    <a:pt x="22333" y="26618"/>
                  </a:lnTo>
                  <a:lnTo>
                    <a:pt x="34755" y="27094"/>
                  </a:lnTo>
                  <a:lnTo>
                    <a:pt x="48880" y="26243"/>
                  </a:lnTo>
                  <a:lnTo>
                    <a:pt x="64140" y="24507"/>
                  </a:lnTo>
                  <a:lnTo>
                    <a:pt x="80155" y="22181"/>
                  </a:lnTo>
                  <a:lnTo>
                    <a:pt x="113533" y="16480"/>
                  </a:lnTo>
                  <a:lnTo>
                    <a:pt x="129445" y="14493"/>
                  </a:lnTo>
                  <a:lnTo>
                    <a:pt x="144728" y="13167"/>
                  </a:lnTo>
                  <a:lnTo>
                    <a:pt x="159591" y="12284"/>
                  </a:lnTo>
                  <a:lnTo>
                    <a:pt x="173005" y="10526"/>
                  </a:lnTo>
                  <a:lnTo>
                    <a:pt x="2313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80331" y="1850492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74989" y="1913598"/>
              <a:ext cx="209118" cy="378634"/>
            </a:xfrm>
            <a:custGeom>
              <a:avLst/>
              <a:gdLst/>
              <a:ahLst/>
              <a:cxnLst/>
              <a:rect l="0" t="0" r="0" b="0"/>
              <a:pathLst>
                <a:path w="209118" h="378634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7" y="54088"/>
                  </a:lnTo>
                  <a:lnTo>
                    <a:pt x="5583" y="67611"/>
                  </a:lnTo>
                  <a:lnTo>
                    <a:pt x="7228" y="81301"/>
                  </a:lnTo>
                  <a:lnTo>
                    <a:pt x="8325" y="95103"/>
                  </a:lnTo>
                  <a:lnTo>
                    <a:pt x="9056" y="108978"/>
                  </a:lnTo>
                  <a:lnTo>
                    <a:pt x="9868" y="136860"/>
                  </a:lnTo>
                  <a:lnTo>
                    <a:pt x="10085" y="150840"/>
                  </a:lnTo>
                  <a:lnTo>
                    <a:pt x="11398" y="163665"/>
                  </a:lnTo>
                  <a:lnTo>
                    <a:pt x="13442" y="175721"/>
                  </a:lnTo>
                  <a:lnTo>
                    <a:pt x="15973" y="187265"/>
                  </a:lnTo>
                  <a:lnTo>
                    <a:pt x="16492" y="191455"/>
                  </a:lnTo>
                  <a:lnTo>
                    <a:pt x="15669" y="190742"/>
                  </a:lnTo>
                  <a:lnTo>
                    <a:pt x="13952" y="186761"/>
                  </a:lnTo>
                  <a:lnTo>
                    <a:pt x="13976" y="180601"/>
                  </a:lnTo>
                  <a:lnTo>
                    <a:pt x="15160" y="172988"/>
                  </a:lnTo>
                  <a:lnTo>
                    <a:pt x="22411" y="142408"/>
                  </a:lnTo>
                  <a:lnTo>
                    <a:pt x="25459" y="129997"/>
                  </a:lnTo>
                  <a:lnTo>
                    <a:pt x="28659" y="118218"/>
                  </a:lnTo>
                  <a:lnTo>
                    <a:pt x="35331" y="95780"/>
                  </a:lnTo>
                  <a:lnTo>
                    <a:pt x="39915" y="86057"/>
                  </a:lnTo>
                  <a:lnTo>
                    <a:pt x="45308" y="77238"/>
                  </a:lnTo>
                  <a:lnTo>
                    <a:pt x="51240" y="69021"/>
                  </a:lnTo>
                  <a:lnTo>
                    <a:pt x="58702" y="62375"/>
                  </a:lnTo>
                  <a:lnTo>
                    <a:pt x="67182" y="56775"/>
                  </a:lnTo>
                  <a:lnTo>
                    <a:pt x="76340" y="51873"/>
                  </a:lnTo>
                  <a:lnTo>
                    <a:pt x="85952" y="49774"/>
                  </a:lnTo>
                  <a:lnTo>
                    <a:pt x="95866" y="49543"/>
                  </a:lnTo>
                  <a:lnTo>
                    <a:pt x="105981" y="50558"/>
                  </a:lnTo>
                  <a:lnTo>
                    <a:pt x="115062" y="54741"/>
                  </a:lnTo>
                  <a:lnTo>
                    <a:pt x="123453" y="61035"/>
                  </a:lnTo>
                  <a:lnTo>
                    <a:pt x="131384" y="68737"/>
                  </a:lnTo>
                  <a:lnTo>
                    <a:pt x="139009" y="77377"/>
                  </a:lnTo>
                  <a:lnTo>
                    <a:pt x="146429" y="86643"/>
                  </a:lnTo>
                  <a:lnTo>
                    <a:pt x="153714" y="96327"/>
                  </a:lnTo>
                  <a:lnTo>
                    <a:pt x="160907" y="108625"/>
                  </a:lnTo>
                  <a:lnTo>
                    <a:pt x="168040" y="122667"/>
                  </a:lnTo>
                  <a:lnTo>
                    <a:pt x="175132" y="137872"/>
                  </a:lnTo>
                  <a:lnTo>
                    <a:pt x="189245" y="170348"/>
                  </a:lnTo>
                  <a:lnTo>
                    <a:pt x="196281" y="187188"/>
                  </a:lnTo>
                  <a:lnTo>
                    <a:pt x="200972" y="203090"/>
                  </a:lnTo>
                  <a:lnTo>
                    <a:pt x="204098" y="218365"/>
                  </a:lnTo>
                  <a:lnTo>
                    <a:pt x="206183" y="233223"/>
                  </a:lnTo>
                  <a:lnTo>
                    <a:pt x="207573" y="248972"/>
                  </a:lnTo>
                  <a:lnTo>
                    <a:pt x="208499" y="265314"/>
                  </a:lnTo>
                  <a:lnTo>
                    <a:pt x="209117" y="282052"/>
                  </a:lnTo>
                  <a:lnTo>
                    <a:pt x="208360" y="300222"/>
                  </a:lnTo>
                  <a:lnTo>
                    <a:pt x="206687" y="319348"/>
                  </a:lnTo>
                  <a:lnTo>
                    <a:pt x="199835" y="378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63478" y="1650658"/>
              <a:ext cx="1030726" cy="21036"/>
            </a:xfrm>
            <a:custGeom>
              <a:avLst/>
              <a:gdLst/>
              <a:ahLst/>
              <a:cxnLst/>
              <a:rect l="0" t="0" r="0" b="0"/>
              <a:pathLst>
                <a:path w="1030726" h="21036">
                  <a:moveTo>
                    <a:pt x="0" y="0"/>
                  </a:moveTo>
                  <a:lnTo>
                    <a:pt x="27917" y="0"/>
                  </a:lnTo>
                  <a:lnTo>
                    <a:pt x="39646" y="1168"/>
                  </a:lnTo>
                  <a:lnTo>
                    <a:pt x="50972" y="3116"/>
                  </a:lnTo>
                  <a:lnTo>
                    <a:pt x="62028" y="5583"/>
                  </a:lnTo>
                  <a:lnTo>
                    <a:pt x="75242" y="7228"/>
                  </a:lnTo>
                  <a:lnTo>
                    <a:pt x="89895" y="8324"/>
                  </a:lnTo>
                  <a:lnTo>
                    <a:pt x="105506" y="9055"/>
                  </a:lnTo>
                  <a:lnTo>
                    <a:pt x="138433" y="9867"/>
                  </a:lnTo>
                  <a:lnTo>
                    <a:pt x="480320" y="10517"/>
                  </a:lnTo>
                  <a:lnTo>
                    <a:pt x="499012" y="9349"/>
                  </a:lnTo>
                  <a:lnTo>
                    <a:pt x="518486" y="7401"/>
                  </a:lnTo>
                  <a:lnTo>
                    <a:pt x="538480" y="4934"/>
                  </a:lnTo>
                  <a:lnTo>
                    <a:pt x="557652" y="4458"/>
                  </a:lnTo>
                  <a:lnTo>
                    <a:pt x="576277" y="5309"/>
                  </a:lnTo>
                  <a:lnTo>
                    <a:pt x="594537" y="7045"/>
                  </a:lnTo>
                  <a:lnTo>
                    <a:pt x="613722" y="8202"/>
                  </a:lnTo>
                  <a:lnTo>
                    <a:pt x="653736" y="9488"/>
                  </a:lnTo>
                  <a:lnTo>
                    <a:pt x="742926" y="10382"/>
                  </a:lnTo>
                  <a:lnTo>
                    <a:pt x="950591" y="10517"/>
                  </a:lnTo>
                  <a:lnTo>
                    <a:pt x="966785" y="11685"/>
                  </a:lnTo>
                  <a:lnTo>
                    <a:pt x="1030725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58136" y="1789715"/>
              <a:ext cx="265363" cy="374012"/>
            </a:xfrm>
            <a:custGeom>
              <a:avLst/>
              <a:gdLst/>
              <a:ahLst/>
              <a:cxnLst/>
              <a:rect l="0" t="0" r="0" b="0"/>
              <a:pathLst>
                <a:path w="265363" h="374012">
                  <a:moveTo>
                    <a:pt x="52588" y="29224"/>
                  </a:moveTo>
                  <a:lnTo>
                    <a:pt x="63755" y="18057"/>
                  </a:lnTo>
                  <a:lnTo>
                    <a:pt x="70550" y="13599"/>
                  </a:lnTo>
                  <a:lnTo>
                    <a:pt x="78587" y="9459"/>
                  </a:lnTo>
                  <a:lnTo>
                    <a:pt x="87450" y="5530"/>
                  </a:lnTo>
                  <a:lnTo>
                    <a:pt x="98033" y="2910"/>
                  </a:lnTo>
                  <a:lnTo>
                    <a:pt x="109763" y="1164"/>
                  </a:lnTo>
                  <a:lnTo>
                    <a:pt x="122257" y="0"/>
                  </a:lnTo>
                  <a:lnTo>
                    <a:pt x="136430" y="392"/>
                  </a:lnTo>
                  <a:lnTo>
                    <a:pt x="151722" y="1823"/>
                  </a:lnTo>
                  <a:lnTo>
                    <a:pt x="167759" y="3945"/>
                  </a:lnTo>
                  <a:lnTo>
                    <a:pt x="180788" y="7697"/>
                  </a:lnTo>
                  <a:lnTo>
                    <a:pt x="191812" y="12535"/>
                  </a:lnTo>
                  <a:lnTo>
                    <a:pt x="201498" y="18098"/>
                  </a:lnTo>
                  <a:lnTo>
                    <a:pt x="209124" y="25313"/>
                  </a:lnTo>
                  <a:lnTo>
                    <a:pt x="215376" y="33628"/>
                  </a:lnTo>
                  <a:lnTo>
                    <a:pt x="220713" y="42678"/>
                  </a:lnTo>
                  <a:lnTo>
                    <a:pt x="221934" y="52217"/>
                  </a:lnTo>
                  <a:lnTo>
                    <a:pt x="220411" y="62082"/>
                  </a:lnTo>
                  <a:lnTo>
                    <a:pt x="217058" y="72164"/>
                  </a:lnTo>
                  <a:lnTo>
                    <a:pt x="211317" y="81224"/>
                  </a:lnTo>
                  <a:lnTo>
                    <a:pt x="203984" y="89600"/>
                  </a:lnTo>
                  <a:lnTo>
                    <a:pt x="187656" y="105140"/>
                  </a:lnTo>
                  <a:lnTo>
                    <a:pt x="172607" y="119838"/>
                  </a:lnTo>
                  <a:lnTo>
                    <a:pt x="164154" y="125860"/>
                  </a:lnTo>
                  <a:lnTo>
                    <a:pt x="155013" y="131044"/>
                  </a:lnTo>
                  <a:lnTo>
                    <a:pt x="145412" y="135669"/>
                  </a:lnTo>
                  <a:lnTo>
                    <a:pt x="142518" y="137583"/>
                  </a:lnTo>
                  <a:lnTo>
                    <a:pt x="144094" y="137691"/>
                  </a:lnTo>
                  <a:lnTo>
                    <a:pt x="148651" y="136594"/>
                  </a:lnTo>
                  <a:lnTo>
                    <a:pt x="156363" y="135863"/>
                  </a:lnTo>
                  <a:lnTo>
                    <a:pt x="166180" y="135375"/>
                  </a:lnTo>
                  <a:lnTo>
                    <a:pt x="177398" y="135050"/>
                  </a:lnTo>
                  <a:lnTo>
                    <a:pt x="188383" y="137171"/>
                  </a:lnTo>
                  <a:lnTo>
                    <a:pt x="199212" y="140922"/>
                  </a:lnTo>
                  <a:lnTo>
                    <a:pt x="209937" y="145760"/>
                  </a:lnTo>
                  <a:lnTo>
                    <a:pt x="220593" y="152491"/>
                  </a:lnTo>
                  <a:lnTo>
                    <a:pt x="231203" y="160484"/>
                  </a:lnTo>
                  <a:lnTo>
                    <a:pt x="241782" y="169319"/>
                  </a:lnTo>
                  <a:lnTo>
                    <a:pt x="250003" y="178715"/>
                  </a:lnTo>
                  <a:lnTo>
                    <a:pt x="256652" y="188484"/>
                  </a:lnTo>
                  <a:lnTo>
                    <a:pt x="262254" y="198503"/>
                  </a:lnTo>
                  <a:lnTo>
                    <a:pt x="264820" y="211026"/>
                  </a:lnTo>
                  <a:lnTo>
                    <a:pt x="265362" y="225217"/>
                  </a:lnTo>
                  <a:lnTo>
                    <a:pt x="264554" y="240521"/>
                  </a:lnTo>
                  <a:lnTo>
                    <a:pt x="262848" y="255398"/>
                  </a:lnTo>
                  <a:lnTo>
                    <a:pt x="260541" y="269991"/>
                  </a:lnTo>
                  <a:lnTo>
                    <a:pt x="257835" y="284394"/>
                  </a:lnTo>
                  <a:lnTo>
                    <a:pt x="252525" y="296333"/>
                  </a:lnTo>
                  <a:lnTo>
                    <a:pt x="245480" y="306630"/>
                  </a:lnTo>
                  <a:lnTo>
                    <a:pt x="237276" y="315831"/>
                  </a:lnTo>
                  <a:lnTo>
                    <a:pt x="227133" y="324303"/>
                  </a:lnTo>
                  <a:lnTo>
                    <a:pt x="215696" y="332288"/>
                  </a:lnTo>
                  <a:lnTo>
                    <a:pt x="203398" y="339949"/>
                  </a:lnTo>
                  <a:lnTo>
                    <a:pt x="191692" y="346224"/>
                  </a:lnTo>
                  <a:lnTo>
                    <a:pt x="180383" y="351577"/>
                  </a:lnTo>
                  <a:lnTo>
                    <a:pt x="169338" y="356314"/>
                  </a:lnTo>
                  <a:lnTo>
                    <a:pt x="156131" y="360640"/>
                  </a:lnTo>
                  <a:lnTo>
                    <a:pt x="141483" y="364693"/>
                  </a:lnTo>
                  <a:lnTo>
                    <a:pt x="125875" y="368564"/>
                  </a:lnTo>
                  <a:lnTo>
                    <a:pt x="110795" y="371144"/>
                  </a:lnTo>
                  <a:lnTo>
                    <a:pt x="96067" y="372864"/>
                  </a:lnTo>
                  <a:lnTo>
                    <a:pt x="81574" y="374011"/>
                  </a:lnTo>
                  <a:lnTo>
                    <a:pt x="68406" y="373607"/>
                  </a:lnTo>
                  <a:lnTo>
                    <a:pt x="56122" y="372169"/>
                  </a:lnTo>
                  <a:lnTo>
                    <a:pt x="0" y="355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386315" y="1818939"/>
              <a:ext cx="211552" cy="307172"/>
            </a:xfrm>
            <a:custGeom>
              <a:avLst/>
              <a:gdLst/>
              <a:ahLst/>
              <a:cxnLst/>
              <a:rect l="0" t="0" r="0" b="0"/>
              <a:pathLst>
                <a:path w="211552" h="307172">
                  <a:moveTo>
                    <a:pt x="82008" y="0"/>
                  </a:moveTo>
                  <a:lnTo>
                    <a:pt x="65257" y="5584"/>
                  </a:lnTo>
                  <a:lnTo>
                    <a:pt x="57986" y="11903"/>
                  </a:lnTo>
                  <a:lnTo>
                    <a:pt x="50801" y="20790"/>
                  </a:lnTo>
                  <a:lnTo>
                    <a:pt x="43674" y="31390"/>
                  </a:lnTo>
                  <a:lnTo>
                    <a:pt x="37754" y="43130"/>
                  </a:lnTo>
                  <a:lnTo>
                    <a:pt x="32639" y="55632"/>
                  </a:lnTo>
                  <a:lnTo>
                    <a:pt x="28060" y="68641"/>
                  </a:lnTo>
                  <a:lnTo>
                    <a:pt x="23839" y="83157"/>
                  </a:lnTo>
                  <a:lnTo>
                    <a:pt x="19856" y="98677"/>
                  </a:lnTo>
                  <a:lnTo>
                    <a:pt x="5067" y="159986"/>
                  </a:lnTo>
                  <a:lnTo>
                    <a:pt x="2667" y="174438"/>
                  </a:lnTo>
                  <a:lnTo>
                    <a:pt x="1067" y="188746"/>
                  </a:lnTo>
                  <a:lnTo>
                    <a:pt x="0" y="202960"/>
                  </a:lnTo>
                  <a:lnTo>
                    <a:pt x="457" y="217110"/>
                  </a:lnTo>
                  <a:lnTo>
                    <a:pt x="1931" y="231218"/>
                  </a:lnTo>
                  <a:lnTo>
                    <a:pt x="4082" y="245298"/>
                  </a:lnTo>
                  <a:lnTo>
                    <a:pt x="7854" y="258191"/>
                  </a:lnTo>
                  <a:lnTo>
                    <a:pt x="12706" y="270292"/>
                  </a:lnTo>
                  <a:lnTo>
                    <a:pt x="18277" y="281865"/>
                  </a:lnTo>
                  <a:lnTo>
                    <a:pt x="26666" y="290749"/>
                  </a:lnTo>
                  <a:lnTo>
                    <a:pt x="36933" y="297840"/>
                  </a:lnTo>
                  <a:lnTo>
                    <a:pt x="48452" y="303736"/>
                  </a:lnTo>
                  <a:lnTo>
                    <a:pt x="60806" y="306498"/>
                  </a:lnTo>
                  <a:lnTo>
                    <a:pt x="73716" y="307171"/>
                  </a:lnTo>
                  <a:lnTo>
                    <a:pt x="86998" y="306451"/>
                  </a:lnTo>
                  <a:lnTo>
                    <a:pt x="99357" y="303634"/>
                  </a:lnTo>
                  <a:lnTo>
                    <a:pt x="111103" y="299418"/>
                  </a:lnTo>
                  <a:lnTo>
                    <a:pt x="122440" y="294271"/>
                  </a:lnTo>
                  <a:lnTo>
                    <a:pt x="132335" y="288502"/>
                  </a:lnTo>
                  <a:lnTo>
                    <a:pt x="141269" y="282318"/>
                  </a:lnTo>
                  <a:lnTo>
                    <a:pt x="149562" y="275859"/>
                  </a:lnTo>
                  <a:lnTo>
                    <a:pt x="157428" y="268047"/>
                  </a:lnTo>
                  <a:lnTo>
                    <a:pt x="165009" y="259333"/>
                  </a:lnTo>
                  <a:lnTo>
                    <a:pt x="172400" y="250018"/>
                  </a:lnTo>
                  <a:lnTo>
                    <a:pt x="179665" y="239133"/>
                  </a:lnTo>
                  <a:lnTo>
                    <a:pt x="186846" y="227202"/>
                  </a:lnTo>
                  <a:lnTo>
                    <a:pt x="193970" y="214574"/>
                  </a:lnTo>
                  <a:lnTo>
                    <a:pt x="199889" y="200312"/>
                  </a:lnTo>
                  <a:lnTo>
                    <a:pt x="205002" y="184961"/>
                  </a:lnTo>
                  <a:lnTo>
                    <a:pt x="209580" y="168883"/>
                  </a:lnTo>
                  <a:lnTo>
                    <a:pt x="211464" y="153491"/>
                  </a:lnTo>
                  <a:lnTo>
                    <a:pt x="211551" y="138555"/>
                  </a:lnTo>
                  <a:lnTo>
                    <a:pt x="210440" y="123923"/>
                  </a:lnTo>
                  <a:lnTo>
                    <a:pt x="207363" y="109493"/>
                  </a:lnTo>
                  <a:lnTo>
                    <a:pt x="202973" y="95199"/>
                  </a:lnTo>
                  <a:lnTo>
                    <a:pt x="197710" y="80996"/>
                  </a:lnTo>
                  <a:lnTo>
                    <a:pt x="189527" y="69189"/>
                  </a:lnTo>
                  <a:lnTo>
                    <a:pt x="179396" y="58981"/>
                  </a:lnTo>
                  <a:lnTo>
                    <a:pt x="167969" y="49838"/>
                  </a:lnTo>
                  <a:lnTo>
                    <a:pt x="155676" y="42575"/>
                  </a:lnTo>
                  <a:lnTo>
                    <a:pt x="142806" y="36564"/>
                  </a:lnTo>
                  <a:lnTo>
                    <a:pt x="129552" y="31387"/>
                  </a:lnTo>
                  <a:lnTo>
                    <a:pt x="116041" y="27937"/>
                  </a:lnTo>
                  <a:lnTo>
                    <a:pt x="102359" y="25636"/>
                  </a:lnTo>
                  <a:lnTo>
                    <a:pt x="60972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678675" y="1981443"/>
              <a:ext cx="294494" cy="153025"/>
            </a:xfrm>
            <a:custGeom>
              <a:avLst/>
              <a:gdLst/>
              <a:ahLst/>
              <a:cxnLst/>
              <a:rect l="0" t="0" r="0" b="0"/>
              <a:pathLst>
                <a:path w="294494" h="153025">
                  <a:moveTo>
                    <a:pt x="0" y="16295"/>
                  </a:moveTo>
                  <a:lnTo>
                    <a:pt x="0" y="38629"/>
                  </a:lnTo>
                  <a:lnTo>
                    <a:pt x="1168" y="48714"/>
                  </a:lnTo>
                  <a:lnTo>
                    <a:pt x="3116" y="58943"/>
                  </a:lnTo>
                  <a:lnTo>
                    <a:pt x="5583" y="69268"/>
                  </a:lnTo>
                  <a:lnTo>
                    <a:pt x="7228" y="80826"/>
                  </a:lnTo>
                  <a:lnTo>
                    <a:pt x="8324" y="93206"/>
                  </a:lnTo>
                  <a:lnTo>
                    <a:pt x="9055" y="106134"/>
                  </a:lnTo>
                  <a:lnTo>
                    <a:pt x="9542" y="110078"/>
                  </a:lnTo>
                  <a:lnTo>
                    <a:pt x="9867" y="108032"/>
                  </a:lnTo>
                  <a:lnTo>
                    <a:pt x="10084" y="101994"/>
                  </a:lnTo>
                  <a:lnTo>
                    <a:pt x="11397" y="94463"/>
                  </a:lnTo>
                  <a:lnTo>
                    <a:pt x="13441" y="85937"/>
                  </a:lnTo>
                  <a:lnTo>
                    <a:pt x="15972" y="76746"/>
                  </a:lnTo>
                  <a:lnTo>
                    <a:pt x="21901" y="57186"/>
                  </a:lnTo>
                  <a:lnTo>
                    <a:pt x="25118" y="47062"/>
                  </a:lnTo>
                  <a:lnTo>
                    <a:pt x="29600" y="37975"/>
                  </a:lnTo>
                  <a:lnTo>
                    <a:pt x="34925" y="29580"/>
                  </a:lnTo>
                  <a:lnTo>
                    <a:pt x="40812" y="21646"/>
                  </a:lnTo>
                  <a:lnTo>
                    <a:pt x="48243" y="17525"/>
                  </a:lnTo>
                  <a:lnTo>
                    <a:pt x="56703" y="15947"/>
                  </a:lnTo>
                  <a:lnTo>
                    <a:pt x="65849" y="16063"/>
                  </a:lnTo>
                  <a:lnTo>
                    <a:pt x="74284" y="20815"/>
                  </a:lnTo>
                  <a:lnTo>
                    <a:pt x="82244" y="28657"/>
                  </a:lnTo>
                  <a:lnTo>
                    <a:pt x="89888" y="38560"/>
                  </a:lnTo>
                  <a:lnTo>
                    <a:pt x="96152" y="48668"/>
                  </a:lnTo>
                  <a:lnTo>
                    <a:pt x="101497" y="58912"/>
                  </a:lnTo>
                  <a:lnTo>
                    <a:pt x="106230" y="69248"/>
                  </a:lnTo>
                  <a:lnTo>
                    <a:pt x="109385" y="80812"/>
                  </a:lnTo>
                  <a:lnTo>
                    <a:pt x="111487" y="93197"/>
                  </a:lnTo>
                  <a:lnTo>
                    <a:pt x="112889" y="106128"/>
                  </a:lnTo>
                  <a:lnTo>
                    <a:pt x="113824" y="108905"/>
                  </a:lnTo>
                  <a:lnTo>
                    <a:pt x="114447" y="104913"/>
                  </a:lnTo>
                  <a:lnTo>
                    <a:pt x="114863" y="96409"/>
                  </a:lnTo>
                  <a:lnTo>
                    <a:pt x="117477" y="87234"/>
                  </a:lnTo>
                  <a:lnTo>
                    <a:pt x="121557" y="77611"/>
                  </a:lnTo>
                  <a:lnTo>
                    <a:pt x="126615" y="67690"/>
                  </a:lnTo>
                  <a:lnTo>
                    <a:pt x="133492" y="57570"/>
                  </a:lnTo>
                  <a:lnTo>
                    <a:pt x="141582" y="47318"/>
                  </a:lnTo>
                  <a:lnTo>
                    <a:pt x="150482" y="36977"/>
                  </a:lnTo>
                  <a:lnTo>
                    <a:pt x="161089" y="27746"/>
                  </a:lnTo>
                  <a:lnTo>
                    <a:pt x="172835" y="19255"/>
                  </a:lnTo>
                  <a:lnTo>
                    <a:pt x="185340" y="11257"/>
                  </a:lnTo>
                  <a:lnTo>
                    <a:pt x="198352" y="5925"/>
                  </a:lnTo>
                  <a:lnTo>
                    <a:pt x="211701" y="2370"/>
                  </a:lnTo>
                  <a:lnTo>
                    <a:pt x="225274" y="0"/>
                  </a:lnTo>
                  <a:lnTo>
                    <a:pt x="235492" y="1926"/>
                  </a:lnTo>
                  <a:lnTo>
                    <a:pt x="243473" y="6716"/>
                  </a:lnTo>
                  <a:lnTo>
                    <a:pt x="249962" y="13415"/>
                  </a:lnTo>
                  <a:lnTo>
                    <a:pt x="256625" y="21387"/>
                  </a:lnTo>
                  <a:lnTo>
                    <a:pt x="263404" y="30207"/>
                  </a:lnTo>
                  <a:lnTo>
                    <a:pt x="270261" y="39593"/>
                  </a:lnTo>
                  <a:lnTo>
                    <a:pt x="274833" y="50525"/>
                  </a:lnTo>
                  <a:lnTo>
                    <a:pt x="277880" y="62488"/>
                  </a:lnTo>
                  <a:lnTo>
                    <a:pt x="279911" y="75137"/>
                  </a:lnTo>
                  <a:lnTo>
                    <a:pt x="282434" y="87076"/>
                  </a:lnTo>
                  <a:lnTo>
                    <a:pt x="285285" y="98541"/>
                  </a:lnTo>
                  <a:lnTo>
                    <a:pt x="294493" y="153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046790" y="2008256"/>
              <a:ext cx="10519" cy="115695"/>
            </a:xfrm>
            <a:custGeom>
              <a:avLst/>
              <a:gdLst/>
              <a:ahLst/>
              <a:cxnLst/>
              <a:rect l="0" t="0" r="0" b="0"/>
              <a:pathLst>
                <a:path w="10519" h="115695">
                  <a:moveTo>
                    <a:pt x="0" y="0"/>
                  </a:moveTo>
                  <a:lnTo>
                    <a:pt x="0" y="27917"/>
                  </a:lnTo>
                  <a:lnTo>
                    <a:pt x="1168" y="39647"/>
                  </a:lnTo>
                  <a:lnTo>
                    <a:pt x="3116" y="50972"/>
                  </a:lnTo>
                  <a:lnTo>
                    <a:pt x="10518" y="115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04720" y="1892562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130931" y="1955668"/>
              <a:ext cx="262941" cy="178800"/>
            </a:xfrm>
            <a:custGeom>
              <a:avLst/>
              <a:gdLst/>
              <a:ahLst/>
              <a:cxnLst/>
              <a:rect l="0" t="0" r="0" b="0"/>
              <a:pathLst>
                <a:path w="262941" h="178800">
                  <a:moveTo>
                    <a:pt x="0" y="0"/>
                  </a:moveTo>
                  <a:lnTo>
                    <a:pt x="14639" y="43917"/>
                  </a:lnTo>
                  <a:lnTo>
                    <a:pt x="16772" y="54988"/>
                  </a:lnTo>
                  <a:lnTo>
                    <a:pt x="18193" y="67043"/>
                  </a:lnTo>
                  <a:lnTo>
                    <a:pt x="19141" y="79754"/>
                  </a:lnTo>
                  <a:lnTo>
                    <a:pt x="19772" y="92902"/>
                  </a:lnTo>
                  <a:lnTo>
                    <a:pt x="20661" y="124393"/>
                  </a:lnTo>
                  <a:lnTo>
                    <a:pt x="20786" y="122661"/>
                  </a:lnTo>
                  <a:lnTo>
                    <a:pt x="20869" y="116833"/>
                  </a:lnTo>
                  <a:lnTo>
                    <a:pt x="22093" y="109441"/>
                  </a:lnTo>
                  <a:lnTo>
                    <a:pt x="24078" y="101008"/>
                  </a:lnTo>
                  <a:lnTo>
                    <a:pt x="26570" y="91880"/>
                  </a:lnTo>
                  <a:lnTo>
                    <a:pt x="32455" y="72388"/>
                  </a:lnTo>
                  <a:lnTo>
                    <a:pt x="35660" y="62282"/>
                  </a:lnTo>
                  <a:lnTo>
                    <a:pt x="40134" y="53208"/>
                  </a:lnTo>
                  <a:lnTo>
                    <a:pt x="45454" y="44821"/>
                  </a:lnTo>
                  <a:lnTo>
                    <a:pt x="51338" y="36892"/>
                  </a:lnTo>
                  <a:lnTo>
                    <a:pt x="58766" y="30438"/>
                  </a:lnTo>
                  <a:lnTo>
                    <a:pt x="67224" y="24966"/>
                  </a:lnTo>
                  <a:lnTo>
                    <a:pt x="76370" y="20150"/>
                  </a:lnTo>
                  <a:lnTo>
                    <a:pt x="87140" y="16939"/>
                  </a:lnTo>
                  <a:lnTo>
                    <a:pt x="98995" y="14799"/>
                  </a:lnTo>
                  <a:lnTo>
                    <a:pt x="111573" y="13372"/>
                  </a:lnTo>
                  <a:lnTo>
                    <a:pt x="123464" y="14758"/>
                  </a:lnTo>
                  <a:lnTo>
                    <a:pt x="134898" y="18019"/>
                  </a:lnTo>
                  <a:lnTo>
                    <a:pt x="146026" y="22530"/>
                  </a:lnTo>
                  <a:lnTo>
                    <a:pt x="156950" y="27875"/>
                  </a:lnTo>
                  <a:lnTo>
                    <a:pt x="167739" y="33775"/>
                  </a:lnTo>
                  <a:lnTo>
                    <a:pt x="178438" y="40046"/>
                  </a:lnTo>
                  <a:lnTo>
                    <a:pt x="189076" y="47733"/>
                  </a:lnTo>
                  <a:lnTo>
                    <a:pt x="199674" y="56363"/>
                  </a:lnTo>
                  <a:lnTo>
                    <a:pt x="210244" y="65622"/>
                  </a:lnTo>
                  <a:lnTo>
                    <a:pt x="218461" y="75301"/>
                  </a:lnTo>
                  <a:lnTo>
                    <a:pt x="225106" y="85259"/>
                  </a:lnTo>
                  <a:lnTo>
                    <a:pt x="230706" y="95404"/>
                  </a:lnTo>
                  <a:lnTo>
                    <a:pt x="235608" y="105673"/>
                  </a:lnTo>
                  <a:lnTo>
                    <a:pt x="240044" y="116025"/>
                  </a:lnTo>
                  <a:lnTo>
                    <a:pt x="244170" y="126432"/>
                  </a:lnTo>
                  <a:lnTo>
                    <a:pt x="251871" y="147345"/>
                  </a:lnTo>
                  <a:lnTo>
                    <a:pt x="262940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331594" y="1208919"/>
              <a:ext cx="420704" cy="273458"/>
            </a:xfrm>
            <a:custGeom>
              <a:avLst/>
              <a:gdLst/>
              <a:ahLst/>
              <a:cxnLst/>
              <a:rect l="0" t="0" r="0" b="0"/>
              <a:pathLst>
                <a:path w="420704" h="273458">
                  <a:moveTo>
                    <a:pt x="0" y="0"/>
                  </a:moveTo>
                  <a:lnTo>
                    <a:pt x="16750" y="11166"/>
                  </a:lnTo>
                  <a:lnTo>
                    <a:pt x="24021" y="17962"/>
                  </a:lnTo>
                  <a:lnTo>
                    <a:pt x="31206" y="25998"/>
                  </a:lnTo>
                  <a:lnTo>
                    <a:pt x="38333" y="34861"/>
                  </a:lnTo>
                  <a:lnTo>
                    <a:pt x="45422" y="43107"/>
                  </a:lnTo>
                  <a:lnTo>
                    <a:pt x="52485" y="50942"/>
                  </a:lnTo>
                  <a:lnTo>
                    <a:pt x="59531" y="58502"/>
                  </a:lnTo>
                  <a:lnTo>
                    <a:pt x="66565" y="67048"/>
                  </a:lnTo>
                  <a:lnTo>
                    <a:pt x="73592" y="76251"/>
                  </a:lnTo>
                  <a:lnTo>
                    <a:pt x="80614" y="85893"/>
                  </a:lnTo>
                  <a:lnTo>
                    <a:pt x="87633" y="94658"/>
                  </a:lnTo>
                  <a:lnTo>
                    <a:pt x="94649" y="102838"/>
                  </a:lnTo>
                  <a:lnTo>
                    <a:pt x="101664" y="110629"/>
                  </a:lnTo>
                  <a:lnTo>
                    <a:pt x="109846" y="120497"/>
                  </a:lnTo>
                  <a:lnTo>
                    <a:pt x="128287" y="143928"/>
                  </a:lnTo>
                  <a:lnTo>
                    <a:pt x="138113" y="155551"/>
                  </a:lnTo>
                  <a:lnTo>
                    <a:pt x="148169" y="166806"/>
                  </a:lnTo>
                  <a:lnTo>
                    <a:pt x="158379" y="177816"/>
                  </a:lnTo>
                  <a:lnTo>
                    <a:pt x="169860" y="187492"/>
                  </a:lnTo>
                  <a:lnTo>
                    <a:pt x="182188" y="196281"/>
                  </a:lnTo>
                  <a:lnTo>
                    <a:pt x="195082" y="204477"/>
                  </a:lnTo>
                  <a:lnTo>
                    <a:pt x="208352" y="213447"/>
                  </a:lnTo>
                  <a:lnTo>
                    <a:pt x="235562" y="232762"/>
                  </a:lnTo>
                  <a:lnTo>
                    <a:pt x="248194" y="240484"/>
                  </a:lnTo>
                  <a:lnTo>
                    <a:pt x="260121" y="246801"/>
                  </a:lnTo>
                  <a:lnTo>
                    <a:pt x="271578" y="252180"/>
                  </a:lnTo>
                  <a:lnTo>
                    <a:pt x="283891" y="256935"/>
                  </a:lnTo>
                  <a:lnTo>
                    <a:pt x="296774" y="261274"/>
                  </a:lnTo>
                  <a:lnTo>
                    <a:pt x="310037" y="265335"/>
                  </a:lnTo>
                  <a:lnTo>
                    <a:pt x="324722" y="268042"/>
                  </a:lnTo>
                  <a:lnTo>
                    <a:pt x="340355" y="269847"/>
                  </a:lnTo>
                  <a:lnTo>
                    <a:pt x="420703" y="273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352629" y="1040637"/>
              <a:ext cx="326047" cy="494328"/>
            </a:xfrm>
            <a:custGeom>
              <a:avLst/>
              <a:gdLst/>
              <a:ahLst/>
              <a:cxnLst/>
              <a:rect l="0" t="0" r="0" b="0"/>
              <a:pathLst>
                <a:path w="326047" h="494328">
                  <a:moveTo>
                    <a:pt x="326046" y="0"/>
                  </a:moveTo>
                  <a:lnTo>
                    <a:pt x="320462" y="22334"/>
                  </a:lnTo>
                  <a:lnTo>
                    <a:pt x="315312" y="34756"/>
                  </a:lnTo>
                  <a:lnTo>
                    <a:pt x="308372" y="48880"/>
                  </a:lnTo>
                  <a:lnTo>
                    <a:pt x="300240" y="64140"/>
                  </a:lnTo>
                  <a:lnTo>
                    <a:pt x="293650" y="77818"/>
                  </a:lnTo>
                  <a:lnTo>
                    <a:pt x="288088" y="90443"/>
                  </a:lnTo>
                  <a:lnTo>
                    <a:pt x="283211" y="102366"/>
                  </a:lnTo>
                  <a:lnTo>
                    <a:pt x="277622" y="113820"/>
                  </a:lnTo>
                  <a:lnTo>
                    <a:pt x="271560" y="124962"/>
                  </a:lnTo>
                  <a:lnTo>
                    <a:pt x="265181" y="135896"/>
                  </a:lnTo>
                  <a:lnTo>
                    <a:pt x="251860" y="157394"/>
                  </a:lnTo>
                  <a:lnTo>
                    <a:pt x="245036" y="168035"/>
                  </a:lnTo>
                  <a:lnTo>
                    <a:pt x="239318" y="178635"/>
                  </a:lnTo>
                  <a:lnTo>
                    <a:pt x="234337" y="189207"/>
                  </a:lnTo>
                  <a:lnTo>
                    <a:pt x="229848" y="199761"/>
                  </a:lnTo>
                  <a:lnTo>
                    <a:pt x="223349" y="210303"/>
                  </a:lnTo>
                  <a:lnTo>
                    <a:pt x="215511" y="220837"/>
                  </a:lnTo>
                  <a:lnTo>
                    <a:pt x="206779" y="231365"/>
                  </a:lnTo>
                  <a:lnTo>
                    <a:pt x="198621" y="241890"/>
                  </a:lnTo>
                  <a:lnTo>
                    <a:pt x="190845" y="252413"/>
                  </a:lnTo>
                  <a:lnTo>
                    <a:pt x="175973" y="273453"/>
                  </a:lnTo>
                  <a:lnTo>
                    <a:pt x="140324" y="326045"/>
                  </a:lnTo>
                  <a:lnTo>
                    <a:pt x="132114" y="335394"/>
                  </a:lnTo>
                  <a:lnTo>
                    <a:pt x="123135" y="343964"/>
                  </a:lnTo>
                  <a:lnTo>
                    <a:pt x="113642" y="352015"/>
                  </a:lnTo>
                  <a:lnTo>
                    <a:pt x="103809" y="362056"/>
                  </a:lnTo>
                  <a:lnTo>
                    <a:pt x="93747" y="373425"/>
                  </a:lnTo>
                  <a:lnTo>
                    <a:pt x="83533" y="385679"/>
                  </a:lnTo>
                  <a:lnTo>
                    <a:pt x="74387" y="396185"/>
                  </a:lnTo>
                  <a:lnTo>
                    <a:pt x="65952" y="405527"/>
                  </a:lnTo>
                  <a:lnTo>
                    <a:pt x="57992" y="414092"/>
                  </a:lnTo>
                  <a:lnTo>
                    <a:pt x="49179" y="424476"/>
                  </a:lnTo>
                  <a:lnTo>
                    <a:pt x="39797" y="436074"/>
                  </a:lnTo>
                  <a:lnTo>
                    <a:pt x="0" y="494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96025" y="1366683"/>
            <a:ext cx="1461947" cy="725715"/>
            <a:chOff x="4796025" y="1366683"/>
            <a:chExt cx="1461947" cy="725715"/>
          </a:xfrm>
        </p:grpSpPr>
        <p:sp>
          <p:nvSpPr>
            <p:cNvPr id="55" name="Freeform 54"/>
            <p:cNvSpPr/>
            <p:nvPr/>
          </p:nvSpPr>
          <p:spPr>
            <a:xfrm>
              <a:off x="4796025" y="1513929"/>
              <a:ext cx="1272630" cy="578469"/>
            </a:xfrm>
            <a:custGeom>
              <a:avLst/>
              <a:gdLst/>
              <a:ahLst/>
              <a:cxnLst/>
              <a:rect l="0" t="0" r="0" b="0"/>
              <a:pathLst>
                <a:path w="1272630" h="578469">
                  <a:moveTo>
                    <a:pt x="0" y="0"/>
                  </a:moveTo>
                  <a:lnTo>
                    <a:pt x="43916" y="29278"/>
                  </a:lnTo>
                  <a:lnTo>
                    <a:pt x="70158" y="42618"/>
                  </a:lnTo>
                  <a:lnTo>
                    <a:pt x="98961" y="55168"/>
                  </a:lnTo>
                  <a:lnTo>
                    <a:pt x="134887" y="68804"/>
                  </a:lnTo>
                  <a:lnTo>
                    <a:pt x="178435" y="83881"/>
                  </a:lnTo>
                  <a:lnTo>
                    <a:pt x="199672" y="92206"/>
                  </a:lnTo>
                  <a:lnTo>
                    <a:pt x="231339" y="108864"/>
                  </a:lnTo>
                  <a:lnTo>
                    <a:pt x="264094" y="121720"/>
                  </a:lnTo>
                  <a:lnTo>
                    <a:pt x="301716" y="134100"/>
                  </a:lnTo>
                  <a:lnTo>
                    <a:pt x="336755" y="152051"/>
                  </a:lnTo>
                  <a:lnTo>
                    <a:pt x="362748" y="165353"/>
                  </a:lnTo>
                  <a:lnTo>
                    <a:pt x="398078" y="180398"/>
                  </a:lnTo>
                  <a:lnTo>
                    <a:pt x="436333" y="192258"/>
                  </a:lnTo>
                  <a:lnTo>
                    <a:pt x="471690" y="208756"/>
                  </a:lnTo>
                  <a:lnTo>
                    <a:pt x="504370" y="222864"/>
                  </a:lnTo>
                  <a:lnTo>
                    <a:pt x="541840" y="240029"/>
                  </a:lnTo>
                  <a:lnTo>
                    <a:pt x="565695" y="253147"/>
                  </a:lnTo>
                  <a:lnTo>
                    <a:pt x="598834" y="270556"/>
                  </a:lnTo>
                  <a:lnTo>
                    <a:pt x="633973" y="286232"/>
                  </a:lnTo>
                  <a:lnTo>
                    <a:pt x="670874" y="302563"/>
                  </a:lnTo>
                  <a:lnTo>
                    <a:pt x="707128" y="314803"/>
                  </a:lnTo>
                  <a:lnTo>
                    <a:pt x="744358" y="325830"/>
                  </a:lnTo>
                  <a:lnTo>
                    <a:pt x="766721" y="334130"/>
                  </a:lnTo>
                  <a:lnTo>
                    <a:pt x="825815" y="365213"/>
                  </a:lnTo>
                  <a:lnTo>
                    <a:pt x="860939" y="380240"/>
                  </a:lnTo>
                  <a:lnTo>
                    <a:pt x="893550" y="397678"/>
                  </a:lnTo>
                  <a:lnTo>
                    <a:pt x="930999" y="412063"/>
                  </a:lnTo>
                  <a:lnTo>
                    <a:pt x="951733" y="423096"/>
                  </a:lnTo>
                  <a:lnTo>
                    <a:pt x="969907" y="434622"/>
                  </a:lnTo>
                  <a:lnTo>
                    <a:pt x="999849" y="448850"/>
                  </a:lnTo>
                  <a:lnTo>
                    <a:pt x="1030925" y="466179"/>
                  </a:lnTo>
                  <a:lnTo>
                    <a:pt x="1062336" y="480404"/>
                  </a:lnTo>
                  <a:lnTo>
                    <a:pt x="1083338" y="492424"/>
                  </a:lnTo>
                  <a:lnTo>
                    <a:pt x="1110592" y="505557"/>
                  </a:lnTo>
                  <a:lnTo>
                    <a:pt x="1141013" y="519185"/>
                  </a:lnTo>
                  <a:lnTo>
                    <a:pt x="1170115" y="533032"/>
                  </a:lnTo>
                  <a:lnTo>
                    <a:pt x="1195514" y="546978"/>
                  </a:lnTo>
                  <a:lnTo>
                    <a:pt x="1229525" y="564853"/>
                  </a:lnTo>
                  <a:lnTo>
                    <a:pt x="1272629" y="5784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848612" y="1366683"/>
              <a:ext cx="1409360" cy="588986"/>
            </a:xfrm>
            <a:custGeom>
              <a:avLst/>
              <a:gdLst/>
              <a:ahLst/>
              <a:cxnLst/>
              <a:rect l="0" t="0" r="0" b="0"/>
              <a:pathLst>
                <a:path w="1409360" h="588986">
                  <a:moveTo>
                    <a:pt x="0" y="588985"/>
                  </a:moveTo>
                  <a:lnTo>
                    <a:pt x="37440" y="577544"/>
                  </a:lnTo>
                  <a:lnTo>
                    <a:pt x="78484" y="564560"/>
                  </a:lnTo>
                  <a:lnTo>
                    <a:pt x="110843" y="552420"/>
                  </a:lnTo>
                  <a:lnTo>
                    <a:pt x="144701" y="539233"/>
                  </a:lnTo>
                  <a:lnTo>
                    <a:pt x="172994" y="525582"/>
                  </a:lnTo>
                  <a:lnTo>
                    <a:pt x="208632" y="507872"/>
                  </a:lnTo>
                  <a:lnTo>
                    <a:pt x="252083" y="491419"/>
                  </a:lnTo>
                  <a:lnTo>
                    <a:pt x="295595" y="469687"/>
                  </a:lnTo>
                  <a:lnTo>
                    <a:pt x="333255" y="455603"/>
                  </a:lnTo>
                  <a:lnTo>
                    <a:pt x="367136" y="438316"/>
                  </a:lnTo>
                  <a:lnTo>
                    <a:pt x="399379" y="424104"/>
                  </a:lnTo>
                  <a:lnTo>
                    <a:pt x="444799" y="398955"/>
                  </a:lnTo>
                  <a:lnTo>
                    <a:pt x="484716" y="381538"/>
                  </a:lnTo>
                  <a:lnTo>
                    <a:pt x="523033" y="365860"/>
                  </a:lnTo>
                  <a:lnTo>
                    <a:pt x="546819" y="353089"/>
                  </a:lnTo>
                  <a:lnTo>
                    <a:pt x="572972" y="339623"/>
                  </a:lnTo>
                  <a:lnTo>
                    <a:pt x="608392" y="324485"/>
                  </a:lnTo>
                  <a:lnTo>
                    <a:pt x="646675" y="307015"/>
                  </a:lnTo>
                  <a:lnTo>
                    <a:pt x="670720" y="293825"/>
                  </a:lnTo>
                  <a:lnTo>
                    <a:pt x="694261" y="281341"/>
                  </a:lnTo>
                  <a:lnTo>
                    <a:pt x="732626" y="266574"/>
                  </a:lnTo>
                  <a:lnTo>
                    <a:pt x="766716" y="249084"/>
                  </a:lnTo>
                  <a:lnTo>
                    <a:pt x="799021" y="234813"/>
                  </a:lnTo>
                  <a:lnTo>
                    <a:pt x="831966" y="217469"/>
                  </a:lnTo>
                  <a:lnTo>
                    <a:pt x="869644" y="203241"/>
                  </a:lnTo>
                  <a:lnTo>
                    <a:pt x="903531" y="185911"/>
                  </a:lnTo>
                  <a:lnTo>
                    <a:pt x="935775" y="171687"/>
                  </a:lnTo>
                  <a:lnTo>
                    <a:pt x="967533" y="154358"/>
                  </a:lnTo>
                  <a:lnTo>
                    <a:pt x="1009673" y="137441"/>
                  </a:lnTo>
                  <a:lnTo>
                    <a:pt x="1051757" y="122846"/>
                  </a:lnTo>
                  <a:lnTo>
                    <a:pt x="1092662" y="107541"/>
                  </a:lnTo>
                  <a:lnTo>
                    <a:pt x="1118155" y="90944"/>
                  </a:lnTo>
                  <a:lnTo>
                    <a:pt x="1149731" y="78106"/>
                  </a:lnTo>
                  <a:lnTo>
                    <a:pt x="1179054" y="70551"/>
                  </a:lnTo>
                  <a:lnTo>
                    <a:pt x="1222830" y="54145"/>
                  </a:lnTo>
                  <a:lnTo>
                    <a:pt x="1265405" y="40064"/>
                  </a:lnTo>
                  <a:lnTo>
                    <a:pt x="1313273" y="24837"/>
                  </a:lnTo>
                  <a:lnTo>
                    <a:pt x="1356489" y="10576"/>
                  </a:lnTo>
                  <a:lnTo>
                    <a:pt x="140935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13043" y="2334302"/>
            <a:ext cx="3239421" cy="567951"/>
            <a:chOff x="3313043" y="2334302"/>
            <a:chExt cx="3239421" cy="567951"/>
          </a:xfrm>
        </p:grpSpPr>
        <p:sp>
          <p:nvSpPr>
            <p:cNvPr id="58" name="Freeform 57"/>
            <p:cNvSpPr/>
            <p:nvPr/>
          </p:nvSpPr>
          <p:spPr>
            <a:xfrm>
              <a:off x="3313043" y="2381908"/>
              <a:ext cx="251062" cy="394134"/>
            </a:xfrm>
            <a:custGeom>
              <a:avLst/>
              <a:gdLst/>
              <a:ahLst/>
              <a:cxnLst/>
              <a:rect l="0" t="0" r="0" b="0"/>
              <a:pathLst>
                <a:path w="251062" h="394134">
                  <a:moveTo>
                    <a:pt x="0" y="26017"/>
                  </a:moveTo>
                  <a:lnTo>
                    <a:pt x="16750" y="31600"/>
                  </a:lnTo>
                  <a:lnTo>
                    <a:pt x="26359" y="32076"/>
                  </a:lnTo>
                  <a:lnTo>
                    <a:pt x="37439" y="31225"/>
                  </a:lnTo>
                  <a:lnTo>
                    <a:pt x="49500" y="29489"/>
                  </a:lnTo>
                  <a:lnTo>
                    <a:pt x="78484" y="24444"/>
                  </a:lnTo>
                  <a:lnTo>
                    <a:pt x="94393" y="21462"/>
                  </a:lnTo>
                  <a:lnTo>
                    <a:pt x="109674" y="19475"/>
                  </a:lnTo>
                  <a:lnTo>
                    <a:pt x="124535" y="18149"/>
                  </a:lnTo>
                  <a:lnTo>
                    <a:pt x="139117" y="17266"/>
                  </a:lnTo>
                  <a:lnTo>
                    <a:pt x="152345" y="15508"/>
                  </a:lnTo>
                  <a:lnTo>
                    <a:pt x="164669" y="13168"/>
                  </a:lnTo>
                  <a:lnTo>
                    <a:pt x="176390" y="10439"/>
                  </a:lnTo>
                  <a:lnTo>
                    <a:pt x="187711" y="7451"/>
                  </a:lnTo>
                  <a:lnTo>
                    <a:pt x="209638" y="1015"/>
                  </a:lnTo>
                  <a:lnTo>
                    <a:pt x="220394" y="0"/>
                  </a:lnTo>
                  <a:lnTo>
                    <a:pt x="231070" y="492"/>
                  </a:lnTo>
                  <a:lnTo>
                    <a:pt x="241693" y="1989"/>
                  </a:lnTo>
                  <a:lnTo>
                    <a:pt x="247607" y="7661"/>
                  </a:lnTo>
                  <a:lnTo>
                    <a:pt x="250381" y="16117"/>
                  </a:lnTo>
                  <a:lnTo>
                    <a:pt x="251061" y="26428"/>
                  </a:lnTo>
                  <a:lnTo>
                    <a:pt x="249178" y="37978"/>
                  </a:lnTo>
                  <a:lnTo>
                    <a:pt x="245585" y="50351"/>
                  </a:lnTo>
                  <a:lnTo>
                    <a:pt x="240852" y="63275"/>
                  </a:lnTo>
                  <a:lnTo>
                    <a:pt x="235360" y="76565"/>
                  </a:lnTo>
                  <a:lnTo>
                    <a:pt x="229361" y="90100"/>
                  </a:lnTo>
                  <a:lnTo>
                    <a:pt x="223025" y="103798"/>
                  </a:lnTo>
                  <a:lnTo>
                    <a:pt x="209752" y="134599"/>
                  </a:lnTo>
                  <a:lnTo>
                    <a:pt x="202940" y="150993"/>
                  </a:lnTo>
                  <a:lnTo>
                    <a:pt x="196062" y="164259"/>
                  </a:lnTo>
                  <a:lnTo>
                    <a:pt x="189139" y="175441"/>
                  </a:lnTo>
                  <a:lnTo>
                    <a:pt x="182187" y="185233"/>
                  </a:lnTo>
                  <a:lnTo>
                    <a:pt x="176383" y="195266"/>
                  </a:lnTo>
                  <a:lnTo>
                    <a:pt x="171345" y="205461"/>
                  </a:lnTo>
                  <a:lnTo>
                    <a:pt x="166818" y="215764"/>
                  </a:lnTo>
                  <a:lnTo>
                    <a:pt x="162632" y="227306"/>
                  </a:lnTo>
                  <a:lnTo>
                    <a:pt x="158672" y="239676"/>
                  </a:lnTo>
                  <a:lnTo>
                    <a:pt x="154863" y="252597"/>
                  </a:lnTo>
                  <a:lnTo>
                    <a:pt x="149987" y="265886"/>
                  </a:lnTo>
                  <a:lnTo>
                    <a:pt x="144399" y="279419"/>
                  </a:lnTo>
                  <a:lnTo>
                    <a:pt x="138337" y="293116"/>
                  </a:lnTo>
                  <a:lnTo>
                    <a:pt x="133126" y="305753"/>
                  </a:lnTo>
                  <a:lnTo>
                    <a:pt x="128484" y="317684"/>
                  </a:lnTo>
                  <a:lnTo>
                    <a:pt x="120210" y="340289"/>
                  </a:lnTo>
                  <a:lnTo>
                    <a:pt x="116367" y="351225"/>
                  </a:lnTo>
                  <a:lnTo>
                    <a:pt x="105176" y="394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656836" y="2334302"/>
              <a:ext cx="182088" cy="546916"/>
            </a:xfrm>
            <a:custGeom>
              <a:avLst/>
              <a:gdLst/>
              <a:ahLst/>
              <a:cxnLst/>
              <a:rect l="0" t="0" r="0" b="0"/>
              <a:pathLst>
                <a:path w="182088" h="546916">
                  <a:moveTo>
                    <a:pt x="182087" y="0"/>
                  </a:moveTo>
                  <a:lnTo>
                    <a:pt x="165337" y="11167"/>
                  </a:lnTo>
                  <a:lnTo>
                    <a:pt x="158065" y="17962"/>
                  </a:lnTo>
                  <a:lnTo>
                    <a:pt x="150880" y="25998"/>
                  </a:lnTo>
                  <a:lnTo>
                    <a:pt x="143753" y="34861"/>
                  </a:lnTo>
                  <a:lnTo>
                    <a:pt x="136665" y="43107"/>
                  </a:lnTo>
                  <a:lnTo>
                    <a:pt x="129602" y="50942"/>
                  </a:lnTo>
                  <a:lnTo>
                    <a:pt x="122556" y="58502"/>
                  </a:lnTo>
                  <a:lnTo>
                    <a:pt x="114353" y="68217"/>
                  </a:lnTo>
                  <a:lnTo>
                    <a:pt x="95889" y="91476"/>
                  </a:lnTo>
                  <a:lnTo>
                    <a:pt x="86057" y="105392"/>
                  </a:lnTo>
                  <a:lnTo>
                    <a:pt x="75997" y="120512"/>
                  </a:lnTo>
                  <a:lnTo>
                    <a:pt x="65784" y="136435"/>
                  </a:lnTo>
                  <a:lnTo>
                    <a:pt x="56638" y="152894"/>
                  </a:lnTo>
                  <a:lnTo>
                    <a:pt x="48204" y="169709"/>
                  </a:lnTo>
                  <a:lnTo>
                    <a:pt x="40243" y="186762"/>
                  </a:lnTo>
                  <a:lnTo>
                    <a:pt x="25166" y="221292"/>
                  </a:lnTo>
                  <a:lnTo>
                    <a:pt x="17873" y="238681"/>
                  </a:lnTo>
                  <a:lnTo>
                    <a:pt x="11843" y="257284"/>
                  </a:lnTo>
                  <a:lnTo>
                    <a:pt x="6654" y="276699"/>
                  </a:lnTo>
                  <a:lnTo>
                    <a:pt x="2026" y="296653"/>
                  </a:lnTo>
                  <a:lnTo>
                    <a:pt x="109" y="316968"/>
                  </a:lnTo>
                  <a:lnTo>
                    <a:pt x="0" y="337523"/>
                  </a:lnTo>
                  <a:lnTo>
                    <a:pt x="1096" y="358238"/>
                  </a:lnTo>
                  <a:lnTo>
                    <a:pt x="2995" y="377891"/>
                  </a:lnTo>
                  <a:lnTo>
                    <a:pt x="5430" y="396837"/>
                  </a:lnTo>
                  <a:lnTo>
                    <a:pt x="8222" y="415310"/>
                  </a:lnTo>
                  <a:lnTo>
                    <a:pt x="12420" y="432300"/>
                  </a:lnTo>
                  <a:lnTo>
                    <a:pt x="17556" y="448301"/>
                  </a:lnTo>
                  <a:lnTo>
                    <a:pt x="23318" y="463643"/>
                  </a:lnTo>
                  <a:lnTo>
                    <a:pt x="29496" y="477377"/>
                  </a:lnTo>
                  <a:lnTo>
                    <a:pt x="35952" y="490038"/>
                  </a:lnTo>
                  <a:lnTo>
                    <a:pt x="42593" y="501985"/>
                  </a:lnTo>
                  <a:lnTo>
                    <a:pt x="49358" y="512287"/>
                  </a:lnTo>
                  <a:lnTo>
                    <a:pt x="56205" y="521493"/>
                  </a:lnTo>
                  <a:lnTo>
                    <a:pt x="76911" y="546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859958" y="2466920"/>
              <a:ext cx="213376" cy="298604"/>
            </a:xfrm>
            <a:custGeom>
              <a:avLst/>
              <a:gdLst/>
              <a:ahLst/>
              <a:cxnLst/>
              <a:rect l="0" t="0" r="0" b="0"/>
              <a:pathLst>
                <a:path w="213376" h="298604">
                  <a:moveTo>
                    <a:pt x="0" y="25146"/>
                  </a:moveTo>
                  <a:lnTo>
                    <a:pt x="11167" y="13979"/>
                  </a:lnTo>
                  <a:lnTo>
                    <a:pt x="17962" y="9521"/>
                  </a:lnTo>
                  <a:lnTo>
                    <a:pt x="25998" y="5380"/>
                  </a:lnTo>
                  <a:lnTo>
                    <a:pt x="34862" y="1451"/>
                  </a:lnTo>
                  <a:lnTo>
                    <a:pt x="45445" y="0"/>
                  </a:lnTo>
                  <a:lnTo>
                    <a:pt x="57175" y="202"/>
                  </a:lnTo>
                  <a:lnTo>
                    <a:pt x="69669" y="1505"/>
                  </a:lnTo>
                  <a:lnTo>
                    <a:pt x="81505" y="3542"/>
                  </a:lnTo>
                  <a:lnTo>
                    <a:pt x="92901" y="6069"/>
                  </a:lnTo>
                  <a:lnTo>
                    <a:pt x="104005" y="8922"/>
                  </a:lnTo>
                  <a:lnTo>
                    <a:pt x="114913" y="11992"/>
                  </a:lnTo>
                  <a:lnTo>
                    <a:pt x="136382" y="18521"/>
                  </a:lnTo>
                  <a:lnTo>
                    <a:pt x="144678" y="24235"/>
                  </a:lnTo>
                  <a:lnTo>
                    <a:pt x="151377" y="31550"/>
                  </a:lnTo>
                  <a:lnTo>
                    <a:pt x="157012" y="39933"/>
                  </a:lnTo>
                  <a:lnTo>
                    <a:pt x="157263" y="50196"/>
                  </a:lnTo>
                  <a:lnTo>
                    <a:pt x="153924" y="61712"/>
                  </a:lnTo>
                  <a:lnTo>
                    <a:pt x="148192" y="74065"/>
                  </a:lnTo>
                  <a:lnTo>
                    <a:pt x="140865" y="83468"/>
                  </a:lnTo>
                  <a:lnTo>
                    <a:pt x="132475" y="90906"/>
                  </a:lnTo>
                  <a:lnTo>
                    <a:pt x="123375" y="97032"/>
                  </a:lnTo>
                  <a:lnTo>
                    <a:pt x="113803" y="102286"/>
                  </a:lnTo>
                  <a:lnTo>
                    <a:pt x="103916" y="106957"/>
                  </a:lnTo>
                  <a:lnTo>
                    <a:pt x="93818" y="111239"/>
                  </a:lnTo>
                  <a:lnTo>
                    <a:pt x="82412" y="114094"/>
                  </a:lnTo>
                  <a:lnTo>
                    <a:pt x="70134" y="115997"/>
                  </a:lnTo>
                  <a:lnTo>
                    <a:pt x="57273" y="117266"/>
                  </a:lnTo>
                  <a:lnTo>
                    <a:pt x="53374" y="118112"/>
                  </a:lnTo>
                  <a:lnTo>
                    <a:pt x="55450" y="118676"/>
                  </a:lnTo>
                  <a:lnTo>
                    <a:pt x="61508" y="119052"/>
                  </a:lnTo>
                  <a:lnTo>
                    <a:pt x="70221" y="120471"/>
                  </a:lnTo>
                  <a:lnTo>
                    <a:pt x="80704" y="122586"/>
                  </a:lnTo>
                  <a:lnTo>
                    <a:pt x="104817" y="128052"/>
                  </a:lnTo>
                  <a:lnTo>
                    <a:pt x="131116" y="134377"/>
                  </a:lnTo>
                  <a:lnTo>
                    <a:pt x="143504" y="137700"/>
                  </a:lnTo>
                  <a:lnTo>
                    <a:pt x="166619" y="144508"/>
                  </a:lnTo>
                  <a:lnTo>
                    <a:pt x="176522" y="149128"/>
                  </a:lnTo>
                  <a:lnTo>
                    <a:pt x="185461" y="154545"/>
                  </a:lnTo>
                  <a:lnTo>
                    <a:pt x="193758" y="160494"/>
                  </a:lnTo>
                  <a:lnTo>
                    <a:pt x="200458" y="167966"/>
                  </a:lnTo>
                  <a:lnTo>
                    <a:pt x="206093" y="176453"/>
                  </a:lnTo>
                  <a:lnTo>
                    <a:pt x="211019" y="185617"/>
                  </a:lnTo>
                  <a:lnTo>
                    <a:pt x="213134" y="196401"/>
                  </a:lnTo>
                  <a:lnTo>
                    <a:pt x="213375" y="208264"/>
                  </a:lnTo>
                  <a:lnTo>
                    <a:pt x="212367" y="220848"/>
                  </a:lnTo>
                  <a:lnTo>
                    <a:pt x="209358" y="231574"/>
                  </a:lnTo>
                  <a:lnTo>
                    <a:pt x="205015" y="241062"/>
                  </a:lnTo>
                  <a:lnTo>
                    <a:pt x="199782" y="249725"/>
                  </a:lnTo>
                  <a:lnTo>
                    <a:pt x="192788" y="257837"/>
                  </a:lnTo>
                  <a:lnTo>
                    <a:pt x="184619" y="265583"/>
                  </a:lnTo>
                  <a:lnTo>
                    <a:pt x="175668" y="273084"/>
                  </a:lnTo>
                  <a:lnTo>
                    <a:pt x="165025" y="279253"/>
                  </a:lnTo>
                  <a:lnTo>
                    <a:pt x="153256" y="284534"/>
                  </a:lnTo>
                  <a:lnTo>
                    <a:pt x="140735" y="289224"/>
                  </a:lnTo>
                  <a:lnTo>
                    <a:pt x="127714" y="292350"/>
                  </a:lnTo>
                  <a:lnTo>
                    <a:pt x="114358" y="294435"/>
                  </a:lnTo>
                  <a:lnTo>
                    <a:pt x="100780" y="295824"/>
                  </a:lnTo>
                  <a:lnTo>
                    <a:pt x="87053" y="296751"/>
                  </a:lnTo>
                  <a:lnTo>
                    <a:pt x="73228" y="297368"/>
                  </a:lnTo>
                  <a:lnTo>
                    <a:pt x="31553" y="298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219822" y="2513101"/>
              <a:ext cx="203985" cy="300482"/>
            </a:xfrm>
            <a:custGeom>
              <a:avLst/>
              <a:gdLst/>
              <a:ahLst/>
              <a:cxnLst/>
              <a:rect l="0" t="0" r="0" b="0"/>
              <a:pathLst>
                <a:path w="203985" h="300482">
                  <a:moveTo>
                    <a:pt x="71358" y="10517"/>
                  </a:moveTo>
                  <a:lnTo>
                    <a:pt x="54608" y="21684"/>
                  </a:lnTo>
                  <a:lnTo>
                    <a:pt x="47336" y="27311"/>
                  </a:lnTo>
                  <a:lnTo>
                    <a:pt x="40151" y="33399"/>
                  </a:lnTo>
                  <a:lnTo>
                    <a:pt x="33024" y="39795"/>
                  </a:lnTo>
                  <a:lnTo>
                    <a:pt x="27104" y="47565"/>
                  </a:lnTo>
                  <a:lnTo>
                    <a:pt x="21988" y="56251"/>
                  </a:lnTo>
                  <a:lnTo>
                    <a:pt x="17410" y="65548"/>
                  </a:lnTo>
                  <a:lnTo>
                    <a:pt x="13189" y="76420"/>
                  </a:lnTo>
                  <a:lnTo>
                    <a:pt x="9206" y="88342"/>
                  </a:lnTo>
                  <a:lnTo>
                    <a:pt x="5382" y="100965"/>
                  </a:lnTo>
                  <a:lnTo>
                    <a:pt x="2833" y="115224"/>
                  </a:lnTo>
                  <a:lnTo>
                    <a:pt x="1133" y="130572"/>
                  </a:lnTo>
                  <a:lnTo>
                    <a:pt x="0" y="146648"/>
                  </a:lnTo>
                  <a:lnTo>
                    <a:pt x="414" y="162039"/>
                  </a:lnTo>
                  <a:lnTo>
                    <a:pt x="1858" y="176975"/>
                  </a:lnTo>
                  <a:lnTo>
                    <a:pt x="3989" y="191606"/>
                  </a:lnTo>
                  <a:lnTo>
                    <a:pt x="7747" y="206035"/>
                  </a:lnTo>
                  <a:lnTo>
                    <a:pt x="12590" y="220329"/>
                  </a:lnTo>
                  <a:lnTo>
                    <a:pt x="18156" y="234533"/>
                  </a:lnTo>
                  <a:lnTo>
                    <a:pt x="25372" y="246339"/>
                  </a:lnTo>
                  <a:lnTo>
                    <a:pt x="33689" y="256547"/>
                  </a:lnTo>
                  <a:lnTo>
                    <a:pt x="66644" y="289724"/>
                  </a:lnTo>
                  <a:lnTo>
                    <a:pt x="77564" y="294819"/>
                  </a:lnTo>
                  <a:lnTo>
                    <a:pt x="90688" y="298216"/>
                  </a:lnTo>
                  <a:lnTo>
                    <a:pt x="105279" y="300481"/>
                  </a:lnTo>
                  <a:lnTo>
                    <a:pt x="118513" y="299653"/>
                  </a:lnTo>
                  <a:lnTo>
                    <a:pt x="130841" y="296765"/>
                  </a:lnTo>
                  <a:lnTo>
                    <a:pt x="142566" y="292501"/>
                  </a:lnTo>
                  <a:lnTo>
                    <a:pt x="152720" y="286153"/>
                  </a:lnTo>
                  <a:lnTo>
                    <a:pt x="161827" y="278416"/>
                  </a:lnTo>
                  <a:lnTo>
                    <a:pt x="170235" y="269751"/>
                  </a:lnTo>
                  <a:lnTo>
                    <a:pt x="178178" y="259300"/>
                  </a:lnTo>
                  <a:lnTo>
                    <a:pt x="185810" y="247659"/>
                  </a:lnTo>
                  <a:lnTo>
                    <a:pt x="193236" y="235223"/>
                  </a:lnTo>
                  <a:lnTo>
                    <a:pt x="198186" y="221090"/>
                  </a:lnTo>
                  <a:lnTo>
                    <a:pt x="201486" y="205824"/>
                  </a:lnTo>
                  <a:lnTo>
                    <a:pt x="203686" y="189804"/>
                  </a:lnTo>
                  <a:lnTo>
                    <a:pt x="203984" y="174449"/>
                  </a:lnTo>
                  <a:lnTo>
                    <a:pt x="203015" y="159538"/>
                  </a:lnTo>
                  <a:lnTo>
                    <a:pt x="201199" y="144923"/>
                  </a:lnTo>
                  <a:lnTo>
                    <a:pt x="196483" y="130506"/>
                  </a:lnTo>
                  <a:lnTo>
                    <a:pt x="189833" y="116219"/>
                  </a:lnTo>
                  <a:lnTo>
                    <a:pt x="181894" y="102020"/>
                  </a:lnTo>
                  <a:lnTo>
                    <a:pt x="166840" y="73779"/>
                  </a:lnTo>
                  <a:lnTo>
                    <a:pt x="159554" y="59703"/>
                  </a:lnTo>
                  <a:lnTo>
                    <a:pt x="151190" y="47982"/>
                  </a:lnTo>
                  <a:lnTo>
                    <a:pt x="142109" y="37831"/>
                  </a:lnTo>
                  <a:lnTo>
                    <a:pt x="132549" y="28727"/>
                  </a:lnTo>
                  <a:lnTo>
                    <a:pt x="122669" y="21488"/>
                  </a:lnTo>
                  <a:lnTo>
                    <a:pt x="112577" y="15494"/>
                  </a:lnTo>
                  <a:lnTo>
                    <a:pt x="608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80497" y="2471030"/>
              <a:ext cx="187109" cy="431223"/>
            </a:xfrm>
            <a:custGeom>
              <a:avLst/>
              <a:gdLst/>
              <a:ahLst/>
              <a:cxnLst/>
              <a:rect l="0" t="0" r="0" b="0"/>
              <a:pathLst>
                <a:path w="187109" h="431223">
                  <a:moveTo>
                    <a:pt x="94658" y="0"/>
                  </a:moveTo>
                  <a:lnTo>
                    <a:pt x="100242" y="16751"/>
                  </a:lnTo>
                  <a:lnTo>
                    <a:pt x="104223" y="24022"/>
                  </a:lnTo>
                  <a:lnTo>
                    <a:pt x="109215" y="31207"/>
                  </a:lnTo>
                  <a:lnTo>
                    <a:pt x="114880" y="38334"/>
                  </a:lnTo>
                  <a:lnTo>
                    <a:pt x="119826" y="46591"/>
                  </a:lnTo>
                  <a:lnTo>
                    <a:pt x="124291" y="55602"/>
                  </a:lnTo>
                  <a:lnTo>
                    <a:pt x="128437" y="65115"/>
                  </a:lnTo>
                  <a:lnTo>
                    <a:pt x="132369" y="74963"/>
                  </a:lnTo>
                  <a:lnTo>
                    <a:pt x="156223" y="137555"/>
                  </a:lnTo>
                  <a:lnTo>
                    <a:pt x="161411" y="154809"/>
                  </a:lnTo>
                  <a:lnTo>
                    <a:pt x="166038" y="173323"/>
                  </a:lnTo>
                  <a:lnTo>
                    <a:pt x="170292" y="192678"/>
                  </a:lnTo>
                  <a:lnTo>
                    <a:pt x="174296" y="209087"/>
                  </a:lnTo>
                  <a:lnTo>
                    <a:pt x="178134" y="223532"/>
                  </a:lnTo>
                  <a:lnTo>
                    <a:pt x="181862" y="236668"/>
                  </a:lnTo>
                  <a:lnTo>
                    <a:pt x="184346" y="250100"/>
                  </a:lnTo>
                  <a:lnTo>
                    <a:pt x="186003" y="263729"/>
                  </a:lnTo>
                  <a:lnTo>
                    <a:pt x="187108" y="277490"/>
                  </a:lnTo>
                  <a:lnTo>
                    <a:pt x="185506" y="291338"/>
                  </a:lnTo>
                  <a:lnTo>
                    <a:pt x="182102" y="305244"/>
                  </a:lnTo>
                  <a:lnTo>
                    <a:pt x="177495" y="319190"/>
                  </a:lnTo>
                  <a:lnTo>
                    <a:pt x="170918" y="331993"/>
                  </a:lnTo>
                  <a:lnTo>
                    <a:pt x="163027" y="344034"/>
                  </a:lnTo>
                  <a:lnTo>
                    <a:pt x="154261" y="355568"/>
                  </a:lnTo>
                  <a:lnTo>
                    <a:pt x="144911" y="365593"/>
                  </a:lnTo>
                  <a:lnTo>
                    <a:pt x="135172" y="374615"/>
                  </a:lnTo>
                  <a:lnTo>
                    <a:pt x="125173" y="382966"/>
                  </a:lnTo>
                  <a:lnTo>
                    <a:pt x="112664" y="389702"/>
                  </a:lnTo>
                  <a:lnTo>
                    <a:pt x="98482" y="395362"/>
                  </a:lnTo>
                  <a:lnTo>
                    <a:pt x="56837" y="408910"/>
                  </a:lnTo>
                  <a:lnTo>
                    <a:pt x="0" y="431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890683" y="2660347"/>
              <a:ext cx="168282" cy="9057"/>
            </a:xfrm>
            <a:custGeom>
              <a:avLst/>
              <a:gdLst/>
              <a:ahLst/>
              <a:cxnLst/>
              <a:rect l="0" t="0" r="0" b="0"/>
              <a:pathLst>
                <a:path w="168282" h="9057">
                  <a:moveTo>
                    <a:pt x="0" y="0"/>
                  </a:moveTo>
                  <a:lnTo>
                    <a:pt x="22334" y="0"/>
                  </a:lnTo>
                  <a:lnTo>
                    <a:pt x="32418" y="1169"/>
                  </a:lnTo>
                  <a:lnTo>
                    <a:pt x="42648" y="3116"/>
                  </a:lnTo>
                  <a:lnTo>
                    <a:pt x="52973" y="5584"/>
                  </a:lnTo>
                  <a:lnTo>
                    <a:pt x="64531" y="7228"/>
                  </a:lnTo>
                  <a:lnTo>
                    <a:pt x="76911" y="8325"/>
                  </a:lnTo>
                  <a:lnTo>
                    <a:pt x="89838" y="9056"/>
                  </a:lnTo>
                  <a:lnTo>
                    <a:pt x="103131" y="8374"/>
                  </a:lnTo>
                  <a:lnTo>
                    <a:pt x="1682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995859" y="2702417"/>
              <a:ext cx="126212" cy="1"/>
            </a:xfrm>
            <a:custGeom>
              <a:avLst/>
              <a:gdLst/>
              <a:ahLst/>
              <a:cxnLst/>
              <a:rect l="0" t="0" r="0" b="0"/>
              <a:pathLst>
                <a:path w="126212" h="1">
                  <a:moveTo>
                    <a:pt x="0" y="0"/>
                  </a:move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574327" y="2513101"/>
              <a:ext cx="42071" cy="336564"/>
            </a:xfrm>
            <a:custGeom>
              <a:avLst/>
              <a:gdLst/>
              <a:ahLst/>
              <a:cxnLst/>
              <a:rect l="0" t="0" r="0" b="0"/>
              <a:pathLst>
                <a:path w="42071" h="336564">
                  <a:moveTo>
                    <a:pt x="42070" y="0"/>
                  </a:moveTo>
                  <a:lnTo>
                    <a:pt x="36487" y="16750"/>
                  </a:lnTo>
                  <a:lnTo>
                    <a:pt x="33673" y="26359"/>
                  </a:lnTo>
                  <a:lnTo>
                    <a:pt x="27431" y="49500"/>
                  </a:lnTo>
                  <a:lnTo>
                    <a:pt x="17346" y="88809"/>
                  </a:lnTo>
                  <a:lnTo>
                    <a:pt x="15070" y="102445"/>
                  </a:lnTo>
                  <a:lnTo>
                    <a:pt x="13552" y="116210"/>
                  </a:lnTo>
                  <a:lnTo>
                    <a:pt x="12540" y="130061"/>
                  </a:lnTo>
                  <a:lnTo>
                    <a:pt x="11866" y="143970"/>
                  </a:lnTo>
                  <a:lnTo>
                    <a:pt x="11116" y="171889"/>
                  </a:lnTo>
                  <a:lnTo>
                    <a:pt x="10541" y="283979"/>
                  </a:lnTo>
                  <a:lnTo>
                    <a:pt x="0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790511" y="2453472"/>
              <a:ext cx="282589" cy="330186"/>
            </a:xfrm>
            <a:custGeom>
              <a:avLst/>
              <a:gdLst/>
              <a:ahLst/>
              <a:cxnLst/>
              <a:rect l="0" t="0" r="0" b="0"/>
              <a:pathLst>
                <a:path w="282589" h="330186">
                  <a:moveTo>
                    <a:pt x="46756" y="17558"/>
                  </a:moveTo>
                  <a:lnTo>
                    <a:pt x="11642" y="122896"/>
                  </a:lnTo>
                  <a:lnTo>
                    <a:pt x="8155" y="134529"/>
                  </a:lnTo>
                  <a:lnTo>
                    <a:pt x="1163" y="159919"/>
                  </a:lnTo>
                  <a:lnTo>
                    <a:pt x="0" y="174402"/>
                  </a:lnTo>
                  <a:lnTo>
                    <a:pt x="393" y="189901"/>
                  </a:lnTo>
                  <a:lnTo>
                    <a:pt x="1824" y="206077"/>
                  </a:lnTo>
                  <a:lnTo>
                    <a:pt x="3946" y="220366"/>
                  </a:lnTo>
                  <a:lnTo>
                    <a:pt x="6529" y="233399"/>
                  </a:lnTo>
                  <a:lnTo>
                    <a:pt x="9421" y="245593"/>
                  </a:lnTo>
                  <a:lnTo>
                    <a:pt x="14854" y="257228"/>
                  </a:lnTo>
                  <a:lnTo>
                    <a:pt x="21982" y="268491"/>
                  </a:lnTo>
                  <a:lnTo>
                    <a:pt x="30240" y="279505"/>
                  </a:lnTo>
                  <a:lnTo>
                    <a:pt x="39251" y="289185"/>
                  </a:lnTo>
                  <a:lnTo>
                    <a:pt x="48764" y="297976"/>
                  </a:lnTo>
                  <a:lnTo>
                    <a:pt x="58612" y="306173"/>
                  </a:lnTo>
                  <a:lnTo>
                    <a:pt x="68684" y="312807"/>
                  </a:lnTo>
                  <a:lnTo>
                    <a:pt x="78904" y="318398"/>
                  </a:lnTo>
                  <a:lnTo>
                    <a:pt x="89223" y="323294"/>
                  </a:lnTo>
                  <a:lnTo>
                    <a:pt x="101945" y="326558"/>
                  </a:lnTo>
                  <a:lnTo>
                    <a:pt x="116271" y="328734"/>
                  </a:lnTo>
                  <a:lnTo>
                    <a:pt x="131664" y="330185"/>
                  </a:lnTo>
                  <a:lnTo>
                    <a:pt x="146600" y="329983"/>
                  </a:lnTo>
                  <a:lnTo>
                    <a:pt x="161232" y="328681"/>
                  </a:lnTo>
                  <a:lnTo>
                    <a:pt x="175661" y="326643"/>
                  </a:lnTo>
                  <a:lnTo>
                    <a:pt x="187618" y="322948"/>
                  </a:lnTo>
                  <a:lnTo>
                    <a:pt x="197926" y="318147"/>
                  </a:lnTo>
                  <a:lnTo>
                    <a:pt x="207136" y="312609"/>
                  </a:lnTo>
                  <a:lnTo>
                    <a:pt x="226718" y="300223"/>
                  </a:lnTo>
                  <a:lnTo>
                    <a:pt x="236848" y="293648"/>
                  </a:lnTo>
                  <a:lnTo>
                    <a:pt x="244770" y="285759"/>
                  </a:lnTo>
                  <a:lnTo>
                    <a:pt x="251220" y="276994"/>
                  </a:lnTo>
                  <a:lnTo>
                    <a:pt x="256688" y="267644"/>
                  </a:lnTo>
                  <a:lnTo>
                    <a:pt x="261503" y="257906"/>
                  </a:lnTo>
                  <a:lnTo>
                    <a:pt x="265881" y="247907"/>
                  </a:lnTo>
                  <a:lnTo>
                    <a:pt x="269968" y="237736"/>
                  </a:lnTo>
                  <a:lnTo>
                    <a:pt x="273862" y="226280"/>
                  </a:lnTo>
                  <a:lnTo>
                    <a:pt x="277626" y="213969"/>
                  </a:lnTo>
                  <a:lnTo>
                    <a:pt x="281304" y="201087"/>
                  </a:lnTo>
                  <a:lnTo>
                    <a:pt x="282588" y="188993"/>
                  </a:lnTo>
                  <a:lnTo>
                    <a:pt x="282275" y="177424"/>
                  </a:lnTo>
                  <a:lnTo>
                    <a:pt x="280897" y="166206"/>
                  </a:lnTo>
                  <a:lnTo>
                    <a:pt x="279979" y="154053"/>
                  </a:lnTo>
                  <a:lnTo>
                    <a:pt x="279367" y="141276"/>
                  </a:lnTo>
                  <a:lnTo>
                    <a:pt x="278959" y="128084"/>
                  </a:lnTo>
                  <a:lnTo>
                    <a:pt x="276350" y="115783"/>
                  </a:lnTo>
                  <a:lnTo>
                    <a:pt x="272273" y="104077"/>
                  </a:lnTo>
                  <a:lnTo>
                    <a:pt x="267218" y="92767"/>
                  </a:lnTo>
                  <a:lnTo>
                    <a:pt x="262679" y="81721"/>
                  </a:lnTo>
                  <a:lnTo>
                    <a:pt x="258485" y="70851"/>
                  </a:lnTo>
                  <a:lnTo>
                    <a:pt x="254520" y="60098"/>
                  </a:lnTo>
                  <a:lnTo>
                    <a:pt x="248371" y="50593"/>
                  </a:lnTo>
                  <a:lnTo>
                    <a:pt x="240765" y="41919"/>
                  </a:lnTo>
                  <a:lnTo>
                    <a:pt x="232189" y="33799"/>
                  </a:lnTo>
                  <a:lnTo>
                    <a:pt x="222966" y="27217"/>
                  </a:lnTo>
                  <a:lnTo>
                    <a:pt x="213312" y="21660"/>
                  </a:lnTo>
                  <a:lnTo>
                    <a:pt x="203369" y="16787"/>
                  </a:lnTo>
                  <a:lnTo>
                    <a:pt x="192066" y="12370"/>
                  </a:lnTo>
                  <a:lnTo>
                    <a:pt x="179857" y="8256"/>
                  </a:lnTo>
                  <a:lnTo>
                    <a:pt x="167043" y="4345"/>
                  </a:lnTo>
                  <a:lnTo>
                    <a:pt x="153825" y="1738"/>
                  </a:lnTo>
                  <a:lnTo>
                    <a:pt x="140339" y="0"/>
                  </a:lnTo>
                  <a:lnTo>
                    <a:pt x="99344" y="7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36935" y="2586724"/>
              <a:ext cx="315529" cy="199835"/>
            </a:xfrm>
            <a:custGeom>
              <a:avLst/>
              <a:gdLst/>
              <a:ahLst/>
              <a:cxnLst/>
              <a:rect l="0" t="0" r="0" b="0"/>
              <a:pathLst>
                <a:path w="315529" h="199835">
                  <a:moveTo>
                    <a:pt x="0" y="0"/>
                  </a:moveTo>
                  <a:lnTo>
                    <a:pt x="11168" y="16750"/>
                  </a:lnTo>
                  <a:lnTo>
                    <a:pt x="17963" y="24022"/>
                  </a:lnTo>
                  <a:lnTo>
                    <a:pt x="25998" y="31206"/>
                  </a:lnTo>
                  <a:lnTo>
                    <a:pt x="34862" y="38334"/>
                  </a:lnTo>
                  <a:lnTo>
                    <a:pt x="43108" y="45422"/>
                  </a:lnTo>
                  <a:lnTo>
                    <a:pt x="50943" y="52485"/>
                  </a:lnTo>
                  <a:lnTo>
                    <a:pt x="58503" y="59531"/>
                  </a:lnTo>
                  <a:lnTo>
                    <a:pt x="85894" y="86198"/>
                  </a:lnTo>
                  <a:lnTo>
                    <a:pt x="110630" y="110720"/>
                  </a:lnTo>
                  <a:lnTo>
                    <a:pt x="120498" y="119389"/>
                  </a:lnTo>
                  <a:lnTo>
                    <a:pt x="131751" y="128675"/>
                  </a:lnTo>
                  <a:lnTo>
                    <a:pt x="143928" y="138371"/>
                  </a:lnTo>
                  <a:lnTo>
                    <a:pt x="155552" y="146004"/>
                  </a:lnTo>
                  <a:lnTo>
                    <a:pt x="166807" y="152261"/>
                  </a:lnTo>
                  <a:lnTo>
                    <a:pt x="177816" y="157601"/>
                  </a:lnTo>
                  <a:lnTo>
                    <a:pt x="188662" y="163499"/>
                  </a:lnTo>
                  <a:lnTo>
                    <a:pt x="199398" y="169767"/>
                  </a:lnTo>
                  <a:lnTo>
                    <a:pt x="210061" y="176284"/>
                  </a:lnTo>
                  <a:lnTo>
                    <a:pt x="221844" y="181797"/>
                  </a:lnTo>
                  <a:lnTo>
                    <a:pt x="234375" y="186641"/>
                  </a:lnTo>
                  <a:lnTo>
                    <a:pt x="247402" y="191039"/>
                  </a:lnTo>
                  <a:lnTo>
                    <a:pt x="260762" y="193970"/>
                  </a:lnTo>
                  <a:lnTo>
                    <a:pt x="274342" y="195925"/>
                  </a:lnTo>
                  <a:lnTo>
                    <a:pt x="315528" y="199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184348" y="2576206"/>
              <a:ext cx="315528" cy="220871"/>
            </a:xfrm>
            <a:custGeom>
              <a:avLst/>
              <a:gdLst/>
              <a:ahLst/>
              <a:cxnLst/>
              <a:rect l="0" t="0" r="0" b="0"/>
              <a:pathLst>
                <a:path w="315528" h="220871">
                  <a:moveTo>
                    <a:pt x="315527" y="0"/>
                  </a:moveTo>
                  <a:lnTo>
                    <a:pt x="304360" y="11167"/>
                  </a:lnTo>
                  <a:lnTo>
                    <a:pt x="297565" y="16794"/>
                  </a:lnTo>
                  <a:lnTo>
                    <a:pt x="289529" y="22882"/>
                  </a:lnTo>
                  <a:lnTo>
                    <a:pt x="280666" y="29278"/>
                  </a:lnTo>
                  <a:lnTo>
                    <a:pt x="270082" y="35880"/>
                  </a:lnTo>
                  <a:lnTo>
                    <a:pt x="258353" y="42618"/>
                  </a:lnTo>
                  <a:lnTo>
                    <a:pt x="245858" y="49447"/>
                  </a:lnTo>
                  <a:lnTo>
                    <a:pt x="235191" y="56337"/>
                  </a:lnTo>
                  <a:lnTo>
                    <a:pt x="225742" y="63268"/>
                  </a:lnTo>
                  <a:lnTo>
                    <a:pt x="217106" y="70226"/>
                  </a:lnTo>
                  <a:lnTo>
                    <a:pt x="206674" y="77202"/>
                  </a:lnTo>
                  <a:lnTo>
                    <a:pt x="195045" y="84189"/>
                  </a:lnTo>
                  <a:lnTo>
                    <a:pt x="182618" y="91185"/>
                  </a:lnTo>
                  <a:lnTo>
                    <a:pt x="170827" y="98186"/>
                  </a:lnTo>
                  <a:lnTo>
                    <a:pt x="148377" y="112198"/>
                  </a:lnTo>
                  <a:lnTo>
                    <a:pt x="136314" y="118037"/>
                  </a:lnTo>
                  <a:lnTo>
                    <a:pt x="123597" y="123099"/>
                  </a:lnTo>
                  <a:lnTo>
                    <a:pt x="110445" y="127643"/>
                  </a:lnTo>
                  <a:lnTo>
                    <a:pt x="99340" y="133009"/>
                  </a:lnTo>
                  <a:lnTo>
                    <a:pt x="89598" y="138923"/>
                  </a:lnTo>
                  <a:lnTo>
                    <a:pt x="71374" y="151728"/>
                  </a:lnTo>
                  <a:lnTo>
                    <a:pt x="31108" y="178992"/>
                  </a:lnTo>
                  <a:lnTo>
                    <a:pt x="0" y="220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712712" y="2944322"/>
            <a:ext cx="1914204" cy="347082"/>
            <a:chOff x="3712712" y="2944322"/>
            <a:chExt cx="1914204" cy="347082"/>
          </a:xfrm>
        </p:grpSpPr>
        <p:sp>
          <p:nvSpPr>
            <p:cNvPr id="70" name="Freeform 69"/>
            <p:cNvSpPr/>
            <p:nvPr/>
          </p:nvSpPr>
          <p:spPr>
            <a:xfrm>
              <a:off x="3712712" y="3029925"/>
              <a:ext cx="241906" cy="219409"/>
            </a:xfrm>
            <a:custGeom>
              <a:avLst/>
              <a:gdLst/>
              <a:ahLst/>
              <a:cxnLst/>
              <a:rect l="0" t="0" r="0" b="0"/>
              <a:pathLst>
                <a:path w="241906" h="219409">
                  <a:moveTo>
                    <a:pt x="0" y="9056"/>
                  </a:moveTo>
                  <a:lnTo>
                    <a:pt x="16750" y="3472"/>
                  </a:lnTo>
                  <a:lnTo>
                    <a:pt x="27527" y="1827"/>
                  </a:lnTo>
                  <a:lnTo>
                    <a:pt x="40555" y="731"/>
                  </a:lnTo>
                  <a:lnTo>
                    <a:pt x="55084" y="0"/>
                  </a:lnTo>
                  <a:lnTo>
                    <a:pt x="68275" y="681"/>
                  </a:lnTo>
                  <a:lnTo>
                    <a:pt x="80575" y="2304"/>
                  </a:lnTo>
                  <a:lnTo>
                    <a:pt x="92281" y="4555"/>
                  </a:lnTo>
                  <a:lnTo>
                    <a:pt x="103591" y="7224"/>
                  </a:lnTo>
                  <a:lnTo>
                    <a:pt x="114637" y="10171"/>
                  </a:lnTo>
                  <a:lnTo>
                    <a:pt x="136259" y="16563"/>
                  </a:lnTo>
                  <a:lnTo>
                    <a:pt x="157555" y="23300"/>
                  </a:lnTo>
                  <a:lnTo>
                    <a:pt x="166974" y="27901"/>
                  </a:lnTo>
                  <a:lnTo>
                    <a:pt x="175590" y="33305"/>
                  </a:lnTo>
                  <a:lnTo>
                    <a:pt x="183671" y="39245"/>
                  </a:lnTo>
                  <a:lnTo>
                    <a:pt x="190228" y="46712"/>
                  </a:lnTo>
                  <a:lnTo>
                    <a:pt x="195767" y="55195"/>
                  </a:lnTo>
                  <a:lnTo>
                    <a:pt x="200628" y="64356"/>
                  </a:lnTo>
                  <a:lnTo>
                    <a:pt x="202701" y="75138"/>
                  </a:lnTo>
                  <a:lnTo>
                    <a:pt x="202914" y="87001"/>
                  </a:lnTo>
                  <a:lnTo>
                    <a:pt x="201887" y="99584"/>
                  </a:lnTo>
                  <a:lnTo>
                    <a:pt x="198866" y="111478"/>
                  </a:lnTo>
                  <a:lnTo>
                    <a:pt x="194514" y="122914"/>
                  </a:lnTo>
                  <a:lnTo>
                    <a:pt x="189276" y="134043"/>
                  </a:lnTo>
                  <a:lnTo>
                    <a:pt x="183446" y="144969"/>
                  </a:lnTo>
                  <a:lnTo>
                    <a:pt x="177223" y="155758"/>
                  </a:lnTo>
                  <a:lnTo>
                    <a:pt x="170737" y="166457"/>
                  </a:lnTo>
                  <a:lnTo>
                    <a:pt x="162906" y="175927"/>
                  </a:lnTo>
                  <a:lnTo>
                    <a:pt x="154181" y="184577"/>
                  </a:lnTo>
                  <a:lnTo>
                    <a:pt x="144857" y="192682"/>
                  </a:lnTo>
                  <a:lnTo>
                    <a:pt x="135136" y="199253"/>
                  </a:lnTo>
                  <a:lnTo>
                    <a:pt x="125149" y="204802"/>
                  </a:lnTo>
                  <a:lnTo>
                    <a:pt x="114986" y="209671"/>
                  </a:lnTo>
                  <a:lnTo>
                    <a:pt x="103535" y="211748"/>
                  </a:lnTo>
                  <a:lnTo>
                    <a:pt x="91227" y="211964"/>
                  </a:lnTo>
                  <a:lnTo>
                    <a:pt x="78348" y="210939"/>
                  </a:lnTo>
                  <a:lnTo>
                    <a:pt x="66255" y="209088"/>
                  </a:lnTo>
                  <a:lnTo>
                    <a:pt x="54687" y="206684"/>
                  </a:lnTo>
                  <a:lnTo>
                    <a:pt x="43470" y="203914"/>
                  </a:lnTo>
                  <a:lnTo>
                    <a:pt x="33654" y="199729"/>
                  </a:lnTo>
                  <a:lnTo>
                    <a:pt x="24773" y="194602"/>
                  </a:lnTo>
                  <a:lnTo>
                    <a:pt x="16516" y="188847"/>
                  </a:lnTo>
                  <a:lnTo>
                    <a:pt x="12179" y="181505"/>
                  </a:lnTo>
                  <a:lnTo>
                    <a:pt x="10456" y="173104"/>
                  </a:lnTo>
                  <a:lnTo>
                    <a:pt x="10477" y="163997"/>
                  </a:lnTo>
                  <a:lnTo>
                    <a:pt x="13996" y="155589"/>
                  </a:lnTo>
                  <a:lnTo>
                    <a:pt x="19848" y="147647"/>
                  </a:lnTo>
                  <a:lnTo>
                    <a:pt x="27256" y="140014"/>
                  </a:lnTo>
                  <a:lnTo>
                    <a:pt x="35700" y="133757"/>
                  </a:lnTo>
                  <a:lnTo>
                    <a:pt x="44835" y="128417"/>
                  </a:lnTo>
                  <a:lnTo>
                    <a:pt x="54431" y="123689"/>
                  </a:lnTo>
                  <a:lnTo>
                    <a:pt x="65503" y="120536"/>
                  </a:lnTo>
                  <a:lnTo>
                    <a:pt x="77558" y="118435"/>
                  </a:lnTo>
                  <a:lnTo>
                    <a:pt x="90270" y="117034"/>
                  </a:lnTo>
                  <a:lnTo>
                    <a:pt x="102250" y="117268"/>
                  </a:lnTo>
                  <a:lnTo>
                    <a:pt x="113743" y="118593"/>
                  </a:lnTo>
                  <a:lnTo>
                    <a:pt x="124911" y="120645"/>
                  </a:lnTo>
                  <a:lnTo>
                    <a:pt x="135862" y="124351"/>
                  </a:lnTo>
                  <a:lnTo>
                    <a:pt x="146668" y="129158"/>
                  </a:lnTo>
                  <a:lnTo>
                    <a:pt x="157378" y="134700"/>
                  </a:lnTo>
                  <a:lnTo>
                    <a:pt x="166856" y="141901"/>
                  </a:lnTo>
                  <a:lnTo>
                    <a:pt x="175511" y="150207"/>
                  </a:lnTo>
                  <a:lnTo>
                    <a:pt x="183619" y="159250"/>
                  </a:lnTo>
                  <a:lnTo>
                    <a:pt x="198860" y="175531"/>
                  </a:lnTo>
                  <a:lnTo>
                    <a:pt x="241905" y="219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049275" y="3017946"/>
              <a:ext cx="21036" cy="273458"/>
            </a:xfrm>
            <a:custGeom>
              <a:avLst/>
              <a:gdLst/>
              <a:ahLst/>
              <a:cxnLst/>
              <a:rect l="0" t="0" r="0" b="0"/>
              <a:pathLst>
                <a:path w="21036" h="273458">
                  <a:moveTo>
                    <a:pt x="21035" y="0"/>
                  </a:moveTo>
                  <a:lnTo>
                    <a:pt x="21035" y="22333"/>
                  </a:lnTo>
                  <a:lnTo>
                    <a:pt x="19866" y="34755"/>
                  </a:lnTo>
                  <a:lnTo>
                    <a:pt x="17918" y="48880"/>
                  </a:lnTo>
                  <a:lnTo>
                    <a:pt x="15452" y="64139"/>
                  </a:lnTo>
                  <a:lnTo>
                    <a:pt x="13807" y="81324"/>
                  </a:lnTo>
                  <a:lnTo>
                    <a:pt x="12710" y="99792"/>
                  </a:lnTo>
                  <a:lnTo>
                    <a:pt x="11979" y="119116"/>
                  </a:lnTo>
                  <a:lnTo>
                    <a:pt x="10323" y="136673"/>
                  </a:lnTo>
                  <a:lnTo>
                    <a:pt x="8050" y="153052"/>
                  </a:lnTo>
                  <a:lnTo>
                    <a:pt x="5367" y="168646"/>
                  </a:lnTo>
                  <a:lnTo>
                    <a:pt x="3578" y="184885"/>
                  </a:lnTo>
                  <a:lnTo>
                    <a:pt x="2385" y="201554"/>
                  </a:lnTo>
                  <a:lnTo>
                    <a:pt x="0" y="273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198545" y="2994686"/>
              <a:ext cx="174253" cy="249927"/>
            </a:xfrm>
            <a:custGeom>
              <a:avLst/>
              <a:gdLst/>
              <a:ahLst/>
              <a:cxnLst/>
              <a:rect l="0" t="0" r="0" b="0"/>
              <a:pathLst>
                <a:path w="174253" h="249927">
                  <a:moveTo>
                    <a:pt x="29529" y="54812"/>
                  </a:moveTo>
                  <a:lnTo>
                    <a:pt x="4806" y="128983"/>
                  </a:lnTo>
                  <a:lnTo>
                    <a:pt x="2529" y="140486"/>
                  </a:lnTo>
                  <a:lnTo>
                    <a:pt x="1011" y="152830"/>
                  </a:lnTo>
                  <a:lnTo>
                    <a:pt x="0" y="165734"/>
                  </a:lnTo>
                  <a:lnTo>
                    <a:pt x="494" y="179011"/>
                  </a:lnTo>
                  <a:lnTo>
                    <a:pt x="1992" y="192536"/>
                  </a:lnTo>
                  <a:lnTo>
                    <a:pt x="4159" y="206228"/>
                  </a:lnTo>
                  <a:lnTo>
                    <a:pt x="7941" y="217693"/>
                  </a:lnTo>
                  <a:lnTo>
                    <a:pt x="12800" y="227674"/>
                  </a:lnTo>
                  <a:lnTo>
                    <a:pt x="18376" y="236665"/>
                  </a:lnTo>
                  <a:lnTo>
                    <a:pt x="26768" y="242659"/>
                  </a:lnTo>
                  <a:lnTo>
                    <a:pt x="37037" y="246655"/>
                  </a:lnTo>
                  <a:lnTo>
                    <a:pt x="48558" y="249319"/>
                  </a:lnTo>
                  <a:lnTo>
                    <a:pt x="62082" y="249926"/>
                  </a:lnTo>
                  <a:lnTo>
                    <a:pt x="76941" y="249162"/>
                  </a:lnTo>
                  <a:lnTo>
                    <a:pt x="92689" y="247485"/>
                  </a:lnTo>
                  <a:lnTo>
                    <a:pt x="106695" y="244029"/>
                  </a:lnTo>
                  <a:lnTo>
                    <a:pt x="119537" y="239388"/>
                  </a:lnTo>
                  <a:lnTo>
                    <a:pt x="131605" y="233957"/>
                  </a:lnTo>
                  <a:lnTo>
                    <a:pt x="140819" y="226830"/>
                  </a:lnTo>
                  <a:lnTo>
                    <a:pt x="148130" y="218573"/>
                  </a:lnTo>
                  <a:lnTo>
                    <a:pt x="154173" y="209562"/>
                  </a:lnTo>
                  <a:lnTo>
                    <a:pt x="159370" y="198881"/>
                  </a:lnTo>
                  <a:lnTo>
                    <a:pt x="164003" y="187085"/>
                  </a:lnTo>
                  <a:lnTo>
                    <a:pt x="168260" y="174547"/>
                  </a:lnTo>
                  <a:lnTo>
                    <a:pt x="171099" y="161514"/>
                  </a:lnTo>
                  <a:lnTo>
                    <a:pt x="172991" y="148150"/>
                  </a:lnTo>
                  <a:lnTo>
                    <a:pt x="174252" y="134567"/>
                  </a:lnTo>
                  <a:lnTo>
                    <a:pt x="173925" y="122006"/>
                  </a:lnTo>
                  <a:lnTo>
                    <a:pt x="172538" y="110126"/>
                  </a:lnTo>
                  <a:lnTo>
                    <a:pt x="170444" y="98699"/>
                  </a:lnTo>
                  <a:lnTo>
                    <a:pt x="166712" y="86408"/>
                  </a:lnTo>
                  <a:lnTo>
                    <a:pt x="161886" y="73539"/>
                  </a:lnTo>
                  <a:lnTo>
                    <a:pt x="156332" y="60285"/>
                  </a:lnTo>
                  <a:lnTo>
                    <a:pt x="149123" y="47943"/>
                  </a:lnTo>
                  <a:lnTo>
                    <a:pt x="140811" y="36209"/>
                  </a:lnTo>
                  <a:lnTo>
                    <a:pt x="131764" y="24881"/>
                  </a:lnTo>
                  <a:lnTo>
                    <a:pt x="121058" y="16160"/>
                  </a:lnTo>
                  <a:lnTo>
                    <a:pt x="109246" y="9178"/>
                  </a:lnTo>
                  <a:lnTo>
                    <a:pt x="96697" y="3354"/>
                  </a:lnTo>
                  <a:lnTo>
                    <a:pt x="83657" y="640"/>
                  </a:lnTo>
                  <a:lnTo>
                    <a:pt x="70289" y="0"/>
                  </a:lnTo>
                  <a:lnTo>
                    <a:pt x="8494" y="12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617225" y="3049498"/>
              <a:ext cx="157765" cy="31554"/>
            </a:xfrm>
            <a:custGeom>
              <a:avLst/>
              <a:gdLst/>
              <a:ahLst/>
              <a:cxnLst/>
              <a:rect l="0" t="0" r="0" b="0"/>
              <a:pathLst>
                <a:path w="157765" h="31554">
                  <a:moveTo>
                    <a:pt x="0" y="31553"/>
                  </a:moveTo>
                  <a:lnTo>
                    <a:pt x="11167" y="20386"/>
                  </a:lnTo>
                  <a:lnTo>
                    <a:pt x="19131" y="17097"/>
                  </a:lnTo>
                  <a:lnTo>
                    <a:pt x="29115" y="14904"/>
                  </a:lnTo>
                  <a:lnTo>
                    <a:pt x="40445" y="13442"/>
                  </a:lnTo>
                  <a:lnTo>
                    <a:pt x="52673" y="11299"/>
                  </a:lnTo>
                  <a:lnTo>
                    <a:pt x="65500" y="8701"/>
                  </a:lnTo>
                  <a:lnTo>
                    <a:pt x="78725" y="5801"/>
                  </a:lnTo>
                  <a:lnTo>
                    <a:pt x="93385" y="3867"/>
                  </a:lnTo>
                  <a:lnTo>
                    <a:pt x="109002" y="2578"/>
                  </a:ln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48778" y="3102086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10518"/>
                  </a:moveTo>
                  <a:lnTo>
                    <a:pt x="16750" y="4935"/>
                  </a:lnTo>
                  <a:lnTo>
                    <a:pt x="26359" y="3290"/>
                  </a:lnTo>
                  <a:lnTo>
                    <a:pt x="37439" y="2193"/>
                  </a:lnTo>
                  <a:lnTo>
                    <a:pt x="49501" y="1462"/>
                  </a:lnTo>
                  <a:lnTo>
                    <a:pt x="75368" y="650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979682" y="2996910"/>
              <a:ext cx="37213" cy="273459"/>
            </a:xfrm>
            <a:custGeom>
              <a:avLst/>
              <a:gdLst/>
              <a:ahLst/>
              <a:cxnLst/>
              <a:rect l="0" t="0" r="0" b="0"/>
              <a:pathLst>
                <a:path w="37213" h="273459">
                  <a:moveTo>
                    <a:pt x="37212" y="0"/>
                  </a:moveTo>
                  <a:lnTo>
                    <a:pt x="31629" y="16751"/>
                  </a:lnTo>
                  <a:lnTo>
                    <a:pt x="28815" y="26359"/>
                  </a:lnTo>
                  <a:lnTo>
                    <a:pt x="19272" y="62216"/>
                  </a:lnTo>
                  <a:lnTo>
                    <a:pt x="12489" y="88810"/>
                  </a:lnTo>
                  <a:lnTo>
                    <a:pt x="10212" y="103614"/>
                  </a:lnTo>
                  <a:lnTo>
                    <a:pt x="8694" y="119327"/>
                  </a:lnTo>
                  <a:lnTo>
                    <a:pt x="7683" y="135645"/>
                  </a:lnTo>
                  <a:lnTo>
                    <a:pt x="5840" y="150030"/>
                  </a:lnTo>
                  <a:lnTo>
                    <a:pt x="3442" y="163126"/>
                  </a:lnTo>
                  <a:lnTo>
                    <a:pt x="676" y="175362"/>
                  </a:lnTo>
                  <a:lnTo>
                    <a:pt x="0" y="187025"/>
                  </a:lnTo>
                  <a:lnTo>
                    <a:pt x="718" y="198307"/>
                  </a:lnTo>
                  <a:lnTo>
                    <a:pt x="2365" y="209334"/>
                  </a:lnTo>
                  <a:lnTo>
                    <a:pt x="3463" y="221360"/>
                  </a:lnTo>
                  <a:lnTo>
                    <a:pt x="4195" y="234051"/>
                  </a:lnTo>
                  <a:lnTo>
                    <a:pt x="5659" y="273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145766" y="2944322"/>
              <a:ext cx="203686" cy="301494"/>
            </a:xfrm>
            <a:custGeom>
              <a:avLst/>
              <a:gdLst/>
              <a:ahLst/>
              <a:cxnLst/>
              <a:rect l="0" t="0" r="0" b="0"/>
              <a:pathLst>
                <a:path w="203686" h="301494">
                  <a:moveTo>
                    <a:pt x="70962" y="31553"/>
                  </a:moveTo>
                  <a:lnTo>
                    <a:pt x="21515" y="105723"/>
                  </a:lnTo>
                  <a:lnTo>
                    <a:pt x="15794" y="117227"/>
                  </a:lnTo>
                  <a:lnTo>
                    <a:pt x="10811" y="129571"/>
                  </a:lnTo>
                  <a:lnTo>
                    <a:pt x="6321" y="142475"/>
                  </a:lnTo>
                  <a:lnTo>
                    <a:pt x="3327" y="156920"/>
                  </a:lnTo>
                  <a:lnTo>
                    <a:pt x="1331" y="172394"/>
                  </a:lnTo>
                  <a:lnTo>
                    <a:pt x="0" y="188553"/>
                  </a:lnTo>
                  <a:lnTo>
                    <a:pt x="282" y="203999"/>
                  </a:lnTo>
                  <a:lnTo>
                    <a:pt x="1639" y="218972"/>
                  </a:lnTo>
                  <a:lnTo>
                    <a:pt x="3711" y="233628"/>
                  </a:lnTo>
                  <a:lnTo>
                    <a:pt x="7431" y="246904"/>
                  </a:lnTo>
                  <a:lnTo>
                    <a:pt x="12247" y="259261"/>
                  </a:lnTo>
                  <a:lnTo>
                    <a:pt x="17795" y="271005"/>
                  </a:lnTo>
                  <a:lnTo>
                    <a:pt x="25000" y="280003"/>
                  </a:lnTo>
                  <a:lnTo>
                    <a:pt x="33309" y="287171"/>
                  </a:lnTo>
                  <a:lnTo>
                    <a:pt x="42354" y="293117"/>
                  </a:lnTo>
                  <a:lnTo>
                    <a:pt x="53059" y="297082"/>
                  </a:lnTo>
                  <a:lnTo>
                    <a:pt x="64870" y="299725"/>
                  </a:lnTo>
                  <a:lnTo>
                    <a:pt x="77418" y="301487"/>
                  </a:lnTo>
                  <a:lnTo>
                    <a:pt x="90458" y="301493"/>
                  </a:lnTo>
                  <a:lnTo>
                    <a:pt x="103826" y="300328"/>
                  </a:lnTo>
                  <a:lnTo>
                    <a:pt x="117413" y="298383"/>
                  </a:lnTo>
                  <a:lnTo>
                    <a:pt x="128808" y="294749"/>
                  </a:lnTo>
                  <a:lnTo>
                    <a:pt x="138741" y="289989"/>
                  </a:lnTo>
                  <a:lnTo>
                    <a:pt x="147701" y="284479"/>
                  </a:lnTo>
                  <a:lnTo>
                    <a:pt x="156012" y="277299"/>
                  </a:lnTo>
                  <a:lnTo>
                    <a:pt x="163889" y="269007"/>
                  </a:lnTo>
                  <a:lnTo>
                    <a:pt x="171478" y="259973"/>
                  </a:lnTo>
                  <a:lnTo>
                    <a:pt x="178875" y="248107"/>
                  </a:lnTo>
                  <a:lnTo>
                    <a:pt x="186143" y="234354"/>
                  </a:lnTo>
                  <a:lnTo>
                    <a:pt x="193326" y="219342"/>
                  </a:lnTo>
                  <a:lnTo>
                    <a:pt x="198114" y="203490"/>
                  </a:lnTo>
                  <a:lnTo>
                    <a:pt x="201307" y="187079"/>
                  </a:lnTo>
                  <a:lnTo>
                    <a:pt x="203435" y="170296"/>
                  </a:lnTo>
                  <a:lnTo>
                    <a:pt x="203685" y="154433"/>
                  </a:lnTo>
                  <a:lnTo>
                    <a:pt x="202683" y="139182"/>
                  </a:lnTo>
                  <a:lnTo>
                    <a:pt x="200847" y="124341"/>
                  </a:lnTo>
                  <a:lnTo>
                    <a:pt x="198454" y="110941"/>
                  </a:lnTo>
                  <a:lnTo>
                    <a:pt x="195690" y="98502"/>
                  </a:lnTo>
                  <a:lnTo>
                    <a:pt x="192679" y="86703"/>
                  </a:lnTo>
                  <a:lnTo>
                    <a:pt x="187165" y="74163"/>
                  </a:lnTo>
                  <a:lnTo>
                    <a:pt x="179984" y="61129"/>
                  </a:lnTo>
                  <a:lnTo>
                    <a:pt x="171690" y="47764"/>
                  </a:lnTo>
                  <a:lnTo>
                    <a:pt x="162655" y="36517"/>
                  </a:lnTo>
                  <a:lnTo>
                    <a:pt x="153126" y="26682"/>
                  </a:lnTo>
                  <a:lnTo>
                    <a:pt x="143267" y="17788"/>
                  </a:lnTo>
                  <a:lnTo>
                    <a:pt x="132020" y="10690"/>
                  </a:lnTo>
                  <a:lnTo>
                    <a:pt x="119848" y="4790"/>
                  </a:lnTo>
                  <a:lnTo>
                    <a:pt x="604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437598" y="3081051"/>
              <a:ext cx="189318" cy="189318"/>
            </a:xfrm>
            <a:custGeom>
              <a:avLst/>
              <a:gdLst/>
              <a:ahLst/>
              <a:cxnLst/>
              <a:rect l="0" t="0" r="0" b="0"/>
              <a:pathLst>
                <a:path w="189318" h="189318">
                  <a:moveTo>
                    <a:pt x="0" y="0"/>
                  </a:moveTo>
                  <a:lnTo>
                    <a:pt x="11167" y="16750"/>
                  </a:lnTo>
                  <a:lnTo>
                    <a:pt x="16793" y="24022"/>
                  </a:lnTo>
                  <a:lnTo>
                    <a:pt x="22882" y="31207"/>
                  </a:lnTo>
                  <a:lnTo>
                    <a:pt x="29278" y="38334"/>
                  </a:lnTo>
                  <a:lnTo>
                    <a:pt x="42617" y="52486"/>
                  </a:lnTo>
                  <a:lnTo>
                    <a:pt x="87305" y="97766"/>
                  </a:lnTo>
                  <a:lnTo>
                    <a:pt x="121253" y="131759"/>
                  </a:lnTo>
                  <a:lnTo>
                    <a:pt x="131086" y="140427"/>
                  </a:lnTo>
                  <a:lnTo>
                    <a:pt x="189317" y="189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427080" y="3102086"/>
              <a:ext cx="178800" cy="168283"/>
            </a:xfrm>
            <a:custGeom>
              <a:avLst/>
              <a:gdLst/>
              <a:ahLst/>
              <a:cxnLst/>
              <a:rect l="0" t="0" r="0" b="0"/>
              <a:pathLst>
                <a:path w="178800" h="168283">
                  <a:moveTo>
                    <a:pt x="178799" y="0"/>
                  </a:moveTo>
                  <a:lnTo>
                    <a:pt x="167633" y="16751"/>
                  </a:lnTo>
                  <a:lnTo>
                    <a:pt x="159668" y="25191"/>
                  </a:lnTo>
                  <a:lnTo>
                    <a:pt x="149685" y="34323"/>
                  </a:lnTo>
                  <a:lnTo>
                    <a:pt x="138355" y="43918"/>
                  </a:lnTo>
                  <a:lnTo>
                    <a:pt x="127295" y="52651"/>
                  </a:lnTo>
                  <a:lnTo>
                    <a:pt x="116416" y="60811"/>
                  </a:lnTo>
                  <a:lnTo>
                    <a:pt x="105658" y="68587"/>
                  </a:lnTo>
                  <a:lnTo>
                    <a:pt x="96149" y="76109"/>
                  </a:lnTo>
                  <a:lnTo>
                    <a:pt x="87472" y="83461"/>
                  </a:lnTo>
                  <a:lnTo>
                    <a:pt x="79350" y="90699"/>
                  </a:lnTo>
                  <a:lnTo>
                    <a:pt x="64093" y="104975"/>
                  </a:lnTo>
                  <a:lnTo>
                    <a:pt x="35254" y="133183"/>
                  </a:lnTo>
                  <a:lnTo>
                    <a:pt x="0" y="168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639089" y="3312438"/>
            <a:ext cx="1820200" cy="205235"/>
            <a:chOff x="3639089" y="3312438"/>
            <a:chExt cx="1820200" cy="205235"/>
          </a:xfrm>
        </p:grpSpPr>
        <p:sp>
          <p:nvSpPr>
            <p:cNvPr id="80" name="Freeform 79"/>
            <p:cNvSpPr/>
            <p:nvPr/>
          </p:nvSpPr>
          <p:spPr>
            <a:xfrm>
              <a:off x="3639089" y="3333474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838923" y="3333474"/>
              <a:ext cx="441740" cy="6263"/>
            </a:xfrm>
            <a:custGeom>
              <a:avLst/>
              <a:gdLst/>
              <a:ahLst/>
              <a:cxnLst/>
              <a:rect l="0" t="0" r="0" b="0"/>
              <a:pathLst>
                <a:path w="441740" h="6263">
                  <a:moveTo>
                    <a:pt x="0" y="0"/>
                  </a:moveTo>
                  <a:lnTo>
                    <a:pt x="58556" y="0"/>
                  </a:lnTo>
                  <a:lnTo>
                    <a:pt x="70590" y="1168"/>
                  </a:lnTo>
                  <a:lnTo>
                    <a:pt x="82119" y="3116"/>
                  </a:lnTo>
                  <a:lnTo>
                    <a:pt x="93311" y="5583"/>
                  </a:lnTo>
                  <a:lnTo>
                    <a:pt x="105446" y="6059"/>
                  </a:lnTo>
                  <a:lnTo>
                    <a:pt x="118211" y="5208"/>
                  </a:lnTo>
                  <a:lnTo>
                    <a:pt x="131395" y="3472"/>
                  </a:lnTo>
                  <a:lnTo>
                    <a:pt x="148365" y="2315"/>
                  </a:lnTo>
                  <a:lnTo>
                    <a:pt x="167859" y="1542"/>
                  </a:lnTo>
                  <a:lnTo>
                    <a:pt x="189035" y="1028"/>
                  </a:lnTo>
                  <a:lnTo>
                    <a:pt x="211332" y="1854"/>
                  </a:lnTo>
                  <a:lnTo>
                    <a:pt x="234378" y="3573"/>
                  </a:lnTo>
                  <a:lnTo>
                    <a:pt x="257922" y="5888"/>
                  </a:lnTo>
                  <a:lnTo>
                    <a:pt x="280630" y="6262"/>
                  </a:lnTo>
                  <a:lnTo>
                    <a:pt x="302780" y="5343"/>
                  </a:lnTo>
                  <a:lnTo>
                    <a:pt x="324559" y="3562"/>
                  </a:lnTo>
                  <a:lnTo>
                    <a:pt x="343752" y="2375"/>
                  </a:lnTo>
                  <a:lnTo>
                    <a:pt x="361222" y="1583"/>
                  </a:lnTo>
                  <a:lnTo>
                    <a:pt x="4417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897907" y="3365026"/>
              <a:ext cx="14640" cy="136730"/>
            </a:xfrm>
            <a:custGeom>
              <a:avLst/>
              <a:gdLst/>
              <a:ahLst/>
              <a:cxnLst/>
              <a:rect l="0" t="0" r="0" b="0"/>
              <a:pathLst>
                <a:path w="14640" h="136730">
                  <a:moveTo>
                    <a:pt x="14639" y="0"/>
                  </a:moveTo>
                  <a:lnTo>
                    <a:pt x="14639" y="22334"/>
                  </a:lnTo>
                  <a:lnTo>
                    <a:pt x="13470" y="33587"/>
                  </a:lnTo>
                  <a:lnTo>
                    <a:pt x="11522" y="45764"/>
                  </a:lnTo>
                  <a:lnTo>
                    <a:pt x="9056" y="58556"/>
                  </a:lnTo>
                  <a:lnTo>
                    <a:pt x="6242" y="70591"/>
                  </a:lnTo>
                  <a:lnTo>
                    <a:pt x="3198" y="82119"/>
                  </a:lnTo>
                  <a:lnTo>
                    <a:pt x="0" y="93311"/>
                  </a:lnTo>
                  <a:lnTo>
                    <a:pt x="205" y="103109"/>
                  </a:lnTo>
                  <a:lnTo>
                    <a:pt x="2679" y="111978"/>
                  </a:lnTo>
                  <a:lnTo>
                    <a:pt x="14639" y="136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73904" y="3417614"/>
              <a:ext cx="156496" cy="98035"/>
            </a:xfrm>
            <a:custGeom>
              <a:avLst/>
              <a:gdLst/>
              <a:ahLst/>
              <a:cxnLst/>
              <a:rect l="0" t="0" r="0" b="0"/>
              <a:pathLst>
                <a:path w="156496" h="98035">
                  <a:moveTo>
                    <a:pt x="38477" y="10518"/>
                  </a:moveTo>
                  <a:lnTo>
                    <a:pt x="27310" y="21685"/>
                  </a:lnTo>
                  <a:lnTo>
                    <a:pt x="20515" y="27311"/>
                  </a:lnTo>
                  <a:lnTo>
                    <a:pt x="12478" y="33400"/>
                  </a:lnTo>
                  <a:lnTo>
                    <a:pt x="3615" y="39796"/>
                  </a:lnTo>
                  <a:lnTo>
                    <a:pt x="43" y="46397"/>
                  </a:lnTo>
                  <a:lnTo>
                    <a:pt x="0" y="53136"/>
                  </a:lnTo>
                  <a:lnTo>
                    <a:pt x="2308" y="59965"/>
                  </a:lnTo>
                  <a:lnTo>
                    <a:pt x="6183" y="66855"/>
                  </a:lnTo>
                  <a:lnTo>
                    <a:pt x="11105" y="73786"/>
                  </a:lnTo>
                  <a:lnTo>
                    <a:pt x="16723" y="80743"/>
                  </a:lnTo>
                  <a:lnTo>
                    <a:pt x="23974" y="86550"/>
                  </a:lnTo>
                  <a:lnTo>
                    <a:pt x="32314" y="91590"/>
                  </a:lnTo>
                  <a:lnTo>
                    <a:pt x="41380" y="96119"/>
                  </a:lnTo>
                  <a:lnTo>
                    <a:pt x="52098" y="97969"/>
                  </a:lnTo>
                  <a:lnTo>
                    <a:pt x="63919" y="98034"/>
                  </a:lnTo>
                  <a:lnTo>
                    <a:pt x="76473" y="96909"/>
                  </a:lnTo>
                  <a:lnTo>
                    <a:pt x="89517" y="94990"/>
                  </a:lnTo>
                  <a:lnTo>
                    <a:pt x="102888" y="92543"/>
                  </a:lnTo>
                  <a:lnTo>
                    <a:pt x="116476" y="89742"/>
                  </a:lnTo>
                  <a:lnTo>
                    <a:pt x="126703" y="84369"/>
                  </a:lnTo>
                  <a:lnTo>
                    <a:pt x="134690" y="77281"/>
                  </a:lnTo>
                  <a:lnTo>
                    <a:pt x="141184" y="69051"/>
                  </a:lnTo>
                  <a:lnTo>
                    <a:pt x="146681" y="60057"/>
                  </a:lnTo>
                  <a:lnTo>
                    <a:pt x="151514" y="50556"/>
                  </a:lnTo>
                  <a:lnTo>
                    <a:pt x="155906" y="40715"/>
                  </a:lnTo>
                  <a:lnTo>
                    <a:pt x="156495" y="31818"/>
                  </a:lnTo>
                  <a:lnTo>
                    <a:pt x="154552" y="23549"/>
                  </a:lnTo>
                  <a:lnTo>
                    <a:pt x="150919" y="15700"/>
                  </a:lnTo>
                  <a:lnTo>
                    <a:pt x="143822" y="10467"/>
                  </a:lnTo>
                  <a:lnTo>
                    <a:pt x="134417" y="6978"/>
                  </a:lnTo>
                  <a:lnTo>
                    <a:pt x="805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827577" y="3312438"/>
              <a:ext cx="631057" cy="31411"/>
            </a:xfrm>
            <a:custGeom>
              <a:avLst/>
              <a:gdLst/>
              <a:ahLst/>
              <a:cxnLst/>
              <a:rect l="0" t="0" r="0" b="0"/>
              <a:pathLst>
                <a:path w="631057" h="31411">
                  <a:moveTo>
                    <a:pt x="0" y="0"/>
                  </a:moveTo>
                  <a:lnTo>
                    <a:pt x="16750" y="5584"/>
                  </a:lnTo>
                  <a:lnTo>
                    <a:pt x="26359" y="8397"/>
                  </a:lnTo>
                  <a:lnTo>
                    <a:pt x="49501" y="14639"/>
                  </a:lnTo>
                  <a:lnTo>
                    <a:pt x="64553" y="16771"/>
                  </a:lnTo>
                  <a:lnTo>
                    <a:pt x="81600" y="18193"/>
                  </a:lnTo>
                  <a:lnTo>
                    <a:pt x="99976" y="19140"/>
                  </a:lnTo>
                  <a:lnTo>
                    <a:pt x="119239" y="20941"/>
                  </a:lnTo>
                  <a:lnTo>
                    <a:pt x="139093" y="23310"/>
                  </a:lnTo>
                  <a:lnTo>
                    <a:pt x="159340" y="26057"/>
                  </a:lnTo>
                  <a:lnTo>
                    <a:pt x="177513" y="27889"/>
                  </a:lnTo>
                  <a:lnTo>
                    <a:pt x="194302" y="29111"/>
                  </a:lnTo>
                  <a:lnTo>
                    <a:pt x="210170" y="29925"/>
                  </a:lnTo>
                  <a:lnTo>
                    <a:pt x="240266" y="30829"/>
                  </a:lnTo>
                  <a:lnTo>
                    <a:pt x="297675" y="31410"/>
                  </a:lnTo>
                  <a:lnTo>
                    <a:pt x="315312" y="30289"/>
                  </a:lnTo>
                  <a:lnTo>
                    <a:pt x="335251" y="28373"/>
                  </a:lnTo>
                  <a:lnTo>
                    <a:pt x="356723" y="25927"/>
                  </a:lnTo>
                  <a:lnTo>
                    <a:pt x="379219" y="24297"/>
                  </a:lnTo>
                  <a:lnTo>
                    <a:pt x="402396" y="23210"/>
                  </a:lnTo>
                  <a:lnTo>
                    <a:pt x="448795" y="22002"/>
                  </a:lnTo>
                  <a:lnTo>
                    <a:pt x="551394" y="21163"/>
                  </a:lnTo>
                  <a:lnTo>
                    <a:pt x="568599" y="19952"/>
                  </a:lnTo>
                  <a:lnTo>
                    <a:pt x="584743" y="17976"/>
                  </a:lnTo>
                  <a:lnTo>
                    <a:pt x="631056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132588" y="3343991"/>
              <a:ext cx="84141" cy="168283"/>
            </a:xfrm>
            <a:custGeom>
              <a:avLst/>
              <a:gdLst/>
              <a:ahLst/>
              <a:cxnLst/>
              <a:rect l="0" t="0" r="0" b="0"/>
              <a:pathLst>
                <a:path w="84141" h="168283">
                  <a:moveTo>
                    <a:pt x="84140" y="0"/>
                  </a:moveTo>
                  <a:lnTo>
                    <a:pt x="78557" y="16750"/>
                  </a:lnTo>
                  <a:lnTo>
                    <a:pt x="74575" y="25190"/>
                  </a:lnTo>
                  <a:lnTo>
                    <a:pt x="69583" y="34323"/>
                  </a:lnTo>
                  <a:lnTo>
                    <a:pt x="63918" y="43917"/>
                  </a:lnTo>
                  <a:lnTo>
                    <a:pt x="51391" y="63926"/>
                  </a:lnTo>
                  <a:lnTo>
                    <a:pt x="44778" y="74170"/>
                  </a:lnTo>
                  <a:lnTo>
                    <a:pt x="39201" y="84505"/>
                  </a:lnTo>
                  <a:lnTo>
                    <a:pt x="34314" y="94901"/>
                  </a:lnTo>
                  <a:lnTo>
                    <a:pt x="29887" y="105338"/>
                  </a:lnTo>
                  <a:lnTo>
                    <a:pt x="24599" y="115802"/>
                  </a:lnTo>
                  <a:lnTo>
                    <a:pt x="18737" y="126284"/>
                  </a:lnTo>
                  <a:lnTo>
                    <a:pt x="0" y="168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309671" y="3396579"/>
              <a:ext cx="149618" cy="121094"/>
            </a:xfrm>
            <a:custGeom>
              <a:avLst/>
              <a:gdLst/>
              <a:ahLst/>
              <a:cxnLst/>
              <a:rect l="0" t="0" r="0" b="0"/>
              <a:pathLst>
                <a:path w="149618" h="121094">
                  <a:moveTo>
                    <a:pt x="33269" y="10518"/>
                  </a:moveTo>
                  <a:lnTo>
                    <a:pt x="22102" y="21685"/>
                  </a:lnTo>
                  <a:lnTo>
                    <a:pt x="16475" y="28480"/>
                  </a:lnTo>
                  <a:lnTo>
                    <a:pt x="10387" y="36516"/>
                  </a:lnTo>
                  <a:lnTo>
                    <a:pt x="3990" y="45379"/>
                  </a:lnTo>
                  <a:lnTo>
                    <a:pt x="895" y="55962"/>
                  </a:lnTo>
                  <a:lnTo>
                    <a:pt x="0" y="67692"/>
                  </a:lnTo>
                  <a:lnTo>
                    <a:pt x="572" y="80187"/>
                  </a:lnTo>
                  <a:lnTo>
                    <a:pt x="5628" y="90854"/>
                  </a:lnTo>
                  <a:lnTo>
                    <a:pt x="13673" y="100302"/>
                  </a:lnTo>
                  <a:lnTo>
                    <a:pt x="23711" y="108939"/>
                  </a:lnTo>
                  <a:lnTo>
                    <a:pt x="35077" y="114696"/>
                  </a:lnTo>
                  <a:lnTo>
                    <a:pt x="47329" y="118535"/>
                  </a:lnTo>
                  <a:lnTo>
                    <a:pt x="60172" y="121093"/>
                  </a:lnTo>
                  <a:lnTo>
                    <a:pt x="72239" y="120462"/>
                  </a:lnTo>
                  <a:lnTo>
                    <a:pt x="83790" y="117704"/>
                  </a:lnTo>
                  <a:lnTo>
                    <a:pt x="94996" y="113528"/>
                  </a:lnTo>
                  <a:lnTo>
                    <a:pt x="105973" y="108407"/>
                  </a:lnTo>
                  <a:lnTo>
                    <a:pt x="116797" y="102655"/>
                  </a:lnTo>
                  <a:lnTo>
                    <a:pt x="127519" y="96484"/>
                  </a:lnTo>
                  <a:lnTo>
                    <a:pt x="135835" y="87695"/>
                  </a:lnTo>
                  <a:lnTo>
                    <a:pt x="142548" y="77161"/>
                  </a:lnTo>
                  <a:lnTo>
                    <a:pt x="148192" y="65464"/>
                  </a:lnTo>
                  <a:lnTo>
                    <a:pt x="149617" y="55329"/>
                  </a:lnTo>
                  <a:lnTo>
                    <a:pt x="148230" y="46235"/>
                  </a:lnTo>
                  <a:lnTo>
                    <a:pt x="144968" y="37835"/>
                  </a:lnTo>
                  <a:lnTo>
                    <a:pt x="140457" y="29898"/>
                  </a:lnTo>
                  <a:lnTo>
                    <a:pt x="135111" y="22269"/>
                  </a:lnTo>
                  <a:lnTo>
                    <a:pt x="858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15900" y="3165192"/>
            <a:ext cx="515363" cy="189318"/>
            <a:chOff x="6215900" y="3165192"/>
            <a:chExt cx="515363" cy="189318"/>
          </a:xfrm>
        </p:grpSpPr>
        <p:sp>
          <p:nvSpPr>
            <p:cNvPr id="88" name="Freeform 87"/>
            <p:cNvSpPr/>
            <p:nvPr/>
          </p:nvSpPr>
          <p:spPr>
            <a:xfrm>
              <a:off x="6236935" y="3207262"/>
              <a:ext cx="178801" cy="126213"/>
            </a:xfrm>
            <a:custGeom>
              <a:avLst/>
              <a:gdLst/>
              <a:ahLst/>
              <a:cxnLst/>
              <a:rect l="0" t="0" r="0" b="0"/>
              <a:pathLst>
                <a:path w="178801" h="126213">
                  <a:moveTo>
                    <a:pt x="0" y="0"/>
                  </a:moveTo>
                  <a:lnTo>
                    <a:pt x="49447" y="49447"/>
                  </a:lnTo>
                  <a:lnTo>
                    <a:pt x="58674" y="56337"/>
                  </a:lnTo>
                  <a:lnTo>
                    <a:pt x="69500" y="63268"/>
                  </a:lnTo>
                  <a:lnTo>
                    <a:pt x="81392" y="70226"/>
                  </a:lnTo>
                  <a:lnTo>
                    <a:pt x="103955" y="84189"/>
                  </a:lnTo>
                  <a:lnTo>
                    <a:pt x="114880" y="91185"/>
                  </a:lnTo>
                  <a:lnTo>
                    <a:pt x="126838" y="98186"/>
                  </a:lnTo>
                  <a:lnTo>
                    <a:pt x="139483" y="105191"/>
                  </a:lnTo>
                  <a:lnTo>
                    <a:pt x="178800" y="126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215900" y="3165192"/>
              <a:ext cx="157765" cy="189318"/>
            </a:xfrm>
            <a:custGeom>
              <a:avLst/>
              <a:gdLst/>
              <a:ahLst/>
              <a:cxnLst/>
              <a:rect l="0" t="0" r="0" b="0"/>
              <a:pathLst>
                <a:path w="157765" h="189318">
                  <a:moveTo>
                    <a:pt x="157764" y="0"/>
                  </a:moveTo>
                  <a:lnTo>
                    <a:pt x="152181" y="22334"/>
                  </a:lnTo>
                  <a:lnTo>
                    <a:pt x="147030" y="32418"/>
                  </a:lnTo>
                  <a:lnTo>
                    <a:pt x="140091" y="42648"/>
                  </a:lnTo>
                  <a:lnTo>
                    <a:pt x="131958" y="52973"/>
                  </a:lnTo>
                  <a:lnTo>
                    <a:pt x="123031" y="63362"/>
                  </a:lnTo>
                  <a:lnTo>
                    <a:pt x="113574" y="73794"/>
                  </a:lnTo>
                  <a:lnTo>
                    <a:pt x="93716" y="94734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584016" y="3169650"/>
              <a:ext cx="147247" cy="6061"/>
            </a:xfrm>
            <a:custGeom>
              <a:avLst/>
              <a:gdLst/>
              <a:ahLst/>
              <a:cxnLst/>
              <a:rect l="0" t="0" r="0" b="0"/>
              <a:pathLst>
                <a:path w="147247" h="6061">
                  <a:moveTo>
                    <a:pt x="0" y="6060"/>
                  </a:moveTo>
                  <a:lnTo>
                    <a:pt x="16751" y="476"/>
                  </a:lnTo>
                  <a:lnTo>
                    <a:pt x="25191" y="0"/>
                  </a:lnTo>
                  <a:lnTo>
                    <a:pt x="34324" y="851"/>
                  </a:lnTo>
                  <a:lnTo>
                    <a:pt x="43918" y="2587"/>
                  </a:lnTo>
                  <a:lnTo>
                    <a:pt x="56156" y="3745"/>
                  </a:lnTo>
                  <a:lnTo>
                    <a:pt x="70160" y="4516"/>
                  </a:lnTo>
                  <a:lnTo>
                    <a:pt x="147246" y="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605051" y="3217780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10517"/>
                  </a:moveTo>
                  <a:lnTo>
                    <a:pt x="16751" y="4934"/>
                  </a:lnTo>
                  <a:lnTo>
                    <a:pt x="27528" y="3289"/>
                  </a:lnTo>
                  <a:lnTo>
                    <a:pt x="40556" y="2193"/>
                  </a:lnTo>
                  <a:lnTo>
                    <a:pt x="55085" y="1462"/>
                  </a:lnTo>
                  <a:lnTo>
                    <a:pt x="83692" y="650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899544" y="2940991"/>
            <a:ext cx="1681875" cy="529212"/>
            <a:chOff x="6899544" y="2940991"/>
            <a:chExt cx="1681875" cy="529212"/>
          </a:xfrm>
        </p:grpSpPr>
        <p:sp>
          <p:nvSpPr>
            <p:cNvPr id="93" name="Freeform 92"/>
            <p:cNvSpPr/>
            <p:nvPr/>
          </p:nvSpPr>
          <p:spPr>
            <a:xfrm>
              <a:off x="6899544" y="2940991"/>
              <a:ext cx="220871" cy="360930"/>
            </a:xfrm>
            <a:custGeom>
              <a:avLst/>
              <a:gdLst/>
              <a:ahLst/>
              <a:cxnLst/>
              <a:rect l="0" t="0" r="0" b="0"/>
              <a:pathLst>
                <a:path w="220871" h="360930">
                  <a:moveTo>
                    <a:pt x="0" y="55919"/>
                  </a:moveTo>
                  <a:lnTo>
                    <a:pt x="16750" y="39169"/>
                  </a:lnTo>
                  <a:lnTo>
                    <a:pt x="25190" y="31898"/>
                  </a:lnTo>
                  <a:lnTo>
                    <a:pt x="34323" y="24713"/>
                  </a:lnTo>
                  <a:lnTo>
                    <a:pt x="43917" y="17586"/>
                  </a:lnTo>
                  <a:lnTo>
                    <a:pt x="53819" y="11666"/>
                  </a:lnTo>
                  <a:lnTo>
                    <a:pt x="63927" y="6550"/>
                  </a:lnTo>
                  <a:lnTo>
                    <a:pt x="74170" y="1971"/>
                  </a:lnTo>
                  <a:lnTo>
                    <a:pt x="84506" y="87"/>
                  </a:lnTo>
                  <a:lnTo>
                    <a:pt x="94902" y="0"/>
                  </a:lnTo>
                  <a:lnTo>
                    <a:pt x="105338" y="1111"/>
                  </a:lnTo>
                  <a:lnTo>
                    <a:pt x="115802" y="4188"/>
                  </a:lnTo>
                  <a:lnTo>
                    <a:pt x="126283" y="8577"/>
                  </a:lnTo>
                  <a:lnTo>
                    <a:pt x="136777" y="13840"/>
                  </a:lnTo>
                  <a:lnTo>
                    <a:pt x="146110" y="19686"/>
                  </a:lnTo>
                  <a:lnTo>
                    <a:pt x="154669" y="25921"/>
                  </a:lnTo>
                  <a:lnTo>
                    <a:pt x="162713" y="32415"/>
                  </a:lnTo>
                  <a:lnTo>
                    <a:pt x="170412" y="41418"/>
                  </a:lnTo>
                  <a:lnTo>
                    <a:pt x="177882" y="52095"/>
                  </a:lnTo>
                  <a:lnTo>
                    <a:pt x="185200" y="63887"/>
                  </a:lnTo>
                  <a:lnTo>
                    <a:pt x="190079" y="76423"/>
                  </a:lnTo>
                  <a:lnTo>
                    <a:pt x="193330" y="89455"/>
                  </a:lnTo>
                  <a:lnTo>
                    <a:pt x="195498" y="102818"/>
                  </a:lnTo>
                  <a:lnTo>
                    <a:pt x="195775" y="117569"/>
                  </a:lnTo>
                  <a:lnTo>
                    <a:pt x="194791" y="133246"/>
                  </a:lnTo>
                  <a:lnTo>
                    <a:pt x="192966" y="149541"/>
                  </a:lnTo>
                  <a:lnTo>
                    <a:pt x="190582" y="163910"/>
                  </a:lnTo>
                  <a:lnTo>
                    <a:pt x="187822" y="176995"/>
                  </a:lnTo>
                  <a:lnTo>
                    <a:pt x="184815" y="189225"/>
                  </a:lnTo>
                  <a:lnTo>
                    <a:pt x="179304" y="203221"/>
                  </a:lnTo>
                  <a:lnTo>
                    <a:pt x="172124" y="218394"/>
                  </a:lnTo>
                  <a:lnTo>
                    <a:pt x="163831" y="234353"/>
                  </a:lnTo>
                  <a:lnTo>
                    <a:pt x="155966" y="247330"/>
                  </a:lnTo>
                  <a:lnTo>
                    <a:pt x="148384" y="258318"/>
                  </a:lnTo>
                  <a:lnTo>
                    <a:pt x="140993" y="267981"/>
                  </a:lnTo>
                  <a:lnTo>
                    <a:pt x="133729" y="276760"/>
                  </a:lnTo>
                  <a:lnTo>
                    <a:pt x="126548" y="284950"/>
                  </a:lnTo>
                  <a:lnTo>
                    <a:pt x="119424" y="292747"/>
                  </a:lnTo>
                  <a:lnTo>
                    <a:pt x="110000" y="300283"/>
                  </a:lnTo>
                  <a:lnTo>
                    <a:pt x="99043" y="307644"/>
                  </a:lnTo>
                  <a:lnTo>
                    <a:pt x="87064" y="314888"/>
                  </a:lnTo>
                  <a:lnTo>
                    <a:pt x="74403" y="318549"/>
                  </a:lnTo>
                  <a:lnTo>
                    <a:pt x="61289" y="319821"/>
                  </a:lnTo>
                  <a:lnTo>
                    <a:pt x="47871" y="319501"/>
                  </a:lnTo>
                  <a:lnTo>
                    <a:pt x="40095" y="314612"/>
                  </a:lnTo>
                  <a:lnTo>
                    <a:pt x="36079" y="306679"/>
                  </a:lnTo>
                  <a:lnTo>
                    <a:pt x="34570" y="296716"/>
                  </a:lnTo>
                  <a:lnTo>
                    <a:pt x="34733" y="286568"/>
                  </a:lnTo>
                  <a:lnTo>
                    <a:pt x="36010" y="276296"/>
                  </a:lnTo>
                  <a:lnTo>
                    <a:pt x="38030" y="265943"/>
                  </a:lnTo>
                  <a:lnTo>
                    <a:pt x="42883" y="256703"/>
                  </a:lnTo>
                  <a:lnTo>
                    <a:pt x="49624" y="248206"/>
                  </a:lnTo>
                  <a:lnTo>
                    <a:pt x="57624" y="240205"/>
                  </a:lnTo>
                  <a:lnTo>
                    <a:pt x="67632" y="236039"/>
                  </a:lnTo>
                  <a:lnTo>
                    <a:pt x="78978" y="234430"/>
                  </a:lnTo>
                  <a:lnTo>
                    <a:pt x="91216" y="234526"/>
                  </a:lnTo>
                  <a:lnTo>
                    <a:pt x="102882" y="236928"/>
                  </a:lnTo>
                  <a:lnTo>
                    <a:pt x="114164" y="240866"/>
                  </a:lnTo>
                  <a:lnTo>
                    <a:pt x="125192" y="245828"/>
                  </a:lnTo>
                  <a:lnTo>
                    <a:pt x="134880" y="251474"/>
                  </a:lnTo>
                  <a:lnTo>
                    <a:pt x="143677" y="257575"/>
                  </a:lnTo>
                  <a:lnTo>
                    <a:pt x="151879" y="263980"/>
                  </a:lnTo>
                  <a:lnTo>
                    <a:pt x="159684" y="272924"/>
                  </a:lnTo>
                  <a:lnTo>
                    <a:pt x="167223" y="283561"/>
                  </a:lnTo>
                  <a:lnTo>
                    <a:pt x="174588" y="295327"/>
                  </a:lnTo>
                  <a:lnTo>
                    <a:pt x="181835" y="305508"/>
                  </a:lnTo>
                  <a:lnTo>
                    <a:pt x="189003" y="314633"/>
                  </a:lnTo>
                  <a:lnTo>
                    <a:pt x="220870" y="360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236107" y="2944322"/>
              <a:ext cx="21037" cy="336564"/>
            </a:xfrm>
            <a:custGeom>
              <a:avLst/>
              <a:gdLst/>
              <a:ahLst/>
              <a:cxnLst/>
              <a:rect l="0" t="0" r="0" b="0"/>
              <a:pathLst>
                <a:path w="21037" h="336564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3117" y="93560"/>
                  </a:lnTo>
                  <a:lnTo>
                    <a:pt x="5584" y="107950"/>
                  </a:lnTo>
                  <a:lnTo>
                    <a:pt x="7229" y="122217"/>
                  </a:lnTo>
                  <a:lnTo>
                    <a:pt x="8325" y="136403"/>
                  </a:lnTo>
                  <a:lnTo>
                    <a:pt x="9056" y="150535"/>
                  </a:lnTo>
                  <a:lnTo>
                    <a:pt x="10712" y="164631"/>
                  </a:lnTo>
                  <a:lnTo>
                    <a:pt x="12985" y="178703"/>
                  </a:lnTo>
                  <a:lnTo>
                    <a:pt x="15668" y="192759"/>
                  </a:lnTo>
                  <a:lnTo>
                    <a:pt x="17458" y="206804"/>
                  </a:lnTo>
                  <a:lnTo>
                    <a:pt x="18650" y="220841"/>
                  </a:lnTo>
                  <a:lnTo>
                    <a:pt x="19446" y="234874"/>
                  </a:lnTo>
                  <a:lnTo>
                    <a:pt x="20329" y="262932"/>
                  </a:lnTo>
                  <a:lnTo>
                    <a:pt x="21036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542580" y="3165192"/>
              <a:ext cx="30092" cy="305011"/>
            </a:xfrm>
            <a:custGeom>
              <a:avLst/>
              <a:gdLst/>
              <a:ahLst/>
              <a:cxnLst/>
              <a:rect l="0" t="0" r="0" b="0"/>
              <a:pathLst>
                <a:path w="30092" h="305011">
                  <a:moveTo>
                    <a:pt x="9055" y="0"/>
                  </a:moveTo>
                  <a:lnTo>
                    <a:pt x="3472" y="16750"/>
                  </a:lnTo>
                  <a:lnTo>
                    <a:pt x="1827" y="27527"/>
                  </a:lnTo>
                  <a:lnTo>
                    <a:pt x="731" y="40555"/>
                  </a:lnTo>
                  <a:lnTo>
                    <a:pt x="0" y="55084"/>
                  </a:lnTo>
                  <a:lnTo>
                    <a:pt x="682" y="68275"/>
                  </a:lnTo>
                  <a:lnTo>
                    <a:pt x="2304" y="80575"/>
                  </a:lnTo>
                  <a:lnTo>
                    <a:pt x="4555" y="92281"/>
                  </a:lnTo>
                  <a:lnTo>
                    <a:pt x="6055" y="105928"/>
                  </a:lnTo>
                  <a:lnTo>
                    <a:pt x="7056" y="120869"/>
                  </a:lnTo>
                  <a:lnTo>
                    <a:pt x="7722" y="136673"/>
                  </a:lnTo>
                  <a:lnTo>
                    <a:pt x="9335" y="151884"/>
                  </a:lnTo>
                  <a:lnTo>
                    <a:pt x="11579" y="166699"/>
                  </a:lnTo>
                  <a:lnTo>
                    <a:pt x="14244" y="181250"/>
                  </a:lnTo>
                  <a:lnTo>
                    <a:pt x="16020" y="195625"/>
                  </a:lnTo>
                  <a:lnTo>
                    <a:pt x="17205" y="209883"/>
                  </a:lnTo>
                  <a:lnTo>
                    <a:pt x="17994" y="224063"/>
                  </a:lnTo>
                  <a:lnTo>
                    <a:pt x="19689" y="237022"/>
                  </a:lnTo>
                  <a:lnTo>
                    <a:pt x="21988" y="249167"/>
                  </a:lnTo>
                  <a:lnTo>
                    <a:pt x="30091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488530" y="3130624"/>
              <a:ext cx="195019" cy="160780"/>
            </a:xfrm>
            <a:custGeom>
              <a:avLst/>
              <a:gdLst/>
              <a:ahLst/>
              <a:cxnLst/>
              <a:rect l="0" t="0" r="0" b="0"/>
              <a:pathLst>
                <a:path w="195019" h="160780">
                  <a:moveTo>
                    <a:pt x="0" y="13533"/>
                  </a:moveTo>
                  <a:lnTo>
                    <a:pt x="16749" y="2366"/>
                  </a:lnTo>
                  <a:lnTo>
                    <a:pt x="26358" y="245"/>
                  </a:lnTo>
                  <a:lnTo>
                    <a:pt x="37438" y="0"/>
                  </a:lnTo>
                  <a:lnTo>
                    <a:pt x="49500" y="1005"/>
                  </a:lnTo>
                  <a:lnTo>
                    <a:pt x="62216" y="2844"/>
                  </a:lnTo>
                  <a:lnTo>
                    <a:pt x="75367" y="5238"/>
                  </a:lnTo>
                  <a:lnTo>
                    <a:pt x="88809" y="8003"/>
                  </a:lnTo>
                  <a:lnTo>
                    <a:pt x="101276" y="11015"/>
                  </a:lnTo>
                  <a:lnTo>
                    <a:pt x="113093" y="14191"/>
                  </a:lnTo>
                  <a:lnTo>
                    <a:pt x="124478" y="17478"/>
                  </a:lnTo>
                  <a:lnTo>
                    <a:pt x="135573" y="22006"/>
                  </a:lnTo>
                  <a:lnTo>
                    <a:pt x="146476" y="27362"/>
                  </a:lnTo>
                  <a:lnTo>
                    <a:pt x="157250" y="33270"/>
                  </a:lnTo>
                  <a:lnTo>
                    <a:pt x="166770" y="39546"/>
                  </a:lnTo>
                  <a:lnTo>
                    <a:pt x="175454" y="46067"/>
                  </a:lnTo>
                  <a:lnTo>
                    <a:pt x="183581" y="52751"/>
                  </a:lnTo>
                  <a:lnTo>
                    <a:pt x="188999" y="61882"/>
                  </a:lnTo>
                  <a:lnTo>
                    <a:pt x="192610" y="72644"/>
                  </a:lnTo>
                  <a:lnTo>
                    <a:pt x="195018" y="84493"/>
                  </a:lnTo>
                  <a:lnTo>
                    <a:pt x="191949" y="94730"/>
                  </a:lnTo>
                  <a:lnTo>
                    <a:pt x="185228" y="103891"/>
                  </a:lnTo>
                  <a:lnTo>
                    <a:pt x="176073" y="112336"/>
                  </a:lnTo>
                  <a:lnTo>
                    <a:pt x="166464" y="119135"/>
                  </a:lnTo>
                  <a:lnTo>
                    <a:pt x="156552" y="124836"/>
                  </a:lnTo>
                  <a:lnTo>
                    <a:pt x="146438" y="129806"/>
                  </a:lnTo>
                  <a:lnTo>
                    <a:pt x="135021" y="134287"/>
                  </a:lnTo>
                  <a:lnTo>
                    <a:pt x="122735" y="138443"/>
                  </a:lnTo>
                  <a:lnTo>
                    <a:pt x="63105" y="1607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757906" y="3106310"/>
              <a:ext cx="161846" cy="174576"/>
            </a:xfrm>
            <a:custGeom>
              <a:avLst/>
              <a:gdLst/>
              <a:ahLst/>
              <a:cxnLst/>
              <a:rect l="0" t="0" r="0" b="0"/>
              <a:pathLst>
                <a:path w="161846" h="174576">
                  <a:moveTo>
                    <a:pt x="119775" y="48364"/>
                  </a:moveTo>
                  <a:lnTo>
                    <a:pt x="114191" y="31614"/>
                  </a:lnTo>
                  <a:lnTo>
                    <a:pt x="109041" y="24343"/>
                  </a:lnTo>
                  <a:lnTo>
                    <a:pt x="102101" y="17158"/>
                  </a:lnTo>
                  <a:lnTo>
                    <a:pt x="93969" y="10031"/>
                  </a:lnTo>
                  <a:lnTo>
                    <a:pt x="83873" y="5279"/>
                  </a:lnTo>
                  <a:lnTo>
                    <a:pt x="72467" y="2112"/>
                  </a:lnTo>
                  <a:lnTo>
                    <a:pt x="60190" y="0"/>
                  </a:lnTo>
                  <a:lnTo>
                    <a:pt x="49667" y="929"/>
                  </a:lnTo>
                  <a:lnTo>
                    <a:pt x="40315" y="3886"/>
                  </a:lnTo>
                  <a:lnTo>
                    <a:pt x="31743" y="8195"/>
                  </a:lnTo>
                  <a:lnTo>
                    <a:pt x="24860" y="14573"/>
                  </a:lnTo>
                  <a:lnTo>
                    <a:pt x="19103" y="22331"/>
                  </a:lnTo>
                  <a:lnTo>
                    <a:pt x="14095" y="31009"/>
                  </a:lnTo>
                  <a:lnTo>
                    <a:pt x="9588" y="40300"/>
                  </a:lnTo>
                  <a:lnTo>
                    <a:pt x="5416" y="50000"/>
                  </a:lnTo>
                  <a:lnTo>
                    <a:pt x="1465" y="59972"/>
                  </a:lnTo>
                  <a:lnTo>
                    <a:pt x="0" y="70126"/>
                  </a:lnTo>
                  <a:lnTo>
                    <a:pt x="191" y="80402"/>
                  </a:lnTo>
                  <a:lnTo>
                    <a:pt x="1488" y="90758"/>
                  </a:lnTo>
                  <a:lnTo>
                    <a:pt x="4689" y="99999"/>
                  </a:lnTo>
                  <a:lnTo>
                    <a:pt x="9161" y="108497"/>
                  </a:lnTo>
                  <a:lnTo>
                    <a:pt x="14480" y="116500"/>
                  </a:lnTo>
                  <a:lnTo>
                    <a:pt x="22699" y="123004"/>
                  </a:lnTo>
                  <a:lnTo>
                    <a:pt x="32854" y="128508"/>
                  </a:lnTo>
                  <a:lnTo>
                    <a:pt x="44298" y="133346"/>
                  </a:lnTo>
                  <a:lnTo>
                    <a:pt x="56602" y="135403"/>
                  </a:lnTo>
                  <a:lnTo>
                    <a:pt x="69479" y="135606"/>
                  </a:lnTo>
                  <a:lnTo>
                    <a:pt x="82739" y="134572"/>
                  </a:lnTo>
                  <a:lnTo>
                    <a:pt x="93916" y="131546"/>
                  </a:lnTo>
                  <a:lnTo>
                    <a:pt x="103704" y="127191"/>
                  </a:lnTo>
                  <a:lnTo>
                    <a:pt x="112567" y="121951"/>
                  </a:lnTo>
                  <a:lnTo>
                    <a:pt x="118476" y="113783"/>
                  </a:lnTo>
                  <a:lnTo>
                    <a:pt x="122415" y="103663"/>
                  </a:lnTo>
                  <a:lnTo>
                    <a:pt x="125041" y="92242"/>
                  </a:lnTo>
                  <a:lnTo>
                    <a:pt x="125622" y="81122"/>
                  </a:lnTo>
                  <a:lnTo>
                    <a:pt x="124842" y="70203"/>
                  </a:lnTo>
                  <a:lnTo>
                    <a:pt x="123153" y="59417"/>
                  </a:lnTo>
                  <a:lnTo>
                    <a:pt x="119689" y="55733"/>
                  </a:lnTo>
                  <a:lnTo>
                    <a:pt x="115043" y="56782"/>
                  </a:lnTo>
                  <a:lnTo>
                    <a:pt x="109609" y="60988"/>
                  </a:lnTo>
                  <a:lnTo>
                    <a:pt x="107155" y="68466"/>
                  </a:lnTo>
                  <a:lnTo>
                    <a:pt x="106687" y="78127"/>
                  </a:lnTo>
                  <a:lnTo>
                    <a:pt x="107544" y="89241"/>
                  </a:lnTo>
                  <a:lnTo>
                    <a:pt x="110453" y="101325"/>
                  </a:lnTo>
                  <a:lnTo>
                    <a:pt x="114728" y="114056"/>
                  </a:lnTo>
                  <a:lnTo>
                    <a:pt x="119917" y="127217"/>
                  </a:lnTo>
                  <a:lnTo>
                    <a:pt x="126881" y="138329"/>
                  </a:lnTo>
                  <a:lnTo>
                    <a:pt x="135030" y="148073"/>
                  </a:lnTo>
                  <a:lnTo>
                    <a:pt x="161845" y="1745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987274" y="3117538"/>
              <a:ext cx="121647" cy="321112"/>
            </a:xfrm>
            <a:custGeom>
              <a:avLst/>
              <a:gdLst/>
              <a:ahLst/>
              <a:cxnLst/>
              <a:rect l="0" t="0" r="0" b="0"/>
              <a:pathLst>
                <a:path w="121647" h="321112">
                  <a:moveTo>
                    <a:pt x="111276" y="5583"/>
                  </a:moveTo>
                  <a:lnTo>
                    <a:pt x="94526" y="0"/>
                  </a:lnTo>
                  <a:lnTo>
                    <a:pt x="84918" y="693"/>
                  </a:lnTo>
                  <a:lnTo>
                    <a:pt x="73837" y="3492"/>
                  </a:lnTo>
                  <a:lnTo>
                    <a:pt x="61776" y="7695"/>
                  </a:lnTo>
                  <a:lnTo>
                    <a:pt x="51398" y="12834"/>
                  </a:lnTo>
                  <a:lnTo>
                    <a:pt x="42142" y="18598"/>
                  </a:lnTo>
                  <a:lnTo>
                    <a:pt x="33634" y="24777"/>
                  </a:lnTo>
                  <a:lnTo>
                    <a:pt x="25625" y="32403"/>
                  </a:lnTo>
                  <a:lnTo>
                    <a:pt x="17948" y="40993"/>
                  </a:lnTo>
                  <a:lnTo>
                    <a:pt x="10492" y="50225"/>
                  </a:lnTo>
                  <a:lnTo>
                    <a:pt x="5522" y="61054"/>
                  </a:lnTo>
                  <a:lnTo>
                    <a:pt x="2209" y="72948"/>
                  </a:lnTo>
                  <a:lnTo>
                    <a:pt x="0" y="85552"/>
                  </a:lnTo>
                  <a:lnTo>
                    <a:pt x="865" y="96292"/>
                  </a:lnTo>
                  <a:lnTo>
                    <a:pt x="3779" y="105789"/>
                  </a:lnTo>
                  <a:lnTo>
                    <a:pt x="8058" y="114457"/>
                  </a:lnTo>
                  <a:lnTo>
                    <a:pt x="14418" y="119068"/>
                  </a:lnTo>
                  <a:lnTo>
                    <a:pt x="22162" y="120973"/>
                  </a:lnTo>
                  <a:lnTo>
                    <a:pt x="30832" y="121074"/>
                  </a:lnTo>
                  <a:lnTo>
                    <a:pt x="41286" y="118805"/>
                  </a:lnTo>
                  <a:lnTo>
                    <a:pt x="52930" y="114954"/>
                  </a:lnTo>
                  <a:lnTo>
                    <a:pt x="65367" y="110050"/>
                  </a:lnTo>
                  <a:lnTo>
                    <a:pt x="74827" y="103275"/>
                  </a:lnTo>
                  <a:lnTo>
                    <a:pt x="82302" y="95252"/>
                  </a:lnTo>
                  <a:lnTo>
                    <a:pt x="88454" y="86398"/>
                  </a:lnTo>
                  <a:lnTo>
                    <a:pt x="93724" y="76989"/>
                  </a:lnTo>
                  <a:lnTo>
                    <a:pt x="98406" y="67211"/>
                  </a:lnTo>
                  <a:lnTo>
                    <a:pt x="102697" y="57186"/>
                  </a:lnTo>
                  <a:lnTo>
                    <a:pt x="105556" y="55177"/>
                  </a:lnTo>
                  <a:lnTo>
                    <a:pt x="107463" y="58513"/>
                  </a:lnTo>
                  <a:lnTo>
                    <a:pt x="108734" y="65411"/>
                  </a:lnTo>
                  <a:lnTo>
                    <a:pt x="113263" y="85540"/>
                  </a:lnTo>
                  <a:lnTo>
                    <a:pt x="116106" y="97453"/>
                  </a:lnTo>
                  <a:lnTo>
                    <a:pt x="118002" y="111237"/>
                  </a:lnTo>
                  <a:lnTo>
                    <a:pt x="119266" y="126270"/>
                  </a:lnTo>
                  <a:lnTo>
                    <a:pt x="120109" y="142135"/>
                  </a:lnTo>
                  <a:lnTo>
                    <a:pt x="121045" y="172228"/>
                  </a:lnTo>
                  <a:lnTo>
                    <a:pt x="121646" y="235219"/>
                  </a:lnTo>
                  <a:lnTo>
                    <a:pt x="119358" y="249827"/>
                  </a:lnTo>
                  <a:lnTo>
                    <a:pt x="115496" y="263071"/>
                  </a:lnTo>
                  <a:lnTo>
                    <a:pt x="110583" y="275406"/>
                  </a:lnTo>
                  <a:lnTo>
                    <a:pt x="104971" y="285967"/>
                  </a:lnTo>
                  <a:lnTo>
                    <a:pt x="98893" y="295344"/>
                  </a:lnTo>
                  <a:lnTo>
                    <a:pt x="48171" y="321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172174" y="3127588"/>
              <a:ext cx="136729" cy="174333"/>
            </a:xfrm>
            <a:custGeom>
              <a:avLst/>
              <a:gdLst/>
              <a:ahLst/>
              <a:cxnLst/>
              <a:rect l="0" t="0" r="0" b="0"/>
              <a:pathLst>
                <a:path w="136729" h="174333">
                  <a:moveTo>
                    <a:pt x="0" y="48122"/>
                  </a:moveTo>
                  <a:lnTo>
                    <a:pt x="58556" y="48122"/>
                  </a:lnTo>
                  <a:lnTo>
                    <a:pt x="70590" y="46953"/>
                  </a:lnTo>
                  <a:lnTo>
                    <a:pt x="82118" y="45005"/>
                  </a:lnTo>
                  <a:lnTo>
                    <a:pt x="93309" y="42538"/>
                  </a:lnTo>
                  <a:lnTo>
                    <a:pt x="104277" y="39725"/>
                  </a:lnTo>
                  <a:lnTo>
                    <a:pt x="115093" y="36681"/>
                  </a:lnTo>
                  <a:lnTo>
                    <a:pt x="125811" y="33483"/>
                  </a:lnTo>
                  <a:lnTo>
                    <a:pt x="131787" y="27845"/>
                  </a:lnTo>
                  <a:lnTo>
                    <a:pt x="134602" y="20580"/>
                  </a:lnTo>
                  <a:lnTo>
                    <a:pt x="135311" y="12231"/>
                  </a:lnTo>
                  <a:lnTo>
                    <a:pt x="131109" y="6665"/>
                  </a:lnTo>
                  <a:lnTo>
                    <a:pt x="123633" y="2955"/>
                  </a:lnTo>
                  <a:lnTo>
                    <a:pt x="113975" y="481"/>
                  </a:lnTo>
                  <a:lnTo>
                    <a:pt x="104030" y="0"/>
                  </a:lnTo>
                  <a:lnTo>
                    <a:pt x="93895" y="849"/>
                  </a:lnTo>
                  <a:lnTo>
                    <a:pt x="83632" y="2583"/>
                  </a:lnTo>
                  <a:lnTo>
                    <a:pt x="74452" y="6076"/>
                  </a:lnTo>
                  <a:lnTo>
                    <a:pt x="65996" y="10742"/>
                  </a:lnTo>
                  <a:lnTo>
                    <a:pt x="58020" y="16190"/>
                  </a:lnTo>
                  <a:lnTo>
                    <a:pt x="50366" y="23328"/>
                  </a:lnTo>
                  <a:lnTo>
                    <a:pt x="42926" y="31593"/>
                  </a:lnTo>
                  <a:lnTo>
                    <a:pt x="35629" y="40608"/>
                  </a:lnTo>
                  <a:lnTo>
                    <a:pt x="30764" y="51293"/>
                  </a:lnTo>
                  <a:lnTo>
                    <a:pt x="27521" y="63090"/>
                  </a:lnTo>
                  <a:lnTo>
                    <a:pt x="25359" y="75630"/>
                  </a:lnTo>
                  <a:lnTo>
                    <a:pt x="26255" y="87496"/>
                  </a:lnTo>
                  <a:lnTo>
                    <a:pt x="29189" y="98912"/>
                  </a:lnTo>
                  <a:lnTo>
                    <a:pt x="33483" y="110029"/>
                  </a:lnTo>
                  <a:lnTo>
                    <a:pt x="39851" y="120946"/>
                  </a:lnTo>
                  <a:lnTo>
                    <a:pt x="47603" y="131730"/>
                  </a:lnTo>
                  <a:lnTo>
                    <a:pt x="56276" y="142425"/>
                  </a:lnTo>
                  <a:lnTo>
                    <a:pt x="66733" y="150723"/>
                  </a:lnTo>
                  <a:lnTo>
                    <a:pt x="78378" y="157425"/>
                  </a:lnTo>
                  <a:lnTo>
                    <a:pt x="136728" y="174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372008" y="3112604"/>
              <a:ext cx="209411" cy="262941"/>
            </a:xfrm>
            <a:custGeom>
              <a:avLst/>
              <a:gdLst/>
              <a:ahLst/>
              <a:cxnLst/>
              <a:rect l="0" t="0" r="0" b="0"/>
              <a:pathLst>
                <a:path w="209411" h="262941">
                  <a:moveTo>
                    <a:pt x="157764" y="0"/>
                  </a:moveTo>
                  <a:lnTo>
                    <a:pt x="113847" y="14639"/>
                  </a:lnTo>
                  <a:lnTo>
                    <a:pt x="103945" y="19108"/>
                  </a:lnTo>
                  <a:lnTo>
                    <a:pt x="93838" y="24425"/>
                  </a:lnTo>
                  <a:lnTo>
                    <a:pt x="83593" y="30307"/>
                  </a:lnTo>
                  <a:lnTo>
                    <a:pt x="77932" y="38903"/>
                  </a:lnTo>
                  <a:lnTo>
                    <a:pt x="75328" y="49308"/>
                  </a:lnTo>
                  <a:lnTo>
                    <a:pt x="74760" y="60919"/>
                  </a:lnTo>
                  <a:lnTo>
                    <a:pt x="79056" y="70997"/>
                  </a:lnTo>
                  <a:lnTo>
                    <a:pt x="86594" y="80052"/>
                  </a:lnTo>
                  <a:lnTo>
                    <a:pt x="96294" y="88427"/>
                  </a:lnTo>
                  <a:lnTo>
                    <a:pt x="105098" y="96347"/>
                  </a:lnTo>
                  <a:lnTo>
                    <a:pt x="121113" y="111380"/>
                  </a:lnTo>
                  <a:lnTo>
                    <a:pt x="130993" y="119830"/>
                  </a:lnTo>
                  <a:lnTo>
                    <a:pt x="142253" y="128969"/>
                  </a:lnTo>
                  <a:lnTo>
                    <a:pt x="154435" y="138567"/>
                  </a:lnTo>
                  <a:lnTo>
                    <a:pt x="166063" y="148472"/>
                  </a:lnTo>
                  <a:lnTo>
                    <a:pt x="177320" y="158581"/>
                  </a:lnTo>
                  <a:lnTo>
                    <a:pt x="188330" y="168826"/>
                  </a:lnTo>
                  <a:lnTo>
                    <a:pt x="196840" y="179162"/>
                  </a:lnTo>
                  <a:lnTo>
                    <a:pt x="203681" y="189558"/>
                  </a:lnTo>
                  <a:lnTo>
                    <a:pt x="209410" y="199996"/>
                  </a:lnTo>
                  <a:lnTo>
                    <a:pt x="208555" y="209291"/>
                  </a:lnTo>
                  <a:lnTo>
                    <a:pt x="203311" y="217825"/>
                  </a:lnTo>
                  <a:lnTo>
                    <a:pt x="195141" y="225851"/>
                  </a:lnTo>
                  <a:lnTo>
                    <a:pt x="182682" y="232371"/>
                  </a:lnTo>
                  <a:lnTo>
                    <a:pt x="167364" y="237886"/>
                  </a:lnTo>
                  <a:lnTo>
                    <a:pt x="150141" y="242731"/>
                  </a:lnTo>
                  <a:lnTo>
                    <a:pt x="132815" y="247130"/>
                  </a:lnTo>
                  <a:lnTo>
                    <a:pt x="97983" y="255135"/>
                  </a:lnTo>
                  <a:lnTo>
                    <a:pt x="81682" y="257736"/>
                  </a:lnTo>
                  <a:lnTo>
                    <a:pt x="66141" y="259471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96090" y="4582678"/>
            <a:ext cx="1938321" cy="1123426"/>
            <a:chOff x="996090" y="4582678"/>
            <a:chExt cx="1938321" cy="1123426"/>
          </a:xfrm>
        </p:grpSpPr>
        <p:sp>
          <p:nvSpPr>
            <p:cNvPr id="102" name="Freeform 101"/>
            <p:cNvSpPr/>
            <p:nvPr/>
          </p:nvSpPr>
          <p:spPr>
            <a:xfrm>
              <a:off x="996090" y="4582678"/>
              <a:ext cx="211369" cy="460031"/>
            </a:xfrm>
            <a:custGeom>
              <a:avLst/>
              <a:gdLst/>
              <a:ahLst/>
              <a:cxnLst/>
              <a:rect l="0" t="0" r="0" b="0"/>
              <a:pathLst>
                <a:path w="211369" h="460031">
                  <a:moveTo>
                    <a:pt x="150328" y="97627"/>
                  </a:moveTo>
                  <a:lnTo>
                    <a:pt x="155911" y="80876"/>
                  </a:lnTo>
                  <a:lnTo>
                    <a:pt x="156387" y="71268"/>
                  </a:lnTo>
                  <a:lnTo>
                    <a:pt x="155536" y="60187"/>
                  </a:lnTo>
                  <a:lnTo>
                    <a:pt x="153800" y="48126"/>
                  </a:lnTo>
                  <a:lnTo>
                    <a:pt x="150305" y="37748"/>
                  </a:lnTo>
                  <a:lnTo>
                    <a:pt x="145638" y="28492"/>
                  </a:lnTo>
                  <a:lnTo>
                    <a:pt x="140190" y="19984"/>
                  </a:lnTo>
                  <a:lnTo>
                    <a:pt x="131883" y="13143"/>
                  </a:lnTo>
                  <a:lnTo>
                    <a:pt x="121670" y="7414"/>
                  </a:lnTo>
                  <a:lnTo>
                    <a:pt x="110188" y="2426"/>
                  </a:lnTo>
                  <a:lnTo>
                    <a:pt x="99027" y="270"/>
                  </a:lnTo>
                  <a:lnTo>
                    <a:pt x="88080" y="0"/>
                  </a:lnTo>
                  <a:lnTo>
                    <a:pt x="77277" y="989"/>
                  </a:lnTo>
                  <a:lnTo>
                    <a:pt x="66568" y="3986"/>
                  </a:lnTo>
                  <a:lnTo>
                    <a:pt x="55923" y="8322"/>
                  </a:lnTo>
                  <a:lnTo>
                    <a:pt x="45321" y="13549"/>
                  </a:lnTo>
                  <a:lnTo>
                    <a:pt x="35916" y="19371"/>
                  </a:lnTo>
                  <a:lnTo>
                    <a:pt x="27308" y="25590"/>
                  </a:lnTo>
                  <a:lnTo>
                    <a:pt x="19233" y="32073"/>
                  </a:lnTo>
                  <a:lnTo>
                    <a:pt x="12680" y="39901"/>
                  </a:lnTo>
                  <a:lnTo>
                    <a:pt x="7143" y="48625"/>
                  </a:lnTo>
                  <a:lnTo>
                    <a:pt x="2284" y="57947"/>
                  </a:lnTo>
                  <a:lnTo>
                    <a:pt x="212" y="70005"/>
                  </a:lnTo>
                  <a:lnTo>
                    <a:pt x="0" y="83887"/>
                  </a:lnTo>
                  <a:lnTo>
                    <a:pt x="1027" y="98984"/>
                  </a:lnTo>
                  <a:lnTo>
                    <a:pt x="4049" y="111387"/>
                  </a:lnTo>
                  <a:lnTo>
                    <a:pt x="8401" y="121992"/>
                  </a:lnTo>
                  <a:lnTo>
                    <a:pt x="13639" y="131399"/>
                  </a:lnTo>
                  <a:lnTo>
                    <a:pt x="20638" y="138840"/>
                  </a:lnTo>
                  <a:lnTo>
                    <a:pt x="28809" y="144969"/>
                  </a:lnTo>
                  <a:lnTo>
                    <a:pt x="37762" y="150223"/>
                  </a:lnTo>
                  <a:lnTo>
                    <a:pt x="48406" y="152557"/>
                  </a:lnTo>
                  <a:lnTo>
                    <a:pt x="60176" y="152945"/>
                  </a:lnTo>
                  <a:lnTo>
                    <a:pt x="72697" y="152035"/>
                  </a:lnTo>
                  <a:lnTo>
                    <a:pt x="83382" y="149091"/>
                  </a:lnTo>
                  <a:lnTo>
                    <a:pt x="92842" y="144791"/>
                  </a:lnTo>
                  <a:lnTo>
                    <a:pt x="101487" y="139587"/>
                  </a:lnTo>
                  <a:lnTo>
                    <a:pt x="109587" y="132612"/>
                  </a:lnTo>
                  <a:lnTo>
                    <a:pt x="117324" y="124456"/>
                  </a:lnTo>
                  <a:lnTo>
                    <a:pt x="124819" y="115513"/>
                  </a:lnTo>
                  <a:lnTo>
                    <a:pt x="130985" y="106045"/>
                  </a:lnTo>
                  <a:lnTo>
                    <a:pt x="136264" y="96227"/>
                  </a:lnTo>
                  <a:lnTo>
                    <a:pt x="140952" y="86176"/>
                  </a:lnTo>
                  <a:lnTo>
                    <a:pt x="145246" y="75969"/>
                  </a:lnTo>
                  <a:lnTo>
                    <a:pt x="149277" y="65659"/>
                  </a:lnTo>
                  <a:lnTo>
                    <a:pt x="153133" y="55280"/>
                  </a:lnTo>
                  <a:lnTo>
                    <a:pt x="155704" y="54203"/>
                  </a:lnTo>
                  <a:lnTo>
                    <a:pt x="157418" y="59328"/>
                  </a:lnTo>
                  <a:lnTo>
                    <a:pt x="158560" y="68589"/>
                  </a:lnTo>
                  <a:lnTo>
                    <a:pt x="160491" y="79437"/>
                  </a:lnTo>
                  <a:lnTo>
                    <a:pt x="162946" y="91343"/>
                  </a:lnTo>
                  <a:lnTo>
                    <a:pt x="165752" y="103955"/>
                  </a:lnTo>
                  <a:lnTo>
                    <a:pt x="167622" y="119375"/>
                  </a:lnTo>
                  <a:lnTo>
                    <a:pt x="168869" y="136666"/>
                  </a:lnTo>
                  <a:lnTo>
                    <a:pt x="169700" y="155206"/>
                  </a:lnTo>
                  <a:lnTo>
                    <a:pt x="171423" y="173409"/>
                  </a:lnTo>
                  <a:lnTo>
                    <a:pt x="173740" y="191387"/>
                  </a:lnTo>
                  <a:lnTo>
                    <a:pt x="176454" y="209215"/>
                  </a:lnTo>
                  <a:lnTo>
                    <a:pt x="179431" y="224607"/>
                  </a:lnTo>
                  <a:lnTo>
                    <a:pt x="182585" y="238375"/>
                  </a:lnTo>
                  <a:lnTo>
                    <a:pt x="185856" y="251058"/>
                  </a:lnTo>
                  <a:lnTo>
                    <a:pt x="189205" y="266526"/>
                  </a:lnTo>
                  <a:lnTo>
                    <a:pt x="196043" y="302410"/>
                  </a:lnTo>
                  <a:lnTo>
                    <a:pt x="206463" y="362033"/>
                  </a:lnTo>
                  <a:lnTo>
                    <a:pt x="208786" y="380242"/>
                  </a:lnTo>
                  <a:lnTo>
                    <a:pt x="210335" y="397056"/>
                  </a:lnTo>
                  <a:lnTo>
                    <a:pt x="211368" y="412940"/>
                  </a:lnTo>
                  <a:lnTo>
                    <a:pt x="209719" y="425866"/>
                  </a:lnTo>
                  <a:lnTo>
                    <a:pt x="206283" y="436821"/>
                  </a:lnTo>
                  <a:lnTo>
                    <a:pt x="201655" y="446461"/>
                  </a:lnTo>
                  <a:lnTo>
                    <a:pt x="193895" y="452889"/>
                  </a:lnTo>
                  <a:lnTo>
                    <a:pt x="184047" y="457173"/>
                  </a:lnTo>
                  <a:lnTo>
                    <a:pt x="172807" y="460030"/>
                  </a:lnTo>
                  <a:lnTo>
                    <a:pt x="161808" y="459597"/>
                  </a:lnTo>
                  <a:lnTo>
                    <a:pt x="150970" y="456971"/>
                  </a:lnTo>
                  <a:lnTo>
                    <a:pt x="108257" y="434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287243" y="4663926"/>
              <a:ext cx="164186" cy="205696"/>
            </a:xfrm>
            <a:custGeom>
              <a:avLst/>
              <a:gdLst/>
              <a:ahLst/>
              <a:cxnLst/>
              <a:rect l="0" t="0" r="0" b="0"/>
              <a:pathLst>
                <a:path w="164186" h="205696">
                  <a:moveTo>
                    <a:pt x="111597" y="58449"/>
                  </a:moveTo>
                  <a:lnTo>
                    <a:pt x="106014" y="36115"/>
                  </a:lnTo>
                  <a:lnTo>
                    <a:pt x="102032" y="27199"/>
                  </a:lnTo>
                  <a:lnTo>
                    <a:pt x="97040" y="18918"/>
                  </a:lnTo>
                  <a:lnTo>
                    <a:pt x="91375" y="11059"/>
                  </a:lnTo>
                  <a:lnTo>
                    <a:pt x="82923" y="5821"/>
                  </a:lnTo>
                  <a:lnTo>
                    <a:pt x="72615" y="2328"/>
                  </a:lnTo>
                  <a:lnTo>
                    <a:pt x="61068" y="0"/>
                  </a:lnTo>
                  <a:lnTo>
                    <a:pt x="51033" y="785"/>
                  </a:lnTo>
                  <a:lnTo>
                    <a:pt x="42005" y="3646"/>
                  </a:lnTo>
                  <a:lnTo>
                    <a:pt x="33650" y="7890"/>
                  </a:lnTo>
                  <a:lnTo>
                    <a:pt x="25742" y="13057"/>
                  </a:lnTo>
                  <a:lnTo>
                    <a:pt x="18133" y="18838"/>
                  </a:lnTo>
                  <a:lnTo>
                    <a:pt x="10723" y="25030"/>
                  </a:lnTo>
                  <a:lnTo>
                    <a:pt x="5783" y="33832"/>
                  </a:lnTo>
                  <a:lnTo>
                    <a:pt x="2490" y="44375"/>
                  </a:lnTo>
                  <a:lnTo>
                    <a:pt x="295" y="56078"/>
                  </a:lnTo>
                  <a:lnTo>
                    <a:pt x="0" y="68554"/>
                  </a:lnTo>
                  <a:lnTo>
                    <a:pt x="971" y="81547"/>
                  </a:lnTo>
                  <a:lnTo>
                    <a:pt x="2788" y="94883"/>
                  </a:lnTo>
                  <a:lnTo>
                    <a:pt x="6336" y="106111"/>
                  </a:lnTo>
                  <a:lnTo>
                    <a:pt x="11039" y="115933"/>
                  </a:lnTo>
                  <a:lnTo>
                    <a:pt x="16511" y="124818"/>
                  </a:lnTo>
                  <a:lnTo>
                    <a:pt x="23666" y="131911"/>
                  </a:lnTo>
                  <a:lnTo>
                    <a:pt x="31941" y="137808"/>
                  </a:lnTo>
                  <a:lnTo>
                    <a:pt x="40964" y="142908"/>
                  </a:lnTo>
                  <a:lnTo>
                    <a:pt x="50485" y="145139"/>
                  </a:lnTo>
                  <a:lnTo>
                    <a:pt x="60338" y="145458"/>
                  </a:lnTo>
                  <a:lnTo>
                    <a:pt x="70413" y="144502"/>
                  </a:lnTo>
                  <a:lnTo>
                    <a:pt x="78298" y="140359"/>
                  </a:lnTo>
                  <a:lnTo>
                    <a:pt x="84723" y="134091"/>
                  </a:lnTo>
                  <a:lnTo>
                    <a:pt x="90175" y="126406"/>
                  </a:lnTo>
                  <a:lnTo>
                    <a:pt x="93810" y="115440"/>
                  </a:lnTo>
                  <a:lnTo>
                    <a:pt x="96233" y="102286"/>
                  </a:lnTo>
                  <a:lnTo>
                    <a:pt x="97849" y="87674"/>
                  </a:lnTo>
                  <a:lnTo>
                    <a:pt x="97757" y="74426"/>
                  </a:lnTo>
                  <a:lnTo>
                    <a:pt x="96527" y="62089"/>
                  </a:lnTo>
                  <a:lnTo>
                    <a:pt x="94539" y="50358"/>
                  </a:lnTo>
                  <a:lnTo>
                    <a:pt x="93213" y="47212"/>
                  </a:lnTo>
                  <a:lnTo>
                    <a:pt x="92329" y="49789"/>
                  </a:lnTo>
                  <a:lnTo>
                    <a:pt x="91740" y="56182"/>
                  </a:lnTo>
                  <a:lnTo>
                    <a:pt x="92516" y="63949"/>
                  </a:lnTo>
                  <a:lnTo>
                    <a:pt x="94202" y="72633"/>
                  </a:lnTo>
                  <a:lnTo>
                    <a:pt x="96495" y="81929"/>
                  </a:lnTo>
                  <a:lnTo>
                    <a:pt x="99191" y="91632"/>
                  </a:lnTo>
                  <a:lnTo>
                    <a:pt x="105304" y="111761"/>
                  </a:lnTo>
                  <a:lnTo>
                    <a:pt x="109739" y="122038"/>
                  </a:lnTo>
                  <a:lnTo>
                    <a:pt x="115033" y="132394"/>
                  </a:lnTo>
                  <a:lnTo>
                    <a:pt x="120899" y="142804"/>
                  </a:lnTo>
                  <a:lnTo>
                    <a:pt x="127148" y="153250"/>
                  </a:lnTo>
                  <a:lnTo>
                    <a:pt x="133650" y="163720"/>
                  </a:lnTo>
                  <a:lnTo>
                    <a:pt x="164185" y="205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472463" y="4663004"/>
              <a:ext cx="294494" cy="196101"/>
            </a:xfrm>
            <a:custGeom>
              <a:avLst/>
              <a:gdLst/>
              <a:ahLst/>
              <a:cxnLst/>
              <a:rect l="0" t="0" r="0" b="0"/>
              <a:pathLst>
                <a:path w="294494" h="196101">
                  <a:moveTo>
                    <a:pt x="0" y="6783"/>
                  </a:moveTo>
                  <a:lnTo>
                    <a:pt x="5584" y="29116"/>
                  </a:lnTo>
                  <a:lnTo>
                    <a:pt x="8397" y="39202"/>
                  </a:lnTo>
                  <a:lnTo>
                    <a:pt x="14639" y="59756"/>
                  </a:lnTo>
                  <a:lnTo>
                    <a:pt x="19109" y="71313"/>
                  </a:lnTo>
                  <a:lnTo>
                    <a:pt x="24425" y="83693"/>
                  </a:lnTo>
                  <a:lnTo>
                    <a:pt x="30307" y="96621"/>
                  </a:lnTo>
                  <a:lnTo>
                    <a:pt x="35397" y="108746"/>
                  </a:lnTo>
                  <a:lnTo>
                    <a:pt x="39959" y="120334"/>
                  </a:lnTo>
                  <a:lnTo>
                    <a:pt x="44169" y="131566"/>
                  </a:lnTo>
                  <a:lnTo>
                    <a:pt x="46975" y="143728"/>
                  </a:lnTo>
                  <a:lnTo>
                    <a:pt x="48846" y="156511"/>
                  </a:lnTo>
                  <a:lnTo>
                    <a:pt x="50094" y="169707"/>
                  </a:lnTo>
                  <a:lnTo>
                    <a:pt x="52094" y="173830"/>
                  </a:lnTo>
                  <a:lnTo>
                    <a:pt x="54596" y="171905"/>
                  </a:lnTo>
                  <a:lnTo>
                    <a:pt x="57433" y="165946"/>
                  </a:lnTo>
                  <a:lnTo>
                    <a:pt x="58155" y="158468"/>
                  </a:lnTo>
                  <a:lnTo>
                    <a:pt x="57468" y="149977"/>
                  </a:lnTo>
                  <a:lnTo>
                    <a:pt x="55841" y="140810"/>
                  </a:lnTo>
                  <a:lnTo>
                    <a:pt x="54757" y="130024"/>
                  </a:lnTo>
                  <a:lnTo>
                    <a:pt x="54034" y="118159"/>
                  </a:lnTo>
                  <a:lnTo>
                    <a:pt x="53552" y="105575"/>
                  </a:lnTo>
                  <a:lnTo>
                    <a:pt x="52874" y="59946"/>
                  </a:lnTo>
                  <a:lnTo>
                    <a:pt x="53947" y="44562"/>
                  </a:lnTo>
                  <a:lnTo>
                    <a:pt x="55831" y="29632"/>
                  </a:lnTo>
                  <a:lnTo>
                    <a:pt x="58256" y="15004"/>
                  </a:lnTo>
                  <a:lnTo>
                    <a:pt x="63379" y="6421"/>
                  </a:lnTo>
                  <a:lnTo>
                    <a:pt x="70300" y="1867"/>
                  </a:lnTo>
                  <a:lnTo>
                    <a:pt x="78419" y="0"/>
                  </a:lnTo>
                  <a:lnTo>
                    <a:pt x="87338" y="3429"/>
                  </a:lnTo>
                  <a:lnTo>
                    <a:pt x="96790" y="10390"/>
                  </a:lnTo>
                  <a:lnTo>
                    <a:pt x="106597" y="19705"/>
                  </a:lnTo>
                  <a:lnTo>
                    <a:pt x="114304" y="30590"/>
                  </a:lnTo>
                  <a:lnTo>
                    <a:pt x="120610" y="42521"/>
                  </a:lnTo>
                  <a:lnTo>
                    <a:pt x="125983" y="55149"/>
                  </a:lnTo>
                  <a:lnTo>
                    <a:pt x="130734" y="68243"/>
                  </a:lnTo>
                  <a:lnTo>
                    <a:pt x="135070" y="81646"/>
                  </a:lnTo>
                  <a:lnTo>
                    <a:pt x="139129" y="95256"/>
                  </a:lnTo>
                  <a:lnTo>
                    <a:pt x="141835" y="109004"/>
                  </a:lnTo>
                  <a:lnTo>
                    <a:pt x="143639" y="122844"/>
                  </a:lnTo>
                  <a:lnTo>
                    <a:pt x="144841" y="136745"/>
                  </a:lnTo>
                  <a:lnTo>
                    <a:pt x="144474" y="142506"/>
                  </a:lnTo>
                  <a:lnTo>
                    <a:pt x="143061" y="142841"/>
                  </a:lnTo>
                  <a:lnTo>
                    <a:pt x="140951" y="139559"/>
                  </a:lnTo>
                  <a:lnTo>
                    <a:pt x="140712" y="132696"/>
                  </a:lnTo>
                  <a:lnTo>
                    <a:pt x="141721" y="123446"/>
                  </a:lnTo>
                  <a:lnTo>
                    <a:pt x="143563" y="112606"/>
                  </a:lnTo>
                  <a:lnTo>
                    <a:pt x="145960" y="100704"/>
                  </a:lnTo>
                  <a:lnTo>
                    <a:pt x="151739" y="75014"/>
                  </a:lnTo>
                  <a:lnTo>
                    <a:pt x="156085" y="62788"/>
                  </a:lnTo>
                  <a:lnTo>
                    <a:pt x="161319" y="51131"/>
                  </a:lnTo>
                  <a:lnTo>
                    <a:pt x="167146" y="39854"/>
                  </a:lnTo>
                  <a:lnTo>
                    <a:pt x="175705" y="32336"/>
                  </a:lnTo>
                  <a:lnTo>
                    <a:pt x="186085" y="27324"/>
                  </a:lnTo>
                  <a:lnTo>
                    <a:pt x="197680" y="23983"/>
                  </a:lnTo>
                  <a:lnTo>
                    <a:pt x="208916" y="24093"/>
                  </a:lnTo>
                  <a:lnTo>
                    <a:pt x="219912" y="26503"/>
                  </a:lnTo>
                  <a:lnTo>
                    <a:pt x="230749" y="30447"/>
                  </a:lnTo>
                  <a:lnTo>
                    <a:pt x="240311" y="36583"/>
                  </a:lnTo>
                  <a:lnTo>
                    <a:pt x="249023" y="44179"/>
                  </a:lnTo>
                  <a:lnTo>
                    <a:pt x="257168" y="52748"/>
                  </a:lnTo>
                  <a:lnTo>
                    <a:pt x="263766" y="61968"/>
                  </a:lnTo>
                  <a:lnTo>
                    <a:pt x="269334" y="71620"/>
                  </a:lnTo>
                  <a:lnTo>
                    <a:pt x="274215" y="81561"/>
                  </a:lnTo>
                  <a:lnTo>
                    <a:pt x="278637" y="91693"/>
                  </a:lnTo>
                  <a:lnTo>
                    <a:pt x="282754" y="101955"/>
                  </a:lnTo>
                  <a:lnTo>
                    <a:pt x="286667" y="112301"/>
                  </a:lnTo>
                  <a:lnTo>
                    <a:pt x="289275" y="123873"/>
                  </a:lnTo>
                  <a:lnTo>
                    <a:pt x="291015" y="136263"/>
                  </a:lnTo>
                  <a:lnTo>
                    <a:pt x="294493" y="19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19544" y="4714864"/>
              <a:ext cx="136432" cy="196829"/>
            </a:xfrm>
            <a:custGeom>
              <a:avLst/>
              <a:gdLst/>
              <a:ahLst/>
              <a:cxnLst/>
              <a:rect l="0" t="0" r="0" b="0"/>
              <a:pathLst>
                <a:path w="136432" h="196829">
                  <a:moveTo>
                    <a:pt x="0" y="49582"/>
                  </a:moveTo>
                  <a:lnTo>
                    <a:pt x="27917" y="49582"/>
                  </a:lnTo>
                  <a:lnTo>
                    <a:pt x="39647" y="50750"/>
                  </a:lnTo>
                  <a:lnTo>
                    <a:pt x="50972" y="52698"/>
                  </a:lnTo>
                  <a:lnTo>
                    <a:pt x="62028" y="55165"/>
                  </a:lnTo>
                  <a:lnTo>
                    <a:pt x="74074" y="56810"/>
                  </a:lnTo>
                  <a:lnTo>
                    <a:pt x="86778" y="57906"/>
                  </a:lnTo>
                  <a:lnTo>
                    <a:pt x="99923" y="58637"/>
                  </a:lnTo>
                  <a:lnTo>
                    <a:pt x="111023" y="56787"/>
                  </a:lnTo>
                  <a:lnTo>
                    <a:pt x="120760" y="53217"/>
                  </a:lnTo>
                  <a:lnTo>
                    <a:pt x="129589" y="48499"/>
                  </a:lnTo>
                  <a:lnTo>
                    <a:pt x="134306" y="41848"/>
                  </a:lnTo>
                  <a:lnTo>
                    <a:pt x="136282" y="33908"/>
                  </a:lnTo>
                  <a:lnTo>
                    <a:pt x="136431" y="25109"/>
                  </a:lnTo>
                  <a:lnTo>
                    <a:pt x="133024" y="18075"/>
                  </a:lnTo>
                  <a:lnTo>
                    <a:pt x="127248" y="12216"/>
                  </a:lnTo>
                  <a:lnTo>
                    <a:pt x="119890" y="7141"/>
                  </a:lnTo>
                  <a:lnTo>
                    <a:pt x="110311" y="3759"/>
                  </a:lnTo>
                  <a:lnTo>
                    <a:pt x="99250" y="1503"/>
                  </a:lnTo>
                  <a:lnTo>
                    <a:pt x="87202" y="0"/>
                  </a:lnTo>
                  <a:lnTo>
                    <a:pt x="76833" y="1335"/>
                  </a:lnTo>
                  <a:lnTo>
                    <a:pt x="67583" y="4562"/>
                  </a:lnTo>
                  <a:lnTo>
                    <a:pt x="59078" y="9051"/>
                  </a:lnTo>
                  <a:lnTo>
                    <a:pt x="51072" y="14381"/>
                  </a:lnTo>
                  <a:lnTo>
                    <a:pt x="43397" y="20271"/>
                  </a:lnTo>
                  <a:lnTo>
                    <a:pt x="35943" y="26535"/>
                  </a:lnTo>
                  <a:lnTo>
                    <a:pt x="28636" y="33048"/>
                  </a:lnTo>
                  <a:lnTo>
                    <a:pt x="14285" y="46519"/>
                  </a:lnTo>
                  <a:lnTo>
                    <a:pt x="10692" y="55720"/>
                  </a:lnTo>
                  <a:lnTo>
                    <a:pt x="9466" y="66529"/>
                  </a:lnTo>
                  <a:lnTo>
                    <a:pt x="9816" y="78409"/>
                  </a:lnTo>
                  <a:lnTo>
                    <a:pt x="12387" y="89835"/>
                  </a:lnTo>
                  <a:lnTo>
                    <a:pt x="16439" y="100958"/>
                  </a:lnTo>
                  <a:lnTo>
                    <a:pt x="21477" y="111879"/>
                  </a:lnTo>
                  <a:lnTo>
                    <a:pt x="27173" y="121498"/>
                  </a:lnTo>
                  <a:lnTo>
                    <a:pt x="33307" y="130247"/>
                  </a:lnTo>
                  <a:lnTo>
                    <a:pt x="39734" y="138417"/>
                  </a:lnTo>
                  <a:lnTo>
                    <a:pt x="47525" y="146201"/>
                  </a:lnTo>
                  <a:lnTo>
                    <a:pt x="56224" y="153727"/>
                  </a:lnTo>
                  <a:lnTo>
                    <a:pt x="65530" y="161082"/>
                  </a:lnTo>
                  <a:lnTo>
                    <a:pt x="75239" y="168323"/>
                  </a:lnTo>
                  <a:lnTo>
                    <a:pt x="115694" y="1968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071840" y="4711035"/>
              <a:ext cx="165668" cy="214518"/>
            </a:xfrm>
            <a:custGeom>
              <a:avLst/>
              <a:gdLst/>
              <a:ahLst/>
              <a:cxnLst/>
              <a:rect l="0" t="0" r="0" b="0"/>
              <a:pathLst>
                <a:path w="165668" h="214518">
                  <a:moveTo>
                    <a:pt x="73750" y="21857"/>
                  </a:moveTo>
                  <a:lnTo>
                    <a:pt x="56999" y="5107"/>
                  </a:lnTo>
                  <a:lnTo>
                    <a:pt x="47391" y="1342"/>
                  </a:lnTo>
                  <a:lnTo>
                    <a:pt x="36310" y="0"/>
                  </a:lnTo>
                  <a:lnTo>
                    <a:pt x="24249" y="274"/>
                  </a:lnTo>
                  <a:lnTo>
                    <a:pt x="15039" y="3963"/>
                  </a:lnTo>
                  <a:lnTo>
                    <a:pt x="7731" y="9928"/>
                  </a:lnTo>
                  <a:lnTo>
                    <a:pt x="1690" y="17410"/>
                  </a:lnTo>
                  <a:lnTo>
                    <a:pt x="0" y="25904"/>
                  </a:lnTo>
                  <a:lnTo>
                    <a:pt x="1211" y="35073"/>
                  </a:lnTo>
                  <a:lnTo>
                    <a:pt x="4355" y="44691"/>
                  </a:lnTo>
                  <a:lnTo>
                    <a:pt x="9957" y="54610"/>
                  </a:lnTo>
                  <a:lnTo>
                    <a:pt x="17198" y="64727"/>
                  </a:lnTo>
                  <a:lnTo>
                    <a:pt x="25531" y="74979"/>
                  </a:lnTo>
                  <a:lnTo>
                    <a:pt x="34592" y="84150"/>
                  </a:lnTo>
                  <a:lnTo>
                    <a:pt x="44139" y="92602"/>
                  </a:lnTo>
                  <a:lnTo>
                    <a:pt x="54009" y="100573"/>
                  </a:lnTo>
                  <a:lnTo>
                    <a:pt x="64095" y="109393"/>
                  </a:lnTo>
                  <a:lnTo>
                    <a:pt x="74325" y="118779"/>
                  </a:lnTo>
                  <a:lnTo>
                    <a:pt x="84651" y="128542"/>
                  </a:lnTo>
                  <a:lnTo>
                    <a:pt x="95041" y="137388"/>
                  </a:lnTo>
                  <a:lnTo>
                    <a:pt x="105473" y="145623"/>
                  </a:lnTo>
                  <a:lnTo>
                    <a:pt x="115934" y="153450"/>
                  </a:lnTo>
                  <a:lnTo>
                    <a:pt x="125245" y="161005"/>
                  </a:lnTo>
                  <a:lnTo>
                    <a:pt x="133789" y="168379"/>
                  </a:lnTo>
                  <a:lnTo>
                    <a:pt x="141823" y="175632"/>
                  </a:lnTo>
                  <a:lnTo>
                    <a:pt x="156982" y="189924"/>
                  </a:lnTo>
                  <a:lnTo>
                    <a:pt x="164297" y="197008"/>
                  </a:lnTo>
                  <a:lnTo>
                    <a:pt x="165667" y="202898"/>
                  </a:lnTo>
                  <a:lnTo>
                    <a:pt x="163075" y="207994"/>
                  </a:lnTo>
                  <a:lnTo>
                    <a:pt x="157841" y="212560"/>
                  </a:lnTo>
                  <a:lnTo>
                    <a:pt x="149677" y="214435"/>
                  </a:lnTo>
                  <a:lnTo>
                    <a:pt x="139560" y="214517"/>
                  </a:lnTo>
                  <a:lnTo>
                    <a:pt x="128141" y="213403"/>
                  </a:lnTo>
                  <a:lnTo>
                    <a:pt x="117022" y="211491"/>
                  </a:lnTo>
                  <a:lnTo>
                    <a:pt x="106104" y="209048"/>
                  </a:lnTo>
                  <a:lnTo>
                    <a:pt x="95319" y="206251"/>
                  </a:lnTo>
                  <a:lnTo>
                    <a:pt x="83455" y="204386"/>
                  </a:lnTo>
                  <a:lnTo>
                    <a:pt x="70871" y="203143"/>
                  </a:lnTo>
                  <a:lnTo>
                    <a:pt x="10644" y="211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082862" y="5007000"/>
              <a:ext cx="1178422" cy="146598"/>
            </a:xfrm>
            <a:custGeom>
              <a:avLst/>
              <a:gdLst/>
              <a:ahLst/>
              <a:cxnLst/>
              <a:rect l="0" t="0" r="0" b="0"/>
              <a:pathLst>
                <a:path w="1178422" h="146598">
                  <a:moveTo>
                    <a:pt x="63556" y="9868"/>
                  </a:moveTo>
                  <a:lnTo>
                    <a:pt x="35639" y="9868"/>
                  </a:lnTo>
                  <a:lnTo>
                    <a:pt x="12584" y="6751"/>
                  </a:lnTo>
                  <a:lnTo>
                    <a:pt x="1527" y="4284"/>
                  </a:lnTo>
                  <a:lnTo>
                    <a:pt x="0" y="2639"/>
                  </a:lnTo>
                  <a:lnTo>
                    <a:pt x="13884" y="812"/>
                  </a:lnTo>
                  <a:lnTo>
                    <a:pt x="42648" y="0"/>
                  </a:lnTo>
                  <a:lnTo>
                    <a:pt x="75299" y="808"/>
                  </a:lnTo>
                  <a:lnTo>
                    <a:pt x="101496" y="5062"/>
                  </a:lnTo>
                  <a:lnTo>
                    <a:pt x="137291" y="7732"/>
                  </a:lnTo>
                  <a:lnTo>
                    <a:pt x="178131" y="8919"/>
                  </a:lnTo>
                  <a:lnTo>
                    <a:pt x="215759" y="9446"/>
                  </a:lnTo>
                  <a:lnTo>
                    <a:pt x="251959" y="12797"/>
                  </a:lnTo>
                  <a:lnTo>
                    <a:pt x="286357" y="17013"/>
                  </a:lnTo>
                  <a:lnTo>
                    <a:pt x="317226" y="18886"/>
                  </a:lnTo>
                  <a:lnTo>
                    <a:pt x="349644" y="22836"/>
                  </a:lnTo>
                  <a:lnTo>
                    <a:pt x="383529" y="28486"/>
                  </a:lnTo>
                  <a:lnTo>
                    <a:pt x="418065" y="34893"/>
                  </a:lnTo>
                  <a:lnTo>
                    <a:pt x="452892" y="38519"/>
                  </a:lnTo>
                  <a:lnTo>
                    <a:pt x="487848" y="41299"/>
                  </a:lnTo>
                  <a:lnTo>
                    <a:pt x="505350" y="43677"/>
                  </a:lnTo>
                  <a:lnTo>
                    <a:pt x="540378" y="49435"/>
                  </a:lnTo>
                  <a:lnTo>
                    <a:pt x="575423" y="55890"/>
                  </a:lnTo>
                  <a:lnTo>
                    <a:pt x="594117" y="58078"/>
                  </a:lnTo>
                  <a:lnTo>
                    <a:pt x="613592" y="59537"/>
                  </a:lnTo>
                  <a:lnTo>
                    <a:pt x="633587" y="60510"/>
                  </a:lnTo>
                  <a:lnTo>
                    <a:pt x="652760" y="62327"/>
                  </a:lnTo>
                  <a:lnTo>
                    <a:pt x="671385" y="64707"/>
                  </a:lnTo>
                  <a:lnTo>
                    <a:pt x="689645" y="67463"/>
                  </a:lnTo>
                  <a:lnTo>
                    <a:pt x="706493" y="70468"/>
                  </a:lnTo>
                  <a:lnTo>
                    <a:pt x="722399" y="73640"/>
                  </a:lnTo>
                  <a:lnTo>
                    <a:pt x="891057" y="108043"/>
                  </a:lnTo>
                  <a:lnTo>
                    <a:pt x="922935" y="111932"/>
                  </a:lnTo>
                  <a:lnTo>
                    <a:pt x="952684" y="114830"/>
                  </a:lnTo>
                  <a:lnTo>
                    <a:pt x="967161" y="117238"/>
                  </a:lnTo>
                  <a:lnTo>
                    <a:pt x="981487" y="120013"/>
                  </a:lnTo>
                  <a:lnTo>
                    <a:pt x="1009871" y="126211"/>
                  </a:lnTo>
                  <a:lnTo>
                    <a:pt x="1023984" y="129501"/>
                  </a:lnTo>
                  <a:lnTo>
                    <a:pt x="1058363" y="133155"/>
                  </a:lnTo>
                  <a:lnTo>
                    <a:pt x="1094678" y="135948"/>
                  </a:lnTo>
                  <a:lnTo>
                    <a:pt x="1110906" y="138329"/>
                  </a:lnTo>
                  <a:lnTo>
                    <a:pt x="1178421" y="146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243531" y="5189679"/>
              <a:ext cx="197193" cy="516425"/>
            </a:xfrm>
            <a:custGeom>
              <a:avLst/>
              <a:gdLst/>
              <a:ahLst/>
              <a:cxnLst/>
              <a:rect l="0" t="0" r="0" b="0"/>
              <a:pathLst>
                <a:path w="197193" h="516425">
                  <a:moveTo>
                    <a:pt x="186862" y="90128"/>
                  </a:moveTo>
                  <a:lnTo>
                    <a:pt x="192445" y="73378"/>
                  </a:lnTo>
                  <a:lnTo>
                    <a:pt x="192921" y="63770"/>
                  </a:lnTo>
                  <a:lnTo>
                    <a:pt x="192070" y="52689"/>
                  </a:lnTo>
                  <a:lnTo>
                    <a:pt x="190334" y="40628"/>
                  </a:lnTo>
                  <a:lnTo>
                    <a:pt x="186839" y="30250"/>
                  </a:lnTo>
                  <a:lnTo>
                    <a:pt x="182172" y="20994"/>
                  </a:lnTo>
                  <a:lnTo>
                    <a:pt x="176724" y="12486"/>
                  </a:lnTo>
                  <a:lnTo>
                    <a:pt x="168417" y="6814"/>
                  </a:lnTo>
                  <a:lnTo>
                    <a:pt x="158205" y="3033"/>
                  </a:lnTo>
                  <a:lnTo>
                    <a:pt x="146722" y="512"/>
                  </a:lnTo>
                  <a:lnTo>
                    <a:pt x="134392" y="0"/>
                  </a:lnTo>
                  <a:lnTo>
                    <a:pt x="121498" y="827"/>
                  </a:lnTo>
                  <a:lnTo>
                    <a:pt x="108227" y="2548"/>
                  </a:lnTo>
                  <a:lnTo>
                    <a:pt x="95874" y="6032"/>
                  </a:lnTo>
                  <a:lnTo>
                    <a:pt x="84133" y="10691"/>
                  </a:lnTo>
                  <a:lnTo>
                    <a:pt x="72800" y="16135"/>
                  </a:lnTo>
                  <a:lnTo>
                    <a:pt x="61738" y="23271"/>
                  </a:lnTo>
                  <a:lnTo>
                    <a:pt x="50858" y="31533"/>
                  </a:lnTo>
                  <a:lnTo>
                    <a:pt x="40099" y="40547"/>
                  </a:lnTo>
                  <a:lnTo>
                    <a:pt x="31757" y="50063"/>
                  </a:lnTo>
                  <a:lnTo>
                    <a:pt x="25028" y="59912"/>
                  </a:lnTo>
                  <a:lnTo>
                    <a:pt x="19373" y="69984"/>
                  </a:lnTo>
                  <a:lnTo>
                    <a:pt x="14434" y="81374"/>
                  </a:lnTo>
                  <a:lnTo>
                    <a:pt x="9973" y="93641"/>
                  </a:lnTo>
                  <a:lnTo>
                    <a:pt x="5831" y="106494"/>
                  </a:lnTo>
                  <a:lnTo>
                    <a:pt x="3069" y="119737"/>
                  </a:lnTo>
                  <a:lnTo>
                    <a:pt x="1228" y="133240"/>
                  </a:lnTo>
                  <a:lnTo>
                    <a:pt x="0" y="146916"/>
                  </a:lnTo>
                  <a:lnTo>
                    <a:pt x="1519" y="158371"/>
                  </a:lnTo>
                  <a:lnTo>
                    <a:pt x="4869" y="168345"/>
                  </a:lnTo>
                  <a:lnTo>
                    <a:pt x="9439" y="177332"/>
                  </a:lnTo>
                  <a:lnTo>
                    <a:pt x="17161" y="184491"/>
                  </a:lnTo>
                  <a:lnTo>
                    <a:pt x="26983" y="190433"/>
                  </a:lnTo>
                  <a:lnTo>
                    <a:pt x="38206" y="195563"/>
                  </a:lnTo>
                  <a:lnTo>
                    <a:pt x="49193" y="197814"/>
                  </a:lnTo>
                  <a:lnTo>
                    <a:pt x="60024" y="198146"/>
                  </a:lnTo>
                  <a:lnTo>
                    <a:pt x="70751" y="197199"/>
                  </a:lnTo>
                  <a:lnTo>
                    <a:pt x="81407" y="195399"/>
                  </a:lnTo>
                  <a:lnTo>
                    <a:pt x="92018" y="193030"/>
                  </a:lnTo>
                  <a:lnTo>
                    <a:pt x="102597" y="190282"/>
                  </a:lnTo>
                  <a:lnTo>
                    <a:pt x="111988" y="184945"/>
                  </a:lnTo>
                  <a:lnTo>
                    <a:pt x="120585" y="177880"/>
                  </a:lnTo>
                  <a:lnTo>
                    <a:pt x="128654" y="169665"/>
                  </a:lnTo>
                  <a:lnTo>
                    <a:pt x="136370" y="160682"/>
                  </a:lnTo>
                  <a:lnTo>
                    <a:pt x="143852" y="151188"/>
                  </a:lnTo>
                  <a:lnTo>
                    <a:pt x="151177" y="141352"/>
                  </a:lnTo>
                  <a:lnTo>
                    <a:pt x="157229" y="131290"/>
                  </a:lnTo>
                  <a:lnTo>
                    <a:pt x="162432" y="121075"/>
                  </a:lnTo>
                  <a:lnTo>
                    <a:pt x="167069" y="110759"/>
                  </a:lnTo>
                  <a:lnTo>
                    <a:pt x="171330" y="107388"/>
                  </a:lnTo>
                  <a:lnTo>
                    <a:pt x="175338" y="108647"/>
                  </a:lnTo>
                  <a:lnTo>
                    <a:pt x="179180" y="112992"/>
                  </a:lnTo>
                  <a:lnTo>
                    <a:pt x="182909" y="120563"/>
                  </a:lnTo>
                  <a:lnTo>
                    <a:pt x="186564" y="130285"/>
                  </a:lnTo>
                  <a:lnTo>
                    <a:pt x="190169" y="141440"/>
                  </a:lnTo>
                  <a:lnTo>
                    <a:pt x="192573" y="155889"/>
                  </a:lnTo>
                  <a:lnTo>
                    <a:pt x="194175" y="172534"/>
                  </a:lnTo>
                  <a:lnTo>
                    <a:pt x="195243" y="190641"/>
                  </a:lnTo>
                  <a:lnTo>
                    <a:pt x="196430" y="229459"/>
                  </a:lnTo>
                  <a:lnTo>
                    <a:pt x="197192" y="300345"/>
                  </a:lnTo>
                  <a:lnTo>
                    <a:pt x="196086" y="319089"/>
                  </a:lnTo>
                  <a:lnTo>
                    <a:pt x="194180" y="339764"/>
                  </a:lnTo>
                  <a:lnTo>
                    <a:pt x="191740" y="361728"/>
                  </a:lnTo>
                  <a:lnTo>
                    <a:pt x="188946" y="382214"/>
                  </a:lnTo>
                  <a:lnTo>
                    <a:pt x="182724" y="420558"/>
                  </a:lnTo>
                  <a:lnTo>
                    <a:pt x="177092" y="437795"/>
                  </a:lnTo>
                  <a:lnTo>
                    <a:pt x="169831" y="453961"/>
                  </a:lnTo>
                  <a:lnTo>
                    <a:pt x="161484" y="469412"/>
                  </a:lnTo>
                  <a:lnTo>
                    <a:pt x="152414" y="482050"/>
                  </a:lnTo>
                  <a:lnTo>
                    <a:pt x="142862" y="492813"/>
                  </a:lnTo>
                  <a:lnTo>
                    <a:pt x="132987" y="502325"/>
                  </a:lnTo>
                  <a:lnTo>
                    <a:pt x="121730" y="508667"/>
                  </a:lnTo>
                  <a:lnTo>
                    <a:pt x="109551" y="512895"/>
                  </a:lnTo>
                  <a:lnTo>
                    <a:pt x="96756" y="515713"/>
                  </a:lnTo>
                  <a:lnTo>
                    <a:pt x="84721" y="516424"/>
                  </a:lnTo>
                  <a:lnTo>
                    <a:pt x="73192" y="515729"/>
                  </a:lnTo>
                  <a:lnTo>
                    <a:pt x="39616" y="5003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502036" y="5267774"/>
              <a:ext cx="137853" cy="222929"/>
            </a:xfrm>
            <a:custGeom>
              <a:avLst/>
              <a:gdLst/>
              <a:ahLst/>
              <a:cxnLst/>
              <a:rect l="0" t="0" r="0" b="0"/>
              <a:pathLst>
                <a:path w="137853" h="222929">
                  <a:moveTo>
                    <a:pt x="44051" y="1516"/>
                  </a:moveTo>
                  <a:lnTo>
                    <a:pt x="32884" y="18266"/>
                  </a:lnTo>
                  <a:lnTo>
                    <a:pt x="28426" y="26706"/>
                  </a:lnTo>
                  <a:lnTo>
                    <a:pt x="24285" y="35839"/>
                  </a:lnTo>
                  <a:lnTo>
                    <a:pt x="20356" y="45433"/>
                  </a:lnTo>
                  <a:lnTo>
                    <a:pt x="15399" y="56504"/>
                  </a:lnTo>
                  <a:lnTo>
                    <a:pt x="3659" y="81270"/>
                  </a:lnTo>
                  <a:lnTo>
                    <a:pt x="762" y="95587"/>
                  </a:lnTo>
                  <a:lnTo>
                    <a:pt x="0" y="110975"/>
                  </a:lnTo>
                  <a:lnTo>
                    <a:pt x="660" y="127076"/>
                  </a:lnTo>
                  <a:lnTo>
                    <a:pt x="2268" y="141317"/>
                  </a:lnTo>
                  <a:lnTo>
                    <a:pt x="4510" y="154316"/>
                  </a:lnTo>
                  <a:lnTo>
                    <a:pt x="7172" y="166488"/>
                  </a:lnTo>
                  <a:lnTo>
                    <a:pt x="11285" y="178109"/>
                  </a:lnTo>
                  <a:lnTo>
                    <a:pt x="16363" y="189362"/>
                  </a:lnTo>
                  <a:lnTo>
                    <a:pt x="22087" y="200370"/>
                  </a:lnTo>
                  <a:lnTo>
                    <a:pt x="30577" y="208877"/>
                  </a:lnTo>
                  <a:lnTo>
                    <a:pt x="40911" y="215718"/>
                  </a:lnTo>
                  <a:lnTo>
                    <a:pt x="52475" y="221446"/>
                  </a:lnTo>
                  <a:lnTo>
                    <a:pt x="63690" y="222928"/>
                  </a:lnTo>
                  <a:lnTo>
                    <a:pt x="74673" y="221579"/>
                  </a:lnTo>
                  <a:lnTo>
                    <a:pt x="85501" y="218342"/>
                  </a:lnTo>
                  <a:lnTo>
                    <a:pt x="95056" y="212678"/>
                  </a:lnTo>
                  <a:lnTo>
                    <a:pt x="103764" y="205396"/>
                  </a:lnTo>
                  <a:lnTo>
                    <a:pt x="111907" y="197036"/>
                  </a:lnTo>
                  <a:lnTo>
                    <a:pt x="118503" y="187956"/>
                  </a:lnTo>
                  <a:lnTo>
                    <a:pt x="124070" y="178397"/>
                  </a:lnTo>
                  <a:lnTo>
                    <a:pt x="128950" y="168519"/>
                  </a:lnTo>
                  <a:lnTo>
                    <a:pt x="132203" y="157259"/>
                  </a:lnTo>
                  <a:lnTo>
                    <a:pt x="134371" y="145078"/>
                  </a:lnTo>
                  <a:lnTo>
                    <a:pt x="135817" y="132283"/>
                  </a:lnTo>
                  <a:lnTo>
                    <a:pt x="136781" y="117909"/>
                  </a:lnTo>
                  <a:lnTo>
                    <a:pt x="137424" y="102484"/>
                  </a:lnTo>
                  <a:lnTo>
                    <a:pt x="137852" y="86358"/>
                  </a:lnTo>
                  <a:lnTo>
                    <a:pt x="135800" y="72101"/>
                  </a:lnTo>
                  <a:lnTo>
                    <a:pt x="132096" y="59090"/>
                  </a:lnTo>
                  <a:lnTo>
                    <a:pt x="127288" y="46910"/>
                  </a:lnTo>
                  <a:lnTo>
                    <a:pt x="121746" y="36454"/>
                  </a:lnTo>
                  <a:lnTo>
                    <a:pt x="115714" y="27145"/>
                  </a:lnTo>
                  <a:lnTo>
                    <a:pt x="109356" y="18602"/>
                  </a:lnTo>
                  <a:lnTo>
                    <a:pt x="100442" y="11738"/>
                  </a:lnTo>
                  <a:lnTo>
                    <a:pt x="89825" y="5994"/>
                  </a:lnTo>
                  <a:lnTo>
                    <a:pt x="78073" y="995"/>
                  </a:lnTo>
                  <a:lnTo>
                    <a:pt x="67901" y="0"/>
                  </a:lnTo>
                  <a:lnTo>
                    <a:pt x="58782" y="1674"/>
                  </a:lnTo>
                  <a:lnTo>
                    <a:pt x="23015" y="120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658812" y="5333147"/>
              <a:ext cx="171251" cy="251672"/>
            </a:xfrm>
            <a:custGeom>
              <a:avLst/>
              <a:gdLst/>
              <a:ahLst/>
              <a:cxnLst/>
              <a:rect l="0" t="0" r="0" b="0"/>
              <a:pathLst>
                <a:path w="171251" h="251672">
                  <a:moveTo>
                    <a:pt x="118662" y="51837"/>
                  </a:moveTo>
                  <a:lnTo>
                    <a:pt x="124245" y="35086"/>
                  </a:lnTo>
                  <a:lnTo>
                    <a:pt x="123553" y="26646"/>
                  </a:lnTo>
                  <a:lnTo>
                    <a:pt x="120754" y="17513"/>
                  </a:lnTo>
                  <a:lnTo>
                    <a:pt x="116550" y="7920"/>
                  </a:lnTo>
                  <a:lnTo>
                    <a:pt x="109074" y="2692"/>
                  </a:lnTo>
                  <a:lnTo>
                    <a:pt x="99415" y="376"/>
                  </a:lnTo>
                  <a:lnTo>
                    <a:pt x="88301" y="0"/>
                  </a:lnTo>
                  <a:lnTo>
                    <a:pt x="77386" y="918"/>
                  </a:lnTo>
                  <a:lnTo>
                    <a:pt x="66604" y="2699"/>
                  </a:lnTo>
                  <a:lnTo>
                    <a:pt x="55909" y="5055"/>
                  </a:lnTo>
                  <a:lnTo>
                    <a:pt x="46443" y="8962"/>
                  </a:lnTo>
                  <a:lnTo>
                    <a:pt x="37794" y="13905"/>
                  </a:lnTo>
                  <a:lnTo>
                    <a:pt x="29691" y="19537"/>
                  </a:lnTo>
                  <a:lnTo>
                    <a:pt x="23121" y="26798"/>
                  </a:lnTo>
                  <a:lnTo>
                    <a:pt x="17572" y="35144"/>
                  </a:lnTo>
                  <a:lnTo>
                    <a:pt x="12704" y="44214"/>
                  </a:lnTo>
                  <a:lnTo>
                    <a:pt x="8290" y="53767"/>
                  </a:lnTo>
                  <a:lnTo>
                    <a:pt x="4179" y="63641"/>
                  </a:lnTo>
                  <a:lnTo>
                    <a:pt x="269" y="73730"/>
                  </a:lnTo>
                  <a:lnTo>
                    <a:pt x="0" y="83961"/>
                  </a:lnTo>
                  <a:lnTo>
                    <a:pt x="2158" y="94288"/>
                  </a:lnTo>
                  <a:lnTo>
                    <a:pt x="5934" y="104679"/>
                  </a:lnTo>
                  <a:lnTo>
                    <a:pt x="10788" y="113943"/>
                  </a:lnTo>
                  <a:lnTo>
                    <a:pt x="16362" y="122456"/>
                  </a:lnTo>
                  <a:lnTo>
                    <a:pt x="22415" y="130469"/>
                  </a:lnTo>
                  <a:lnTo>
                    <a:pt x="29956" y="136980"/>
                  </a:lnTo>
                  <a:lnTo>
                    <a:pt x="38489" y="142489"/>
                  </a:lnTo>
                  <a:lnTo>
                    <a:pt x="47684" y="147330"/>
                  </a:lnTo>
                  <a:lnTo>
                    <a:pt x="57320" y="149389"/>
                  </a:lnTo>
                  <a:lnTo>
                    <a:pt x="67250" y="149593"/>
                  </a:lnTo>
                  <a:lnTo>
                    <a:pt x="77375" y="148561"/>
                  </a:lnTo>
                  <a:lnTo>
                    <a:pt x="86463" y="145535"/>
                  </a:lnTo>
                  <a:lnTo>
                    <a:pt x="94859" y="141180"/>
                  </a:lnTo>
                  <a:lnTo>
                    <a:pt x="102793" y="135940"/>
                  </a:lnTo>
                  <a:lnTo>
                    <a:pt x="109251" y="128941"/>
                  </a:lnTo>
                  <a:lnTo>
                    <a:pt x="114725" y="120769"/>
                  </a:lnTo>
                  <a:lnTo>
                    <a:pt x="119543" y="111815"/>
                  </a:lnTo>
                  <a:lnTo>
                    <a:pt x="123924" y="101171"/>
                  </a:lnTo>
                  <a:lnTo>
                    <a:pt x="128013" y="89401"/>
                  </a:lnTo>
                  <a:lnTo>
                    <a:pt x="131908" y="76879"/>
                  </a:lnTo>
                  <a:lnTo>
                    <a:pt x="133335" y="65026"/>
                  </a:lnTo>
                  <a:lnTo>
                    <a:pt x="133119" y="53617"/>
                  </a:lnTo>
                  <a:lnTo>
                    <a:pt x="131806" y="42506"/>
                  </a:lnTo>
                  <a:lnTo>
                    <a:pt x="129761" y="39773"/>
                  </a:lnTo>
                  <a:lnTo>
                    <a:pt x="127230" y="42626"/>
                  </a:lnTo>
                  <a:lnTo>
                    <a:pt x="124374" y="49202"/>
                  </a:lnTo>
                  <a:lnTo>
                    <a:pt x="122470" y="58261"/>
                  </a:lnTo>
                  <a:lnTo>
                    <a:pt x="121201" y="68974"/>
                  </a:lnTo>
                  <a:lnTo>
                    <a:pt x="120354" y="80791"/>
                  </a:lnTo>
                  <a:lnTo>
                    <a:pt x="120959" y="92174"/>
                  </a:lnTo>
                  <a:lnTo>
                    <a:pt x="122530" y="103270"/>
                  </a:lnTo>
                  <a:lnTo>
                    <a:pt x="124747" y="114172"/>
                  </a:lnTo>
                  <a:lnTo>
                    <a:pt x="130326" y="138751"/>
                  </a:lnTo>
                  <a:lnTo>
                    <a:pt x="143429" y="192619"/>
                  </a:lnTo>
                  <a:lnTo>
                    <a:pt x="148028" y="204123"/>
                  </a:lnTo>
                  <a:lnTo>
                    <a:pt x="153431" y="214129"/>
                  </a:lnTo>
                  <a:lnTo>
                    <a:pt x="171250" y="2516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903685" y="5153597"/>
              <a:ext cx="42071" cy="452257"/>
            </a:xfrm>
            <a:custGeom>
              <a:avLst/>
              <a:gdLst/>
              <a:ahLst/>
              <a:cxnLst/>
              <a:rect l="0" t="0" r="0" b="0"/>
              <a:pathLst>
                <a:path w="42071" h="452257">
                  <a:moveTo>
                    <a:pt x="0" y="0"/>
                  </a:moveTo>
                  <a:lnTo>
                    <a:pt x="5583" y="16750"/>
                  </a:lnTo>
                  <a:lnTo>
                    <a:pt x="8397" y="26358"/>
                  </a:lnTo>
                  <a:lnTo>
                    <a:pt x="14639" y="49500"/>
                  </a:lnTo>
                  <a:lnTo>
                    <a:pt x="15602" y="63384"/>
                  </a:lnTo>
                  <a:lnTo>
                    <a:pt x="15076" y="78483"/>
                  </a:lnTo>
                  <a:lnTo>
                    <a:pt x="13556" y="94392"/>
                  </a:lnTo>
                  <a:lnTo>
                    <a:pt x="12543" y="112010"/>
                  </a:lnTo>
                  <a:lnTo>
                    <a:pt x="11418" y="150283"/>
                  </a:lnTo>
                  <a:lnTo>
                    <a:pt x="12286" y="166800"/>
                  </a:lnTo>
                  <a:lnTo>
                    <a:pt x="14034" y="181317"/>
                  </a:lnTo>
                  <a:lnTo>
                    <a:pt x="16368" y="194501"/>
                  </a:lnTo>
                  <a:lnTo>
                    <a:pt x="17923" y="210302"/>
                  </a:lnTo>
                  <a:lnTo>
                    <a:pt x="18961" y="227848"/>
                  </a:lnTo>
                  <a:lnTo>
                    <a:pt x="20113" y="263704"/>
                  </a:lnTo>
                  <a:lnTo>
                    <a:pt x="20625" y="295221"/>
                  </a:lnTo>
                  <a:lnTo>
                    <a:pt x="21930" y="309002"/>
                  </a:lnTo>
                  <a:lnTo>
                    <a:pt x="23969" y="321695"/>
                  </a:lnTo>
                  <a:lnTo>
                    <a:pt x="26497" y="333663"/>
                  </a:lnTo>
                  <a:lnTo>
                    <a:pt x="28182" y="347484"/>
                  </a:lnTo>
                  <a:lnTo>
                    <a:pt x="29306" y="362542"/>
                  </a:lnTo>
                  <a:lnTo>
                    <a:pt x="30055" y="378423"/>
                  </a:lnTo>
                  <a:lnTo>
                    <a:pt x="31723" y="393685"/>
                  </a:lnTo>
                  <a:lnTo>
                    <a:pt x="34003" y="408534"/>
                  </a:lnTo>
                  <a:lnTo>
                    <a:pt x="42070" y="4522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071966" y="5360617"/>
              <a:ext cx="118881" cy="263334"/>
            </a:xfrm>
            <a:custGeom>
              <a:avLst/>
              <a:gdLst/>
              <a:ahLst/>
              <a:cxnLst/>
              <a:rect l="0" t="0" r="0" b="0"/>
              <a:pathLst>
                <a:path w="118881" h="263334">
                  <a:moveTo>
                    <a:pt x="115694" y="55919"/>
                  </a:moveTo>
                  <a:lnTo>
                    <a:pt x="110111" y="39169"/>
                  </a:lnTo>
                  <a:lnTo>
                    <a:pt x="106129" y="31898"/>
                  </a:lnTo>
                  <a:lnTo>
                    <a:pt x="101137" y="24713"/>
                  </a:lnTo>
                  <a:lnTo>
                    <a:pt x="95472" y="17586"/>
                  </a:lnTo>
                  <a:lnTo>
                    <a:pt x="88189" y="11665"/>
                  </a:lnTo>
                  <a:lnTo>
                    <a:pt x="79828" y="6550"/>
                  </a:lnTo>
                  <a:lnTo>
                    <a:pt x="70748" y="1971"/>
                  </a:lnTo>
                  <a:lnTo>
                    <a:pt x="60020" y="87"/>
                  </a:lnTo>
                  <a:lnTo>
                    <a:pt x="48194" y="0"/>
                  </a:lnTo>
                  <a:lnTo>
                    <a:pt x="35635" y="1111"/>
                  </a:lnTo>
                  <a:lnTo>
                    <a:pt x="28431" y="6525"/>
                  </a:lnTo>
                  <a:lnTo>
                    <a:pt x="24798" y="14810"/>
                  </a:lnTo>
                  <a:lnTo>
                    <a:pt x="23544" y="25007"/>
                  </a:lnTo>
                  <a:lnTo>
                    <a:pt x="25045" y="35311"/>
                  </a:lnTo>
                  <a:lnTo>
                    <a:pt x="28383" y="45687"/>
                  </a:lnTo>
                  <a:lnTo>
                    <a:pt x="32946" y="56109"/>
                  </a:lnTo>
                  <a:lnTo>
                    <a:pt x="44248" y="80155"/>
                  </a:lnTo>
                  <a:lnTo>
                    <a:pt x="50534" y="93112"/>
                  </a:lnTo>
                  <a:lnTo>
                    <a:pt x="58231" y="106424"/>
                  </a:lnTo>
                  <a:lnTo>
                    <a:pt x="66867" y="119974"/>
                  </a:lnTo>
                  <a:lnTo>
                    <a:pt x="76131" y="133681"/>
                  </a:lnTo>
                  <a:lnTo>
                    <a:pt x="84644" y="147494"/>
                  </a:lnTo>
                  <a:lnTo>
                    <a:pt x="92657" y="161376"/>
                  </a:lnTo>
                  <a:lnTo>
                    <a:pt x="100336" y="175306"/>
                  </a:lnTo>
                  <a:lnTo>
                    <a:pt x="106624" y="188099"/>
                  </a:lnTo>
                  <a:lnTo>
                    <a:pt x="111984" y="200133"/>
                  </a:lnTo>
                  <a:lnTo>
                    <a:pt x="116727" y="211661"/>
                  </a:lnTo>
                  <a:lnTo>
                    <a:pt x="118720" y="224021"/>
                  </a:lnTo>
                  <a:lnTo>
                    <a:pt x="118880" y="236937"/>
                  </a:lnTo>
                  <a:lnTo>
                    <a:pt x="117818" y="250221"/>
                  </a:lnTo>
                  <a:lnTo>
                    <a:pt x="111267" y="257908"/>
                  </a:lnTo>
                  <a:lnTo>
                    <a:pt x="101056" y="261865"/>
                  </a:lnTo>
                  <a:lnTo>
                    <a:pt x="88406" y="263333"/>
                  </a:lnTo>
                  <a:lnTo>
                    <a:pt x="76467" y="263144"/>
                  </a:lnTo>
                  <a:lnTo>
                    <a:pt x="65002" y="261849"/>
                  </a:lnTo>
                  <a:lnTo>
                    <a:pt x="53852" y="259817"/>
                  </a:lnTo>
                  <a:lnTo>
                    <a:pt x="44082" y="256125"/>
                  </a:lnTo>
                  <a:lnTo>
                    <a:pt x="35231" y="251327"/>
                  </a:lnTo>
                  <a:lnTo>
                    <a:pt x="0" y="2347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734575" y="5084431"/>
              <a:ext cx="199836" cy="69167"/>
            </a:xfrm>
            <a:custGeom>
              <a:avLst/>
              <a:gdLst/>
              <a:ahLst/>
              <a:cxnLst/>
              <a:rect l="0" t="0" r="0" b="0"/>
              <a:pathLst>
                <a:path w="199836" h="69167">
                  <a:moveTo>
                    <a:pt x="0" y="6060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2"/>
                  </a:lnTo>
                  <a:lnTo>
                    <a:pt x="49501" y="2588"/>
                  </a:lnTo>
                  <a:lnTo>
                    <a:pt x="59879" y="6082"/>
                  </a:lnTo>
                  <a:lnTo>
                    <a:pt x="69135" y="10749"/>
                  </a:lnTo>
                  <a:lnTo>
                    <a:pt x="77643" y="16198"/>
                  </a:lnTo>
                  <a:lnTo>
                    <a:pt x="86821" y="20999"/>
                  </a:lnTo>
                  <a:lnTo>
                    <a:pt x="96445" y="25368"/>
                  </a:lnTo>
                  <a:lnTo>
                    <a:pt x="106367" y="29450"/>
                  </a:lnTo>
                  <a:lnTo>
                    <a:pt x="117656" y="33339"/>
                  </a:lnTo>
                  <a:lnTo>
                    <a:pt x="129857" y="37101"/>
                  </a:lnTo>
                  <a:lnTo>
                    <a:pt x="142665" y="40778"/>
                  </a:lnTo>
                  <a:lnTo>
                    <a:pt x="154710" y="45566"/>
                  </a:lnTo>
                  <a:lnTo>
                    <a:pt x="166245" y="51095"/>
                  </a:lnTo>
                  <a:lnTo>
                    <a:pt x="199835" y="69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713540" y="5237737"/>
              <a:ext cx="220871" cy="1"/>
            </a:xfrm>
            <a:custGeom>
              <a:avLst/>
              <a:gdLst/>
              <a:ahLst/>
              <a:cxnLst/>
              <a:rect l="0" t="0" r="0" b="0"/>
              <a:pathLst>
                <a:path w="220871" h="1">
                  <a:moveTo>
                    <a:pt x="0" y="0"/>
                  </a:moveTo>
                  <a:lnTo>
                    <a:pt x="220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197349" y="4648752"/>
            <a:ext cx="2061451" cy="1472464"/>
            <a:chOff x="3197349" y="4648752"/>
            <a:chExt cx="2061451" cy="1472464"/>
          </a:xfrm>
        </p:grpSpPr>
        <p:sp>
          <p:nvSpPr>
            <p:cNvPr id="116" name="Freeform 115"/>
            <p:cNvSpPr/>
            <p:nvPr/>
          </p:nvSpPr>
          <p:spPr>
            <a:xfrm>
              <a:off x="3207867" y="4648752"/>
              <a:ext cx="220871" cy="283976"/>
            </a:xfrm>
            <a:custGeom>
              <a:avLst/>
              <a:gdLst/>
              <a:ahLst/>
              <a:cxnLst/>
              <a:rect l="0" t="0" r="0" b="0"/>
              <a:pathLst>
                <a:path w="220871" h="283976">
                  <a:moveTo>
                    <a:pt x="0" y="0"/>
                  </a:moveTo>
                  <a:lnTo>
                    <a:pt x="0" y="64139"/>
                  </a:lnTo>
                  <a:lnTo>
                    <a:pt x="1169" y="81324"/>
                  </a:lnTo>
                  <a:lnTo>
                    <a:pt x="3117" y="99792"/>
                  </a:lnTo>
                  <a:lnTo>
                    <a:pt x="5584" y="119116"/>
                  </a:lnTo>
                  <a:lnTo>
                    <a:pt x="7228" y="136673"/>
                  </a:lnTo>
                  <a:lnTo>
                    <a:pt x="8325" y="153052"/>
                  </a:lnTo>
                  <a:lnTo>
                    <a:pt x="9056" y="168646"/>
                  </a:lnTo>
                  <a:lnTo>
                    <a:pt x="9868" y="198438"/>
                  </a:lnTo>
                  <a:lnTo>
                    <a:pt x="10085" y="212927"/>
                  </a:lnTo>
                  <a:lnTo>
                    <a:pt x="11397" y="228429"/>
                  </a:lnTo>
                  <a:lnTo>
                    <a:pt x="13441" y="244607"/>
                  </a:lnTo>
                  <a:lnTo>
                    <a:pt x="15973" y="261236"/>
                  </a:lnTo>
                  <a:lnTo>
                    <a:pt x="21166" y="271153"/>
                  </a:lnTo>
                  <a:lnTo>
                    <a:pt x="28134" y="276595"/>
                  </a:lnTo>
                  <a:lnTo>
                    <a:pt x="36285" y="279055"/>
                  </a:lnTo>
                  <a:lnTo>
                    <a:pt x="44057" y="278358"/>
                  </a:lnTo>
                  <a:lnTo>
                    <a:pt x="51575" y="275556"/>
                  </a:lnTo>
                  <a:lnTo>
                    <a:pt x="58925" y="271350"/>
                  </a:lnTo>
                  <a:lnTo>
                    <a:pt x="68498" y="268547"/>
                  </a:lnTo>
                  <a:lnTo>
                    <a:pt x="79555" y="266678"/>
                  </a:lnTo>
                  <a:lnTo>
                    <a:pt x="91602" y="265432"/>
                  </a:lnTo>
                  <a:lnTo>
                    <a:pt x="105475" y="265770"/>
                  </a:lnTo>
                  <a:lnTo>
                    <a:pt x="120568" y="267163"/>
                  </a:lnTo>
                  <a:lnTo>
                    <a:pt x="136472" y="269261"/>
                  </a:lnTo>
                  <a:lnTo>
                    <a:pt x="150581" y="271829"/>
                  </a:lnTo>
                  <a:lnTo>
                    <a:pt x="163493" y="274709"/>
                  </a:lnTo>
                  <a:lnTo>
                    <a:pt x="220870" y="28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70807" y="4701340"/>
              <a:ext cx="52589" cy="494328"/>
            </a:xfrm>
            <a:custGeom>
              <a:avLst/>
              <a:gdLst/>
              <a:ahLst/>
              <a:cxnLst/>
              <a:rect l="0" t="0" r="0" b="0"/>
              <a:pathLst>
                <a:path w="52589" h="494328">
                  <a:moveTo>
                    <a:pt x="0" y="0"/>
                  </a:moveTo>
                  <a:lnTo>
                    <a:pt x="0" y="189897"/>
                  </a:lnTo>
                  <a:lnTo>
                    <a:pt x="1169" y="208402"/>
                  </a:lnTo>
                  <a:lnTo>
                    <a:pt x="3117" y="225412"/>
                  </a:lnTo>
                  <a:lnTo>
                    <a:pt x="14639" y="297468"/>
                  </a:lnTo>
                  <a:lnTo>
                    <a:pt x="17940" y="315174"/>
                  </a:lnTo>
                  <a:lnTo>
                    <a:pt x="28168" y="364765"/>
                  </a:lnTo>
                  <a:lnTo>
                    <a:pt x="38600" y="420490"/>
                  </a:lnTo>
                  <a:lnTo>
                    <a:pt x="42094" y="436922"/>
                  </a:lnTo>
                  <a:lnTo>
                    <a:pt x="52588" y="494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694567" y="4969602"/>
              <a:ext cx="194883" cy="510041"/>
            </a:xfrm>
            <a:custGeom>
              <a:avLst/>
              <a:gdLst/>
              <a:ahLst/>
              <a:cxnLst/>
              <a:rect l="0" t="0" r="0" b="0"/>
              <a:pathLst>
                <a:path w="194883" h="510041">
                  <a:moveTo>
                    <a:pt x="112803" y="141924"/>
                  </a:moveTo>
                  <a:lnTo>
                    <a:pt x="127442" y="83368"/>
                  </a:lnTo>
                  <a:lnTo>
                    <a:pt x="128405" y="70165"/>
                  </a:lnTo>
                  <a:lnTo>
                    <a:pt x="127879" y="56689"/>
                  </a:lnTo>
                  <a:lnTo>
                    <a:pt x="126360" y="43030"/>
                  </a:lnTo>
                  <a:lnTo>
                    <a:pt x="123010" y="31587"/>
                  </a:lnTo>
                  <a:lnTo>
                    <a:pt x="118439" y="21621"/>
                  </a:lnTo>
                  <a:lnTo>
                    <a:pt x="113054" y="12640"/>
                  </a:lnTo>
                  <a:lnTo>
                    <a:pt x="104790" y="6653"/>
                  </a:lnTo>
                  <a:lnTo>
                    <a:pt x="94607" y="2661"/>
                  </a:lnTo>
                  <a:lnTo>
                    <a:pt x="83143" y="0"/>
                  </a:lnTo>
                  <a:lnTo>
                    <a:pt x="71994" y="563"/>
                  </a:lnTo>
                  <a:lnTo>
                    <a:pt x="61056" y="3276"/>
                  </a:lnTo>
                  <a:lnTo>
                    <a:pt x="50258" y="7421"/>
                  </a:lnTo>
                  <a:lnTo>
                    <a:pt x="40722" y="13691"/>
                  </a:lnTo>
                  <a:lnTo>
                    <a:pt x="32028" y="21377"/>
                  </a:lnTo>
                  <a:lnTo>
                    <a:pt x="23894" y="30007"/>
                  </a:lnTo>
                  <a:lnTo>
                    <a:pt x="17303" y="39265"/>
                  </a:lnTo>
                  <a:lnTo>
                    <a:pt x="11741" y="48944"/>
                  </a:lnTo>
                  <a:lnTo>
                    <a:pt x="6864" y="58902"/>
                  </a:lnTo>
                  <a:lnTo>
                    <a:pt x="3612" y="70215"/>
                  </a:lnTo>
                  <a:lnTo>
                    <a:pt x="1444" y="82432"/>
                  </a:lnTo>
                  <a:lnTo>
                    <a:pt x="0" y="95251"/>
                  </a:lnTo>
                  <a:lnTo>
                    <a:pt x="1374" y="107303"/>
                  </a:lnTo>
                  <a:lnTo>
                    <a:pt x="4626" y="118843"/>
                  </a:lnTo>
                  <a:lnTo>
                    <a:pt x="9132" y="130043"/>
                  </a:lnTo>
                  <a:lnTo>
                    <a:pt x="14474" y="139846"/>
                  </a:lnTo>
                  <a:lnTo>
                    <a:pt x="20372" y="148719"/>
                  </a:lnTo>
                  <a:lnTo>
                    <a:pt x="26641" y="156972"/>
                  </a:lnTo>
                  <a:lnTo>
                    <a:pt x="34327" y="164811"/>
                  </a:lnTo>
                  <a:lnTo>
                    <a:pt x="42956" y="172374"/>
                  </a:lnTo>
                  <a:lnTo>
                    <a:pt x="52215" y="179753"/>
                  </a:lnTo>
                  <a:lnTo>
                    <a:pt x="63062" y="184673"/>
                  </a:lnTo>
                  <a:lnTo>
                    <a:pt x="74968" y="187953"/>
                  </a:lnTo>
                  <a:lnTo>
                    <a:pt x="87580" y="190139"/>
                  </a:lnTo>
                  <a:lnTo>
                    <a:pt x="98325" y="188091"/>
                  </a:lnTo>
                  <a:lnTo>
                    <a:pt x="107825" y="183219"/>
                  </a:lnTo>
                  <a:lnTo>
                    <a:pt x="116496" y="176466"/>
                  </a:lnTo>
                  <a:lnTo>
                    <a:pt x="124614" y="167289"/>
                  </a:lnTo>
                  <a:lnTo>
                    <a:pt x="132363" y="156497"/>
                  </a:lnTo>
                  <a:lnTo>
                    <a:pt x="139867" y="144628"/>
                  </a:lnTo>
                  <a:lnTo>
                    <a:pt x="144869" y="132040"/>
                  </a:lnTo>
                  <a:lnTo>
                    <a:pt x="148204" y="118974"/>
                  </a:lnTo>
                  <a:lnTo>
                    <a:pt x="150427" y="105589"/>
                  </a:lnTo>
                  <a:lnTo>
                    <a:pt x="151909" y="101340"/>
                  </a:lnTo>
                  <a:lnTo>
                    <a:pt x="152897" y="103182"/>
                  </a:lnTo>
                  <a:lnTo>
                    <a:pt x="153995" y="118862"/>
                  </a:lnTo>
                  <a:lnTo>
                    <a:pt x="154483" y="145308"/>
                  </a:lnTo>
                  <a:lnTo>
                    <a:pt x="155782" y="158203"/>
                  </a:lnTo>
                  <a:lnTo>
                    <a:pt x="157816" y="170306"/>
                  </a:lnTo>
                  <a:lnTo>
                    <a:pt x="160341" y="181881"/>
                  </a:lnTo>
                  <a:lnTo>
                    <a:pt x="166263" y="213439"/>
                  </a:lnTo>
                  <a:lnTo>
                    <a:pt x="189983" y="352768"/>
                  </a:lnTo>
                  <a:lnTo>
                    <a:pt x="192303" y="372471"/>
                  </a:lnTo>
                  <a:lnTo>
                    <a:pt x="193850" y="391449"/>
                  </a:lnTo>
                  <a:lnTo>
                    <a:pt x="194882" y="409944"/>
                  </a:lnTo>
                  <a:lnTo>
                    <a:pt x="194400" y="425780"/>
                  </a:lnTo>
                  <a:lnTo>
                    <a:pt x="192911" y="439843"/>
                  </a:lnTo>
                  <a:lnTo>
                    <a:pt x="190749" y="452724"/>
                  </a:lnTo>
                  <a:lnTo>
                    <a:pt x="188140" y="464818"/>
                  </a:lnTo>
                  <a:lnTo>
                    <a:pt x="185231" y="476386"/>
                  </a:lnTo>
                  <a:lnTo>
                    <a:pt x="182124" y="487604"/>
                  </a:lnTo>
                  <a:lnTo>
                    <a:pt x="176546" y="496251"/>
                  </a:lnTo>
                  <a:lnTo>
                    <a:pt x="169322" y="503185"/>
                  </a:lnTo>
                  <a:lnTo>
                    <a:pt x="133838" y="510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40858" y="5045739"/>
              <a:ext cx="182041" cy="202517"/>
            </a:xfrm>
            <a:custGeom>
              <a:avLst/>
              <a:gdLst/>
              <a:ahLst/>
              <a:cxnLst/>
              <a:rect l="0" t="0" r="0" b="0"/>
              <a:pathLst>
                <a:path w="182041" h="202517">
                  <a:moveTo>
                    <a:pt x="118934" y="65787"/>
                  </a:moveTo>
                  <a:lnTo>
                    <a:pt x="124518" y="49037"/>
                  </a:lnTo>
                  <a:lnTo>
                    <a:pt x="124994" y="40597"/>
                  </a:lnTo>
                  <a:lnTo>
                    <a:pt x="124143" y="31464"/>
                  </a:lnTo>
                  <a:lnTo>
                    <a:pt x="122407" y="21870"/>
                  </a:lnTo>
                  <a:lnTo>
                    <a:pt x="117743" y="14305"/>
                  </a:lnTo>
                  <a:lnTo>
                    <a:pt x="111129" y="8093"/>
                  </a:lnTo>
                  <a:lnTo>
                    <a:pt x="103213" y="2783"/>
                  </a:lnTo>
                  <a:lnTo>
                    <a:pt x="93262" y="412"/>
                  </a:lnTo>
                  <a:lnTo>
                    <a:pt x="81953" y="0"/>
                  </a:lnTo>
                  <a:lnTo>
                    <a:pt x="69739" y="894"/>
                  </a:lnTo>
                  <a:lnTo>
                    <a:pt x="59259" y="3827"/>
                  </a:lnTo>
                  <a:lnTo>
                    <a:pt x="49935" y="8119"/>
                  </a:lnTo>
                  <a:lnTo>
                    <a:pt x="41382" y="13318"/>
                  </a:lnTo>
                  <a:lnTo>
                    <a:pt x="33343" y="19122"/>
                  </a:lnTo>
                  <a:lnTo>
                    <a:pt x="25646" y="25328"/>
                  </a:lnTo>
                  <a:lnTo>
                    <a:pt x="18178" y="31803"/>
                  </a:lnTo>
                  <a:lnTo>
                    <a:pt x="12030" y="39625"/>
                  </a:lnTo>
                  <a:lnTo>
                    <a:pt x="6763" y="48345"/>
                  </a:lnTo>
                  <a:lnTo>
                    <a:pt x="2083" y="57665"/>
                  </a:lnTo>
                  <a:lnTo>
                    <a:pt x="132" y="67384"/>
                  </a:lnTo>
                  <a:lnTo>
                    <a:pt x="0" y="77369"/>
                  </a:lnTo>
                  <a:lnTo>
                    <a:pt x="1080" y="87532"/>
                  </a:lnTo>
                  <a:lnTo>
                    <a:pt x="2969" y="97813"/>
                  </a:lnTo>
                  <a:lnTo>
                    <a:pt x="5397" y="108173"/>
                  </a:lnTo>
                  <a:lnTo>
                    <a:pt x="8184" y="118586"/>
                  </a:lnTo>
                  <a:lnTo>
                    <a:pt x="13548" y="127864"/>
                  </a:lnTo>
                  <a:lnTo>
                    <a:pt x="20630" y="136387"/>
                  </a:lnTo>
                  <a:lnTo>
                    <a:pt x="28857" y="144406"/>
                  </a:lnTo>
                  <a:lnTo>
                    <a:pt x="39016" y="148584"/>
                  </a:lnTo>
                  <a:lnTo>
                    <a:pt x="50464" y="150201"/>
                  </a:lnTo>
                  <a:lnTo>
                    <a:pt x="62770" y="150110"/>
                  </a:lnTo>
                  <a:lnTo>
                    <a:pt x="73311" y="147712"/>
                  </a:lnTo>
                  <a:lnTo>
                    <a:pt x="82676" y="143776"/>
                  </a:lnTo>
                  <a:lnTo>
                    <a:pt x="91256" y="138815"/>
                  </a:lnTo>
                  <a:lnTo>
                    <a:pt x="98145" y="130833"/>
                  </a:lnTo>
                  <a:lnTo>
                    <a:pt x="103906" y="120837"/>
                  </a:lnTo>
                  <a:lnTo>
                    <a:pt x="108916" y="109499"/>
                  </a:lnTo>
                  <a:lnTo>
                    <a:pt x="112255" y="97266"/>
                  </a:lnTo>
                  <a:lnTo>
                    <a:pt x="114482" y="84436"/>
                  </a:lnTo>
                  <a:lnTo>
                    <a:pt x="115966" y="71207"/>
                  </a:lnTo>
                  <a:lnTo>
                    <a:pt x="118124" y="67064"/>
                  </a:lnTo>
                  <a:lnTo>
                    <a:pt x="120731" y="68975"/>
                  </a:lnTo>
                  <a:lnTo>
                    <a:pt x="123638" y="74924"/>
                  </a:lnTo>
                  <a:lnTo>
                    <a:pt x="126745" y="83565"/>
                  </a:lnTo>
                  <a:lnTo>
                    <a:pt x="129984" y="93999"/>
                  </a:lnTo>
                  <a:lnTo>
                    <a:pt x="136700" y="118059"/>
                  </a:lnTo>
                  <a:lnTo>
                    <a:pt x="143581" y="144334"/>
                  </a:lnTo>
                  <a:lnTo>
                    <a:pt x="148220" y="155547"/>
                  </a:lnTo>
                  <a:lnTo>
                    <a:pt x="153650" y="165361"/>
                  </a:lnTo>
                  <a:lnTo>
                    <a:pt x="182040" y="202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154451" y="5058823"/>
              <a:ext cx="554834" cy="238946"/>
            </a:xfrm>
            <a:custGeom>
              <a:avLst/>
              <a:gdLst/>
              <a:ahLst/>
              <a:cxnLst/>
              <a:rect l="0" t="0" r="0" b="0"/>
              <a:pathLst>
                <a:path w="554834" h="238946">
                  <a:moveTo>
                    <a:pt x="0" y="115"/>
                  </a:moveTo>
                  <a:lnTo>
                    <a:pt x="0" y="64254"/>
                  </a:lnTo>
                  <a:lnTo>
                    <a:pt x="1168" y="79102"/>
                  </a:lnTo>
                  <a:lnTo>
                    <a:pt x="3116" y="93675"/>
                  </a:lnTo>
                  <a:lnTo>
                    <a:pt x="5583" y="108065"/>
                  </a:lnTo>
                  <a:lnTo>
                    <a:pt x="8397" y="121163"/>
                  </a:lnTo>
                  <a:lnTo>
                    <a:pt x="11441" y="133402"/>
                  </a:lnTo>
                  <a:lnTo>
                    <a:pt x="14639" y="145067"/>
                  </a:lnTo>
                  <a:lnTo>
                    <a:pt x="16771" y="148169"/>
                  </a:lnTo>
                  <a:lnTo>
                    <a:pt x="18192" y="145562"/>
                  </a:lnTo>
                  <a:lnTo>
                    <a:pt x="19140" y="139150"/>
                  </a:lnTo>
                  <a:lnTo>
                    <a:pt x="19772" y="130201"/>
                  </a:lnTo>
                  <a:lnTo>
                    <a:pt x="20193" y="119560"/>
                  </a:lnTo>
                  <a:lnTo>
                    <a:pt x="20661" y="94104"/>
                  </a:lnTo>
                  <a:lnTo>
                    <a:pt x="20869" y="63312"/>
                  </a:lnTo>
                  <a:lnTo>
                    <a:pt x="22093" y="49259"/>
                  </a:lnTo>
                  <a:lnTo>
                    <a:pt x="24078" y="36383"/>
                  </a:lnTo>
                  <a:lnTo>
                    <a:pt x="26569" y="24294"/>
                  </a:lnTo>
                  <a:lnTo>
                    <a:pt x="31736" y="15066"/>
                  </a:lnTo>
                  <a:lnTo>
                    <a:pt x="38687" y="7745"/>
                  </a:lnTo>
                  <a:lnTo>
                    <a:pt x="46827" y="1696"/>
                  </a:lnTo>
                  <a:lnTo>
                    <a:pt x="54590" y="0"/>
                  </a:lnTo>
                  <a:lnTo>
                    <a:pt x="62103" y="1207"/>
                  </a:lnTo>
                  <a:lnTo>
                    <a:pt x="69449" y="4349"/>
                  </a:lnTo>
                  <a:lnTo>
                    <a:pt x="75515" y="9949"/>
                  </a:lnTo>
                  <a:lnTo>
                    <a:pt x="80727" y="17189"/>
                  </a:lnTo>
                  <a:lnTo>
                    <a:pt x="85371" y="25521"/>
                  </a:lnTo>
                  <a:lnTo>
                    <a:pt x="89635" y="35750"/>
                  </a:lnTo>
                  <a:lnTo>
                    <a:pt x="93647" y="47244"/>
                  </a:lnTo>
                  <a:lnTo>
                    <a:pt x="97490" y="59582"/>
                  </a:lnTo>
                  <a:lnTo>
                    <a:pt x="100052" y="72481"/>
                  </a:lnTo>
                  <a:lnTo>
                    <a:pt x="101760" y="85755"/>
                  </a:lnTo>
                  <a:lnTo>
                    <a:pt x="102898" y="99279"/>
                  </a:lnTo>
                  <a:lnTo>
                    <a:pt x="103658" y="112969"/>
                  </a:lnTo>
                  <a:lnTo>
                    <a:pt x="104501" y="140646"/>
                  </a:lnTo>
                  <a:lnTo>
                    <a:pt x="105895" y="146390"/>
                  </a:lnTo>
                  <a:lnTo>
                    <a:pt x="107992" y="146714"/>
                  </a:lnTo>
                  <a:lnTo>
                    <a:pt x="110559" y="143424"/>
                  </a:lnTo>
                  <a:lnTo>
                    <a:pt x="113440" y="136556"/>
                  </a:lnTo>
                  <a:lnTo>
                    <a:pt x="116528" y="127303"/>
                  </a:lnTo>
                  <a:lnTo>
                    <a:pt x="123076" y="105725"/>
                  </a:lnTo>
                  <a:lnTo>
                    <a:pt x="129882" y="84449"/>
                  </a:lnTo>
                  <a:lnTo>
                    <a:pt x="134501" y="73867"/>
                  </a:lnTo>
                  <a:lnTo>
                    <a:pt x="139918" y="63306"/>
                  </a:lnTo>
                  <a:lnTo>
                    <a:pt x="145867" y="52760"/>
                  </a:lnTo>
                  <a:lnTo>
                    <a:pt x="152170" y="43392"/>
                  </a:lnTo>
                  <a:lnTo>
                    <a:pt x="158709" y="34809"/>
                  </a:lnTo>
                  <a:lnTo>
                    <a:pt x="165406" y="26751"/>
                  </a:lnTo>
                  <a:lnTo>
                    <a:pt x="173376" y="20209"/>
                  </a:lnTo>
                  <a:lnTo>
                    <a:pt x="182195" y="14680"/>
                  </a:lnTo>
                  <a:lnTo>
                    <a:pt x="191581" y="9825"/>
                  </a:lnTo>
                  <a:lnTo>
                    <a:pt x="199006" y="11263"/>
                  </a:lnTo>
                  <a:lnTo>
                    <a:pt x="205126" y="16896"/>
                  </a:lnTo>
                  <a:lnTo>
                    <a:pt x="210374" y="25325"/>
                  </a:lnTo>
                  <a:lnTo>
                    <a:pt x="213872" y="36789"/>
                  </a:lnTo>
                  <a:lnTo>
                    <a:pt x="216205" y="50274"/>
                  </a:lnTo>
                  <a:lnTo>
                    <a:pt x="217760" y="65107"/>
                  </a:lnTo>
                  <a:lnTo>
                    <a:pt x="219965" y="79670"/>
                  </a:lnTo>
                  <a:lnTo>
                    <a:pt x="222604" y="94054"/>
                  </a:lnTo>
                  <a:lnTo>
                    <a:pt x="225532" y="108317"/>
                  </a:lnTo>
                  <a:lnTo>
                    <a:pt x="229820" y="122501"/>
                  </a:lnTo>
                  <a:lnTo>
                    <a:pt x="235017" y="136631"/>
                  </a:lnTo>
                  <a:lnTo>
                    <a:pt x="240819" y="150725"/>
                  </a:lnTo>
                  <a:lnTo>
                    <a:pt x="248193" y="161290"/>
                  </a:lnTo>
                  <a:lnTo>
                    <a:pt x="256614" y="169502"/>
                  </a:lnTo>
                  <a:lnTo>
                    <a:pt x="265735" y="176145"/>
                  </a:lnTo>
                  <a:lnTo>
                    <a:pt x="274152" y="178237"/>
                  </a:lnTo>
                  <a:lnTo>
                    <a:pt x="282101" y="177294"/>
                  </a:lnTo>
                  <a:lnTo>
                    <a:pt x="289737" y="174328"/>
                  </a:lnTo>
                  <a:lnTo>
                    <a:pt x="297166" y="168845"/>
                  </a:lnTo>
                  <a:lnTo>
                    <a:pt x="304455" y="161684"/>
                  </a:lnTo>
                  <a:lnTo>
                    <a:pt x="311652" y="153404"/>
                  </a:lnTo>
                  <a:lnTo>
                    <a:pt x="317618" y="143209"/>
                  </a:lnTo>
                  <a:lnTo>
                    <a:pt x="322765" y="131739"/>
                  </a:lnTo>
                  <a:lnTo>
                    <a:pt x="327364" y="119417"/>
                  </a:lnTo>
                  <a:lnTo>
                    <a:pt x="331599" y="106528"/>
                  </a:lnTo>
                  <a:lnTo>
                    <a:pt x="335591" y="93260"/>
                  </a:lnTo>
                  <a:lnTo>
                    <a:pt x="339421" y="79742"/>
                  </a:lnTo>
                  <a:lnTo>
                    <a:pt x="341974" y="66054"/>
                  </a:lnTo>
                  <a:lnTo>
                    <a:pt x="343676" y="52255"/>
                  </a:lnTo>
                  <a:lnTo>
                    <a:pt x="344811" y="38380"/>
                  </a:lnTo>
                  <a:lnTo>
                    <a:pt x="343231" y="26794"/>
                  </a:lnTo>
                  <a:lnTo>
                    <a:pt x="339839" y="16732"/>
                  </a:lnTo>
                  <a:lnTo>
                    <a:pt x="335241" y="7687"/>
                  </a:lnTo>
                  <a:lnTo>
                    <a:pt x="329839" y="3995"/>
                  </a:lnTo>
                  <a:lnTo>
                    <a:pt x="323900" y="3870"/>
                  </a:lnTo>
                  <a:lnTo>
                    <a:pt x="317603" y="6124"/>
                  </a:lnTo>
                  <a:lnTo>
                    <a:pt x="311069" y="12301"/>
                  </a:lnTo>
                  <a:lnTo>
                    <a:pt x="304375" y="21094"/>
                  </a:lnTo>
                  <a:lnTo>
                    <a:pt x="297575" y="31631"/>
                  </a:lnTo>
                  <a:lnTo>
                    <a:pt x="291873" y="42160"/>
                  </a:lnTo>
                  <a:lnTo>
                    <a:pt x="286903" y="52686"/>
                  </a:lnTo>
                  <a:lnTo>
                    <a:pt x="282421" y="63210"/>
                  </a:lnTo>
                  <a:lnTo>
                    <a:pt x="280602" y="73731"/>
                  </a:lnTo>
                  <a:lnTo>
                    <a:pt x="280558" y="84251"/>
                  </a:lnTo>
                  <a:lnTo>
                    <a:pt x="281697" y="94770"/>
                  </a:lnTo>
                  <a:lnTo>
                    <a:pt x="284793" y="105289"/>
                  </a:lnTo>
                  <a:lnTo>
                    <a:pt x="289195" y="115808"/>
                  </a:lnTo>
                  <a:lnTo>
                    <a:pt x="294467" y="126326"/>
                  </a:lnTo>
                  <a:lnTo>
                    <a:pt x="301487" y="134506"/>
                  </a:lnTo>
                  <a:lnTo>
                    <a:pt x="309673" y="141128"/>
                  </a:lnTo>
                  <a:lnTo>
                    <a:pt x="318637" y="146712"/>
                  </a:lnTo>
                  <a:lnTo>
                    <a:pt x="329286" y="150434"/>
                  </a:lnTo>
                  <a:lnTo>
                    <a:pt x="341061" y="152916"/>
                  </a:lnTo>
                  <a:lnTo>
                    <a:pt x="353585" y="154570"/>
                  </a:lnTo>
                  <a:lnTo>
                    <a:pt x="365440" y="153336"/>
                  </a:lnTo>
                  <a:lnTo>
                    <a:pt x="376850" y="150176"/>
                  </a:lnTo>
                  <a:lnTo>
                    <a:pt x="387962" y="145732"/>
                  </a:lnTo>
                  <a:lnTo>
                    <a:pt x="397707" y="140432"/>
                  </a:lnTo>
                  <a:lnTo>
                    <a:pt x="406541" y="134561"/>
                  </a:lnTo>
                  <a:lnTo>
                    <a:pt x="414768" y="128311"/>
                  </a:lnTo>
                  <a:lnTo>
                    <a:pt x="422590" y="120637"/>
                  </a:lnTo>
                  <a:lnTo>
                    <a:pt x="430142" y="112016"/>
                  </a:lnTo>
                  <a:lnTo>
                    <a:pt x="437513" y="102763"/>
                  </a:lnTo>
                  <a:lnTo>
                    <a:pt x="443596" y="93088"/>
                  </a:lnTo>
                  <a:lnTo>
                    <a:pt x="448820" y="83132"/>
                  </a:lnTo>
                  <a:lnTo>
                    <a:pt x="453472" y="72989"/>
                  </a:lnTo>
                  <a:lnTo>
                    <a:pt x="458910" y="63890"/>
                  </a:lnTo>
                  <a:lnTo>
                    <a:pt x="464872" y="55486"/>
                  </a:lnTo>
                  <a:lnTo>
                    <a:pt x="471185" y="47547"/>
                  </a:lnTo>
                  <a:lnTo>
                    <a:pt x="478899" y="43422"/>
                  </a:lnTo>
                  <a:lnTo>
                    <a:pt x="487547" y="41842"/>
                  </a:lnTo>
                  <a:lnTo>
                    <a:pt x="496819" y="41956"/>
                  </a:lnTo>
                  <a:lnTo>
                    <a:pt x="504169" y="45539"/>
                  </a:lnTo>
                  <a:lnTo>
                    <a:pt x="510237" y="51432"/>
                  </a:lnTo>
                  <a:lnTo>
                    <a:pt x="515451" y="58868"/>
                  </a:lnTo>
                  <a:lnTo>
                    <a:pt x="521265" y="69668"/>
                  </a:lnTo>
                  <a:lnTo>
                    <a:pt x="527478" y="82711"/>
                  </a:lnTo>
                  <a:lnTo>
                    <a:pt x="533957" y="97249"/>
                  </a:lnTo>
                  <a:lnTo>
                    <a:pt x="539445" y="112785"/>
                  </a:lnTo>
                  <a:lnTo>
                    <a:pt x="544272" y="128985"/>
                  </a:lnTo>
                  <a:lnTo>
                    <a:pt x="548659" y="145628"/>
                  </a:lnTo>
                  <a:lnTo>
                    <a:pt x="551583" y="161398"/>
                  </a:lnTo>
                  <a:lnTo>
                    <a:pt x="553533" y="176586"/>
                  </a:lnTo>
                  <a:lnTo>
                    <a:pt x="554833" y="191385"/>
                  </a:lnTo>
                  <a:lnTo>
                    <a:pt x="554531" y="204758"/>
                  </a:lnTo>
                  <a:lnTo>
                    <a:pt x="553161" y="217178"/>
                  </a:lnTo>
                  <a:lnTo>
                    <a:pt x="551079" y="228965"/>
                  </a:lnTo>
                  <a:lnTo>
                    <a:pt x="546185" y="235654"/>
                  </a:lnTo>
                  <a:lnTo>
                    <a:pt x="539417" y="238945"/>
                  </a:lnTo>
                  <a:lnTo>
                    <a:pt x="494327" y="2315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197349" y="5237737"/>
              <a:ext cx="1535571" cy="126212"/>
            </a:xfrm>
            <a:custGeom>
              <a:avLst/>
              <a:gdLst/>
              <a:ahLst/>
              <a:cxnLst/>
              <a:rect l="0" t="0" r="0" b="0"/>
              <a:pathLst>
                <a:path w="1535571" h="126212">
                  <a:moveTo>
                    <a:pt x="0" y="0"/>
                  </a:moveTo>
                  <a:lnTo>
                    <a:pt x="35925" y="1169"/>
                  </a:lnTo>
                  <a:lnTo>
                    <a:pt x="51997" y="3117"/>
                  </a:lnTo>
                  <a:lnTo>
                    <a:pt x="69724" y="5584"/>
                  </a:lnTo>
                  <a:lnTo>
                    <a:pt x="108118" y="8325"/>
                  </a:lnTo>
                  <a:lnTo>
                    <a:pt x="149723" y="10712"/>
                  </a:lnTo>
                  <a:lnTo>
                    <a:pt x="172270" y="12985"/>
                  </a:lnTo>
                  <a:lnTo>
                    <a:pt x="195482" y="15668"/>
                  </a:lnTo>
                  <a:lnTo>
                    <a:pt x="233738" y="18650"/>
                  </a:lnTo>
                  <a:lnTo>
                    <a:pt x="266322" y="21144"/>
                  </a:lnTo>
                  <a:lnTo>
                    <a:pt x="281556" y="23445"/>
                  </a:lnTo>
                  <a:lnTo>
                    <a:pt x="296386" y="26147"/>
                  </a:lnTo>
                  <a:lnTo>
                    <a:pt x="328445" y="29151"/>
                  </a:lnTo>
                  <a:lnTo>
                    <a:pt x="376229" y="30841"/>
                  </a:lnTo>
                  <a:lnTo>
                    <a:pt x="439836" y="31412"/>
                  </a:lnTo>
                  <a:lnTo>
                    <a:pt x="477121" y="34607"/>
                  </a:lnTo>
                  <a:lnTo>
                    <a:pt x="496880" y="37094"/>
                  </a:lnTo>
                  <a:lnTo>
                    <a:pt x="534416" y="39859"/>
                  </a:lnTo>
                  <a:lnTo>
                    <a:pt x="571744" y="41088"/>
                  </a:lnTo>
                  <a:lnTo>
                    <a:pt x="673626" y="41941"/>
                  </a:lnTo>
                  <a:lnTo>
                    <a:pt x="736380" y="42032"/>
                  </a:lnTo>
                  <a:lnTo>
                    <a:pt x="778369" y="45169"/>
                  </a:lnTo>
                  <a:lnTo>
                    <a:pt x="799382" y="47643"/>
                  </a:lnTo>
                  <a:lnTo>
                    <a:pt x="841428" y="50390"/>
                  </a:lnTo>
                  <a:lnTo>
                    <a:pt x="883487" y="52780"/>
                  </a:lnTo>
                  <a:lnTo>
                    <a:pt x="904520" y="55053"/>
                  </a:lnTo>
                  <a:lnTo>
                    <a:pt x="925553" y="57737"/>
                  </a:lnTo>
                  <a:lnTo>
                    <a:pt x="967621" y="60720"/>
                  </a:lnTo>
                  <a:lnTo>
                    <a:pt x="1009691" y="63214"/>
                  </a:lnTo>
                  <a:lnTo>
                    <a:pt x="1030726" y="65515"/>
                  </a:lnTo>
                  <a:lnTo>
                    <a:pt x="1051761" y="68218"/>
                  </a:lnTo>
                  <a:lnTo>
                    <a:pt x="1093831" y="71221"/>
                  </a:lnTo>
                  <a:lnTo>
                    <a:pt x="1134733" y="73724"/>
                  </a:lnTo>
                  <a:lnTo>
                    <a:pt x="1153820" y="76028"/>
                  </a:lnTo>
                  <a:lnTo>
                    <a:pt x="1172388" y="78733"/>
                  </a:lnTo>
                  <a:lnTo>
                    <a:pt x="1208601" y="84854"/>
                  </a:lnTo>
                  <a:lnTo>
                    <a:pt x="1279459" y="98305"/>
                  </a:lnTo>
                  <a:lnTo>
                    <a:pt x="1314619" y="102123"/>
                  </a:lnTo>
                  <a:lnTo>
                    <a:pt x="1348554" y="103819"/>
                  </a:lnTo>
                  <a:lnTo>
                    <a:pt x="1392771" y="105943"/>
                  </a:lnTo>
                  <a:lnTo>
                    <a:pt x="1405312" y="108025"/>
                  </a:lnTo>
                  <a:lnTo>
                    <a:pt x="1417179" y="110581"/>
                  </a:lnTo>
                  <a:lnTo>
                    <a:pt x="1449061" y="116538"/>
                  </a:lnTo>
                  <a:lnTo>
                    <a:pt x="1535570" y="126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449772" y="5511195"/>
              <a:ext cx="42071" cy="378634"/>
            </a:xfrm>
            <a:custGeom>
              <a:avLst/>
              <a:gdLst/>
              <a:ahLst/>
              <a:cxnLst/>
              <a:rect l="0" t="0" r="0" b="0"/>
              <a:pathLst>
                <a:path w="42071" h="378634">
                  <a:moveTo>
                    <a:pt x="42070" y="0"/>
                  </a:moveTo>
                  <a:lnTo>
                    <a:pt x="33673" y="49212"/>
                  </a:lnTo>
                  <a:lnTo>
                    <a:pt x="27431" y="82250"/>
                  </a:lnTo>
                  <a:lnTo>
                    <a:pt x="25299" y="99241"/>
                  </a:lnTo>
                  <a:lnTo>
                    <a:pt x="23878" y="116411"/>
                  </a:lnTo>
                  <a:lnTo>
                    <a:pt x="22930" y="133701"/>
                  </a:lnTo>
                  <a:lnTo>
                    <a:pt x="21130" y="148734"/>
                  </a:lnTo>
                  <a:lnTo>
                    <a:pt x="18761" y="162261"/>
                  </a:lnTo>
                  <a:lnTo>
                    <a:pt x="16013" y="174786"/>
                  </a:lnTo>
                  <a:lnTo>
                    <a:pt x="14181" y="190147"/>
                  </a:lnTo>
                  <a:lnTo>
                    <a:pt x="12960" y="207400"/>
                  </a:lnTo>
                  <a:lnTo>
                    <a:pt x="12146" y="225913"/>
                  </a:lnTo>
                  <a:lnTo>
                    <a:pt x="10435" y="244098"/>
                  </a:lnTo>
                  <a:lnTo>
                    <a:pt x="8125" y="262065"/>
                  </a:lnTo>
                  <a:lnTo>
                    <a:pt x="5417" y="279886"/>
                  </a:lnTo>
                  <a:lnTo>
                    <a:pt x="3611" y="296441"/>
                  </a:lnTo>
                  <a:lnTo>
                    <a:pt x="2407" y="312152"/>
                  </a:lnTo>
                  <a:lnTo>
                    <a:pt x="0" y="378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630792" y="5521712"/>
              <a:ext cx="237481" cy="401501"/>
            </a:xfrm>
            <a:custGeom>
              <a:avLst/>
              <a:gdLst/>
              <a:ahLst/>
              <a:cxnLst/>
              <a:rect l="0" t="0" r="0" b="0"/>
              <a:pathLst>
                <a:path w="237481" h="401501">
                  <a:moveTo>
                    <a:pt x="113473" y="0"/>
                  </a:moveTo>
                  <a:lnTo>
                    <a:pt x="102306" y="11167"/>
                  </a:lnTo>
                  <a:lnTo>
                    <a:pt x="96679" y="17963"/>
                  </a:lnTo>
                  <a:lnTo>
                    <a:pt x="90591" y="25998"/>
                  </a:lnTo>
                  <a:lnTo>
                    <a:pt x="84195" y="34862"/>
                  </a:lnTo>
                  <a:lnTo>
                    <a:pt x="77593" y="45445"/>
                  </a:lnTo>
                  <a:lnTo>
                    <a:pt x="70855" y="57175"/>
                  </a:lnTo>
                  <a:lnTo>
                    <a:pt x="64026" y="69670"/>
                  </a:lnTo>
                  <a:lnTo>
                    <a:pt x="58304" y="81505"/>
                  </a:lnTo>
                  <a:lnTo>
                    <a:pt x="53321" y="92901"/>
                  </a:lnTo>
                  <a:lnTo>
                    <a:pt x="48831" y="104005"/>
                  </a:lnTo>
                  <a:lnTo>
                    <a:pt x="43500" y="114913"/>
                  </a:lnTo>
                  <a:lnTo>
                    <a:pt x="37608" y="125691"/>
                  </a:lnTo>
                  <a:lnTo>
                    <a:pt x="31344" y="136382"/>
                  </a:lnTo>
                  <a:lnTo>
                    <a:pt x="25999" y="147016"/>
                  </a:lnTo>
                  <a:lnTo>
                    <a:pt x="21266" y="157610"/>
                  </a:lnTo>
                  <a:lnTo>
                    <a:pt x="16943" y="168179"/>
                  </a:lnTo>
                  <a:lnTo>
                    <a:pt x="12892" y="182237"/>
                  </a:lnTo>
                  <a:lnTo>
                    <a:pt x="9023" y="198621"/>
                  </a:lnTo>
                  <a:lnTo>
                    <a:pt x="5275" y="216555"/>
                  </a:lnTo>
                  <a:lnTo>
                    <a:pt x="2776" y="235522"/>
                  </a:lnTo>
                  <a:lnTo>
                    <a:pt x="1111" y="255179"/>
                  </a:lnTo>
                  <a:lnTo>
                    <a:pt x="0" y="275296"/>
                  </a:lnTo>
                  <a:lnTo>
                    <a:pt x="1597" y="294550"/>
                  </a:lnTo>
                  <a:lnTo>
                    <a:pt x="4999" y="313229"/>
                  </a:lnTo>
                  <a:lnTo>
                    <a:pt x="9604" y="331525"/>
                  </a:lnTo>
                  <a:lnTo>
                    <a:pt x="15011" y="347228"/>
                  </a:lnTo>
                  <a:lnTo>
                    <a:pt x="20953" y="361203"/>
                  </a:lnTo>
                  <a:lnTo>
                    <a:pt x="27252" y="374025"/>
                  </a:lnTo>
                  <a:lnTo>
                    <a:pt x="36126" y="383742"/>
                  </a:lnTo>
                  <a:lnTo>
                    <a:pt x="46716" y="391388"/>
                  </a:lnTo>
                  <a:lnTo>
                    <a:pt x="58451" y="397654"/>
                  </a:lnTo>
                  <a:lnTo>
                    <a:pt x="72117" y="400663"/>
                  </a:lnTo>
                  <a:lnTo>
                    <a:pt x="87070" y="401500"/>
                  </a:lnTo>
                  <a:lnTo>
                    <a:pt x="102883" y="400890"/>
                  </a:lnTo>
                  <a:lnTo>
                    <a:pt x="118099" y="398146"/>
                  </a:lnTo>
                  <a:lnTo>
                    <a:pt x="132918" y="393979"/>
                  </a:lnTo>
                  <a:lnTo>
                    <a:pt x="147471" y="388864"/>
                  </a:lnTo>
                  <a:lnTo>
                    <a:pt x="160680" y="380779"/>
                  </a:lnTo>
                  <a:lnTo>
                    <a:pt x="172991" y="370715"/>
                  </a:lnTo>
                  <a:lnTo>
                    <a:pt x="184704" y="359332"/>
                  </a:lnTo>
                  <a:lnTo>
                    <a:pt x="193682" y="348236"/>
                  </a:lnTo>
                  <a:lnTo>
                    <a:pt x="200835" y="337334"/>
                  </a:lnTo>
                  <a:lnTo>
                    <a:pt x="206773" y="326560"/>
                  </a:lnTo>
                  <a:lnTo>
                    <a:pt x="211900" y="315871"/>
                  </a:lnTo>
                  <a:lnTo>
                    <a:pt x="216487" y="305239"/>
                  </a:lnTo>
                  <a:lnTo>
                    <a:pt x="220713" y="294645"/>
                  </a:lnTo>
                  <a:lnTo>
                    <a:pt x="224700" y="279402"/>
                  </a:lnTo>
                  <a:lnTo>
                    <a:pt x="228526" y="261060"/>
                  </a:lnTo>
                  <a:lnTo>
                    <a:pt x="232245" y="240652"/>
                  </a:lnTo>
                  <a:lnTo>
                    <a:pt x="234725" y="220034"/>
                  </a:lnTo>
                  <a:lnTo>
                    <a:pt x="236378" y="199278"/>
                  </a:lnTo>
                  <a:lnTo>
                    <a:pt x="237480" y="178428"/>
                  </a:lnTo>
                  <a:lnTo>
                    <a:pt x="237046" y="161023"/>
                  </a:lnTo>
                  <a:lnTo>
                    <a:pt x="235588" y="145913"/>
                  </a:lnTo>
                  <a:lnTo>
                    <a:pt x="233447" y="132334"/>
                  </a:lnTo>
                  <a:lnTo>
                    <a:pt x="230852" y="118607"/>
                  </a:lnTo>
                  <a:lnTo>
                    <a:pt x="224851" y="90889"/>
                  </a:lnTo>
                  <a:lnTo>
                    <a:pt x="220446" y="76954"/>
                  </a:lnTo>
                  <a:lnTo>
                    <a:pt x="215173" y="62989"/>
                  </a:lnTo>
                  <a:lnTo>
                    <a:pt x="209320" y="49004"/>
                  </a:lnTo>
                  <a:lnTo>
                    <a:pt x="201912" y="37344"/>
                  </a:lnTo>
                  <a:lnTo>
                    <a:pt x="193467" y="27234"/>
                  </a:lnTo>
                  <a:lnTo>
                    <a:pt x="184332" y="18156"/>
                  </a:lnTo>
                  <a:lnTo>
                    <a:pt x="173567" y="12104"/>
                  </a:lnTo>
                  <a:lnTo>
                    <a:pt x="161716" y="8069"/>
                  </a:lnTo>
                  <a:lnTo>
                    <a:pt x="1239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037864" y="5748430"/>
              <a:ext cx="140671" cy="372786"/>
            </a:xfrm>
            <a:custGeom>
              <a:avLst/>
              <a:gdLst/>
              <a:ahLst/>
              <a:cxnLst/>
              <a:rect l="0" t="0" r="0" b="0"/>
              <a:pathLst>
                <a:path w="140671" h="372786">
                  <a:moveTo>
                    <a:pt x="116587" y="36222"/>
                  </a:moveTo>
                  <a:lnTo>
                    <a:pt x="111003" y="13889"/>
                  </a:lnTo>
                  <a:lnTo>
                    <a:pt x="104684" y="7310"/>
                  </a:lnTo>
                  <a:lnTo>
                    <a:pt x="95797" y="2924"/>
                  </a:lnTo>
                  <a:lnTo>
                    <a:pt x="85198" y="0"/>
                  </a:lnTo>
                  <a:lnTo>
                    <a:pt x="74626" y="388"/>
                  </a:lnTo>
                  <a:lnTo>
                    <a:pt x="64072" y="2984"/>
                  </a:lnTo>
                  <a:lnTo>
                    <a:pt x="53530" y="7052"/>
                  </a:lnTo>
                  <a:lnTo>
                    <a:pt x="44165" y="12101"/>
                  </a:lnTo>
                  <a:lnTo>
                    <a:pt x="35584" y="17804"/>
                  </a:lnTo>
                  <a:lnTo>
                    <a:pt x="27526" y="23944"/>
                  </a:lnTo>
                  <a:lnTo>
                    <a:pt x="19817" y="30374"/>
                  </a:lnTo>
                  <a:lnTo>
                    <a:pt x="12341" y="36998"/>
                  </a:lnTo>
                  <a:lnTo>
                    <a:pt x="5019" y="43751"/>
                  </a:lnTo>
                  <a:lnTo>
                    <a:pt x="1306" y="52928"/>
                  </a:lnTo>
                  <a:lnTo>
                    <a:pt x="0" y="63720"/>
                  </a:lnTo>
                  <a:lnTo>
                    <a:pt x="298" y="75589"/>
                  </a:lnTo>
                  <a:lnTo>
                    <a:pt x="1665" y="87008"/>
                  </a:lnTo>
                  <a:lnTo>
                    <a:pt x="3745" y="98127"/>
                  </a:lnTo>
                  <a:lnTo>
                    <a:pt x="6300" y="109045"/>
                  </a:lnTo>
                  <a:lnTo>
                    <a:pt x="11510" y="117492"/>
                  </a:lnTo>
                  <a:lnTo>
                    <a:pt x="18488" y="124292"/>
                  </a:lnTo>
                  <a:lnTo>
                    <a:pt x="26647" y="129994"/>
                  </a:lnTo>
                  <a:lnTo>
                    <a:pt x="36760" y="133796"/>
                  </a:lnTo>
                  <a:lnTo>
                    <a:pt x="48177" y="136330"/>
                  </a:lnTo>
                  <a:lnTo>
                    <a:pt x="60462" y="138020"/>
                  </a:lnTo>
                  <a:lnTo>
                    <a:pt x="72159" y="136809"/>
                  </a:lnTo>
                  <a:lnTo>
                    <a:pt x="83463" y="133664"/>
                  </a:lnTo>
                  <a:lnTo>
                    <a:pt x="94504" y="129231"/>
                  </a:lnTo>
                  <a:lnTo>
                    <a:pt x="104202" y="122769"/>
                  </a:lnTo>
                  <a:lnTo>
                    <a:pt x="113005" y="114955"/>
                  </a:lnTo>
                  <a:lnTo>
                    <a:pt x="121211" y="106240"/>
                  </a:lnTo>
                  <a:lnTo>
                    <a:pt x="127850" y="96924"/>
                  </a:lnTo>
                  <a:lnTo>
                    <a:pt x="133444" y="87208"/>
                  </a:lnTo>
                  <a:lnTo>
                    <a:pt x="138343" y="77224"/>
                  </a:lnTo>
                  <a:lnTo>
                    <a:pt x="140440" y="76412"/>
                  </a:lnTo>
                  <a:lnTo>
                    <a:pt x="140670" y="81714"/>
                  </a:lnTo>
                  <a:lnTo>
                    <a:pt x="139654" y="91091"/>
                  </a:lnTo>
                  <a:lnTo>
                    <a:pt x="138977" y="102017"/>
                  </a:lnTo>
                  <a:lnTo>
                    <a:pt x="138224" y="126622"/>
                  </a:lnTo>
                  <a:lnTo>
                    <a:pt x="136855" y="140896"/>
                  </a:lnTo>
                  <a:lnTo>
                    <a:pt x="134773" y="156256"/>
                  </a:lnTo>
                  <a:lnTo>
                    <a:pt x="132217" y="172338"/>
                  </a:lnTo>
                  <a:lnTo>
                    <a:pt x="130513" y="190072"/>
                  </a:lnTo>
                  <a:lnTo>
                    <a:pt x="129377" y="208906"/>
                  </a:lnTo>
                  <a:lnTo>
                    <a:pt x="128619" y="228474"/>
                  </a:lnTo>
                  <a:lnTo>
                    <a:pt x="126946" y="246194"/>
                  </a:lnTo>
                  <a:lnTo>
                    <a:pt x="124661" y="262681"/>
                  </a:lnTo>
                  <a:lnTo>
                    <a:pt x="121970" y="278347"/>
                  </a:lnTo>
                  <a:lnTo>
                    <a:pt x="119007" y="293466"/>
                  </a:lnTo>
                  <a:lnTo>
                    <a:pt x="112598" y="322730"/>
                  </a:lnTo>
                  <a:lnTo>
                    <a:pt x="108085" y="334741"/>
                  </a:lnTo>
                  <a:lnTo>
                    <a:pt x="102739" y="345085"/>
                  </a:lnTo>
                  <a:lnTo>
                    <a:pt x="85034" y="3727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241949" y="5767378"/>
              <a:ext cx="105725" cy="186127"/>
            </a:xfrm>
            <a:custGeom>
              <a:avLst/>
              <a:gdLst/>
              <a:ahLst/>
              <a:cxnLst/>
              <a:rect l="0" t="0" r="0" b="0"/>
              <a:pathLst>
                <a:path w="105725" h="186127">
                  <a:moveTo>
                    <a:pt x="28196" y="17274"/>
                  </a:moveTo>
                  <a:lnTo>
                    <a:pt x="22612" y="34025"/>
                  </a:lnTo>
                  <a:lnTo>
                    <a:pt x="18630" y="42465"/>
                  </a:lnTo>
                  <a:lnTo>
                    <a:pt x="13638" y="51597"/>
                  </a:lnTo>
                  <a:lnTo>
                    <a:pt x="7973" y="61192"/>
                  </a:lnTo>
                  <a:lnTo>
                    <a:pt x="4196" y="73431"/>
                  </a:lnTo>
                  <a:lnTo>
                    <a:pt x="1678" y="87433"/>
                  </a:lnTo>
                  <a:lnTo>
                    <a:pt x="0" y="102611"/>
                  </a:lnTo>
                  <a:lnTo>
                    <a:pt x="49" y="116236"/>
                  </a:lnTo>
                  <a:lnTo>
                    <a:pt x="1251" y="128825"/>
                  </a:lnTo>
                  <a:lnTo>
                    <a:pt x="3221" y="140724"/>
                  </a:lnTo>
                  <a:lnTo>
                    <a:pt x="6871" y="150993"/>
                  </a:lnTo>
                  <a:lnTo>
                    <a:pt x="11642" y="160177"/>
                  </a:lnTo>
                  <a:lnTo>
                    <a:pt x="17160" y="168637"/>
                  </a:lnTo>
                  <a:lnTo>
                    <a:pt x="24344" y="175445"/>
                  </a:lnTo>
                  <a:lnTo>
                    <a:pt x="32640" y="181152"/>
                  </a:lnTo>
                  <a:lnTo>
                    <a:pt x="41676" y="186126"/>
                  </a:lnTo>
                  <a:lnTo>
                    <a:pt x="51206" y="185936"/>
                  </a:lnTo>
                  <a:lnTo>
                    <a:pt x="61065" y="182303"/>
                  </a:lnTo>
                  <a:lnTo>
                    <a:pt x="71144" y="176376"/>
                  </a:lnTo>
                  <a:lnTo>
                    <a:pt x="79032" y="168918"/>
                  </a:lnTo>
                  <a:lnTo>
                    <a:pt x="85459" y="160441"/>
                  </a:lnTo>
                  <a:lnTo>
                    <a:pt x="90912" y="151283"/>
                  </a:lnTo>
                  <a:lnTo>
                    <a:pt x="95716" y="140504"/>
                  </a:lnTo>
                  <a:lnTo>
                    <a:pt x="100088" y="128643"/>
                  </a:lnTo>
                  <a:lnTo>
                    <a:pt x="104170" y="116061"/>
                  </a:lnTo>
                  <a:lnTo>
                    <a:pt x="105724" y="102999"/>
                  </a:lnTo>
                  <a:lnTo>
                    <a:pt x="105591" y="89616"/>
                  </a:lnTo>
                  <a:lnTo>
                    <a:pt x="104334" y="76020"/>
                  </a:lnTo>
                  <a:lnTo>
                    <a:pt x="101158" y="62281"/>
                  </a:lnTo>
                  <a:lnTo>
                    <a:pt x="96704" y="48448"/>
                  </a:lnTo>
                  <a:lnTo>
                    <a:pt x="91397" y="34551"/>
                  </a:lnTo>
                  <a:lnTo>
                    <a:pt x="84353" y="22949"/>
                  </a:lnTo>
                  <a:lnTo>
                    <a:pt x="76152" y="12877"/>
                  </a:lnTo>
                  <a:lnTo>
                    <a:pt x="67178" y="3825"/>
                  </a:lnTo>
                  <a:lnTo>
                    <a:pt x="58859" y="128"/>
                  </a:lnTo>
                  <a:lnTo>
                    <a:pt x="50975" y="0"/>
                  </a:lnTo>
                  <a:lnTo>
                    <a:pt x="28196" y="6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414072" y="5639609"/>
              <a:ext cx="376102" cy="439537"/>
            </a:xfrm>
            <a:custGeom>
              <a:avLst/>
              <a:gdLst/>
              <a:ahLst/>
              <a:cxnLst/>
              <a:rect l="0" t="0" r="0" b="0"/>
              <a:pathLst>
                <a:path w="376102" h="439537">
                  <a:moveTo>
                    <a:pt x="97977" y="197631"/>
                  </a:moveTo>
                  <a:lnTo>
                    <a:pt x="86811" y="186464"/>
                  </a:lnTo>
                  <a:lnTo>
                    <a:pt x="80015" y="184344"/>
                  </a:lnTo>
                  <a:lnTo>
                    <a:pt x="71979" y="184099"/>
                  </a:lnTo>
                  <a:lnTo>
                    <a:pt x="63116" y="185104"/>
                  </a:lnTo>
                  <a:lnTo>
                    <a:pt x="54870" y="188111"/>
                  </a:lnTo>
                  <a:lnTo>
                    <a:pt x="47035" y="192453"/>
                  </a:lnTo>
                  <a:lnTo>
                    <a:pt x="39475" y="197685"/>
                  </a:lnTo>
                  <a:lnTo>
                    <a:pt x="32097" y="203510"/>
                  </a:lnTo>
                  <a:lnTo>
                    <a:pt x="24842" y="209731"/>
                  </a:lnTo>
                  <a:lnTo>
                    <a:pt x="17667" y="216216"/>
                  </a:lnTo>
                  <a:lnTo>
                    <a:pt x="11716" y="224044"/>
                  </a:lnTo>
                  <a:lnTo>
                    <a:pt x="6580" y="232769"/>
                  </a:lnTo>
                  <a:lnTo>
                    <a:pt x="1987" y="242092"/>
                  </a:lnTo>
                  <a:lnTo>
                    <a:pt x="94" y="252981"/>
                  </a:lnTo>
                  <a:lnTo>
                    <a:pt x="0" y="264915"/>
                  </a:lnTo>
                  <a:lnTo>
                    <a:pt x="1106" y="277546"/>
                  </a:lnTo>
                  <a:lnTo>
                    <a:pt x="6519" y="287135"/>
                  </a:lnTo>
                  <a:lnTo>
                    <a:pt x="14801" y="294696"/>
                  </a:lnTo>
                  <a:lnTo>
                    <a:pt x="24997" y="300906"/>
                  </a:lnTo>
                  <a:lnTo>
                    <a:pt x="35300" y="303877"/>
                  </a:lnTo>
                  <a:lnTo>
                    <a:pt x="45675" y="304689"/>
                  </a:lnTo>
                  <a:lnTo>
                    <a:pt x="56098" y="304062"/>
                  </a:lnTo>
                  <a:lnTo>
                    <a:pt x="65383" y="301307"/>
                  </a:lnTo>
                  <a:lnTo>
                    <a:pt x="73911" y="297133"/>
                  </a:lnTo>
                  <a:lnTo>
                    <a:pt x="81933" y="292013"/>
                  </a:lnTo>
                  <a:lnTo>
                    <a:pt x="88450" y="285093"/>
                  </a:lnTo>
                  <a:lnTo>
                    <a:pt x="93963" y="276975"/>
                  </a:lnTo>
                  <a:lnTo>
                    <a:pt x="98807" y="268056"/>
                  </a:lnTo>
                  <a:lnTo>
                    <a:pt x="99699" y="264448"/>
                  </a:lnTo>
                  <a:lnTo>
                    <a:pt x="97956" y="264379"/>
                  </a:lnTo>
                  <a:lnTo>
                    <a:pt x="94457" y="266671"/>
                  </a:lnTo>
                  <a:lnTo>
                    <a:pt x="92125" y="272873"/>
                  </a:lnTo>
                  <a:lnTo>
                    <a:pt x="90570" y="281683"/>
                  </a:lnTo>
                  <a:lnTo>
                    <a:pt x="89533" y="292230"/>
                  </a:lnTo>
                  <a:lnTo>
                    <a:pt x="90011" y="302768"/>
                  </a:lnTo>
                  <a:lnTo>
                    <a:pt x="91498" y="313298"/>
                  </a:lnTo>
                  <a:lnTo>
                    <a:pt x="93658" y="323825"/>
                  </a:lnTo>
                  <a:lnTo>
                    <a:pt x="97435" y="334349"/>
                  </a:lnTo>
                  <a:lnTo>
                    <a:pt x="102290" y="344870"/>
                  </a:lnTo>
                  <a:lnTo>
                    <a:pt x="107864" y="355390"/>
                  </a:lnTo>
                  <a:lnTo>
                    <a:pt x="116255" y="364741"/>
                  </a:lnTo>
                  <a:lnTo>
                    <a:pt x="126523" y="373312"/>
                  </a:lnTo>
                  <a:lnTo>
                    <a:pt x="138043" y="381363"/>
                  </a:lnTo>
                  <a:lnTo>
                    <a:pt x="151566" y="385562"/>
                  </a:lnTo>
                  <a:lnTo>
                    <a:pt x="166425" y="387193"/>
                  </a:lnTo>
                  <a:lnTo>
                    <a:pt x="182173" y="387111"/>
                  </a:lnTo>
                  <a:lnTo>
                    <a:pt x="197347" y="383551"/>
                  </a:lnTo>
                  <a:lnTo>
                    <a:pt x="212137" y="377672"/>
                  </a:lnTo>
                  <a:lnTo>
                    <a:pt x="226672" y="370247"/>
                  </a:lnTo>
                  <a:lnTo>
                    <a:pt x="238699" y="362959"/>
                  </a:lnTo>
                  <a:lnTo>
                    <a:pt x="249054" y="355763"/>
                  </a:lnTo>
                  <a:lnTo>
                    <a:pt x="258295" y="348629"/>
                  </a:lnTo>
                  <a:lnTo>
                    <a:pt x="266793" y="340367"/>
                  </a:lnTo>
                  <a:lnTo>
                    <a:pt x="274795" y="331353"/>
                  </a:lnTo>
                  <a:lnTo>
                    <a:pt x="282467" y="321838"/>
                  </a:lnTo>
                  <a:lnTo>
                    <a:pt x="288751" y="311988"/>
                  </a:lnTo>
                  <a:lnTo>
                    <a:pt x="294108" y="301917"/>
                  </a:lnTo>
                  <a:lnTo>
                    <a:pt x="298849" y="291696"/>
                  </a:lnTo>
                  <a:lnTo>
                    <a:pt x="304346" y="281376"/>
                  </a:lnTo>
                  <a:lnTo>
                    <a:pt x="310348" y="270991"/>
                  </a:lnTo>
                  <a:lnTo>
                    <a:pt x="316687" y="260561"/>
                  </a:lnTo>
                  <a:lnTo>
                    <a:pt x="322081" y="250102"/>
                  </a:lnTo>
                  <a:lnTo>
                    <a:pt x="326846" y="239624"/>
                  </a:lnTo>
                  <a:lnTo>
                    <a:pt x="331192" y="229132"/>
                  </a:lnTo>
                  <a:lnTo>
                    <a:pt x="335257" y="218632"/>
                  </a:lnTo>
                  <a:lnTo>
                    <a:pt x="342890" y="197616"/>
                  </a:lnTo>
                  <a:lnTo>
                    <a:pt x="353758" y="166074"/>
                  </a:lnTo>
                  <a:lnTo>
                    <a:pt x="357313" y="154390"/>
                  </a:lnTo>
                  <a:lnTo>
                    <a:pt x="367900" y="116779"/>
                  </a:lnTo>
                  <a:lnTo>
                    <a:pt x="374928" y="93917"/>
                  </a:lnTo>
                  <a:lnTo>
                    <a:pt x="376101" y="80575"/>
                  </a:lnTo>
                  <a:lnTo>
                    <a:pt x="375714" y="65837"/>
                  </a:lnTo>
                  <a:lnTo>
                    <a:pt x="374288" y="50169"/>
                  </a:lnTo>
                  <a:lnTo>
                    <a:pt x="372168" y="36218"/>
                  </a:lnTo>
                  <a:lnTo>
                    <a:pt x="369586" y="23411"/>
                  </a:lnTo>
                  <a:lnTo>
                    <a:pt x="366697" y="11367"/>
                  </a:lnTo>
                  <a:lnTo>
                    <a:pt x="360095" y="4506"/>
                  </a:lnTo>
                  <a:lnTo>
                    <a:pt x="351020" y="1101"/>
                  </a:lnTo>
                  <a:lnTo>
                    <a:pt x="340296" y="0"/>
                  </a:lnTo>
                  <a:lnTo>
                    <a:pt x="330809" y="3940"/>
                  </a:lnTo>
                  <a:lnTo>
                    <a:pt x="322147" y="11241"/>
                  </a:lnTo>
                  <a:lnTo>
                    <a:pt x="314035" y="20783"/>
                  </a:lnTo>
                  <a:lnTo>
                    <a:pt x="307459" y="34157"/>
                  </a:lnTo>
                  <a:lnTo>
                    <a:pt x="301906" y="50084"/>
                  </a:lnTo>
                  <a:lnTo>
                    <a:pt x="292619" y="82972"/>
                  </a:lnTo>
                  <a:lnTo>
                    <a:pt x="284597" y="109276"/>
                  </a:lnTo>
                  <a:lnTo>
                    <a:pt x="281990" y="122367"/>
                  </a:lnTo>
                  <a:lnTo>
                    <a:pt x="280252" y="135769"/>
                  </a:lnTo>
                  <a:lnTo>
                    <a:pt x="279094" y="149378"/>
                  </a:lnTo>
                  <a:lnTo>
                    <a:pt x="279490" y="163125"/>
                  </a:lnTo>
                  <a:lnTo>
                    <a:pt x="280923" y="176964"/>
                  </a:lnTo>
                  <a:lnTo>
                    <a:pt x="283046" y="190865"/>
                  </a:lnTo>
                  <a:lnTo>
                    <a:pt x="285631" y="204807"/>
                  </a:lnTo>
                  <a:lnTo>
                    <a:pt x="291619" y="232762"/>
                  </a:lnTo>
                  <a:lnTo>
                    <a:pt x="304985" y="288798"/>
                  </a:lnTo>
                  <a:lnTo>
                    <a:pt x="311907" y="316837"/>
                  </a:lnTo>
                  <a:lnTo>
                    <a:pt x="316558" y="329690"/>
                  </a:lnTo>
                  <a:lnTo>
                    <a:pt x="321995" y="341765"/>
                  </a:lnTo>
                  <a:lnTo>
                    <a:pt x="327957" y="353320"/>
                  </a:lnTo>
                  <a:lnTo>
                    <a:pt x="333101" y="364529"/>
                  </a:lnTo>
                  <a:lnTo>
                    <a:pt x="337698" y="375508"/>
                  </a:lnTo>
                  <a:lnTo>
                    <a:pt x="341932" y="386333"/>
                  </a:lnTo>
                  <a:lnTo>
                    <a:pt x="347092" y="397056"/>
                  </a:lnTo>
                  <a:lnTo>
                    <a:pt x="352869" y="407710"/>
                  </a:lnTo>
                  <a:lnTo>
                    <a:pt x="371435" y="4395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069482" y="5258772"/>
              <a:ext cx="189318" cy="52590"/>
            </a:xfrm>
            <a:custGeom>
              <a:avLst/>
              <a:gdLst/>
              <a:ahLst/>
              <a:cxnLst/>
              <a:rect l="0" t="0" r="0" b="0"/>
              <a:pathLst>
                <a:path w="189318" h="52590">
                  <a:moveTo>
                    <a:pt x="0" y="0"/>
                  </a:moveTo>
                  <a:lnTo>
                    <a:pt x="58556" y="0"/>
                  </a:lnTo>
                  <a:lnTo>
                    <a:pt x="70590" y="2338"/>
                  </a:lnTo>
                  <a:lnTo>
                    <a:pt x="82119" y="6233"/>
                  </a:lnTo>
                  <a:lnTo>
                    <a:pt x="93310" y="11167"/>
                  </a:lnTo>
                  <a:lnTo>
                    <a:pt x="105446" y="15625"/>
                  </a:lnTo>
                  <a:lnTo>
                    <a:pt x="118211" y="19766"/>
                  </a:lnTo>
                  <a:lnTo>
                    <a:pt x="131395" y="23695"/>
                  </a:lnTo>
                  <a:lnTo>
                    <a:pt x="143691" y="28652"/>
                  </a:lnTo>
                  <a:lnTo>
                    <a:pt x="155394" y="34293"/>
                  </a:lnTo>
                  <a:lnTo>
                    <a:pt x="189317" y="52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048447" y="5406019"/>
              <a:ext cx="199835" cy="1"/>
            </a:xfrm>
            <a:custGeom>
              <a:avLst/>
              <a:gdLst/>
              <a:ahLst/>
              <a:cxnLst/>
              <a:rect l="0" t="0" r="0" b="0"/>
              <a:pathLst>
                <a:path w="199835" h="1">
                  <a:moveTo>
                    <a:pt x="0" y="0"/>
                  </a:moveTo>
                  <a:lnTo>
                    <a:pt x="1998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068654" y="4490988"/>
            <a:ext cx="368117" cy="799338"/>
            <a:chOff x="6068654" y="4490988"/>
            <a:chExt cx="368117" cy="799338"/>
          </a:xfrm>
        </p:grpSpPr>
        <p:sp>
          <p:nvSpPr>
            <p:cNvPr id="130" name="Freeform 129"/>
            <p:cNvSpPr/>
            <p:nvPr/>
          </p:nvSpPr>
          <p:spPr>
            <a:xfrm>
              <a:off x="6068654" y="4490988"/>
              <a:ext cx="42071" cy="799338"/>
            </a:xfrm>
            <a:custGeom>
              <a:avLst/>
              <a:gdLst/>
              <a:ahLst/>
              <a:cxnLst/>
              <a:rect l="0" t="0" r="0" b="0"/>
              <a:pathLst>
                <a:path w="42071" h="799338">
                  <a:moveTo>
                    <a:pt x="42070" y="0"/>
                  </a:moveTo>
                  <a:lnTo>
                    <a:pt x="25320" y="5583"/>
                  </a:lnTo>
                  <a:lnTo>
                    <a:pt x="19217" y="10734"/>
                  </a:lnTo>
                  <a:lnTo>
                    <a:pt x="13980" y="17674"/>
                  </a:lnTo>
                  <a:lnTo>
                    <a:pt x="9320" y="25806"/>
                  </a:lnTo>
                  <a:lnTo>
                    <a:pt x="6213" y="35901"/>
                  </a:lnTo>
                  <a:lnTo>
                    <a:pt x="4142" y="47307"/>
                  </a:lnTo>
                  <a:lnTo>
                    <a:pt x="2761" y="59585"/>
                  </a:lnTo>
                  <a:lnTo>
                    <a:pt x="1841" y="73613"/>
                  </a:lnTo>
                  <a:lnTo>
                    <a:pt x="1227" y="88808"/>
                  </a:lnTo>
                  <a:lnTo>
                    <a:pt x="818" y="104782"/>
                  </a:lnTo>
                  <a:lnTo>
                    <a:pt x="1714" y="118937"/>
                  </a:lnTo>
                  <a:lnTo>
                    <a:pt x="3480" y="131879"/>
                  </a:lnTo>
                  <a:lnTo>
                    <a:pt x="5826" y="144013"/>
                  </a:lnTo>
                  <a:lnTo>
                    <a:pt x="7390" y="156777"/>
                  </a:lnTo>
                  <a:lnTo>
                    <a:pt x="8433" y="169961"/>
                  </a:lnTo>
                  <a:lnTo>
                    <a:pt x="9128" y="183424"/>
                  </a:lnTo>
                  <a:lnTo>
                    <a:pt x="9900" y="210849"/>
                  </a:lnTo>
                  <a:lnTo>
                    <a:pt x="10493" y="322559"/>
                  </a:lnTo>
                  <a:lnTo>
                    <a:pt x="10517" y="724923"/>
                  </a:lnTo>
                  <a:lnTo>
                    <a:pt x="9349" y="742716"/>
                  </a:lnTo>
                  <a:lnTo>
                    <a:pt x="7401" y="758084"/>
                  </a:lnTo>
                  <a:lnTo>
                    <a:pt x="0" y="799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129692" y="4508197"/>
              <a:ext cx="307079" cy="585207"/>
            </a:xfrm>
            <a:custGeom>
              <a:avLst/>
              <a:gdLst/>
              <a:ahLst/>
              <a:cxnLst/>
              <a:rect l="0" t="0" r="0" b="0"/>
              <a:pathLst>
                <a:path w="307079" h="585207">
                  <a:moveTo>
                    <a:pt x="265007" y="109002"/>
                  </a:moveTo>
                  <a:lnTo>
                    <a:pt x="276175" y="97835"/>
                  </a:lnTo>
                  <a:lnTo>
                    <a:pt x="279464" y="89871"/>
                  </a:lnTo>
                  <a:lnTo>
                    <a:pt x="281657" y="79888"/>
                  </a:lnTo>
                  <a:lnTo>
                    <a:pt x="283119" y="68557"/>
                  </a:lnTo>
                  <a:lnTo>
                    <a:pt x="280588" y="57498"/>
                  </a:lnTo>
                  <a:lnTo>
                    <a:pt x="275394" y="46619"/>
                  </a:lnTo>
                  <a:lnTo>
                    <a:pt x="268426" y="35860"/>
                  </a:lnTo>
                  <a:lnTo>
                    <a:pt x="260275" y="27519"/>
                  </a:lnTo>
                  <a:lnTo>
                    <a:pt x="251335" y="20790"/>
                  </a:lnTo>
                  <a:lnTo>
                    <a:pt x="241869" y="15135"/>
                  </a:lnTo>
                  <a:lnTo>
                    <a:pt x="232053" y="10197"/>
                  </a:lnTo>
                  <a:lnTo>
                    <a:pt x="222002" y="5736"/>
                  </a:lnTo>
                  <a:lnTo>
                    <a:pt x="211796" y="1594"/>
                  </a:lnTo>
                  <a:lnTo>
                    <a:pt x="200318" y="0"/>
                  </a:lnTo>
                  <a:lnTo>
                    <a:pt x="187991" y="107"/>
                  </a:lnTo>
                  <a:lnTo>
                    <a:pt x="175099" y="1347"/>
                  </a:lnTo>
                  <a:lnTo>
                    <a:pt x="160661" y="3341"/>
                  </a:lnTo>
                  <a:lnTo>
                    <a:pt x="129037" y="8674"/>
                  </a:lnTo>
                  <a:lnTo>
                    <a:pt x="114760" y="11733"/>
                  </a:lnTo>
                  <a:lnTo>
                    <a:pt x="101737" y="14940"/>
                  </a:lnTo>
                  <a:lnTo>
                    <a:pt x="89549" y="18247"/>
                  </a:lnTo>
                  <a:lnTo>
                    <a:pt x="79087" y="22789"/>
                  </a:lnTo>
                  <a:lnTo>
                    <a:pt x="69774" y="28154"/>
                  </a:lnTo>
                  <a:lnTo>
                    <a:pt x="61228" y="34068"/>
                  </a:lnTo>
                  <a:lnTo>
                    <a:pt x="53194" y="41517"/>
                  </a:lnTo>
                  <a:lnTo>
                    <a:pt x="45501" y="49988"/>
                  </a:lnTo>
                  <a:lnTo>
                    <a:pt x="38035" y="59142"/>
                  </a:lnTo>
                  <a:lnTo>
                    <a:pt x="30720" y="69919"/>
                  </a:lnTo>
                  <a:lnTo>
                    <a:pt x="23506" y="81778"/>
                  </a:lnTo>
                  <a:lnTo>
                    <a:pt x="16360" y="94358"/>
                  </a:lnTo>
                  <a:lnTo>
                    <a:pt x="10427" y="107420"/>
                  </a:lnTo>
                  <a:lnTo>
                    <a:pt x="5303" y="120802"/>
                  </a:lnTo>
                  <a:lnTo>
                    <a:pt x="719" y="134398"/>
                  </a:lnTo>
                  <a:lnTo>
                    <a:pt x="0" y="149305"/>
                  </a:lnTo>
                  <a:lnTo>
                    <a:pt x="1857" y="165086"/>
                  </a:lnTo>
                  <a:lnTo>
                    <a:pt x="5433" y="181450"/>
                  </a:lnTo>
                  <a:lnTo>
                    <a:pt x="10154" y="194696"/>
                  </a:lnTo>
                  <a:lnTo>
                    <a:pt x="15639" y="205865"/>
                  </a:lnTo>
                  <a:lnTo>
                    <a:pt x="21633" y="215647"/>
                  </a:lnTo>
                  <a:lnTo>
                    <a:pt x="29134" y="225675"/>
                  </a:lnTo>
                  <a:lnTo>
                    <a:pt x="37642" y="235866"/>
                  </a:lnTo>
                  <a:lnTo>
                    <a:pt x="46819" y="246166"/>
                  </a:lnTo>
                  <a:lnTo>
                    <a:pt x="66365" y="266959"/>
                  </a:lnTo>
                  <a:lnTo>
                    <a:pt x="76485" y="277413"/>
                  </a:lnTo>
                  <a:lnTo>
                    <a:pt x="87907" y="287887"/>
                  </a:lnTo>
                  <a:lnTo>
                    <a:pt x="100195" y="298376"/>
                  </a:lnTo>
                  <a:lnTo>
                    <a:pt x="113062" y="308874"/>
                  </a:lnTo>
                  <a:lnTo>
                    <a:pt x="125146" y="319379"/>
                  </a:lnTo>
                  <a:lnTo>
                    <a:pt x="136708" y="329888"/>
                  </a:lnTo>
                  <a:lnTo>
                    <a:pt x="160072" y="352083"/>
                  </a:lnTo>
                  <a:lnTo>
                    <a:pt x="186037" y="377529"/>
                  </a:lnTo>
                  <a:lnTo>
                    <a:pt x="197169" y="389690"/>
                  </a:lnTo>
                  <a:lnTo>
                    <a:pt x="206927" y="401303"/>
                  </a:lnTo>
                  <a:lnTo>
                    <a:pt x="215769" y="412551"/>
                  </a:lnTo>
                  <a:lnTo>
                    <a:pt x="224002" y="423556"/>
                  </a:lnTo>
                  <a:lnTo>
                    <a:pt x="239382" y="445132"/>
                  </a:lnTo>
                  <a:lnTo>
                    <a:pt x="246755" y="454626"/>
                  </a:lnTo>
                  <a:lnTo>
                    <a:pt x="254007" y="463292"/>
                  </a:lnTo>
                  <a:lnTo>
                    <a:pt x="261180" y="471406"/>
                  </a:lnTo>
                  <a:lnTo>
                    <a:pt x="267130" y="480322"/>
                  </a:lnTo>
                  <a:lnTo>
                    <a:pt x="272266" y="489771"/>
                  </a:lnTo>
                  <a:lnTo>
                    <a:pt x="276858" y="499577"/>
                  </a:lnTo>
                  <a:lnTo>
                    <a:pt x="278751" y="510788"/>
                  </a:lnTo>
                  <a:lnTo>
                    <a:pt x="278845" y="522937"/>
                  </a:lnTo>
                  <a:lnTo>
                    <a:pt x="277738" y="535711"/>
                  </a:lnTo>
                  <a:lnTo>
                    <a:pt x="273495" y="546564"/>
                  </a:lnTo>
                  <a:lnTo>
                    <a:pt x="267159" y="556137"/>
                  </a:lnTo>
                  <a:lnTo>
                    <a:pt x="259430" y="564856"/>
                  </a:lnTo>
                  <a:lnTo>
                    <a:pt x="250772" y="571837"/>
                  </a:lnTo>
                  <a:lnTo>
                    <a:pt x="241493" y="577660"/>
                  </a:lnTo>
                  <a:lnTo>
                    <a:pt x="231802" y="582710"/>
                  </a:lnTo>
                  <a:lnTo>
                    <a:pt x="218329" y="584909"/>
                  </a:lnTo>
                  <a:lnTo>
                    <a:pt x="202336" y="585206"/>
                  </a:lnTo>
                  <a:lnTo>
                    <a:pt x="184662" y="584235"/>
                  </a:lnTo>
                  <a:lnTo>
                    <a:pt x="168204" y="582419"/>
                  </a:lnTo>
                  <a:lnTo>
                    <a:pt x="152559" y="580040"/>
                  </a:lnTo>
                  <a:lnTo>
                    <a:pt x="137454" y="577286"/>
                  </a:lnTo>
                  <a:lnTo>
                    <a:pt x="121541" y="571943"/>
                  </a:lnTo>
                  <a:lnTo>
                    <a:pt x="105089" y="564876"/>
                  </a:lnTo>
                  <a:lnTo>
                    <a:pt x="88278" y="556658"/>
                  </a:lnTo>
                  <a:lnTo>
                    <a:pt x="74733" y="547674"/>
                  </a:lnTo>
                  <a:lnTo>
                    <a:pt x="63366" y="538179"/>
                  </a:lnTo>
                  <a:lnTo>
                    <a:pt x="53451" y="528343"/>
                  </a:lnTo>
                  <a:lnTo>
                    <a:pt x="46841" y="517111"/>
                  </a:lnTo>
                  <a:lnTo>
                    <a:pt x="42434" y="504949"/>
                  </a:lnTo>
                  <a:lnTo>
                    <a:pt x="39496" y="492166"/>
                  </a:lnTo>
                  <a:lnTo>
                    <a:pt x="39874" y="481307"/>
                  </a:lnTo>
                  <a:lnTo>
                    <a:pt x="42464" y="471730"/>
                  </a:lnTo>
                  <a:lnTo>
                    <a:pt x="51574" y="453688"/>
                  </a:lnTo>
                  <a:lnTo>
                    <a:pt x="57276" y="443969"/>
                  </a:lnTo>
                  <a:lnTo>
                    <a:pt x="63414" y="433983"/>
                  </a:lnTo>
                  <a:lnTo>
                    <a:pt x="69843" y="424989"/>
                  </a:lnTo>
                  <a:lnTo>
                    <a:pt x="76467" y="416656"/>
                  </a:lnTo>
                  <a:lnTo>
                    <a:pt x="83220" y="408763"/>
                  </a:lnTo>
                  <a:lnTo>
                    <a:pt x="90059" y="401164"/>
                  </a:lnTo>
                  <a:lnTo>
                    <a:pt x="103891" y="386487"/>
                  </a:lnTo>
                  <a:lnTo>
                    <a:pt x="130401" y="359502"/>
                  </a:lnTo>
                  <a:lnTo>
                    <a:pt x="140212" y="350794"/>
                  </a:lnTo>
                  <a:lnTo>
                    <a:pt x="150257" y="342651"/>
                  </a:lnTo>
                  <a:lnTo>
                    <a:pt x="160460" y="334885"/>
                  </a:lnTo>
                  <a:lnTo>
                    <a:pt x="169600" y="327371"/>
                  </a:lnTo>
                  <a:lnTo>
                    <a:pt x="178030" y="320024"/>
                  </a:lnTo>
                  <a:lnTo>
                    <a:pt x="185987" y="312789"/>
                  </a:lnTo>
                  <a:lnTo>
                    <a:pt x="193629" y="304460"/>
                  </a:lnTo>
                  <a:lnTo>
                    <a:pt x="201061" y="295401"/>
                  </a:lnTo>
                  <a:lnTo>
                    <a:pt x="208353" y="285856"/>
                  </a:lnTo>
                  <a:lnTo>
                    <a:pt x="215552" y="275987"/>
                  </a:lnTo>
                  <a:lnTo>
                    <a:pt x="229783" y="255672"/>
                  </a:lnTo>
                  <a:lnTo>
                    <a:pt x="259132" y="212895"/>
                  </a:lnTo>
                  <a:lnTo>
                    <a:pt x="277588" y="187509"/>
                  </a:lnTo>
                  <a:lnTo>
                    <a:pt x="285081" y="175363"/>
                  </a:lnTo>
                  <a:lnTo>
                    <a:pt x="291244" y="163760"/>
                  </a:lnTo>
                  <a:lnTo>
                    <a:pt x="307078" y="1300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Freeform 132"/>
          <p:cNvSpPr/>
          <p:nvPr/>
        </p:nvSpPr>
        <p:spPr>
          <a:xfrm>
            <a:off x="3144761" y="4333224"/>
            <a:ext cx="536399" cy="61168"/>
          </a:xfrm>
          <a:custGeom>
            <a:avLst/>
            <a:gdLst/>
            <a:ahLst/>
            <a:cxnLst/>
            <a:rect l="0" t="0" r="0" b="0"/>
            <a:pathLst>
              <a:path w="536399" h="61168">
                <a:moveTo>
                  <a:pt x="0" y="0"/>
                </a:moveTo>
                <a:lnTo>
                  <a:pt x="27918" y="5583"/>
                </a:lnTo>
                <a:lnTo>
                  <a:pt x="54089" y="11441"/>
                </a:lnTo>
                <a:lnTo>
                  <a:pt x="108979" y="24723"/>
                </a:lnTo>
                <a:lnTo>
                  <a:pt x="124072" y="26999"/>
                </a:lnTo>
                <a:lnTo>
                  <a:pt x="139977" y="28517"/>
                </a:lnTo>
                <a:lnTo>
                  <a:pt x="156424" y="29529"/>
                </a:lnTo>
                <a:lnTo>
                  <a:pt x="170894" y="31372"/>
                </a:lnTo>
                <a:lnTo>
                  <a:pt x="184047" y="33769"/>
                </a:lnTo>
                <a:lnTo>
                  <a:pt x="196321" y="36536"/>
                </a:lnTo>
                <a:lnTo>
                  <a:pt x="210347" y="38381"/>
                </a:lnTo>
                <a:lnTo>
                  <a:pt x="225541" y="39611"/>
                </a:lnTo>
                <a:lnTo>
                  <a:pt x="241513" y="40431"/>
                </a:lnTo>
                <a:lnTo>
                  <a:pt x="255667" y="42146"/>
                </a:lnTo>
                <a:lnTo>
                  <a:pt x="268610" y="44458"/>
                </a:lnTo>
                <a:lnTo>
                  <a:pt x="294675" y="50143"/>
                </a:lnTo>
                <a:lnTo>
                  <a:pt x="325738" y="56565"/>
                </a:lnTo>
                <a:lnTo>
                  <a:pt x="342201" y="58745"/>
                </a:lnTo>
                <a:lnTo>
                  <a:pt x="359020" y="60199"/>
                </a:lnTo>
                <a:lnTo>
                  <a:pt x="376076" y="61167"/>
                </a:lnTo>
                <a:lnTo>
                  <a:pt x="390952" y="60645"/>
                </a:lnTo>
                <a:lnTo>
                  <a:pt x="404375" y="59128"/>
                </a:lnTo>
                <a:lnTo>
                  <a:pt x="416830" y="56948"/>
                </a:lnTo>
                <a:lnTo>
                  <a:pt x="430976" y="55494"/>
                </a:lnTo>
                <a:lnTo>
                  <a:pt x="446250" y="54526"/>
                </a:lnTo>
                <a:lnTo>
                  <a:pt x="477634" y="53449"/>
                </a:lnTo>
                <a:lnTo>
                  <a:pt x="536398" y="52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5837267" y="5060705"/>
            <a:ext cx="1927641" cy="902747"/>
            <a:chOff x="5837267" y="5060705"/>
            <a:chExt cx="1927641" cy="902747"/>
          </a:xfrm>
        </p:grpSpPr>
        <p:sp>
          <p:nvSpPr>
            <p:cNvPr id="134" name="Freeform 133"/>
            <p:cNvSpPr/>
            <p:nvPr/>
          </p:nvSpPr>
          <p:spPr>
            <a:xfrm>
              <a:off x="5837267" y="5300843"/>
              <a:ext cx="915031" cy="105177"/>
            </a:xfrm>
            <a:custGeom>
              <a:avLst/>
              <a:gdLst/>
              <a:ahLst/>
              <a:cxnLst/>
              <a:rect l="0" t="0" r="0" b="0"/>
              <a:pathLst>
                <a:path w="915031" h="105177">
                  <a:moveTo>
                    <a:pt x="0" y="0"/>
                  </a:moveTo>
                  <a:lnTo>
                    <a:pt x="90867" y="17940"/>
                  </a:lnTo>
                  <a:lnTo>
                    <a:pt x="190202" y="35113"/>
                  </a:lnTo>
                  <a:lnTo>
                    <a:pt x="210942" y="37432"/>
                  </a:lnTo>
                  <a:lnTo>
                    <a:pt x="231781" y="38978"/>
                  </a:lnTo>
                  <a:lnTo>
                    <a:pt x="252685" y="40009"/>
                  </a:lnTo>
                  <a:lnTo>
                    <a:pt x="270126" y="41864"/>
                  </a:lnTo>
                  <a:lnTo>
                    <a:pt x="285260" y="44271"/>
                  </a:lnTo>
                  <a:lnTo>
                    <a:pt x="298855" y="47043"/>
                  </a:lnTo>
                  <a:lnTo>
                    <a:pt x="335775" y="53240"/>
                  </a:lnTo>
                  <a:lnTo>
                    <a:pt x="357073" y="56528"/>
                  </a:lnTo>
                  <a:lnTo>
                    <a:pt x="378283" y="58721"/>
                  </a:lnTo>
                  <a:lnTo>
                    <a:pt x="399435" y="60182"/>
                  </a:lnTo>
                  <a:lnTo>
                    <a:pt x="420548" y="61157"/>
                  </a:lnTo>
                  <a:lnTo>
                    <a:pt x="462705" y="62239"/>
                  </a:lnTo>
                  <a:lnTo>
                    <a:pt x="483763" y="62528"/>
                  </a:lnTo>
                  <a:lnTo>
                    <a:pt x="504814" y="63889"/>
                  </a:lnTo>
                  <a:lnTo>
                    <a:pt x="525859" y="65965"/>
                  </a:lnTo>
                  <a:lnTo>
                    <a:pt x="546901" y="68518"/>
                  </a:lnTo>
                  <a:lnTo>
                    <a:pt x="566772" y="69051"/>
                  </a:lnTo>
                  <a:lnTo>
                    <a:pt x="585862" y="68238"/>
                  </a:lnTo>
                  <a:lnTo>
                    <a:pt x="604432" y="66527"/>
                  </a:lnTo>
                  <a:lnTo>
                    <a:pt x="622656" y="65386"/>
                  </a:lnTo>
                  <a:lnTo>
                    <a:pt x="658485" y="64119"/>
                  </a:lnTo>
                  <a:lnTo>
                    <a:pt x="705924" y="63406"/>
                  </a:lnTo>
                  <a:lnTo>
                    <a:pt x="732111" y="66355"/>
                  </a:lnTo>
                  <a:lnTo>
                    <a:pt x="744002" y="68778"/>
                  </a:lnTo>
                  <a:lnTo>
                    <a:pt x="757773" y="70393"/>
                  </a:lnTo>
                  <a:lnTo>
                    <a:pt x="772796" y="71469"/>
                  </a:lnTo>
                  <a:lnTo>
                    <a:pt x="788654" y="72187"/>
                  </a:lnTo>
                  <a:lnTo>
                    <a:pt x="802733" y="73834"/>
                  </a:lnTo>
                  <a:lnTo>
                    <a:pt x="815625" y="76101"/>
                  </a:lnTo>
                  <a:lnTo>
                    <a:pt x="827725" y="78781"/>
                  </a:lnTo>
                  <a:lnTo>
                    <a:pt x="839297" y="81736"/>
                  </a:lnTo>
                  <a:lnTo>
                    <a:pt x="850519" y="84875"/>
                  </a:lnTo>
                  <a:lnTo>
                    <a:pt x="872335" y="91479"/>
                  </a:lnTo>
                  <a:lnTo>
                    <a:pt x="915030" y="105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121242" y="5500677"/>
              <a:ext cx="431222" cy="420705"/>
            </a:xfrm>
            <a:custGeom>
              <a:avLst/>
              <a:gdLst/>
              <a:ahLst/>
              <a:cxnLst/>
              <a:rect l="0" t="0" r="0" b="0"/>
              <a:pathLst>
                <a:path w="431222" h="420705">
                  <a:moveTo>
                    <a:pt x="0" y="0"/>
                  </a:moveTo>
                  <a:lnTo>
                    <a:pt x="11167" y="11167"/>
                  </a:lnTo>
                  <a:lnTo>
                    <a:pt x="15625" y="17962"/>
                  </a:lnTo>
                  <a:lnTo>
                    <a:pt x="19766" y="25998"/>
                  </a:lnTo>
                  <a:lnTo>
                    <a:pt x="23694" y="34862"/>
                  </a:lnTo>
                  <a:lnTo>
                    <a:pt x="29820" y="44276"/>
                  </a:lnTo>
                  <a:lnTo>
                    <a:pt x="37409" y="54059"/>
                  </a:lnTo>
                  <a:lnTo>
                    <a:pt x="45975" y="64086"/>
                  </a:lnTo>
                  <a:lnTo>
                    <a:pt x="54022" y="73108"/>
                  </a:lnTo>
                  <a:lnTo>
                    <a:pt x="69197" y="89365"/>
                  </a:lnTo>
                  <a:lnTo>
                    <a:pt x="76515" y="98142"/>
                  </a:lnTo>
                  <a:lnTo>
                    <a:pt x="83731" y="107498"/>
                  </a:lnTo>
                  <a:lnTo>
                    <a:pt x="90879" y="117242"/>
                  </a:lnTo>
                  <a:lnTo>
                    <a:pt x="97982" y="126075"/>
                  </a:lnTo>
                  <a:lnTo>
                    <a:pt x="105055" y="134301"/>
                  </a:lnTo>
                  <a:lnTo>
                    <a:pt x="112106" y="142122"/>
                  </a:lnTo>
                  <a:lnTo>
                    <a:pt x="119145" y="150842"/>
                  </a:lnTo>
                  <a:lnTo>
                    <a:pt x="126175" y="160161"/>
                  </a:lnTo>
                  <a:lnTo>
                    <a:pt x="133199" y="169880"/>
                  </a:lnTo>
                  <a:lnTo>
                    <a:pt x="141387" y="179865"/>
                  </a:lnTo>
                  <a:lnTo>
                    <a:pt x="150352" y="190027"/>
                  </a:lnTo>
                  <a:lnTo>
                    <a:pt x="169661" y="210668"/>
                  </a:lnTo>
                  <a:lnTo>
                    <a:pt x="215468" y="257398"/>
                  </a:lnTo>
                  <a:lnTo>
                    <a:pt x="243421" y="285450"/>
                  </a:lnTo>
                  <a:lnTo>
                    <a:pt x="253433" y="294307"/>
                  </a:lnTo>
                  <a:lnTo>
                    <a:pt x="263614" y="302549"/>
                  </a:lnTo>
                  <a:lnTo>
                    <a:pt x="273907" y="310381"/>
                  </a:lnTo>
                  <a:lnTo>
                    <a:pt x="284275" y="319109"/>
                  </a:lnTo>
                  <a:lnTo>
                    <a:pt x="294693" y="328433"/>
                  </a:lnTo>
                  <a:lnTo>
                    <a:pt x="314448" y="346973"/>
                  </a:lnTo>
                  <a:lnTo>
                    <a:pt x="331019" y="363005"/>
                  </a:lnTo>
                  <a:lnTo>
                    <a:pt x="339879" y="369383"/>
                  </a:lnTo>
                  <a:lnTo>
                    <a:pt x="349291" y="374803"/>
                  </a:lnTo>
                  <a:lnTo>
                    <a:pt x="359072" y="379586"/>
                  </a:lnTo>
                  <a:lnTo>
                    <a:pt x="367929" y="385112"/>
                  </a:lnTo>
                  <a:lnTo>
                    <a:pt x="376172" y="391133"/>
                  </a:lnTo>
                  <a:lnTo>
                    <a:pt x="384004" y="397484"/>
                  </a:lnTo>
                  <a:lnTo>
                    <a:pt x="392731" y="402887"/>
                  </a:lnTo>
                  <a:lnTo>
                    <a:pt x="402055" y="407657"/>
                  </a:lnTo>
                  <a:lnTo>
                    <a:pt x="431221" y="4207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194865" y="5532230"/>
              <a:ext cx="157765" cy="431222"/>
            </a:xfrm>
            <a:custGeom>
              <a:avLst/>
              <a:gdLst/>
              <a:ahLst/>
              <a:cxnLst/>
              <a:rect l="0" t="0" r="0" b="0"/>
              <a:pathLst>
                <a:path w="157765" h="431222">
                  <a:moveTo>
                    <a:pt x="157764" y="0"/>
                  </a:moveTo>
                  <a:lnTo>
                    <a:pt x="152181" y="16750"/>
                  </a:lnTo>
                  <a:lnTo>
                    <a:pt x="149367" y="26359"/>
                  </a:lnTo>
                  <a:lnTo>
                    <a:pt x="143125" y="49501"/>
                  </a:lnTo>
                  <a:lnTo>
                    <a:pt x="138655" y="63385"/>
                  </a:lnTo>
                  <a:lnTo>
                    <a:pt x="133339" y="78484"/>
                  </a:lnTo>
                  <a:lnTo>
                    <a:pt x="122367" y="108505"/>
                  </a:lnTo>
                  <a:lnTo>
                    <a:pt x="102087" y="167335"/>
                  </a:lnTo>
                  <a:lnTo>
                    <a:pt x="80672" y="231304"/>
                  </a:lnTo>
                  <a:lnTo>
                    <a:pt x="77154" y="243018"/>
                  </a:lnTo>
                  <a:lnTo>
                    <a:pt x="70128" y="268499"/>
                  </a:lnTo>
                  <a:lnTo>
                    <a:pt x="65450" y="280669"/>
                  </a:lnTo>
                  <a:lnTo>
                    <a:pt x="59994" y="292288"/>
                  </a:lnTo>
                  <a:lnTo>
                    <a:pt x="54020" y="303541"/>
                  </a:lnTo>
                  <a:lnTo>
                    <a:pt x="48868" y="314548"/>
                  </a:lnTo>
                  <a:lnTo>
                    <a:pt x="44265" y="325392"/>
                  </a:lnTo>
                  <a:lnTo>
                    <a:pt x="40028" y="336128"/>
                  </a:lnTo>
                  <a:lnTo>
                    <a:pt x="34865" y="346790"/>
                  </a:lnTo>
                  <a:lnTo>
                    <a:pt x="29087" y="357405"/>
                  </a:lnTo>
                  <a:lnTo>
                    <a:pt x="22897" y="367987"/>
                  </a:lnTo>
                  <a:lnTo>
                    <a:pt x="17602" y="378547"/>
                  </a:lnTo>
                  <a:lnTo>
                    <a:pt x="12904" y="389093"/>
                  </a:lnTo>
                  <a:lnTo>
                    <a:pt x="0" y="431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739763" y="5131739"/>
              <a:ext cx="128229" cy="379457"/>
            </a:xfrm>
            <a:custGeom>
              <a:avLst/>
              <a:gdLst/>
              <a:ahLst/>
              <a:cxnLst/>
              <a:rect l="0" t="0" r="0" b="0"/>
              <a:pathLst>
                <a:path w="128229" h="379457">
                  <a:moveTo>
                    <a:pt x="128228" y="21858"/>
                  </a:moveTo>
                  <a:lnTo>
                    <a:pt x="117061" y="5107"/>
                  </a:lnTo>
                  <a:lnTo>
                    <a:pt x="110266" y="1342"/>
                  </a:lnTo>
                  <a:lnTo>
                    <a:pt x="102230" y="0"/>
                  </a:lnTo>
                  <a:lnTo>
                    <a:pt x="93367" y="274"/>
                  </a:lnTo>
                  <a:lnTo>
                    <a:pt x="83953" y="2794"/>
                  </a:lnTo>
                  <a:lnTo>
                    <a:pt x="74169" y="6811"/>
                  </a:lnTo>
                  <a:lnTo>
                    <a:pt x="64142" y="11827"/>
                  </a:lnTo>
                  <a:lnTo>
                    <a:pt x="55120" y="19845"/>
                  </a:lnTo>
                  <a:lnTo>
                    <a:pt x="46768" y="29864"/>
                  </a:lnTo>
                  <a:lnTo>
                    <a:pt x="38863" y="41219"/>
                  </a:lnTo>
                  <a:lnTo>
                    <a:pt x="31256" y="53463"/>
                  </a:lnTo>
                  <a:lnTo>
                    <a:pt x="23846" y="66301"/>
                  </a:lnTo>
                  <a:lnTo>
                    <a:pt x="16570" y="79533"/>
                  </a:lnTo>
                  <a:lnTo>
                    <a:pt x="10550" y="91861"/>
                  </a:lnTo>
                  <a:lnTo>
                    <a:pt x="5368" y="103585"/>
                  </a:lnTo>
                  <a:lnTo>
                    <a:pt x="745" y="114907"/>
                  </a:lnTo>
                  <a:lnTo>
                    <a:pt x="0" y="124792"/>
                  </a:lnTo>
                  <a:lnTo>
                    <a:pt x="1841" y="133720"/>
                  </a:lnTo>
                  <a:lnTo>
                    <a:pt x="5405" y="142008"/>
                  </a:lnTo>
                  <a:lnTo>
                    <a:pt x="12456" y="146366"/>
                  </a:lnTo>
                  <a:lnTo>
                    <a:pt x="21832" y="148102"/>
                  </a:lnTo>
                  <a:lnTo>
                    <a:pt x="32756" y="148091"/>
                  </a:lnTo>
                  <a:lnTo>
                    <a:pt x="42377" y="144578"/>
                  </a:lnTo>
                  <a:lnTo>
                    <a:pt x="51127" y="138729"/>
                  </a:lnTo>
                  <a:lnTo>
                    <a:pt x="59298" y="131325"/>
                  </a:lnTo>
                  <a:lnTo>
                    <a:pt x="74610" y="116865"/>
                  </a:lnTo>
                  <a:lnTo>
                    <a:pt x="81965" y="109737"/>
                  </a:lnTo>
                  <a:lnTo>
                    <a:pt x="88038" y="101479"/>
                  </a:lnTo>
                  <a:lnTo>
                    <a:pt x="93254" y="92468"/>
                  </a:lnTo>
                  <a:lnTo>
                    <a:pt x="97901" y="82955"/>
                  </a:lnTo>
                  <a:lnTo>
                    <a:pt x="102166" y="73106"/>
                  </a:lnTo>
                  <a:lnTo>
                    <a:pt x="106179" y="63035"/>
                  </a:lnTo>
                  <a:lnTo>
                    <a:pt x="110023" y="52815"/>
                  </a:lnTo>
                  <a:lnTo>
                    <a:pt x="112586" y="51845"/>
                  </a:lnTo>
                  <a:lnTo>
                    <a:pt x="114294" y="57041"/>
                  </a:lnTo>
                  <a:lnTo>
                    <a:pt x="115433" y="66348"/>
                  </a:lnTo>
                  <a:lnTo>
                    <a:pt x="116192" y="77228"/>
                  </a:lnTo>
                  <a:lnTo>
                    <a:pt x="116699" y="89155"/>
                  </a:lnTo>
                  <a:lnTo>
                    <a:pt x="117036" y="101781"/>
                  </a:lnTo>
                  <a:lnTo>
                    <a:pt x="118430" y="116042"/>
                  </a:lnTo>
                  <a:lnTo>
                    <a:pt x="120527" y="131392"/>
                  </a:lnTo>
                  <a:lnTo>
                    <a:pt x="123094" y="147468"/>
                  </a:lnTo>
                  <a:lnTo>
                    <a:pt x="124805" y="165198"/>
                  </a:lnTo>
                  <a:lnTo>
                    <a:pt x="125946" y="184029"/>
                  </a:lnTo>
                  <a:lnTo>
                    <a:pt x="126707" y="203595"/>
                  </a:lnTo>
                  <a:lnTo>
                    <a:pt x="126045" y="222482"/>
                  </a:lnTo>
                  <a:lnTo>
                    <a:pt x="124435" y="240917"/>
                  </a:lnTo>
                  <a:lnTo>
                    <a:pt x="122194" y="259049"/>
                  </a:lnTo>
                  <a:lnTo>
                    <a:pt x="120700" y="276981"/>
                  </a:lnTo>
                  <a:lnTo>
                    <a:pt x="119703" y="294778"/>
                  </a:lnTo>
                  <a:lnTo>
                    <a:pt x="119040" y="312487"/>
                  </a:lnTo>
                  <a:lnTo>
                    <a:pt x="116259" y="326630"/>
                  </a:lnTo>
                  <a:lnTo>
                    <a:pt x="112069" y="338395"/>
                  </a:lnTo>
                  <a:lnTo>
                    <a:pt x="96676" y="379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913336" y="5111526"/>
              <a:ext cx="122938" cy="189318"/>
            </a:xfrm>
            <a:custGeom>
              <a:avLst/>
              <a:gdLst/>
              <a:ahLst/>
              <a:cxnLst/>
              <a:rect l="0" t="0" r="0" b="0"/>
              <a:pathLst>
                <a:path w="122938" h="189318">
                  <a:moveTo>
                    <a:pt x="80867" y="0"/>
                  </a:moveTo>
                  <a:lnTo>
                    <a:pt x="58533" y="5584"/>
                  </a:lnTo>
                  <a:lnTo>
                    <a:pt x="48448" y="8397"/>
                  </a:lnTo>
                  <a:lnTo>
                    <a:pt x="27894" y="14639"/>
                  </a:lnTo>
                  <a:lnTo>
                    <a:pt x="19842" y="20277"/>
                  </a:lnTo>
                  <a:lnTo>
                    <a:pt x="13305" y="27542"/>
                  </a:lnTo>
                  <a:lnTo>
                    <a:pt x="7778" y="35891"/>
                  </a:lnTo>
                  <a:lnTo>
                    <a:pt x="4094" y="46131"/>
                  </a:lnTo>
                  <a:lnTo>
                    <a:pt x="1638" y="57632"/>
                  </a:lnTo>
                  <a:lnTo>
                    <a:pt x="0" y="69974"/>
                  </a:lnTo>
                  <a:lnTo>
                    <a:pt x="1246" y="81708"/>
                  </a:lnTo>
                  <a:lnTo>
                    <a:pt x="4414" y="93037"/>
                  </a:lnTo>
                  <a:lnTo>
                    <a:pt x="8863" y="104095"/>
                  </a:lnTo>
                  <a:lnTo>
                    <a:pt x="15334" y="112636"/>
                  </a:lnTo>
                  <a:lnTo>
                    <a:pt x="23155" y="119498"/>
                  </a:lnTo>
                  <a:lnTo>
                    <a:pt x="31874" y="125242"/>
                  </a:lnTo>
                  <a:lnTo>
                    <a:pt x="40025" y="126734"/>
                  </a:lnTo>
                  <a:lnTo>
                    <a:pt x="47796" y="125391"/>
                  </a:lnTo>
                  <a:lnTo>
                    <a:pt x="55313" y="122158"/>
                  </a:lnTo>
                  <a:lnTo>
                    <a:pt x="61494" y="116497"/>
                  </a:lnTo>
                  <a:lnTo>
                    <a:pt x="66783" y="109218"/>
                  </a:lnTo>
                  <a:lnTo>
                    <a:pt x="71477" y="100859"/>
                  </a:lnTo>
                  <a:lnTo>
                    <a:pt x="75776" y="91780"/>
                  </a:lnTo>
                  <a:lnTo>
                    <a:pt x="79810" y="82222"/>
                  </a:lnTo>
                  <a:lnTo>
                    <a:pt x="83668" y="72344"/>
                  </a:lnTo>
                  <a:lnTo>
                    <a:pt x="86240" y="61085"/>
                  </a:lnTo>
                  <a:lnTo>
                    <a:pt x="87955" y="48903"/>
                  </a:lnTo>
                  <a:lnTo>
                    <a:pt x="89098" y="36108"/>
                  </a:lnTo>
                  <a:lnTo>
                    <a:pt x="89860" y="33421"/>
                  </a:lnTo>
                  <a:lnTo>
                    <a:pt x="90368" y="37473"/>
                  </a:lnTo>
                  <a:lnTo>
                    <a:pt x="90707" y="46017"/>
                  </a:lnTo>
                  <a:lnTo>
                    <a:pt x="91183" y="80376"/>
                  </a:lnTo>
                  <a:lnTo>
                    <a:pt x="92419" y="93317"/>
                  </a:lnTo>
                  <a:lnTo>
                    <a:pt x="94411" y="106619"/>
                  </a:lnTo>
                  <a:lnTo>
                    <a:pt x="96908" y="120162"/>
                  </a:lnTo>
                  <a:lnTo>
                    <a:pt x="99741" y="132696"/>
                  </a:lnTo>
                  <a:lnTo>
                    <a:pt x="102798" y="144558"/>
                  </a:lnTo>
                  <a:lnTo>
                    <a:pt x="122937" y="189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110329" y="5060705"/>
              <a:ext cx="654579" cy="229559"/>
            </a:xfrm>
            <a:custGeom>
              <a:avLst/>
              <a:gdLst/>
              <a:ahLst/>
              <a:cxnLst/>
              <a:rect l="0" t="0" r="0" b="0"/>
              <a:pathLst>
                <a:path w="654579" h="229559">
                  <a:moveTo>
                    <a:pt x="10085" y="71856"/>
                  </a:moveTo>
                  <a:lnTo>
                    <a:pt x="4501" y="88607"/>
                  </a:lnTo>
                  <a:lnTo>
                    <a:pt x="2856" y="98215"/>
                  </a:lnTo>
                  <a:lnTo>
                    <a:pt x="1760" y="109296"/>
                  </a:lnTo>
                  <a:lnTo>
                    <a:pt x="1029" y="121357"/>
                  </a:lnTo>
                  <a:lnTo>
                    <a:pt x="216" y="150340"/>
                  </a:lnTo>
                  <a:lnTo>
                    <a:pt x="0" y="166249"/>
                  </a:lnTo>
                  <a:lnTo>
                    <a:pt x="1024" y="172181"/>
                  </a:lnTo>
                  <a:lnTo>
                    <a:pt x="2876" y="171460"/>
                  </a:lnTo>
                  <a:lnTo>
                    <a:pt x="5279" y="166306"/>
                  </a:lnTo>
                  <a:lnTo>
                    <a:pt x="6881" y="158195"/>
                  </a:lnTo>
                  <a:lnTo>
                    <a:pt x="7949" y="148113"/>
                  </a:lnTo>
                  <a:lnTo>
                    <a:pt x="8661" y="136718"/>
                  </a:lnTo>
                  <a:lnTo>
                    <a:pt x="11473" y="124446"/>
                  </a:lnTo>
                  <a:lnTo>
                    <a:pt x="15684" y="111591"/>
                  </a:lnTo>
                  <a:lnTo>
                    <a:pt x="20830" y="98346"/>
                  </a:lnTo>
                  <a:lnTo>
                    <a:pt x="26597" y="87179"/>
                  </a:lnTo>
                  <a:lnTo>
                    <a:pt x="32779" y="77397"/>
                  </a:lnTo>
                  <a:lnTo>
                    <a:pt x="39238" y="68538"/>
                  </a:lnTo>
                  <a:lnTo>
                    <a:pt x="47049" y="61464"/>
                  </a:lnTo>
                  <a:lnTo>
                    <a:pt x="55763" y="55579"/>
                  </a:lnTo>
                  <a:lnTo>
                    <a:pt x="65077" y="50487"/>
                  </a:lnTo>
                  <a:lnTo>
                    <a:pt x="73625" y="49430"/>
                  </a:lnTo>
                  <a:lnTo>
                    <a:pt x="81661" y="51062"/>
                  </a:lnTo>
                  <a:lnTo>
                    <a:pt x="89355" y="54488"/>
                  </a:lnTo>
                  <a:lnTo>
                    <a:pt x="95653" y="60277"/>
                  </a:lnTo>
                  <a:lnTo>
                    <a:pt x="101020" y="67643"/>
                  </a:lnTo>
                  <a:lnTo>
                    <a:pt x="105767" y="76059"/>
                  </a:lnTo>
                  <a:lnTo>
                    <a:pt x="108931" y="86344"/>
                  </a:lnTo>
                  <a:lnTo>
                    <a:pt x="111041" y="97876"/>
                  </a:lnTo>
                  <a:lnTo>
                    <a:pt x="112447" y="110238"/>
                  </a:lnTo>
                  <a:lnTo>
                    <a:pt x="114554" y="121985"/>
                  </a:lnTo>
                  <a:lnTo>
                    <a:pt x="117127" y="133322"/>
                  </a:lnTo>
                  <a:lnTo>
                    <a:pt x="120011" y="144386"/>
                  </a:lnTo>
                  <a:lnTo>
                    <a:pt x="120765" y="155268"/>
                  </a:lnTo>
                  <a:lnTo>
                    <a:pt x="120098" y="166029"/>
                  </a:lnTo>
                  <a:lnTo>
                    <a:pt x="118486" y="176708"/>
                  </a:lnTo>
                  <a:lnTo>
                    <a:pt x="118580" y="179153"/>
                  </a:lnTo>
                  <a:lnTo>
                    <a:pt x="119811" y="176109"/>
                  </a:lnTo>
                  <a:lnTo>
                    <a:pt x="121800" y="169405"/>
                  </a:lnTo>
                  <a:lnTo>
                    <a:pt x="130183" y="137636"/>
                  </a:lnTo>
                  <a:lnTo>
                    <a:pt x="134558" y="125059"/>
                  </a:lnTo>
                  <a:lnTo>
                    <a:pt x="139812" y="111999"/>
                  </a:lnTo>
                  <a:lnTo>
                    <a:pt x="145652" y="98618"/>
                  </a:lnTo>
                  <a:lnTo>
                    <a:pt x="151882" y="86192"/>
                  </a:lnTo>
                  <a:lnTo>
                    <a:pt x="158373" y="74402"/>
                  </a:lnTo>
                  <a:lnTo>
                    <a:pt x="165037" y="63036"/>
                  </a:lnTo>
                  <a:lnTo>
                    <a:pt x="172986" y="53121"/>
                  </a:lnTo>
                  <a:lnTo>
                    <a:pt x="181791" y="44174"/>
                  </a:lnTo>
                  <a:lnTo>
                    <a:pt x="191167" y="35872"/>
                  </a:lnTo>
                  <a:lnTo>
                    <a:pt x="199755" y="33843"/>
                  </a:lnTo>
                  <a:lnTo>
                    <a:pt x="207818" y="35997"/>
                  </a:lnTo>
                  <a:lnTo>
                    <a:pt x="215530" y="40938"/>
                  </a:lnTo>
                  <a:lnTo>
                    <a:pt x="221840" y="47739"/>
                  </a:lnTo>
                  <a:lnTo>
                    <a:pt x="227216" y="55778"/>
                  </a:lnTo>
                  <a:lnTo>
                    <a:pt x="231967" y="64643"/>
                  </a:lnTo>
                  <a:lnTo>
                    <a:pt x="236304" y="76396"/>
                  </a:lnTo>
                  <a:lnTo>
                    <a:pt x="240364" y="90075"/>
                  </a:lnTo>
                  <a:lnTo>
                    <a:pt x="244239" y="105037"/>
                  </a:lnTo>
                  <a:lnTo>
                    <a:pt x="246822" y="119687"/>
                  </a:lnTo>
                  <a:lnTo>
                    <a:pt x="248545" y="134127"/>
                  </a:lnTo>
                  <a:lnTo>
                    <a:pt x="249693" y="148429"/>
                  </a:lnTo>
                  <a:lnTo>
                    <a:pt x="251627" y="161469"/>
                  </a:lnTo>
                  <a:lnTo>
                    <a:pt x="254085" y="173668"/>
                  </a:lnTo>
                  <a:lnTo>
                    <a:pt x="256892" y="185307"/>
                  </a:lnTo>
                  <a:lnTo>
                    <a:pt x="261101" y="195404"/>
                  </a:lnTo>
                  <a:lnTo>
                    <a:pt x="266244" y="204472"/>
                  </a:lnTo>
                  <a:lnTo>
                    <a:pt x="272011" y="212855"/>
                  </a:lnTo>
                  <a:lnTo>
                    <a:pt x="279361" y="217275"/>
                  </a:lnTo>
                  <a:lnTo>
                    <a:pt x="287765" y="219052"/>
                  </a:lnTo>
                  <a:lnTo>
                    <a:pt x="296876" y="219069"/>
                  </a:lnTo>
                  <a:lnTo>
                    <a:pt x="305286" y="216743"/>
                  </a:lnTo>
                  <a:lnTo>
                    <a:pt x="313230" y="212855"/>
                  </a:lnTo>
                  <a:lnTo>
                    <a:pt x="320863" y="207926"/>
                  </a:lnTo>
                  <a:lnTo>
                    <a:pt x="329458" y="201134"/>
                  </a:lnTo>
                  <a:lnTo>
                    <a:pt x="338694" y="193100"/>
                  </a:lnTo>
                  <a:lnTo>
                    <a:pt x="348357" y="184238"/>
                  </a:lnTo>
                  <a:lnTo>
                    <a:pt x="355967" y="174825"/>
                  </a:lnTo>
                  <a:lnTo>
                    <a:pt x="362210" y="165043"/>
                  </a:lnTo>
                  <a:lnTo>
                    <a:pt x="367540" y="155016"/>
                  </a:lnTo>
                  <a:lnTo>
                    <a:pt x="372263" y="143657"/>
                  </a:lnTo>
                  <a:lnTo>
                    <a:pt x="376579" y="131409"/>
                  </a:lnTo>
                  <a:lnTo>
                    <a:pt x="391904" y="83750"/>
                  </a:lnTo>
                  <a:lnTo>
                    <a:pt x="395516" y="71605"/>
                  </a:lnTo>
                  <a:lnTo>
                    <a:pt x="402647" y="45645"/>
                  </a:lnTo>
                  <a:lnTo>
                    <a:pt x="403847" y="33347"/>
                  </a:lnTo>
                  <a:lnTo>
                    <a:pt x="403479" y="21642"/>
                  </a:lnTo>
                  <a:lnTo>
                    <a:pt x="402064" y="10333"/>
                  </a:lnTo>
                  <a:lnTo>
                    <a:pt x="396447" y="3962"/>
                  </a:lnTo>
                  <a:lnTo>
                    <a:pt x="388028" y="884"/>
                  </a:lnTo>
                  <a:lnTo>
                    <a:pt x="377740" y="0"/>
                  </a:lnTo>
                  <a:lnTo>
                    <a:pt x="368544" y="4086"/>
                  </a:lnTo>
                  <a:lnTo>
                    <a:pt x="360077" y="11484"/>
                  </a:lnTo>
                  <a:lnTo>
                    <a:pt x="352095" y="21090"/>
                  </a:lnTo>
                  <a:lnTo>
                    <a:pt x="345605" y="33338"/>
                  </a:lnTo>
                  <a:lnTo>
                    <a:pt x="340109" y="47346"/>
                  </a:lnTo>
                  <a:lnTo>
                    <a:pt x="335277" y="62528"/>
                  </a:lnTo>
                  <a:lnTo>
                    <a:pt x="330887" y="78492"/>
                  </a:lnTo>
                  <a:lnTo>
                    <a:pt x="326792" y="94978"/>
                  </a:lnTo>
                  <a:lnTo>
                    <a:pt x="322893" y="111812"/>
                  </a:lnTo>
                  <a:lnTo>
                    <a:pt x="321462" y="127709"/>
                  </a:lnTo>
                  <a:lnTo>
                    <a:pt x="321677" y="142982"/>
                  </a:lnTo>
                  <a:lnTo>
                    <a:pt x="322989" y="157838"/>
                  </a:lnTo>
                  <a:lnTo>
                    <a:pt x="325032" y="171248"/>
                  </a:lnTo>
                  <a:lnTo>
                    <a:pt x="327563" y="183693"/>
                  </a:lnTo>
                  <a:lnTo>
                    <a:pt x="330419" y="195497"/>
                  </a:lnTo>
                  <a:lnTo>
                    <a:pt x="334659" y="205703"/>
                  </a:lnTo>
                  <a:lnTo>
                    <a:pt x="339824" y="214844"/>
                  </a:lnTo>
                  <a:lnTo>
                    <a:pt x="345605" y="223275"/>
                  </a:lnTo>
                  <a:lnTo>
                    <a:pt x="354133" y="227728"/>
                  </a:lnTo>
                  <a:lnTo>
                    <a:pt x="364492" y="229527"/>
                  </a:lnTo>
                  <a:lnTo>
                    <a:pt x="376073" y="229558"/>
                  </a:lnTo>
                  <a:lnTo>
                    <a:pt x="387300" y="226073"/>
                  </a:lnTo>
                  <a:lnTo>
                    <a:pt x="398290" y="220244"/>
                  </a:lnTo>
                  <a:lnTo>
                    <a:pt x="409123" y="212852"/>
                  </a:lnTo>
                  <a:lnTo>
                    <a:pt x="418682" y="205586"/>
                  </a:lnTo>
                  <a:lnTo>
                    <a:pt x="427393" y="198406"/>
                  </a:lnTo>
                  <a:lnTo>
                    <a:pt x="435536" y="191281"/>
                  </a:lnTo>
                  <a:lnTo>
                    <a:pt x="442134" y="183026"/>
                  </a:lnTo>
                  <a:lnTo>
                    <a:pt x="447701" y="174016"/>
                  </a:lnTo>
                  <a:lnTo>
                    <a:pt x="452582" y="164504"/>
                  </a:lnTo>
                  <a:lnTo>
                    <a:pt x="458172" y="155825"/>
                  </a:lnTo>
                  <a:lnTo>
                    <a:pt x="464237" y="147702"/>
                  </a:lnTo>
                  <a:lnTo>
                    <a:pt x="470616" y="139950"/>
                  </a:lnTo>
                  <a:lnTo>
                    <a:pt x="476038" y="131275"/>
                  </a:lnTo>
                  <a:lnTo>
                    <a:pt x="480822" y="121987"/>
                  </a:lnTo>
                  <a:lnTo>
                    <a:pt x="485179" y="112288"/>
                  </a:lnTo>
                  <a:lnTo>
                    <a:pt x="490421" y="103485"/>
                  </a:lnTo>
                  <a:lnTo>
                    <a:pt x="496253" y="95279"/>
                  </a:lnTo>
                  <a:lnTo>
                    <a:pt x="502479" y="87472"/>
                  </a:lnTo>
                  <a:lnTo>
                    <a:pt x="508966" y="79930"/>
                  </a:lnTo>
                  <a:lnTo>
                    <a:pt x="515628" y="72564"/>
                  </a:lnTo>
                  <a:lnTo>
                    <a:pt x="529263" y="58148"/>
                  </a:lnTo>
                  <a:lnTo>
                    <a:pt x="543114" y="43949"/>
                  </a:lnTo>
                  <a:lnTo>
                    <a:pt x="551249" y="36891"/>
                  </a:lnTo>
                  <a:lnTo>
                    <a:pt x="560177" y="29848"/>
                  </a:lnTo>
                  <a:lnTo>
                    <a:pt x="569636" y="22815"/>
                  </a:lnTo>
                  <a:lnTo>
                    <a:pt x="580616" y="19296"/>
                  </a:lnTo>
                  <a:lnTo>
                    <a:pt x="592610" y="18118"/>
                  </a:lnTo>
                  <a:lnTo>
                    <a:pt x="605281" y="18502"/>
                  </a:lnTo>
                  <a:lnTo>
                    <a:pt x="616066" y="21094"/>
                  </a:lnTo>
                  <a:lnTo>
                    <a:pt x="625592" y="25160"/>
                  </a:lnTo>
                  <a:lnTo>
                    <a:pt x="634281" y="30208"/>
                  </a:lnTo>
                  <a:lnTo>
                    <a:pt x="641242" y="37079"/>
                  </a:lnTo>
                  <a:lnTo>
                    <a:pt x="647051" y="45165"/>
                  </a:lnTo>
                  <a:lnTo>
                    <a:pt x="652093" y="54063"/>
                  </a:lnTo>
                  <a:lnTo>
                    <a:pt x="654285" y="65837"/>
                  </a:lnTo>
                  <a:lnTo>
                    <a:pt x="654578" y="79530"/>
                  </a:lnTo>
                  <a:lnTo>
                    <a:pt x="653605" y="94501"/>
                  </a:lnTo>
                  <a:lnTo>
                    <a:pt x="650618" y="107988"/>
                  </a:lnTo>
                  <a:lnTo>
                    <a:pt x="646291" y="120485"/>
                  </a:lnTo>
                  <a:lnTo>
                    <a:pt x="641068" y="132322"/>
                  </a:lnTo>
                  <a:lnTo>
                    <a:pt x="635249" y="142551"/>
                  </a:lnTo>
                  <a:lnTo>
                    <a:pt x="629033" y="151708"/>
                  </a:lnTo>
                  <a:lnTo>
                    <a:pt x="622551" y="160149"/>
                  </a:lnTo>
                  <a:lnTo>
                    <a:pt x="613556" y="168114"/>
                  </a:lnTo>
                  <a:lnTo>
                    <a:pt x="602883" y="175761"/>
                  </a:lnTo>
                  <a:lnTo>
                    <a:pt x="591095" y="183197"/>
                  </a:lnTo>
                  <a:lnTo>
                    <a:pt x="578561" y="189322"/>
                  </a:lnTo>
                  <a:lnTo>
                    <a:pt x="565531" y="194574"/>
                  </a:lnTo>
                  <a:lnTo>
                    <a:pt x="493894" y="208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617225" y="4859104"/>
            <a:ext cx="1640747" cy="1220042"/>
            <a:chOff x="4617225" y="4859104"/>
            <a:chExt cx="1640747" cy="1220042"/>
          </a:xfrm>
        </p:grpSpPr>
        <p:sp>
          <p:nvSpPr>
            <p:cNvPr id="141" name="Freeform 140"/>
            <p:cNvSpPr/>
            <p:nvPr/>
          </p:nvSpPr>
          <p:spPr>
            <a:xfrm>
              <a:off x="4943271" y="5290325"/>
              <a:ext cx="1314701" cy="788821"/>
            </a:xfrm>
            <a:custGeom>
              <a:avLst/>
              <a:gdLst/>
              <a:ahLst/>
              <a:cxnLst/>
              <a:rect l="0" t="0" r="0" b="0"/>
              <a:pathLst>
                <a:path w="1314701" h="788821">
                  <a:moveTo>
                    <a:pt x="1314700" y="788820"/>
                  </a:moveTo>
                  <a:lnTo>
                    <a:pt x="1288702" y="765938"/>
                  </a:lnTo>
                  <a:lnTo>
                    <a:pt x="1270424" y="754109"/>
                  </a:lnTo>
                  <a:lnTo>
                    <a:pt x="1241592" y="739711"/>
                  </a:lnTo>
                  <a:lnTo>
                    <a:pt x="1177282" y="693956"/>
                  </a:lnTo>
                  <a:lnTo>
                    <a:pt x="1135764" y="666074"/>
                  </a:lnTo>
                  <a:lnTo>
                    <a:pt x="1098724" y="645068"/>
                  </a:lnTo>
                  <a:lnTo>
                    <a:pt x="1058144" y="624041"/>
                  </a:lnTo>
                  <a:lnTo>
                    <a:pt x="1030446" y="606903"/>
                  </a:lnTo>
                  <a:lnTo>
                    <a:pt x="1002554" y="587600"/>
                  </a:lnTo>
                  <a:lnTo>
                    <a:pt x="974575" y="567335"/>
                  </a:lnTo>
                  <a:lnTo>
                    <a:pt x="943442" y="546642"/>
                  </a:lnTo>
                  <a:lnTo>
                    <a:pt x="911298" y="525759"/>
                  </a:lnTo>
                  <a:lnTo>
                    <a:pt x="881429" y="504791"/>
                  </a:lnTo>
                  <a:lnTo>
                    <a:pt x="849456" y="483786"/>
                  </a:lnTo>
                  <a:lnTo>
                    <a:pt x="814601" y="461595"/>
                  </a:lnTo>
                  <a:lnTo>
                    <a:pt x="756726" y="423990"/>
                  </a:lnTo>
                  <a:lnTo>
                    <a:pt x="720020" y="401129"/>
                  </a:lnTo>
                  <a:lnTo>
                    <a:pt x="702051" y="388957"/>
                  </a:lnTo>
                  <a:lnTo>
                    <a:pt x="684229" y="376167"/>
                  </a:lnTo>
                  <a:lnTo>
                    <a:pt x="666505" y="362965"/>
                  </a:lnTo>
                  <a:lnTo>
                    <a:pt x="628113" y="338948"/>
                  </a:lnTo>
                  <a:lnTo>
                    <a:pt x="570195" y="305717"/>
                  </a:lnTo>
                  <a:lnTo>
                    <a:pt x="532720" y="284290"/>
                  </a:lnTo>
                  <a:lnTo>
                    <a:pt x="492693" y="263080"/>
                  </a:lnTo>
                  <a:lnTo>
                    <a:pt x="454646" y="238851"/>
                  </a:lnTo>
                  <a:lnTo>
                    <a:pt x="436320" y="225846"/>
                  </a:lnTo>
                  <a:lnTo>
                    <a:pt x="400376" y="202046"/>
                  </a:lnTo>
                  <a:lnTo>
                    <a:pt x="364925" y="180951"/>
                  </a:lnTo>
                  <a:lnTo>
                    <a:pt x="329691" y="163785"/>
                  </a:lnTo>
                  <a:lnTo>
                    <a:pt x="297671" y="145248"/>
                  </a:lnTo>
                  <a:lnTo>
                    <a:pt x="266690" y="126492"/>
                  </a:lnTo>
                  <a:lnTo>
                    <a:pt x="233444" y="110365"/>
                  </a:lnTo>
                  <a:lnTo>
                    <a:pt x="172886" y="80968"/>
                  </a:lnTo>
                  <a:lnTo>
                    <a:pt x="101815" y="45621"/>
                  </a:lnTo>
                  <a:lnTo>
                    <a:pt x="65226" y="30138"/>
                  </a:lnTo>
                  <a:lnTo>
                    <a:pt x="43013" y="2196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617225" y="4859104"/>
              <a:ext cx="1630229" cy="1167454"/>
            </a:xfrm>
            <a:custGeom>
              <a:avLst/>
              <a:gdLst/>
              <a:ahLst/>
              <a:cxnLst/>
              <a:rect l="0" t="0" r="0" b="0"/>
              <a:pathLst>
                <a:path w="1630229" h="1167454">
                  <a:moveTo>
                    <a:pt x="0" y="1167453"/>
                  </a:moveTo>
                  <a:lnTo>
                    <a:pt x="16794" y="1136204"/>
                  </a:lnTo>
                  <a:lnTo>
                    <a:pt x="29278" y="1120064"/>
                  </a:lnTo>
                  <a:lnTo>
                    <a:pt x="48851" y="1105100"/>
                  </a:lnTo>
                  <a:lnTo>
                    <a:pt x="137159" y="1049726"/>
                  </a:lnTo>
                  <a:lnTo>
                    <a:pt x="175811" y="1030771"/>
                  </a:lnTo>
                  <a:lnTo>
                    <a:pt x="215050" y="1012170"/>
                  </a:lnTo>
                  <a:lnTo>
                    <a:pt x="256282" y="986272"/>
                  </a:lnTo>
                  <a:lnTo>
                    <a:pt x="298103" y="961979"/>
                  </a:lnTo>
                  <a:lnTo>
                    <a:pt x="340100" y="939978"/>
                  </a:lnTo>
                  <a:lnTo>
                    <a:pt x="382149" y="913073"/>
                  </a:lnTo>
                  <a:lnTo>
                    <a:pt x="429796" y="882898"/>
                  </a:lnTo>
                  <a:lnTo>
                    <a:pt x="533074" y="820322"/>
                  </a:lnTo>
                  <a:lnTo>
                    <a:pt x="568032" y="796198"/>
                  </a:lnTo>
                  <a:lnTo>
                    <a:pt x="603045" y="769895"/>
                  </a:lnTo>
                  <a:lnTo>
                    <a:pt x="638084" y="742623"/>
                  </a:lnTo>
                  <a:lnTo>
                    <a:pt x="676250" y="714921"/>
                  </a:lnTo>
                  <a:lnTo>
                    <a:pt x="715417" y="688196"/>
                  </a:lnTo>
                  <a:lnTo>
                    <a:pt x="752301" y="664632"/>
                  </a:lnTo>
                  <a:lnTo>
                    <a:pt x="791287" y="636240"/>
                  </a:lnTo>
                  <a:lnTo>
                    <a:pt x="867865" y="575986"/>
                  </a:lnTo>
                  <a:lnTo>
                    <a:pt x="983547" y="481855"/>
                  </a:lnTo>
                  <a:lnTo>
                    <a:pt x="1022612" y="452946"/>
                  </a:lnTo>
                  <a:lnTo>
                    <a:pt x="1062178" y="423347"/>
                  </a:lnTo>
                  <a:lnTo>
                    <a:pt x="1099240" y="390715"/>
                  </a:lnTo>
                  <a:lnTo>
                    <a:pt x="1138305" y="359852"/>
                  </a:lnTo>
                  <a:lnTo>
                    <a:pt x="1177871" y="330553"/>
                  </a:lnTo>
                  <a:lnTo>
                    <a:pt x="1232997" y="287777"/>
                  </a:lnTo>
                  <a:lnTo>
                    <a:pt x="1300855" y="234562"/>
                  </a:lnTo>
                  <a:lnTo>
                    <a:pt x="1444359" y="126266"/>
                  </a:lnTo>
                  <a:lnTo>
                    <a:pt x="1492103" y="92548"/>
                  </a:lnTo>
                  <a:lnTo>
                    <a:pt x="1550423" y="49204"/>
                  </a:lnTo>
                  <a:lnTo>
                    <a:pt x="16302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454980" y="6415708"/>
            <a:ext cx="2037180" cy="515364"/>
            <a:chOff x="4454980" y="6415708"/>
            <a:chExt cx="2037180" cy="515364"/>
          </a:xfrm>
        </p:grpSpPr>
        <p:sp>
          <p:nvSpPr>
            <p:cNvPr id="144" name="Freeform 143"/>
            <p:cNvSpPr/>
            <p:nvPr/>
          </p:nvSpPr>
          <p:spPr>
            <a:xfrm>
              <a:off x="4454980" y="6436743"/>
              <a:ext cx="204317" cy="202970"/>
            </a:xfrm>
            <a:custGeom>
              <a:avLst/>
              <a:gdLst/>
              <a:ahLst/>
              <a:cxnLst/>
              <a:rect l="0" t="0" r="0" b="0"/>
              <a:pathLst>
                <a:path w="204317" h="202970">
                  <a:moveTo>
                    <a:pt x="46552" y="0"/>
                  </a:moveTo>
                  <a:lnTo>
                    <a:pt x="46552" y="22334"/>
                  </a:lnTo>
                  <a:lnTo>
                    <a:pt x="45383" y="32419"/>
                  </a:lnTo>
                  <a:lnTo>
                    <a:pt x="43435" y="42648"/>
                  </a:lnTo>
                  <a:lnTo>
                    <a:pt x="40968" y="52973"/>
                  </a:lnTo>
                  <a:lnTo>
                    <a:pt x="39323" y="64531"/>
                  </a:lnTo>
                  <a:lnTo>
                    <a:pt x="38227" y="76911"/>
                  </a:lnTo>
                  <a:lnTo>
                    <a:pt x="37496" y="89839"/>
                  </a:lnTo>
                  <a:lnTo>
                    <a:pt x="34671" y="103132"/>
                  </a:lnTo>
                  <a:lnTo>
                    <a:pt x="30451" y="116668"/>
                  </a:lnTo>
                  <a:lnTo>
                    <a:pt x="20698" y="143005"/>
                  </a:lnTo>
                  <a:lnTo>
                    <a:pt x="4914" y="188480"/>
                  </a:lnTo>
                  <a:lnTo>
                    <a:pt x="0" y="202969"/>
                  </a:lnTo>
                  <a:lnTo>
                    <a:pt x="1710" y="197722"/>
                  </a:lnTo>
                  <a:lnTo>
                    <a:pt x="4971" y="192584"/>
                  </a:lnTo>
                  <a:lnTo>
                    <a:pt x="9482" y="186820"/>
                  </a:lnTo>
                  <a:lnTo>
                    <a:pt x="14827" y="180640"/>
                  </a:lnTo>
                  <a:lnTo>
                    <a:pt x="21896" y="174184"/>
                  </a:lnTo>
                  <a:lnTo>
                    <a:pt x="30115" y="167542"/>
                  </a:lnTo>
                  <a:lnTo>
                    <a:pt x="39099" y="160777"/>
                  </a:lnTo>
                  <a:lnTo>
                    <a:pt x="48595" y="155098"/>
                  </a:lnTo>
                  <a:lnTo>
                    <a:pt x="58432" y="150144"/>
                  </a:lnTo>
                  <a:lnTo>
                    <a:pt x="68495" y="145673"/>
                  </a:lnTo>
                  <a:lnTo>
                    <a:pt x="78710" y="145028"/>
                  </a:lnTo>
                  <a:lnTo>
                    <a:pt x="89026" y="146937"/>
                  </a:lnTo>
                  <a:lnTo>
                    <a:pt x="99409" y="150546"/>
                  </a:lnTo>
                  <a:lnTo>
                    <a:pt x="109837" y="155289"/>
                  </a:lnTo>
                  <a:lnTo>
                    <a:pt x="120294" y="160789"/>
                  </a:lnTo>
                  <a:lnTo>
                    <a:pt x="130772" y="166792"/>
                  </a:lnTo>
                  <a:lnTo>
                    <a:pt x="141263" y="171964"/>
                  </a:lnTo>
                  <a:lnTo>
                    <a:pt x="151763" y="176580"/>
                  </a:lnTo>
                  <a:lnTo>
                    <a:pt x="204316" y="189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648778" y="6426226"/>
              <a:ext cx="10519" cy="441740"/>
            </a:xfrm>
            <a:custGeom>
              <a:avLst/>
              <a:gdLst/>
              <a:ahLst/>
              <a:cxnLst/>
              <a:rect l="0" t="0" r="0" b="0"/>
              <a:pathLst>
                <a:path w="10519" h="441740">
                  <a:moveTo>
                    <a:pt x="0" y="0"/>
                  </a:moveTo>
                  <a:lnTo>
                    <a:pt x="0" y="221732"/>
                  </a:lnTo>
                  <a:lnTo>
                    <a:pt x="1169" y="241311"/>
                  </a:lnTo>
                  <a:lnTo>
                    <a:pt x="3117" y="260207"/>
                  </a:lnTo>
                  <a:lnTo>
                    <a:pt x="5584" y="278647"/>
                  </a:lnTo>
                  <a:lnTo>
                    <a:pt x="7228" y="296784"/>
                  </a:lnTo>
                  <a:lnTo>
                    <a:pt x="8325" y="314718"/>
                  </a:lnTo>
                  <a:lnTo>
                    <a:pt x="9543" y="349058"/>
                  </a:lnTo>
                  <a:lnTo>
                    <a:pt x="10518" y="4417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848612" y="6615543"/>
              <a:ext cx="252424" cy="241906"/>
            </a:xfrm>
            <a:custGeom>
              <a:avLst/>
              <a:gdLst/>
              <a:ahLst/>
              <a:cxnLst/>
              <a:rect l="0" t="0" r="0" b="0"/>
              <a:pathLst>
                <a:path w="252424" h="241906">
                  <a:moveTo>
                    <a:pt x="0" y="0"/>
                  </a:moveTo>
                  <a:lnTo>
                    <a:pt x="11167" y="16750"/>
                  </a:lnTo>
                  <a:lnTo>
                    <a:pt x="14457" y="26359"/>
                  </a:lnTo>
                  <a:lnTo>
                    <a:pt x="16649" y="37439"/>
                  </a:lnTo>
                  <a:lnTo>
                    <a:pt x="18111" y="49500"/>
                  </a:lnTo>
                  <a:lnTo>
                    <a:pt x="21424" y="61047"/>
                  </a:lnTo>
                  <a:lnTo>
                    <a:pt x="25969" y="72251"/>
                  </a:lnTo>
                  <a:lnTo>
                    <a:pt x="31336" y="83226"/>
                  </a:lnTo>
                  <a:lnTo>
                    <a:pt x="37252" y="94049"/>
                  </a:lnTo>
                  <a:lnTo>
                    <a:pt x="43532" y="104769"/>
                  </a:lnTo>
                  <a:lnTo>
                    <a:pt x="50057" y="115422"/>
                  </a:lnTo>
                  <a:lnTo>
                    <a:pt x="57912" y="126029"/>
                  </a:lnTo>
                  <a:lnTo>
                    <a:pt x="66655" y="136607"/>
                  </a:lnTo>
                  <a:lnTo>
                    <a:pt x="75990" y="147165"/>
                  </a:lnTo>
                  <a:lnTo>
                    <a:pt x="86887" y="157710"/>
                  </a:lnTo>
                  <a:lnTo>
                    <a:pt x="98827" y="168245"/>
                  </a:lnTo>
                  <a:lnTo>
                    <a:pt x="111461" y="178775"/>
                  </a:lnTo>
                  <a:lnTo>
                    <a:pt x="124558" y="188132"/>
                  </a:lnTo>
                  <a:lnTo>
                    <a:pt x="137964" y="196707"/>
                  </a:lnTo>
                  <a:lnTo>
                    <a:pt x="151576" y="204761"/>
                  </a:lnTo>
                  <a:lnTo>
                    <a:pt x="164156" y="211299"/>
                  </a:lnTo>
                  <a:lnTo>
                    <a:pt x="176049" y="216826"/>
                  </a:lnTo>
                  <a:lnTo>
                    <a:pt x="187484" y="221679"/>
                  </a:lnTo>
                  <a:lnTo>
                    <a:pt x="198612" y="226084"/>
                  </a:lnTo>
                  <a:lnTo>
                    <a:pt x="209537" y="230189"/>
                  </a:lnTo>
                  <a:lnTo>
                    <a:pt x="252423" y="2419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880165" y="6594507"/>
              <a:ext cx="136730" cy="336565"/>
            </a:xfrm>
            <a:custGeom>
              <a:avLst/>
              <a:gdLst/>
              <a:ahLst/>
              <a:cxnLst/>
              <a:rect l="0" t="0" r="0" b="0"/>
              <a:pathLst>
                <a:path w="136730" h="336565">
                  <a:moveTo>
                    <a:pt x="136729" y="0"/>
                  </a:moveTo>
                  <a:lnTo>
                    <a:pt x="131146" y="16751"/>
                  </a:lnTo>
                  <a:lnTo>
                    <a:pt x="128332" y="26360"/>
                  </a:lnTo>
                  <a:lnTo>
                    <a:pt x="122090" y="49501"/>
                  </a:lnTo>
                  <a:lnTo>
                    <a:pt x="117621" y="62216"/>
                  </a:lnTo>
                  <a:lnTo>
                    <a:pt x="112304" y="75368"/>
                  </a:lnTo>
                  <a:lnTo>
                    <a:pt x="106422" y="88809"/>
                  </a:lnTo>
                  <a:lnTo>
                    <a:pt x="101332" y="101277"/>
                  </a:lnTo>
                  <a:lnTo>
                    <a:pt x="96771" y="113094"/>
                  </a:lnTo>
                  <a:lnTo>
                    <a:pt x="92561" y="124479"/>
                  </a:lnTo>
                  <a:lnTo>
                    <a:pt x="87417" y="136742"/>
                  </a:lnTo>
                  <a:lnTo>
                    <a:pt x="81651" y="149592"/>
                  </a:lnTo>
                  <a:lnTo>
                    <a:pt x="75469" y="162834"/>
                  </a:lnTo>
                  <a:lnTo>
                    <a:pt x="70179" y="175168"/>
                  </a:lnTo>
                  <a:lnTo>
                    <a:pt x="65484" y="186896"/>
                  </a:lnTo>
                  <a:lnTo>
                    <a:pt x="61185" y="198221"/>
                  </a:lnTo>
                  <a:lnTo>
                    <a:pt x="55982" y="210445"/>
                  </a:lnTo>
                  <a:lnTo>
                    <a:pt x="43968" y="236493"/>
                  </a:lnTo>
                  <a:lnTo>
                    <a:pt x="24065" y="277437"/>
                  </a:lnTo>
                  <a:lnTo>
                    <a:pt x="18380" y="290134"/>
                  </a:lnTo>
                  <a:lnTo>
                    <a:pt x="13423" y="302105"/>
                  </a:lnTo>
                  <a:lnTo>
                    <a:pt x="0" y="336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290351" y="6615543"/>
              <a:ext cx="147248" cy="1"/>
            </a:xfrm>
            <a:custGeom>
              <a:avLst/>
              <a:gdLst/>
              <a:ahLst/>
              <a:cxnLst/>
              <a:rect l="0" t="0" r="0" b="0"/>
              <a:pathLst>
                <a:path w="147248" h="1">
                  <a:moveTo>
                    <a:pt x="0" y="0"/>
                  </a:moveTo>
                  <a:lnTo>
                    <a:pt x="1472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269316" y="6710201"/>
              <a:ext cx="136730" cy="21037"/>
            </a:xfrm>
            <a:custGeom>
              <a:avLst/>
              <a:gdLst/>
              <a:ahLst/>
              <a:cxnLst/>
              <a:rect l="0" t="0" r="0" b="0"/>
              <a:pathLst>
                <a:path w="136730" h="21037">
                  <a:moveTo>
                    <a:pt x="0" y="21036"/>
                  </a:moveTo>
                  <a:lnTo>
                    <a:pt x="22334" y="21036"/>
                  </a:lnTo>
                  <a:lnTo>
                    <a:pt x="33587" y="18698"/>
                  </a:lnTo>
                  <a:lnTo>
                    <a:pt x="45764" y="14803"/>
                  </a:lnTo>
                  <a:lnTo>
                    <a:pt x="58557" y="9868"/>
                  </a:lnTo>
                  <a:lnTo>
                    <a:pt x="71759" y="6579"/>
                  </a:lnTo>
                  <a:lnTo>
                    <a:pt x="85236" y="4386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742608" y="6415708"/>
              <a:ext cx="42072" cy="410187"/>
            </a:xfrm>
            <a:custGeom>
              <a:avLst/>
              <a:gdLst/>
              <a:ahLst/>
              <a:cxnLst/>
              <a:rect l="0" t="0" r="0" b="0"/>
              <a:pathLst>
                <a:path w="42072" h="410187">
                  <a:moveTo>
                    <a:pt x="42071" y="0"/>
                  </a:moveTo>
                  <a:lnTo>
                    <a:pt x="42071" y="22334"/>
                  </a:lnTo>
                  <a:lnTo>
                    <a:pt x="40902" y="33587"/>
                  </a:lnTo>
                  <a:lnTo>
                    <a:pt x="38954" y="45765"/>
                  </a:lnTo>
                  <a:lnTo>
                    <a:pt x="36487" y="58557"/>
                  </a:lnTo>
                  <a:lnTo>
                    <a:pt x="30630" y="85236"/>
                  </a:lnTo>
                  <a:lnTo>
                    <a:pt x="27432" y="98895"/>
                  </a:lnTo>
                  <a:lnTo>
                    <a:pt x="25300" y="115011"/>
                  </a:lnTo>
                  <a:lnTo>
                    <a:pt x="23878" y="132769"/>
                  </a:lnTo>
                  <a:lnTo>
                    <a:pt x="22931" y="151618"/>
                  </a:lnTo>
                  <a:lnTo>
                    <a:pt x="21130" y="167690"/>
                  </a:lnTo>
                  <a:lnTo>
                    <a:pt x="18762" y="181910"/>
                  </a:lnTo>
                  <a:lnTo>
                    <a:pt x="16014" y="194897"/>
                  </a:lnTo>
                  <a:lnTo>
                    <a:pt x="14182" y="209398"/>
                  </a:lnTo>
                  <a:lnTo>
                    <a:pt x="12960" y="224908"/>
                  </a:lnTo>
                  <a:lnTo>
                    <a:pt x="12146" y="241091"/>
                  </a:lnTo>
                  <a:lnTo>
                    <a:pt x="11241" y="274654"/>
                  </a:lnTo>
                  <a:lnTo>
                    <a:pt x="10661" y="338228"/>
                  </a:lnTo>
                  <a:lnTo>
                    <a:pt x="9444" y="351696"/>
                  </a:lnTo>
                  <a:lnTo>
                    <a:pt x="0" y="410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932286" y="6436743"/>
              <a:ext cx="244238" cy="381720"/>
            </a:xfrm>
            <a:custGeom>
              <a:avLst/>
              <a:gdLst/>
              <a:ahLst/>
              <a:cxnLst/>
              <a:rect l="0" t="0" r="0" b="0"/>
              <a:pathLst>
                <a:path w="244238" h="381720">
                  <a:moveTo>
                    <a:pt x="136368" y="63106"/>
                  </a:moveTo>
                  <a:lnTo>
                    <a:pt x="130785" y="46356"/>
                  </a:lnTo>
                  <a:lnTo>
                    <a:pt x="125634" y="40253"/>
                  </a:lnTo>
                  <a:lnTo>
                    <a:pt x="118695" y="35016"/>
                  </a:lnTo>
                  <a:lnTo>
                    <a:pt x="110562" y="30356"/>
                  </a:lnTo>
                  <a:lnTo>
                    <a:pt x="100466" y="28418"/>
                  </a:lnTo>
                  <a:lnTo>
                    <a:pt x="89061" y="28294"/>
                  </a:lnTo>
                  <a:lnTo>
                    <a:pt x="76783" y="29380"/>
                  </a:lnTo>
                  <a:lnTo>
                    <a:pt x="63923" y="31273"/>
                  </a:lnTo>
                  <a:lnTo>
                    <a:pt x="50675" y="33704"/>
                  </a:lnTo>
                  <a:lnTo>
                    <a:pt x="37169" y="36493"/>
                  </a:lnTo>
                  <a:lnTo>
                    <a:pt x="25828" y="40689"/>
                  </a:lnTo>
                  <a:lnTo>
                    <a:pt x="15929" y="45824"/>
                  </a:lnTo>
                  <a:lnTo>
                    <a:pt x="6993" y="51585"/>
                  </a:lnTo>
                  <a:lnTo>
                    <a:pt x="2205" y="60100"/>
                  </a:lnTo>
                  <a:lnTo>
                    <a:pt x="181" y="70452"/>
                  </a:lnTo>
                  <a:lnTo>
                    <a:pt x="0" y="82027"/>
                  </a:lnTo>
                  <a:lnTo>
                    <a:pt x="2217" y="93249"/>
                  </a:lnTo>
                  <a:lnTo>
                    <a:pt x="6032" y="104237"/>
                  </a:lnTo>
                  <a:lnTo>
                    <a:pt x="10913" y="115067"/>
                  </a:lnTo>
                  <a:lnTo>
                    <a:pt x="18841" y="124626"/>
                  </a:lnTo>
                  <a:lnTo>
                    <a:pt x="28802" y="133335"/>
                  </a:lnTo>
                  <a:lnTo>
                    <a:pt x="40116" y="141477"/>
                  </a:lnTo>
                  <a:lnTo>
                    <a:pt x="49996" y="149244"/>
                  </a:lnTo>
                  <a:lnTo>
                    <a:pt x="58920" y="156759"/>
                  </a:lnTo>
                  <a:lnTo>
                    <a:pt x="67207" y="164106"/>
                  </a:lnTo>
                  <a:lnTo>
                    <a:pt x="76237" y="170173"/>
                  </a:lnTo>
                  <a:lnTo>
                    <a:pt x="85763" y="175385"/>
                  </a:lnTo>
                  <a:lnTo>
                    <a:pt x="95619" y="180029"/>
                  </a:lnTo>
                  <a:lnTo>
                    <a:pt x="104528" y="185463"/>
                  </a:lnTo>
                  <a:lnTo>
                    <a:pt x="112804" y="191422"/>
                  </a:lnTo>
                  <a:lnTo>
                    <a:pt x="120658" y="197732"/>
                  </a:lnTo>
                  <a:lnTo>
                    <a:pt x="129401" y="205445"/>
                  </a:lnTo>
                  <a:lnTo>
                    <a:pt x="148464" y="223364"/>
                  </a:lnTo>
                  <a:lnTo>
                    <a:pt x="188240" y="262345"/>
                  </a:lnTo>
                  <a:lnTo>
                    <a:pt x="222444" y="296453"/>
                  </a:lnTo>
                  <a:lnTo>
                    <a:pt x="229980" y="306317"/>
                  </a:lnTo>
                  <a:lnTo>
                    <a:pt x="236171" y="316399"/>
                  </a:lnTo>
                  <a:lnTo>
                    <a:pt x="241468" y="326627"/>
                  </a:lnTo>
                  <a:lnTo>
                    <a:pt x="243831" y="338119"/>
                  </a:lnTo>
                  <a:lnTo>
                    <a:pt x="244237" y="350455"/>
                  </a:lnTo>
                  <a:lnTo>
                    <a:pt x="243339" y="363355"/>
                  </a:lnTo>
                  <a:lnTo>
                    <a:pt x="238066" y="371953"/>
                  </a:lnTo>
                  <a:lnTo>
                    <a:pt x="229877" y="377686"/>
                  </a:lnTo>
                  <a:lnTo>
                    <a:pt x="219742" y="381508"/>
                  </a:lnTo>
                  <a:lnTo>
                    <a:pt x="209480" y="381719"/>
                  </a:lnTo>
                  <a:lnTo>
                    <a:pt x="199133" y="379522"/>
                  </a:lnTo>
                  <a:lnTo>
                    <a:pt x="188729" y="375721"/>
                  </a:lnTo>
                  <a:lnTo>
                    <a:pt x="177118" y="370848"/>
                  </a:lnTo>
                  <a:lnTo>
                    <a:pt x="164704" y="365263"/>
                  </a:lnTo>
                  <a:lnTo>
                    <a:pt x="151753" y="359202"/>
                  </a:lnTo>
                  <a:lnTo>
                    <a:pt x="140781" y="351656"/>
                  </a:lnTo>
                  <a:lnTo>
                    <a:pt x="131130" y="343119"/>
                  </a:lnTo>
                  <a:lnTo>
                    <a:pt x="122358" y="333922"/>
                  </a:lnTo>
                  <a:lnTo>
                    <a:pt x="115342" y="323116"/>
                  </a:lnTo>
                  <a:lnTo>
                    <a:pt x="109496" y="311238"/>
                  </a:lnTo>
                  <a:lnTo>
                    <a:pt x="104430" y="298645"/>
                  </a:lnTo>
                  <a:lnTo>
                    <a:pt x="102221" y="285575"/>
                  </a:lnTo>
                  <a:lnTo>
                    <a:pt x="101917" y="272187"/>
                  </a:lnTo>
                  <a:lnTo>
                    <a:pt x="102883" y="258587"/>
                  </a:lnTo>
                  <a:lnTo>
                    <a:pt x="105865" y="244846"/>
                  </a:lnTo>
                  <a:lnTo>
                    <a:pt x="110189" y="231011"/>
                  </a:lnTo>
                  <a:lnTo>
                    <a:pt x="115409" y="217113"/>
                  </a:lnTo>
                  <a:lnTo>
                    <a:pt x="122396" y="203174"/>
                  </a:lnTo>
                  <a:lnTo>
                    <a:pt x="130559" y="189206"/>
                  </a:lnTo>
                  <a:lnTo>
                    <a:pt x="139507" y="175220"/>
                  </a:lnTo>
                  <a:lnTo>
                    <a:pt x="147809" y="161220"/>
                  </a:lnTo>
                  <a:lnTo>
                    <a:pt x="155681" y="147214"/>
                  </a:lnTo>
                  <a:lnTo>
                    <a:pt x="163267" y="133201"/>
                  </a:lnTo>
                  <a:lnTo>
                    <a:pt x="169493" y="119185"/>
                  </a:lnTo>
                  <a:lnTo>
                    <a:pt x="174812" y="105167"/>
                  </a:lnTo>
                  <a:lnTo>
                    <a:pt x="179526" y="91146"/>
                  </a:lnTo>
                  <a:lnTo>
                    <a:pt x="181501" y="77126"/>
                  </a:lnTo>
                  <a:lnTo>
                    <a:pt x="181649" y="63104"/>
                  </a:lnTo>
                  <a:lnTo>
                    <a:pt x="180578" y="49081"/>
                  </a:lnTo>
                  <a:lnTo>
                    <a:pt x="177528" y="37395"/>
                  </a:lnTo>
                  <a:lnTo>
                    <a:pt x="173156" y="27268"/>
                  </a:lnTo>
                  <a:lnTo>
                    <a:pt x="1258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244651" y="6489331"/>
              <a:ext cx="247509" cy="258557"/>
            </a:xfrm>
            <a:custGeom>
              <a:avLst/>
              <a:gdLst/>
              <a:ahLst/>
              <a:cxnLst/>
              <a:rect l="0" t="0" r="0" b="0"/>
              <a:pathLst>
                <a:path w="247509" h="258557">
                  <a:moveTo>
                    <a:pt x="97460" y="0"/>
                  </a:moveTo>
                  <a:lnTo>
                    <a:pt x="80710" y="11167"/>
                  </a:lnTo>
                  <a:lnTo>
                    <a:pt x="73439" y="17963"/>
                  </a:lnTo>
                  <a:lnTo>
                    <a:pt x="66254" y="25999"/>
                  </a:lnTo>
                  <a:lnTo>
                    <a:pt x="59127" y="34862"/>
                  </a:lnTo>
                  <a:lnTo>
                    <a:pt x="32346" y="69670"/>
                  </a:lnTo>
                  <a:lnTo>
                    <a:pt x="24835" y="82674"/>
                  </a:lnTo>
                  <a:lnTo>
                    <a:pt x="18660" y="96018"/>
                  </a:lnTo>
                  <a:lnTo>
                    <a:pt x="13373" y="109589"/>
                  </a:lnTo>
                  <a:lnTo>
                    <a:pt x="8681" y="123310"/>
                  </a:lnTo>
                  <a:lnTo>
                    <a:pt x="4385" y="137132"/>
                  </a:lnTo>
                  <a:lnTo>
                    <a:pt x="351" y="151021"/>
                  </a:lnTo>
                  <a:lnTo>
                    <a:pt x="0" y="163786"/>
                  </a:lnTo>
                  <a:lnTo>
                    <a:pt x="2102" y="175803"/>
                  </a:lnTo>
                  <a:lnTo>
                    <a:pt x="5841" y="187319"/>
                  </a:lnTo>
                  <a:lnTo>
                    <a:pt x="11840" y="198503"/>
                  </a:lnTo>
                  <a:lnTo>
                    <a:pt x="19345" y="209464"/>
                  </a:lnTo>
                  <a:lnTo>
                    <a:pt x="27854" y="220278"/>
                  </a:lnTo>
                  <a:lnTo>
                    <a:pt x="38201" y="229824"/>
                  </a:lnTo>
                  <a:lnTo>
                    <a:pt x="49774" y="238526"/>
                  </a:lnTo>
                  <a:lnTo>
                    <a:pt x="62164" y="246664"/>
                  </a:lnTo>
                  <a:lnTo>
                    <a:pt x="76267" y="252090"/>
                  </a:lnTo>
                  <a:lnTo>
                    <a:pt x="91512" y="255706"/>
                  </a:lnTo>
                  <a:lnTo>
                    <a:pt x="107518" y="258117"/>
                  </a:lnTo>
                  <a:lnTo>
                    <a:pt x="122863" y="258556"/>
                  </a:lnTo>
                  <a:lnTo>
                    <a:pt x="137768" y="257681"/>
                  </a:lnTo>
                  <a:lnTo>
                    <a:pt x="152379" y="255928"/>
                  </a:lnTo>
                  <a:lnTo>
                    <a:pt x="166794" y="251254"/>
                  </a:lnTo>
                  <a:lnTo>
                    <a:pt x="181079" y="244631"/>
                  </a:lnTo>
                  <a:lnTo>
                    <a:pt x="195276" y="236711"/>
                  </a:lnTo>
                  <a:lnTo>
                    <a:pt x="207079" y="227924"/>
                  </a:lnTo>
                  <a:lnTo>
                    <a:pt x="217284" y="218561"/>
                  </a:lnTo>
                  <a:lnTo>
                    <a:pt x="226425" y="208814"/>
                  </a:lnTo>
                  <a:lnTo>
                    <a:pt x="233687" y="197640"/>
                  </a:lnTo>
                  <a:lnTo>
                    <a:pt x="239698" y="185517"/>
                  </a:lnTo>
                  <a:lnTo>
                    <a:pt x="244873" y="172760"/>
                  </a:lnTo>
                  <a:lnTo>
                    <a:pt x="247155" y="159581"/>
                  </a:lnTo>
                  <a:lnTo>
                    <a:pt x="247508" y="146121"/>
                  </a:lnTo>
                  <a:lnTo>
                    <a:pt x="246574" y="132473"/>
                  </a:lnTo>
                  <a:lnTo>
                    <a:pt x="243614" y="121036"/>
                  </a:lnTo>
                  <a:lnTo>
                    <a:pt x="239304" y="111075"/>
                  </a:lnTo>
                  <a:lnTo>
                    <a:pt x="234093" y="102097"/>
                  </a:lnTo>
                  <a:lnTo>
                    <a:pt x="227114" y="92606"/>
                  </a:lnTo>
                  <a:lnTo>
                    <a:pt x="218955" y="82773"/>
                  </a:lnTo>
                  <a:lnTo>
                    <a:pt x="210009" y="72711"/>
                  </a:lnTo>
                  <a:lnTo>
                    <a:pt x="200540" y="63667"/>
                  </a:lnTo>
                  <a:lnTo>
                    <a:pt x="190722" y="55300"/>
                  </a:lnTo>
                  <a:lnTo>
                    <a:pt x="150048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238592" y="6915294"/>
            <a:ext cx="2250767" cy="546916"/>
            <a:chOff x="4238592" y="6915294"/>
            <a:chExt cx="2250767" cy="546916"/>
          </a:xfrm>
        </p:grpSpPr>
        <p:sp>
          <p:nvSpPr>
            <p:cNvPr id="154" name="Freeform 153"/>
            <p:cNvSpPr/>
            <p:nvPr/>
          </p:nvSpPr>
          <p:spPr>
            <a:xfrm>
              <a:off x="4238592" y="6978400"/>
              <a:ext cx="862444" cy="63106"/>
            </a:xfrm>
            <a:custGeom>
              <a:avLst/>
              <a:gdLst/>
              <a:ahLst/>
              <a:cxnLst/>
              <a:rect l="0" t="0" r="0" b="0"/>
              <a:pathLst>
                <a:path w="862444" h="63106">
                  <a:moveTo>
                    <a:pt x="0" y="0"/>
                  </a:moveTo>
                  <a:lnTo>
                    <a:pt x="22333" y="0"/>
                  </a:lnTo>
                  <a:lnTo>
                    <a:pt x="32418" y="1169"/>
                  </a:lnTo>
                  <a:lnTo>
                    <a:pt x="42647" y="3117"/>
                  </a:lnTo>
                  <a:lnTo>
                    <a:pt x="52972" y="5583"/>
                  </a:lnTo>
                  <a:lnTo>
                    <a:pt x="66868" y="7228"/>
                  </a:lnTo>
                  <a:lnTo>
                    <a:pt x="83143" y="8324"/>
                  </a:lnTo>
                  <a:lnTo>
                    <a:pt x="101005" y="9055"/>
                  </a:lnTo>
                  <a:lnTo>
                    <a:pt x="145782" y="9868"/>
                  </a:lnTo>
                  <a:lnTo>
                    <a:pt x="170811" y="10084"/>
                  </a:lnTo>
                  <a:lnTo>
                    <a:pt x="192172" y="11397"/>
                  </a:lnTo>
                  <a:lnTo>
                    <a:pt x="211087" y="13442"/>
                  </a:lnTo>
                  <a:lnTo>
                    <a:pt x="228371" y="15973"/>
                  </a:lnTo>
                  <a:lnTo>
                    <a:pt x="244568" y="17660"/>
                  </a:lnTo>
                  <a:lnTo>
                    <a:pt x="260041" y="18786"/>
                  </a:lnTo>
                  <a:lnTo>
                    <a:pt x="275031" y="19535"/>
                  </a:lnTo>
                  <a:lnTo>
                    <a:pt x="307268" y="20369"/>
                  </a:lnTo>
                  <a:lnTo>
                    <a:pt x="422264" y="20996"/>
                  </a:lnTo>
                  <a:lnTo>
                    <a:pt x="438105" y="22178"/>
                  </a:lnTo>
                  <a:lnTo>
                    <a:pt x="454508" y="24134"/>
                  </a:lnTo>
                  <a:lnTo>
                    <a:pt x="471287" y="26608"/>
                  </a:lnTo>
                  <a:lnTo>
                    <a:pt x="488316" y="28256"/>
                  </a:lnTo>
                  <a:lnTo>
                    <a:pt x="505512" y="29355"/>
                  </a:lnTo>
                  <a:lnTo>
                    <a:pt x="522819" y="30088"/>
                  </a:lnTo>
                  <a:lnTo>
                    <a:pt x="540200" y="31744"/>
                  </a:lnTo>
                  <a:lnTo>
                    <a:pt x="557630" y="34018"/>
                  </a:lnTo>
                  <a:lnTo>
                    <a:pt x="575094" y="36702"/>
                  </a:lnTo>
                  <a:lnTo>
                    <a:pt x="592579" y="38491"/>
                  </a:lnTo>
                  <a:lnTo>
                    <a:pt x="610079" y="39684"/>
                  </a:lnTo>
                  <a:lnTo>
                    <a:pt x="627589" y="40480"/>
                  </a:lnTo>
                  <a:lnTo>
                    <a:pt x="643937" y="42178"/>
                  </a:lnTo>
                  <a:lnTo>
                    <a:pt x="659509" y="44479"/>
                  </a:lnTo>
                  <a:lnTo>
                    <a:pt x="674566" y="47182"/>
                  </a:lnTo>
                  <a:lnTo>
                    <a:pt x="689278" y="48984"/>
                  </a:lnTo>
                  <a:lnTo>
                    <a:pt x="703760" y="50184"/>
                  </a:lnTo>
                  <a:lnTo>
                    <a:pt x="718090" y="50986"/>
                  </a:lnTo>
                  <a:lnTo>
                    <a:pt x="746477" y="51876"/>
                  </a:lnTo>
                  <a:lnTo>
                    <a:pt x="802789" y="52447"/>
                  </a:lnTo>
                  <a:lnTo>
                    <a:pt x="815662" y="53663"/>
                  </a:lnTo>
                  <a:lnTo>
                    <a:pt x="827750" y="55641"/>
                  </a:lnTo>
                  <a:lnTo>
                    <a:pt x="862443" y="631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697844" y="7062541"/>
              <a:ext cx="140252" cy="168282"/>
            </a:xfrm>
            <a:custGeom>
              <a:avLst/>
              <a:gdLst/>
              <a:ahLst/>
              <a:cxnLst/>
              <a:rect l="0" t="0" r="0" b="0"/>
              <a:pathLst>
                <a:path w="140252" h="168282">
                  <a:moveTo>
                    <a:pt x="45592" y="0"/>
                  </a:moveTo>
                  <a:lnTo>
                    <a:pt x="0" y="136776"/>
                  </a:lnTo>
                  <a:lnTo>
                    <a:pt x="1174" y="144940"/>
                  </a:lnTo>
                  <a:lnTo>
                    <a:pt x="5463" y="151551"/>
                  </a:lnTo>
                  <a:lnTo>
                    <a:pt x="11827" y="157128"/>
                  </a:lnTo>
                  <a:lnTo>
                    <a:pt x="20745" y="160845"/>
                  </a:lnTo>
                  <a:lnTo>
                    <a:pt x="31365" y="163324"/>
                  </a:lnTo>
                  <a:lnTo>
                    <a:pt x="43119" y="164976"/>
                  </a:lnTo>
                  <a:lnTo>
                    <a:pt x="56798" y="166078"/>
                  </a:lnTo>
                  <a:lnTo>
                    <a:pt x="71761" y="166812"/>
                  </a:lnTo>
                  <a:lnTo>
                    <a:pt x="140251" y="168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827577" y="7146681"/>
              <a:ext cx="42072" cy="315529"/>
            </a:xfrm>
            <a:custGeom>
              <a:avLst/>
              <a:gdLst/>
              <a:ahLst/>
              <a:cxnLst/>
              <a:rect l="0" t="0" r="0" b="0"/>
              <a:pathLst>
                <a:path w="42072" h="315529">
                  <a:moveTo>
                    <a:pt x="42071" y="0"/>
                  </a:moveTo>
                  <a:lnTo>
                    <a:pt x="36487" y="16751"/>
                  </a:lnTo>
                  <a:lnTo>
                    <a:pt x="34842" y="26360"/>
                  </a:lnTo>
                  <a:lnTo>
                    <a:pt x="33746" y="37440"/>
                  </a:lnTo>
                  <a:lnTo>
                    <a:pt x="33015" y="49501"/>
                  </a:lnTo>
                  <a:lnTo>
                    <a:pt x="32203" y="75368"/>
                  </a:lnTo>
                  <a:lnTo>
                    <a:pt x="31681" y="135645"/>
                  </a:lnTo>
                  <a:lnTo>
                    <a:pt x="30470" y="150030"/>
                  </a:lnTo>
                  <a:lnTo>
                    <a:pt x="28494" y="163126"/>
                  </a:lnTo>
                  <a:lnTo>
                    <a:pt x="26008" y="175361"/>
                  </a:lnTo>
                  <a:lnTo>
                    <a:pt x="24350" y="188194"/>
                  </a:lnTo>
                  <a:lnTo>
                    <a:pt x="23245" y="201423"/>
                  </a:lnTo>
                  <a:lnTo>
                    <a:pt x="22509" y="214916"/>
                  </a:lnTo>
                  <a:lnTo>
                    <a:pt x="20849" y="228587"/>
                  </a:lnTo>
                  <a:lnTo>
                    <a:pt x="18574" y="242375"/>
                  </a:lnTo>
                  <a:lnTo>
                    <a:pt x="15888" y="256242"/>
                  </a:lnTo>
                  <a:lnTo>
                    <a:pt x="12930" y="268992"/>
                  </a:lnTo>
                  <a:lnTo>
                    <a:pt x="9788" y="280998"/>
                  </a:lnTo>
                  <a:lnTo>
                    <a:pt x="0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679503" y="6915294"/>
              <a:ext cx="809856" cy="20999"/>
            </a:xfrm>
            <a:custGeom>
              <a:avLst/>
              <a:gdLst/>
              <a:ahLst/>
              <a:cxnLst/>
              <a:rect l="0" t="0" r="0" b="0"/>
              <a:pathLst>
                <a:path w="809856" h="20999">
                  <a:moveTo>
                    <a:pt x="0" y="0"/>
                  </a:moveTo>
                  <a:lnTo>
                    <a:pt x="27917" y="0"/>
                  </a:lnTo>
                  <a:lnTo>
                    <a:pt x="39646" y="1168"/>
                  </a:lnTo>
                  <a:lnTo>
                    <a:pt x="50972" y="3116"/>
                  </a:lnTo>
                  <a:lnTo>
                    <a:pt x="62028" y="5583"/>
                  </a:lnTo>
                  <a:lnTo>
                    <a:pt x="76411" y="7228"/>
                  </a:lnTo>
                  <a:lnTo>
                    <a:pt x="93011" y="8324"/>
                  </a:lnTo>
                  <a:lnTo>
                    <a:pt x="111090" y="9055"/>
                  </a:lnTo>
                  <a:lnTo>
                    <a:pt x="152991" y="9867"/>
                  </a:lnTo>
                  <a:lnTo>
                    <a:pt x="450816" y="10517"/>
                  </a:lnTo>
                  <a:lnTo>
                    <a:pt x="466488" y="11686"/>
                  </a:lnTo>
                  <a:lnTo>
                    <a:pt x="481611" y="13634"/>
                  </a:lnTo>
                  <a:lnTo>
                    <a:pt x="496367" y="16101"/>
                  </a:lnTo>
                  <a:lnTo>
                    <a:pt x="512048" y="17746"/>
                  </a:lnTo>
                  <a:lnTo>
                    <a:pt x="528344" y="18843"/>
                  </a:lnTo>
                  <a:lnTo>
                    <a:pt x="560865" y="20061"/>
                  </a:lnTo>
                  <a:lnTo>
                    <a:pt x="605454" y="20747"/>
                  </a:lnTo>
                  <a:lnTo>
                    <a:pt x="676492" y="20998"/>
                  </a:lnTo>
                  <a:lnTo>
                    <a:pt x="689393" y="19842"/>
                  </a:lnTo>
                  <a:lnTo>
                    <a:pt x="701500" y="17902"/>
                  </a:lnTo>
                  <a:lnTo>
                    <a:pt x="713077" y="15441"/>
                  </a:lnTo>
                  <a:lnTo>
                    <a:pt x="727807" y="13800"/>
                  </a:lnTo>
                  <a:lnTo>
                    <a:pt x="744638" y="12706"/>
                  </a:lnTo>
                  <a:lnTo>
                    <a:pt x="809855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001988" y="6988917"/>
              <a:ext cx="224431" cy="157765"/>
            </a:xfrm>
            <a:custGeom>
              <a:avLst/>
              <a:gdLst/>
              <a:ahLst/>
              <a:cxnLst/>
              <a:rect l="0" t="0" r="0" b="0"/>
              <a:pathLst>
                <a:path w="224431" h="157765">
                  <a:moveTo>
                    <a:pt x="35113" y="0"/>
                  </a:moveTo>
                  <a:lnTo>
                    <a:pt x="29530" y="22334"/>
                  </a:lnTo>
                  <a:lnTo>
                    <a:pt x="26716" y="32418"/>
                  </a:lnTo>
                  <a:lnTo>
                    <a:pt x="17174" y="64531"/>
                  </a:lnTo>
                  <a:lnTo>
                    <a:pt x="6945" y="101963"/>
                  </a:lnTo>
                  <a:lnTo>
                    <a:pt x="0" y="124783"/>
                  </a:lnTo>
                  <a:lnTo>
                    <a:pt x="18" y="128765"/>
                  </a:lnTo>
                  <a:lnTo>
                    <a:pt x="2368" y="127914"/>
                  </a:lnTo>
                  <a:lnTo>
                    <a:pt x="6271" y="123841"/>
                  </a:lnTo>
                  <a:lnTo>
                    <a:pt x="13548" y="119956"/>
                  </a:lnTo>
                  <a:lnTo>
                    <a:pt x="23074" y="116198"/>
                  </a:lnTo>
                  <a:lnTo>
                    <a:pt x="34098" y="112524"/>
                  </a:lnTo>
                  <a:lnTo>
                    <a:pt x="46123" y="110075"/>
                  </a:lnTo>
                  <a:lnTo>
                    <a:pt x="58814" y="108442"/>
                  </a:lnTo>
                  <a:lnTo>
                    <a:pt x="71949" y="107353"/>
                  </a:lnTo>
                  <a:lnTo>
                    <a:pt x="84211" y="107797"/>
                  </a:lnTo>
                  <a:lnTo>
                    <a:pt x="95892" y="109260"/>
                  </a:lnTo>
                  <a:lnTo>
                    <a:pt x="107185" y="111405"/>
                  </a:lnTo>
                  <a:lnTo>
                    <a:pt x="118220" y="115171"/>
                  </a:lnTo>
                  <a:lnTo>
                    <a:pt x="129082" y="120020"/>
                  </a:lnTo>
                  <a:lnTo>
                    <a:pt x="139829" y="125589"/>
                  </a:lnTo>
                  <a:lnTo>
                    <a:pt x="151668" y="130471"/>
                  </a:lnTo>
                  <a:lnTo>
                    <a:pt x="164236" y="134894"/>
                  </a:lnTo>
                  <a:lnTo>
                    <a:pt x="224430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237380" y="6946847"/>
              <a:ext cx="41627" cy="494328"/>
            </a:xfrm>
            <a:custGeom>
              <a:avLst/>
              <a:gdLst/>
              <a:ahLst/>
              <a:cxnLst/>
              <a:rect l="0" t="0" r="0" b="0"/>
              <a:pathLst>
                <a:path w="41627" h="494328">
                  <a:moveTo>
                    <a:pt x="20591" y="0"/>
                  </a:moveTo>
                  <a:lnTo>
                    <a:pt x="15007" y="16751"/>
                  </a:lnTo>
                  <a:lnTo>
                    <a:pt x="13362" y="26359"/>
                  </a:lnTo>
                  <a:lnTo>
                    <a:pt x="12266" y="37439"/>
                  </a:lnTo>
                  <a:lnTo>
                    <a:pt x="11535" y="49501"/>
                  </a:lnTo>
                  <a:lnTo>
                    <a:pt x="10723" y="75367"/>
                  </a:lnTo>
                  <a:lnTo>
                    <a:pt x="10506" y="88809"/>
                  </a:lnTo>
                  <a:lnTo>
                    <a:pt x="9193" y="104783"/>
                  </a:lnTo>
                  <a:lnTo>
                    <a:pt x="7149" y="122443"/>
                  </a:lnTo>
                  <a:lnTo>
                    <a:pt x="4618" y="141228"/>
                  </a:lnTo>
                  <a:lnTo>
                    <a:pt x="2930" y="159595"/>
                  </a:lnTo>
                  <a:lnTo>
                    <a:pt x="1805" y="177683"/>
                  </a:lnTo>
                  <a:lnTo>
                    <a:pt x="555" y="212193"/>
                  </a:lnTo>
                  <a:lnTo>
                    <a:pt x="0" y="243113"/>
                  </a:lnTo>
                  <a:lnTo>
                    <a:pt x="1020" y="259071"/>
                  </a:lnTo>
                  <a:lnTo>
                    <a:pt x="2869" y="275553"/>
                  </a:lnTo>
                  <a:lnTo>
                    <a:pt x="5270" y="292383"/>
                  </a:lnTo>
                  <a:lnTo>
                    <a:pt x="6871" y="310616"/>
                  </a:lnTo>
                  <a:lnTo>
                    <a:pt x="7938" y="329783"/>
                  </a:lnTo>
                  <a:lnTo>
                    <a:pt x="8650" y="349572"/>
                  </a:lnTo>
                  <a:lnTo>
                    <a:pt x="10293" y="366271"/>
                  </a:lnTo>
                  <a:lnTo>
                    <a:pt x="12557" y="380910"/>
                  </a:lnTo>
                  <a:lnTo>
                    <a:pt x="15235" y="394175"/>
                  </a:lnTo>
                  <a:lnTo>
                    <a:pt x="21327" y="421379"/>
                  </a:lnTo>
                  <a:lnTo>
                    <a:pt x="24587" y="435177"/>
                  </a:lnTo>
                  <a:lnTo>
                    <a:pt x="27930" y="447883"/>
                  </a:lnTo>
                  <a:lnTo>
                    <a:pt x="41626" y="494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953788" y="7641008"/>
            <a:ext cx="2313873" cy="704681"/>
            <a:chOff x="4953788" y="7641008"/>
            <a:chExt cx="2313873" cy="704681"/>
          </a:xfrm>
        </p:grpSpPr>
        <p:sp>
          <p:nvSpPr>
            <p:cNvPr id="161" name="Freeform 160"/>
            <p:cNvSpPr/>
            <p:nvPr/>
          </p:nvSpPr>
          <p:spPr>
            <a:xfrm>
              <a:off x="4964306" y="7746184"/>
              <a:ext cx="168283" cy="315529"/>
            </a:xfrm>
            <a:custGeom>
              <a:avLst/>
              <a:gdLst/>
              <a:ahLst/>
              <a:cxnLst/>
              <a:rect l="0" t="0" r="0" b="0"/>
              <a:pathLst>
                <a:path w="168283" h="315529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4639" y="49501"/>
                  </a:lnTo>
                  <a:lnTo>
                    <a:pt x="19108" y="62216"/>
                  </a:lnTo>
                  <a:lnTo>
                    <a:pt x="24425" y="75368"/>
                  </a:lnTo>
                  <a:lnTo>
                    <a:pt x="30307" y="88809"/>
                  </a:lnTo>
                  <a:lnTo>
                    <a:pt x="37734" y="103614"/>
                  </a:lnTo>
                  <a:lnTo>
                    <a:pt x="46191" y="119327"/>
                  </a:lnTo>
                  <a:lnTo>
                    <a:pt x="63768" y="151199"/>
                  </a:lnTo>
                  <a:lnTo>
                    <a:pt x="79371" y="180946"/>
                  </a:lnTo>
                  <a:lnTo>
                    <a:pt x="86804" y="194253"/>
                  </a:lnTo>
                  <a:lnTo>
                    <a:pt x="94097" y="206632"/>
                  </a:lnTo>
                  <a:lnTo>
                    <a:pt x="101296" y="218389"/>
                  </a:lnTo>
                  <a:lnTo>
                    <a:pt x="109601" y="230902"/>
                  </a:lnTo>
                  <a:lnTo>
                    <a:pt x="168282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953788" y="7725150"/>
              <a:ext cx="168283" cy="283976"/>
            </a:xfrm>
            <a:custGeom>
              <a:avLst/>
              <a:gdLst/>
              <a:ahLst/>
              <a:cxnLst/>
              <a:rect l="0" t="0" r="0" b="0"/>
              <a:pathLst>
                <a:path w="168283" h="283976">
                  <a:moveTo>
                    <a:pt x="168282" y="0"/>
                  </a:moveTo>
                  <a:lnTo>
                    <a:pt x="168282" y="22333"/>
                  </a:lnTo>
                  <a:lnTo>
                    <a:pt x="167113" y="32418"/>
                  </a:lnTo>
                  <a:lnTo>
                    <a:pt x="165165" y="42647"/>
                  </a:lnTo>
                  <a:lnTo>
                    <a:pt x="162698" y="52972"/>
                  </a:lnTo>
                  <a:lnTo>
                    <a:pt x="158716" y="64530"/>
                  </a:lnTo>
                  <a:lnTo>
                    <a:pt x="153725" y="76910"/>
                  </a:lnTo>
                  <a:lnTo>
                    <a:pt x="148059" y="89838"/>
                  </a:lnTo>
                  <a:lnTo>
                    <a:pt x="135532" y="116668"/>
                  </a:lnTo>
                  <a:lnTo>
                    <a:pt x="128919" y="130366"/>
                  </a:lnTo>
                  <a:lnTo>
                    <a:pt x="122174" y="141836"/>
                  </a:lnTo>
                  <a:lnTo>
                    <a:pt x="115339" y="151820"/>
                  </a:lnTo>
                  <a:lnTo>
                    <a:pt x="81994" y="195803"/>
                  </a:lnTo>
                  <a:lnTo>
                    <a:pt x="72192" y="207664"/>
                  </a:lnTo>
                  <a:lnTo>
                    <a:pt x="62152" y="219077"/>
                  </a:lnTo>
                  <a:lnTo>
                    <a:pt x="51952" y="230192"/>
                  </a:lnTo>
                  <a:lnTo>
                    <a:pt x="42815" y="241107"/>
                  </a:lnTo>
                  <a:lnTo>
                    <a:pt x="34387" y="251891"/>
                  </a:lnTo>
                  <a:lnTo>
                    <a:pt x="0" y="283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269316" y="7840843"/>
              <a:ext cx="105177" cy="10519"/>
            </a:xfrm>
            <a:custGeom>
              <a:avLst/>
              <a:gdLst/>
              <a:ahLst/>
              <a:cxnLst/>
              <a:rect l="0" t="0" r="0" b="0"/>
              <a:pathLst>
                <a:path w="105177" h="10519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8" y="3116"/>
                  </a:lnTo>
                  <a:lnTo>
                    <a:pt x="105176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279834" y="7893431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0"/>
                  </a:moveTo>
                  <a:lnTo>
                    <a:pt x="11167" y="11167"/>
                  </a:lnTo>
                  <a:lnTo>
                    <a:pt x="20299" y="14456"/>
                  </a:lnTo>
                  <a:lnTo>
                    <a:pt x="32231" y="16650"/>
                  </a:lnTo>
                  <a:lnTo>
                    <a:pt x="105176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622922" y="7672561"/>
              <a:ext cx="140722" cy="147247"/>
            </a:xfrm>
            <a:custGeom>
              <a:avLst/>
              <a:gdLst/>
              <a:ahLst/>
              <a:cxnLst/>
              <a:rect l="0" t="0" r="0" b="0"/>
              <a:pathLst>
                <a:path w="140722" h="147247">
                  <a:moveTo>
                    <a:pt x="25028" y="0"/>
                  </a:moveTo>
                  <a:lnTo>
                    <a:pt x="19444" y="16750"/>
                  </a:lnTo>
                  <a:lnTo>
                    <a:pt x="17799" y="26358"/>
                  </a:lnTo>
                  <a:lnTo>
                    <a:pt x="16703" y="37439"/>
                  </a:lnTo>
                  <a:lnTo>
                    <a:pt x="15972" y="49500"/>
                  </a:lnTo>
                  <a:lnTo>
                    <a:pt x="14316" y="61047"/>
                  </a:lnTo>
                  <a:lnTo>
                    <a:pt x="12044" y="72251"/>
                  </a:lnTo>
                  <a:lnTo>
                    <a:pt x="9360" y="83226"/>
                  </a:lnTo>
                  <a:lnTo>
                    <a:pt x="6402" y="94049"/>
                  </a:lnTo>
                  <a:lnTo>
                    <a:pt x="0" y="115423"/>
                  </a:lnTo>
                  <a:lnTo>
                    <a:pt x="1331" y="123694"/>
                  </a:lnTo>
                  <a:lnTo>
                    <a:pt x="5724" y="130376"/>
                  </a:lnTo>
                  <a:lnTo>
                    <a:pt x="12158" y="135999"/>
                  </a:lnTo>
                  <a:lnTo>
                    <a:pt x="18785" y="137411"/>
                  </a:lnTo>
                  <a:lnTo>
                    <a:pt x="25540" y="136015"/>
                  </a:lnTo>
                  <a:lnTo>
                    <a:pt x="32382" y="132747"/>
                  </a:lnTo>
                  <a:lnTo>
                    <a:pt x="40448" y="129400"/>
                  </a:lnTo>
                  <a:lnTo>
                    <a:pt x="49331" y="126000"/>
                  </a:lnTo>
                  <a:lnTo>
                    <a:pt x="58760" y="122564"/>
                  </a:lnTo>
                  <a:lnTo>
                    <a:pt x="68551" y="121443"/>
                  </a:lnTo>
                  <a:lnTo>
                    <a:pt x="78585" y="121864"/>
                  </a:lnTo>
                  <a:lnTo>
                    <a:pt x="88779" y="123313"/>
                  </a:lnTo>
                  <a:lnTo>
                    <a:pt x="97913" y="126616"/>
                  </a:lnTo>
                  <a:lnTo>
                    <a:pt x="106339" y="131156"/>
                  </a:lnTo>
                  <a:lnTo>
                    <a:pt x="140721" y="147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774377" y="7641008"/>
              <a:ext cx="52373" cy="441741"/>
            </a:xfrm>
            <a:custGeom>
              <a:avLst/>
              <a:gdLst/>
              <a:ahLst/>
              <a:cxnLst/>
              <a:rect l="0" t="0" r="0" b="0"/>
              <a:pathLst>
                <a:path w="52373" h="441741">
                  <a:moveTo>
                    <a:pt x="52372" y="0"/>
                  </a:moveTo>
                  <a:lnTo>
                    <a:pt x="37733" y="58556"/>
                  </a:lnTo>
                  <a:lnTo>
                    <a:pt x="34432" y="70591"/>
                  </a:lnTo>
                  <a:lnTo>
                    <a:pt x="27648" y="93311"/>
                  </a:lnTo>
                  <a:lnTo>
                    <a:pt x="24203" y="107784"/>
                  </a:lnTo>
                  <a:lnTo>
                    <a:pt x="20738" y="124444"/>
                  </a:lnTo>
                  <a:lnTo>
                    <a:pt x="17259" y="142563"/>
                  </a:lnTo>
                  <a:lnTo>
                    <a:pt x="14940" y="160484"/>
                  </a:lnTo>
                  <a:lnTo>
                    <a:pt x="13394" y="178275"/>
                  </a:lnTo>
                  <a:lnTo>
                    <a:pt x="12363" y="195980"/>
                  </a:lnTo>
                  <a:lnTo>
                    <a:pt x="10507" y="211288"/>
                  </a:lnTo>
                  <a:lnTo>
                    <a:pt x="8102" y="225000"/>
                  </a:lnTo>
                  <a:lnTo>
                    <a:pt x="5329" y="237646"/>
                  </a:lnTo>
                  <a:lnTo>
                    <a:pt x="3481" y="253089"/>
                  </a:lnTo>
                  <a:lnTo>
                    <a:pt x="2248" y="270397"/>
                  </a:lnTo>
                  <a:lnTo>
                    <a:pt x="1427" y="288947"/>
                  </a:lnTo>
                  <a:lnTo>
                    <a:pt x="514" y="325139"/>
                  </a:lnTo>
                  <a:lnTo>
                    <a:pt x="0" y="375249"/>
                  </a:lnTo>
                  <a:lnTo>
                    <a:pt x="10302" y="4417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079171" y="7683079"/>
              <a:ext cx="42072" cy="10519"/>
            </a:xfrm>
            <a:custGeom>
              <a:avLst/>
              <a:gdLst/>
              <a:ahLst/>
              <a:cxnLst/>
              <a:rect l="0" t="0" r="0" b="0"/>
              <a:pathLst>
                <a:path w="42072" h="10519">
                  <a:moveTo>
                    <a:pt x="42071" y="0"/>
                  </a:moveTo>
                  <a:lnTo>
                    <a:pt x="32721" y="3116"/>
                  </a:ln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944053" y="7669546"/>
              <a:ext cx="232861" cy="387785"/>
            </a:xfrm>
            <a:custGeom>
              <a:avLst/>
              <a:gdLst/>
              <a:ahLst/>
              <a:cxnLst/>
              <a:rect l="0" t="0" r="0" b="0"/>
              <a:pathLst>
                <a:path w="232861" h="387785">
                  <a:moveTo>
                    <a:pt x="72013" y="13533"/>
                  </a:moveTo>
                  <a:lnTo>
                    <a:pt x="55262" y="2366"/>
                  </a:lnTo>
                  <a:lnTo>
                    <a:pt x="46822" y="245"/>
                  </a:lnTo>
                  <a:lnTo>
                    <a:pt x="37690" y="0"/>
                  </a:lnTo>
                  <a:lnTo>
                    <a:pt x="28096" y="1005"/>
                  </a:lnTo>
                  <a:lnTo>
                    <a:pt x="21700" y="6350"/>
                  </a:lnTo>
                  <a:lnTo>
                    <a:pt x="17435" y="14588"/>
                  </a:lnTo>
                  <a:lnTo>
                    <a:pt x="14593" y="24754"/>
                  </a:lnTo>
                  <a:lnTo>
                    <a:pt x="12698" y="36206"/>
                  </a:lnTo>
                  <a:lnTo>
                    <a:pt x="11434" y="48515"/>
                  </a:lnTo>
                  <a:lnTo>
                    <a:pt x="10592" y="61396"/>
                  </a:lnTo>
                  <a:lnTo>
                    <a:pt x="8862" y="73488"/>
                  </a:lnTo>
                  <a:lnTo>
                    <a:pt x="6540" y="85055"/>
                  </a:lnTo>
                  <a:lnTo>
                    <a:pt x="3823" y="96273"/>
                  </a:lnTo>
                  <a:lnTo>
                    <a:pt x="2012" y="108426"/>
                  </a:lnTo>
                  <a:lnTo>
                    <a:pt x="805" y="121203"/>
                  </a:lnTo>
                  <a:lnTo>
                    <a:pt x="0" y="134395"/>
                  </a:lnTo>
                  <a:lnTo>
                    <a:pt x="4137" y="143190"/>
                  </a:lnTo>
                  <a:lnTo>
                    <a:pt x="11571" y="149053"/>
                  </a:lnTo>
                  <a:lnTo>
                    <a:pt x="21200" y="152962"/>
                  </a:lnTo>
                  <a:lnTo>
                    <a:pt x="31126" y="154399"/>
                  </a:lnTo>
                  <a:lnTo>
                    <a:pt x="41249" y="154188"/>
                  </a:lnTo>
                  <a:lnTo>
                    <a:pt x="51503" y="152879"/>
                  </a:lnTo>
                  <a:lnTo>
                    <a:pt x="63014" y="152006"/>
                  </a:lnTo>
                  <a:lnTo>
                    <a:pt x="75363" y="151425"/>
                  </a:lnTo>
                  <a:lnTo>
                    <a:pt x="88270" y="151037"/>
                  </a:lnTo>
                  <a:lnTo>
                    <a:pt x="100380" y="151947"/>
                  </a:lnTo>
                  <a:lnTo>
                    <a:pt x="111959" y="153722"/>
                  </a:lnTo>
                  <a:lnTo>
                    <a:pt x="123185" y="156075"/>
                  </a:lnTo>
                  <a:lnTo>
                    <a:pt x="134174" y="161148"/>
                  </a:lnTo>
                  <a:lnTo>
                    <a:pt x="145007" y="168037"/>
                  </a:lnTo>
                  <a:lnTo>
                    <a:pt x="155734" y="176136"/>
                  </a:lnTo>
                  <a:lnTo>
                    <a:pt x="166391" y="185040"/>
                  </a:lnTo>
                  <a:lnTo>
                    <a:pt x="177002" y="194483"/>
                  </a:lnTo>
                  <a:lnTo>
                    <a:pt x="187582" y="204284"/>
                  </a:lnTo>
                  <a:lnTo>
                    <a:pt x="196972" y="215492"/>
                  </a:lnTo>
                  <a:lnTo>
                    <a:pt x="205570" y="227638"/>
                  </a:lnTo>
                  <a:lnTo>
                    <a:pt x="213639" y="240411"/>
                  </a:lnTo>
                  <a:lnTo>
                    <a:pt x="220187" y="253600"/>
                  </a:lnTo>
                  <a:lnTo>
                    <a:pt x="225720" y="267068"/>
                  </a:lnTo>
                  <a:lnTo>
                    <a:pt x="230579" y="280720"/>
                  </a:lnTo>
                  <a:lnTo>
                    <a:pt x="232649" y="293328"/>
                  </a:lnTo>
                  <a:lnTo>
                    <a:pt x="232860" y="305239"/>
                  </a:lnTo>
                  <a:lnTo>
                    <a:pt x="231832" y="316685"/>
                  </a:lnTo>
                  <a:lnTo>
                    <a:pt x="229979" y="327823"/>
                  </a:lnTo>
                  <a:lnTo>
                    <a:pt x="227574" y="338753"/>
                  </a:lnTo>
                  <a:lnTo>
                    <a:pt x="224802" y="349545"/>
                  </a:lnTo>
                  <a:lnTo>
                    <a:pt x="220617" y="359078"/>
                  </a:lnTo>
                  <a:lnTo>
                    <a:pt x="215490" y="367771"/>
                  </a:lnTo>
                  <a:lnTo>
                    <a:pt x="209734" y="375902"/>
                  </a:lnTo>
                  <a:lnTo>
                    <a:pt x="201223" y="381323"/>
                  </a:lnTo>
                  <a:lnTo>
                    <a:pt x="190875" y="384937"/>
                  </a:lnTo>
                  <a:lnTo>
                    <a:pt x="179301" y="387347"/>
                  </a:lnTo>
                  <a:lnTo>
                    <a:pt x="168079" y="387784"/>
                  </a:lnTo>
                  <a:lnTo>
                    <a:pt x="157092" y="386907"/>
                  </a:lnTo>
                  <a:lnTo>
                    <a:pt x="146262" y="385155"/>
                  </a:lnTo>
                  <a:lnTo>
                    <a:pt x="135535" y="382818"/>
                  </a:lnTo>
                  <a:lnTo>
                    <a:pt x="124879" y="380091"/>
                  </a:lnTo>
                  <a:lnTo>
                    <a:pt x="114269" y="377104"/>
                  </a:lnTo>
                  <a:lnTo>
                    <a:pt x="103689" y="372776"/>
                  </a:lnTo>
                  <a:lnTo>
                    <a:pt x="93130" y="367554"/>
                  </a:lnTo>
                  <a:lnTo>
                    <a:pt x="61495" y="3500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418047" y="7878406"/>
              <a:ext cx="175871" cy="467283"/>
            </a:xfrm>
            <a:custGeom>
              <a:avLst/>
              <a:gdLst/>
              <a:ahLst/>
              <a:cxnLst/>
              <a:rect l="0" t="0" r="0" b="0"/>
              <a:pathLst>
                <a:path w="175871" h="467283">
                  <a:moveTo>
                    <a:pt x="155451" y="36060"/>
                  </a:moveTo>
                  <a:lnTo>
                    <a:pt x="144284" y="24893"/>
                  </a:lnTo>
                  <a:lnTo>
                    <a:pt x="137489" y="20435"/>
                  </a:lnTo>
                  <a:lnTo>
                    <a:pt x="129453" y="16295"/>
                  </a:lnTo>
                  <a:lnTo>
                    <a:pt x="120590" y="12366"/>
                  </a:lnTo>
                  <a:lnTo>
                    <a:pt x="111175" y="8578"/>
                  </a:lnTo>
                  <a:lnTo>
                    <a:pt x="91365" y="1252"/>
                  </a:lnTo>
                  <a:lnTo>
                    <a:pt x="81174" y="0"/>
                  </a:lnTo>
                  <a:lnTo>
                    <a:pt x="70875" y="334"/>
                  </a:lnTo>
                  <a:lnTo>
                    <a:pt x="60502" y="1726"/>
                  </a:lnTo>
                  <a:lnTo>
                    <a:pt x="51250" y="4990"/>
                  </a:lnTo>
                  <a:lnTo>
                    <a:pt x="42745" y="9504"/>
                  </a:lnTo>
                  <a:lnTo>
                    <a:pt x="34737" y="14850"/>
                  </a:lnTo>
                  <a:lnTo>
                    <a:pt x="28230" y="21920"/>
                  </a:lnTo>
                  <a:lnTo>
                    <a:pt x="22724" y="30139"/>
                  </a:lnTo>
                  <a:lnTo>
                    <a:pt x="17884" y="39124"/>
                  </a:lnTo>
                  <a:lnTo>
                    <a:pt x="13489" y="48620"/>
                  </a:lnTo>
                  <a:lnTo>
                    <a:pt x="9391" y="58458"/>
                  </a:lnTo>
                  <a:lnTo>
                    <a:pt x="5489" y="68521"/>
                  </a:lnTo>
                  <a:lnTo>
                    <a:pt x="2889" y="81074"/>
                  </a:lnTo>
                  <a:lnTo>
                    <a:pt x="1156" y="95284"/>
                  </a:lnTo>
                  <a:lnTo>
                    <a:pt x="0" y="110601"/>
                  </a:lnTo>
                  <a:lnTo>
                    <a:pt x="398" y="124319"/>
                  </a:lnTo>
                  <a:lnTo>
                    <a:pt x="1832" y="136969"/>
                  </a:lnTo>
                  <a:lnTo>
                    <a:pt x="3956" y="148909"/>
                  </a:lnTo>
                  <a:lnTo>
                    <a:pt x="10047" y="155700"/>
                  </a:lnTo>
                  <a:lnTo>
                    <a:pt x="18782" y="159059"/>
                  </a:lnTo>
                  <a:lnTo>
                    <a:pt x="29280" y="160130"/>
                  </a:lnTo>
                  <a:lnTo>
                    <a:pt x="38616" y="158506"/>
                  </a:lnTo>
                  <a:lnTo>
                    <a:pt x="47177" y="155087"/>
                  </a:lnTo>
                  <a:lnTo>
                    <a:pt x="55222" y="150470"/>
                  </a:lnTo>
                  <a:lnTo>
                    <a:pt x="62922" y="145055"/>
                  </a:lnTo>
                  <a:lnTo>
                    <a:pt x="70393" y="139107"/>
                  </a:lnTo>
                  <a:lnTo>
                    <a:pt x="77711" y="132805"/>
                  </a:lnTo>
                  <a:lnTo>
                    <a:pt x="83758" y="123929"/>
                  </a:lnTo>
                  <a:lnTo>
                    <a:pt x="88958" y="113338"/>
                  </a:lnTo>
                  <a:lnTo>
                    <a:pt x="93593" y="101602"/>
                  </a:lnTo>
                  <a:lnTo>
                    <a:pt x="99021" y="89104"/>
                  </a:lnTo>
                  <a:lnTo>
                    <a:pt x="111283" y="62751"/>
                  </a:lnTo>
                  <a:lnTo>
                    <a:pt x="116658" y="50348"/>
                  </a:lnTo>
                  <a:lnTo>
                    <a:pt x="121408" y="38575"/>
                  </a:lnTo>
                  <a:lnTo>
                    <a:pt x="125744" y="27219"/>
                  </a:lnTo>
                  <a:lnTo>
                    <a:pt x="129803" y="23155"/>
                  </a:lnTo>
                  <a:lnTo>
                    <a:pt x="133678" y="23951"/>
                  </a:lnTo>
                  <a:lnTo>
                    <a:pt x="137430" y="27988"/>
                  </a:lnTo>
                  <a:lnTo>
                    <a:pt x="141099" y="36521"/>
                  </a:lnTo>
                  <a:lnTo>
                    <a:pt x="144715" y="48054"/>
                  </a:lnTo>
                  <a:lnTo>
                    <a:pt x="158914" y="102964"/>
                  </a:lnTo>
                  <a:lnTo>
                    <a:pt x="162435" y="119227"/>
                  </a:lnTo>
                  <a:lnTo>
                    <a:pt x="169463" y="155995"/>
                  </a:lnTo>
                  <a:lnTo>
                    <a:pt x="171804" y="176786"/>
                  </a:lnTo>
                  <a:lnTo>
                    <a:pt x="173365" y="198825"/>
                  </a:lnTo>
                  <a:lnTo>
                    <a:pt x="174405" y="221699"/>
                  </a:lnTo>
                  <a:lnTo>
                    <a:pt x="175562" y="265813"/>
                  </a:lnTo>
                  <a:lnTo>
                    <a:pt x="175870" y="287393"/>
                  </a:lnTo>
                  <a:lnTo>
                    <a:pt x="174907" y="305285"/>
                  </a:lnTo>
                  <a:lnTo>
                    <a:pt x="173096" y="320719"/>
                  </a:lnTo>
                  <a:lnTo>
                    <a:pt x="167968" y="349555"/>
                  </a:lnTo>
                  <a:lnTo>
                    <a:pt x="161794" y="381848"/>
                  </a:lnTo>
                  <a:lnTo>
                    <a:pt x="155154" y="412561"/>
                  </a:lnTo>
                  <a:lnTo>
                    <a:pt x="123899" y="4672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638066" y="7903958"/>
              <a:ext cx="139448" cy="200702"/>
            </a:xfrm>
            <a:custGeom>
              <a:avLst/>
              <a:gdLst/>
              <a:ahLst/>
              <a:cxnLst/>
              <a:rect l="0" t="0" r="0" b="0"/>
              <a:pathLst>
                <a:path w="139448" h="200702">
                  <a:moveTo>
                    <a:pt x="9056" y="10508"/>
                  </a:moveTo>
                  <a:lnTo>
                    <a:pt x="3472" y="38425"/>
                  </a:lnTo>
                  <a:lnTo>
                    <a:pt x="1827" y="51323"/>
                  </a:lnTo>
                  <a:lnTo>
                    <a:pt x="731" y="64596"/>
                  </a:lnTo>
                  <a:lnTo>
                    <a:pt x="0" y="78119"/>
                  </a:lnTo>
                  <a:lnTo>
                    <a:pt x="682" y="91810"/>
                  </a:lnTo>
                  <a:lnTo>
                    <a:pt x="2305" y="105611"/>
                  </a:lnTo>
                  <a:lnTo>
                    <a:pt x="4555" y="119486"/>
                  </a:lnTo>
                  <a:lnTo>
                    <a:pt x="13306" y="166931"/>
                  </a:lnTo>
                  <a:lnTo>
                    <a:pt x="18901" y="179064"/>
                  </a:lnTo>
                  <a:lnTo>
                    <a:pt x="26137" y="188321"/>
                  </a:lnTo>
                  <a:lnTo>
                    <a:pt x="34467" y="195662"/>
                  </a:lnTo>
                  <a:lnTo>
                    <a:pt x="43526" y="199386"/>
                  </a:lnTo>
                  <a:lnTo>
                    <a:pt x="53071" y="200701"/>
                  </a:lnTo>
                  <a:lnTo>
                    <a:pt x="62940" y="200409"/>
                  </a:lnTo>
                  <a:lnTo>
                    <a:pt x="73025" y="196708"/>
                  </a:lnTo>
                  <a:lnTo>
                    <a:pt x="83255" y="190736"/>
                  </a:lnTo>
                  <a:lnTo>
                    <a:pt x="93580" y="183248"/>
                  </a:lnTo>
                  <a:lnTo>
                    <a:pt x="102801" y="173582"/>
                  </a:lnTo>
                  <a:lnTo>
                    <a:pt x="111286" y="162462"/>
                  </a:lnTo>
                  <a:lnTo>
                    <a:pt x="119279" y="150375"/>
                  </a:lnTo>
                  <a:lnTo>
                    <a:pt x="124608" y="137643"/>
                  </a:lnTo>
                  <a:lnTo>
                    <a:pt x="128161" y="124480"/>
                  </a:lnTo>
                  <a:lnTo>
                    <a:pt x="130530" y="111031"/>
                  </a:lnTo>
                  <a:lnTo>
                    <a:pt x="133278" y="97390"/>
                  </a:lnTo>
                  <a:lnTo>
                    <a:pt x="139447" y="69767"/>
                  </a:lnTo>
                  <a:lnTo>
                    <a:pt x="139222" y="57026"/>
                  </a:lnTo>
                  <a:lnTo>
                    <a:pt x="136735" y="45026"/>
                  </a:lnTo>
                  <a:lnTo>
                    <a:pt x="132740" y="33520"/>
                  </a:lnTo>
                  <a:lnTo>
                    <a:pt x="127739" y="23513"/>
                  </a:lnTo>
                  <a:lnTo>
                    <a:pt x="122068" y="14503"/>
                  </a:lnTo>
                  <a:lnTo>
                    <a:pt x="115950" y="6160"/>
                  </a:lnTo>
                  <a:lnTo>
                    <a:pt x="107197" y="1766"/>
                  </a:lnTo>
                  <a:lnTo>
                    <a:pt x="96687" y="6"/>
                  </a:lnTo>
                  <a:lnTo>
                    <a:pt x="85005" y="0"/>
                  </a:lnTo>
                  <a:lnTo>
                    <a:pt x="74881" y="2334"/>
                  </a:lnTo>
                  <a:lnTo>
                    <a:pt x="65794" y="6228"/>
                  </a:lnTo>
                  <a:lnTo>
                    <a:pt x="30091" y="315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860301" y="7866336"/>
              <a:ext cx="144420" cy="226930"/>
            </a:xfrm>
            <a:custGeom>
              <a:avLst/>
              <a:gdLst/>
              <a:ahLst/>
              <a:cxnLst/>
              <a:rect l="0" t="0" r="0" b="0"/>
              <a:pathLst>
                <a:path w="144420" h="226930">
                  <a:moveTo>
                    <a:pt x="91831" y="6060"/>
                  </a:moveTo>
                  <a:lnTo>
                    <a:pt x="75081" y="476"/>
                  </a:lnTo>
                  <a:lnTo>
                    <a:pt x="66641" y="0"/>
                  </a:lnTo>
                  <a:lnTo>
                    <a:pt x="57508" y="852"/>
                  </a:lnTo>
                  <a:lnTo>
                    <a:pt x="47914" y="2587"/>
                  </a:lnTo>
                  <a:lnTo>
                    <a:pt x="39180" y="8419"/>
                  </a:lnTo>
                  <a:lnTo>
                    <a:pt x="31020" y="16982"/>
                  </a:lnTo>
                  <a:lnTo>
                    <a:pt x="23244" y="27365"/>
                  </a:lnTo>
                  <a:lnTo>
                    <a:pt x="16890" y="38961"/>
                  </a:lnTo>
                  <a:lnTo>
                    <a:pt x="11487" y="51366"/>
                  </a:lnTo>
                  <a:lnTo>
                    <a:pt x="6715" y="64311"/>
                  </a:lnTo>
                  <a:lnTo>
                    <a:pt x="3535" y="78784"/>
                  </a:lnTo>
                  <a:lnTo>
                    <a:pt x="1414" y="94276"/>
                  </a:lnTo>
                  <a:lnTo>
                    <a:pt x="0" y="110447"/>
                  </a:lnTo>
                  <a:lnTo>
                    <a:pt x="226" y="124733"/>
                  </a:lnTo>
                  <a:lnTo>
                    <a:pt x="1546" y="137763"/>
                  </a:lnTo>
                  <a:lnTo>
                    <a:pt x="3593" y="149956"/>
                  </a:lnTo>
                  <a:lnTo>
                    <a:pt x="7296" y="160422"/>
                  </a:lnTo>
                  <a:lnTo>
                    <a:pt x="12101" y="169736"/>
                  </a:lnTo>
                  <a:lnTo>
                    <a:pt x="17643" y="178283"/>
                  </a:lnTo>
                  <a:lnTo>
                    <a:pt x="24843" y="181643"/>
                  </a:lnTo>
                  <a:lnTo>
                    <a:pt x="33148" y="181547"/>
                  </a:lnTo>
                  <a:lnTo>
                    <a:pt x="42192" y="179145"/>
                  </a:lnTo>
                  <a:lnTo>
                    <a:pt x="50558" y="174038"/>
                  </a:lnTo>
                  <a:lnTo>
                    <a:pt x="58473" y="167127"/>
                  </a:lnTo>
                  <a:lnTo>
                    <a:pt x="66087" y="159015"/>
                  </a:lnTo>
                  <a:lnTo>
                    <a:pt x="72330" y="147763"/>
                  </a:lnTo>
                  <a:lnTo>
                    <a:pt x="77662" y="134419"/>
                  </a:lnTo>
                  <a:lnTo>
                    <a:pt x="82385" y="119679"/>
                  </a:lnTo>
                  <a:lnTo>
                    <a:pt x="85533" y="105178"/>
                  </a:lnTo>
                  <a:lnTo>
                    <a:pt x="87633" y="90837"/>
                  </a:lnTo>
                  <a:lnTo>
                    <a:pt x="89032" y="76601"/>
                  </a:lnTo>
                  <a:lnTo>
                    <a:pt x="89965" y="72954"/>
                  </a:lnTo>
                  <a:lnTo>
                    <a:pt x="90587" y="76366"/>
                  </a:lnTo>
                  <a:lnTo>
                    <a:pt x="91002" y="84483"/>
                  </a:lnTo>
                  <a:lnTo>
                    <a:pt x="92447" y="94569"/>
                  </a:lnTo>
                  <a:lnTo>
                    <a:pt x="94579" y="105968"/>
                  </a:lnTo>
                  <a:lnTo>
                    <a:pt x="97168" y="118241"/>
                  </a:lnTo>
                  <a:lnTo>
                    <a:pt x="100064" y="129930"/>
                  </a:lnTo>
                  <a:lnTo>
                    <a:pt x="103163" y="141227"/>
                  </a:lnTo>
                  <a:lnTo>
                    <a:pt x="106398" y="152266"/>
                  </a:lnTo>
                  <a:lnTo>
                    <a:pt x="110892" y="163130"/>
                  </a:lnTo>
                  <a:lnTo>
                    <a:pt x="116225" y="173879"/>
                  </a:lnTo>
                  <a:lnTo>
                    <a:pt x="144419" y="226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036273" y="7767220"/>
              <a:ext cx="21036" cy="305011"/>
            </a:xfrm>
            <a:custGeom>
              <a:avLst/>
              <a:gdLst/>
              <a:ahLst/>
              <a:cxnLst/>
              <a:rect l="0" t="0" r="0" b="0"/>
              <a:pathLst>
                <a:path w="21036" h="305011">
                  <a:moveTo>
                    <a:pt x="0" y="0"/>
                  </a:moveTo>
                  <a:lnTo>
                    <a:pt x="0" y="174534"/>
                  </a:lnTo>
                  <a:lnTo>
                    <a:pt x="1168" y="191148"/>
                  </a:lnTo>
                  <a:lnTo>
                    <a:pt x="3116" y="206898"/>
                  </a:lnTo>
                  <a:lnTo>
                    <a:pt x="5583" y="222072"/>
                  </a:lnTo>
                  <a:lnTo>
                    <a:pt x="8397" y="236863"/>
                  </a:lnTo>
                  <a:lnTo>
                    <a:pt x="11441" y="251399"/>
                  </a:lnTo>
                  <a:lnTo>
                    <a:pt x="21035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133453" y="7819807"/>
              <a:ext cx="134208" cy="315529"/>
            </a:xfrm>
            <a:custGeom>
              <a:avLst/>
              <a:gdLst/>
              <a:ahLst/>
              <a:cxnLst/>
              <a:rect l="0" t="0" r="0" b="0"/>
              <a:pathLst>
                <a:path w="134208" h="315529">
                  <a:moveTo>
                    <a:pt x="134207" y="0"/>
                  </a:moveTo>
                  <a:lnTo>
                    <a:pt x="90290" y="14640"/>
                  </a:lnTo>
                  <a:lnTo>
                    <a:pt x="80388" y="19109"/>
                  </a:lnTo>
                  <a:lnTo>
                    <a:pt x="70280" y="24425"/>
                  </a:lnTo>
                  <a:lnTo>
                    <a:pt x="60037" y="30307"/>
                  </a:lnTo>
                  <a:lnTo>
                    <a:pt x="49701" y="36566"/>
                  </a:lnTo>
                  <a:lnTo>
                    <a:pt x="28869" y="49752"/>
                  </a:lnTo>
                  <a:lnTo>
                    <a:pt x="19574" y="56541"/>
                  </a:lnTo>
                  <a:lnTo>
                    <a:pt x="11040" y="63404"/>
                  </a:lnTo>
                  <a:lnTo>
                    <a:pt x="3013" y="70316"/>
                  </a:lnTo>
                  <a:lnTo>
                    <a:pt x="0" y="77262"/>
                  </a:lnTo>
                  <a:lnTo>
                    <a:pt x="328" y="84229"/>
                  </a:lnTo>
                  <a:lnTo>
                    <a:pt x="2884" y="91212"/>
                  </a:lnTo>
                  <a:lnTo>
                    <a:pt x="8094" y="98205"/>
                  </a:lnTo>
                  <a:lnTo>
                    <a:pt x="15073" y="105203"/>
                  </a:lnTo>
                  <a:lnTo>
                    <a:pt x="23231" y="112205"/>
                  </a:lnTo>
                  <a:lnTo>
                    <a:pt x="32177" y="118043"/>
                  </a:lnTo>
                  <a:lnTo>
                    <a:pt x="41646" y="123103"/>
                  </a:lnTo>
                  <a:lnTo>
                    <a:pt x="51464" y="127645"/>
                  </a:lnTo>
                  <a:lnTo>
                    <a:pt x="61516" y="133011"/>
                  </a:lnTo>
                  <a:lnTo>
                    <a:pt x="71722" y="138925"/>
                  </a:lnTo>
                  <a:lnTo>
                    <a:pt x="82033" y="145205"/>
                  </a:lnTo>
                  <a:lnTo>
                    <a:pt x="91244" y="152897"/>
                  </a:lnTo>
                  <a:lnTo>
                    <a:pt x="99722" y="161532"/>
                  </a:lnTo>
                  <a:lnTo>
                    <a:pt x="107711" y="170793"/>
                  </a:lnTo>
                  <a:lnTo>
                    <a:pt x="114206" y="180474"/>
                  </a:lnTo>
                  <a:lnTo>
                    <a:pt x="119705" y="190434"/>
                  </a:lnTo>
                  <a:lnTo>
                    <a:pt x="124538" y="200579"/>
                  </a:lnTo>
                  <a:lnTo>
                    <a:pt x="126593" y="210849"/>
                  </a:lnTo>
                  <a:lnTo>
                    <a:pt x="126794" y="221201"/>
                  </a:lnTo>
                  <a:lnTo>
                    <a:pt x="125759" y="231609"/>
                  </a:lnTo>
                  <a:lnTo>
                    <a:pt x="122732" y="242052"/>
                  </a:lnTo>
                  <a:lnTo>
                    <a:pt x="118377" y="252521"/>
                  </a:lnTo>
                  <a:lnTo>
                    <a:pt x="113136" y="263006"/>
                  </a:lnTo>
                  <a:lnTo>
                    <a:pt x="107305" y="272333"/>
                  </a:lnTo>
                  <a:lnTo>
                    <a:pt x="101080" y="280889"/>
                  </a:lnTo>
                  <a:lnTo>
                    <a:pt x="60584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81000"/>
            <a:ext cx="2540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Warm-up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16637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7653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6900" y="18161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6" name="Picture 5" descr="NBK-3144-16ad197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9700" y="571500"/>
            <a:ext cx="38227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NBK-3144-16ad1b6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1200" y="609600"/>
            <a:ext cx="40894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 descr="NBK-3144-16ad1d6.png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5400" y="609600"/>
            <a:ext cx="42418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39" name="Group 38"/>
          <p:cNvGrpSpPr/>
          <p:nvPr/>
        </p:nvGrpSpPr>
        <p:grpSpPr>
          <a:xfrm>
            <a:off x="1125383" y="1714368"/>
            <a:ext cx="2071967" cy="2019380"/>
            <a:chOff x="1125383" y="1714368"/>
            <a:chExt cx="2071967" cy="2019380"/>
          </a:xfrm>
        </p:grpSpPr>
        <p:sp>
          <p:nvSpPr>
            <p:cNvPr id="9" name="Freeform 8"/>
            <p:cNvSpPr/>
            <p:nvPr/>
          </p:nvSpPr>
          <p:spPr>
            <a:xfrm>
              <a:off x="1251594" y="2271801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0" y="0"/>
                  </a:moveTo>
                  <a:lnTo>
                    <a:pt x="21035" y="21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09358" y="2148514"/>
              <a:ext cx="199835" cy="270534"/>
            </a:xfrm>
            <a:custGeom>
              <a:avLst/>
              <a:gdLst/>
              <a:ahLst/>
              <a:cxnLst/>
              <a:rect l="0" t="0" r="0" b="0"/>
              <a:pathLst>
                <a:path w="199835" h="270534">
                  <a:moveTo>
                    <a:pt x="0" y="18111"/>
                  </a:moveTo>
                  <a:lnTo>
                    <a:pt x="11167" y="6944"/>
                  </a:lnTo>
                  <a:lnTo>
                    <a:pt x="19130" y="3655"/>
                  </a:lnTo>
                  <a:lnTo>
                    <a:pt x="29114" y="1462"/>
                  </a:lnTo>
                  <a:lnTo>
                    <a:pt x="40445" y="0"/>
                  </a:lnTo>
                  <a:lnTo>
                    <a:pt x="51504" y="193"/>
                  </a:lnTo>
                  <a:lnTo>
                    <a:pt x="62383" y="1491"/>
                  </a:lnTo>
                  <a:lnTo>
                    <a:pt x="73141" y="3525"/>
                  </a:lnTo>
                  <a:lnTo>
                    <a:pt x="82651" y="7219"/>
                  </a:lnTo>
                  <a:lnTo>
                    <a:pt x="91328" y="12018"/>
                  </a:lnTo>
                  <a:lnTo>
                    <a:pt x="99450" y="17555"/>
                  </a:lnTo>
                  <a:lnTo>
                    <a:pt x="107201" y="23583"/>
                  </a:lnTo>
                  <a:lnTo>
                    <a:pt x="114706" y="29939"/>
                  </a:lnTo>
                  <a:lnTo>
                    <a:pt x="122047" y="36514"/>
                  </a:lnTo>
                  <a:lnTo>
                    <a:pt x="126941" y="45572"/>
                  </a:lnTo>
                  <a:lnTo>
                    <a:pt x="130204" y="56285"/>
                  </a:lnTo>
                  <a:lnTo>
                    <a:pt x="132378" y="68101"/>
                  </a:lnTo>
                  <a:lnTo>
                    <a:pt x="132660" y="80653"/>
                  </a:lnTo>
                  <a:lnTo>
                    <a:pt x="131679" y="93696"/>
                  </a:lnTo>
                  <a:lnTo>
                    <a:pt x="129856" y="107065"/>
                  </a:lnTo>
                  <a:lnTo>
                    <a:pt x="125135" y="118316"/>
                  </a:lnTo>
                  <a:lnTo>
                    <a:pt x="118482" y="128153"/>
                  </a:lnTo>
                  <a:lnTo>
                    <a:pt x="110541" y="137049"/>
                  </a:lnTo>
                  <a:lnTo>
                    <a:pt x="104078" y="146485"/>
                  </a:lnTo>
                  <a:lnTo>
                    <a:pt x="98601" y="156281"/>
                  </a:lnTo>
                  <a:lnTo>
                    <a:pt x="93781" y="166318"/>
                  </a:lnTo>
                  <a:lnTo>
                    <a:pt x="89399" y="176516"/>
                  </a:lnTo>
                  <a:lnTo>
                    <a:pt x="85309" y="186820"/>
                  </a:lnTo>
                  <a:lnTo>
                    <a:pt x="81413" y="197195"/>
                  </a:lnTo>
                  <a:lnTo>
                    <a:pt x="81154" y="207617"/>
                  </a:lnTo>
                  <a:lnTo>
                    <a:pt x="83318" y="218072"/>
                  </a:lnTo>
                  <a:lnTo>
                    <a:pt x="87098" y="228547"/>
                  </a:lnTo>
                  <a:lnTo>
                    <a:pt x="93124" y="236699"/>
                  </a:lnTo>
                  <a:lnTo>
                    <a:pt x="100647" y="243303"/>
                  </a:lnTo>
                  <a:lnTo>
                    <a:pt x="109168" y="248874"/>
                  </a:lnTo>
                  <a:lnTo>
                    <a:pt x="120692" y="253756"/>
                  </a:lnTo>
                  <a:lnTo>
                    <a:pt x="134218" y="258180"/>
                  </a:lnTo>
                  <a:lnTo>
                    <a:pt x="199834" y="2705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693333" y="2303353"/>
              <a:ext cx="94659" cy="21037"/>
            </a:xfrm>
            <a:custGeom>
              <a:avLst/>
              <a:gdLst/>
              <a:ahLst/>
              <a:cxnLst/>
              <a:rect l="0" t="0" r="0" b="0"/>
              <a:pathLst>
                <a:path w="94659" h="21037">
                  <a:moveTo>
                    <a:pt x="94658" y="0"/>
                  </a:moveTo>
                  <a:lnTo>
                    <a:pt x="72325" y="0"/>
                  </a:lnTo>
                  <a:lnTo>
                    <a:pt x="62240" y="1169"/>
                  </a:lnTo>
                  <a:lnTo>
                    <a:pt x="52011" y="3117"/>
                  </a:lnTo>
                  <a:lnTo>
                    <a:pt x="0" y="210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72298" y="2219213"/>
              <a:ext cx="136729" cy="210353"/>
            </a:xfrm>
            <a:custGeom>
              <a:avLst/>
              <a:gdLst/>
              <a:ahLst/>
              <a:cxnLst/>
              <a:rect l="0" t="0" r="0" b="0"/>
              <a:pathLst>
                <a:path w="136729" h="210353">
                  <a:moveTo>
                    <a:pt x="0" y="0"/>
                  </a:moveTo>
                  <a:lnTo>
                    <a:pt x="29278" y="43917"/>
                  </a:lnTo>
                  <a:lnTo>
                    <a:pt x="34710" y="54988"/>
                  </a:lnTo>
                  <a:lnTo>
                    <a:pt x="39501" y="67042"/>
                  </a:lnTo>
                  <a:lnTo>
                    <a:pt x="43863" y="79754"/>
                  </a:lnTo>
                  <a:lnTo>
                    <a:pt x="49109" y="90565"/>
                  </a:lnTo>
                  <a:lnTo>
                    <a:pt x="54943" y="100110"/>
                  </a:lnTo>
                  <a:lnTo>
                    <a:pt x="61170" y="108810"/>
                  </a:lnTo>
                  <a:lnTo>
                    <a:pt x="68826" y="118116"/>
                  </a:lnTo>
                  <a:lnTo>
                    <a:pt x="77437" y="127826"/>
                  </a:lnTo>
                  <a:lnTo>
                    <a:pt x="86683" y="137805"/>
                  </a:lnTo>
                  <a:lnTo>
                    <a:pt x="95185" y="149133"/>
                  </a:lnTo>
                  <a:lnTo>
                    <a:pt x="103189" y="161359"/>
                  </a:lnTo>
                  <a:lnTo>
                    <a:pt x="136728" y="210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03353" y="2187660"/>
              <a:ext cx="31554" cy="1"/>
            </a:xfrm>
            <a:custGeom>
              <a:avLst/>
              <a:gdLst/>
              <a:ahLst/>
              <a:cxnLst/>
              <a:rect l="0" t="0" r="0" b="0"/>
              <a:pathLst>
                <a:path w="31554" h="1">
                  <a:moveTo>
                    <a:pt x="0" y="0"/>
                  </a:moveTo>
                  <a:lnTo>
                    <a:pt x="315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03188" y="2124554"/>
              <a:ext cx="21036" cy="31554"/>
            </a:xfrm>
            <a:custGeom>
              <a:avLst/>
              <a:gdLst/>
              <a:ahLst/>
              <a:cxnLst/>
              <a:rect l="0" t="0" r="0" b="0"/>
              <a:pathLst>
                <a:path w="21036" h="31554">
                  <a:moveTo>
                    <a:pt x="21035" y="0"/>
                  </a:moveTo>
                  <a:lnTo>
                    <a:pt x="14803" y="6233"/>
                  </a:ln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03188" y="2292836"/>
              <a:ext cx="42071" cy="1"/>
            </a:xfrm>
            <a:custGeom>
              <a:avLst/>
              <a:gdLst/>
              <a:ahLst/>
              <a:cxnLst/>
              <a:rect l="0" t="0" r="0" b="0"/>
              <a:pathLst>
                <a:path w="42071" h="1">
                  <a:moveTo>
                    <a:pt x="0" y="0"/>
                  </a:moveTo>
                  <a:lnTo>
                    <a:pt x="420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76811" y="2145590"/>
              <a:ext cx="31554" cy="94659"/>
            </a:xfrm>
            <a:custGeom>
              <a:avLst/>
              <a:gdLst/>
              <a:ahLst/>
              <a:cxnLst/>
              <a:rect l="0" t="0" r="0" b="0"/>
              <a:pathLst>
                <a:path w="31554" h="94659">
                  <a:moveTo>
                    <a:pt x="31553" y="0"/>
                  </a:moveTo>
                  <a:lnTo>
                    <a:pt x="20386" y="22333"/>
                  </a:lnTo>
                  <a:lnTo>
                    <a:pt x="15928" y="33587"/>
                  </a:lnTo>
                  <a:lnTo>
                    <a:pt x="11787" y="45763"/>
                  </a:lnTo>
                  <a:lnTo>
                    <a:pt x="0" y="94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50600" y="2097243"/>
              <a:ext cx="252423" cy="290252"/>
            </a:xfrm>
            <a:custGeom>
              <a:avLst/>
              <a:gdLst/>
              <a:ahLst/>
              <a:cxnLst/>
              <a:rect l="0" t="0" r="0" b="0"/>
              <a:pathLst>
                <a:path w="252423" h="290252">
                  <a:moveTo>
                    <a:pt x="0" y="79899"/>
                  </a:moveTo>
                  <a:lnTo>
                    <a:pt x="5583" y="63149"/>
                  </a:lnTo>
                  <a:lnTo>
                    <a:pt x="10734" y="54709"/>
                  </a:lnTo>
                  <a:lnTo>
                    <a:pt x="17673" y="45577"/>
                  </a:lnTo>
                  <a:lnTo>
                    <a:pt x="25806" y="35982"/>
                  </a:lnTo>
                  <a:lnTo>
                    <a:pt x="35902" y="27249"/>
                  </a:lnTo>
                  <a:lnTo>
                    <a:pt x="47307" y="19089"/>
                  </a:lnTo>
                  <a:lnTo>
                    <a:pt x="59585" y="11312"/>
                  </a:lnTo>
                  <a:lnTo>
                    <a:pt x="72445" y="6128"/>
                  </a:lnTo>
                  <a:lnTo>
                    <a:pt x="85692" y="2671"/>
                  </a:lnTo>
                  <a:lnTo>
                    <a:pt x="99199" y="367"/>
                  </a:lnTo>
                  <a:lnTo>
                    <a:pt x="111709" y="0"/>
                  </a:lnTo>
                  <a:lnTo>
                    <a:pt x="123555" y="923"/>
                  </a:lnTo>
                  <a:lnTo>
                    <a:pt x="134958" y="2708"/>
                  </a:lnTo>
                  <a:lnTo>
                    <a:pt x="143728" y="7403"/>
                  </a:lnTo>
                  <a:lnTo>
                    <a:pt x="150744" y="14039"/>
                  </a:lnTo>
                  <a:lnTo>
                    <a:pt x="156590" y="21969"/>
                  </a:lnTo>
                  <a:lnTo>
                    <a:pt x="159318" y="30762"/>
                  </a:lnTo>
                  <a:lnTo>
                    <a:pt x="159969" y="40129"/>
                  </a:lnTo>
                  <a:lnTo>
                    <a:pt x="159234" y="49880"/>
                  </a:lnTo>
                  <a:lnTo>
                    <a:pt x="156407" y="58718"/>
                  </a:lnTo>
                  <a:lnTo>
                    <a:pt x="152185" y="66947"/>
                  </a:lnTo>
                  <a:lnTo>
                    <a:pt x="147033" y="74770"/>
                  </a:lnTo>
                  <a:lnTo>
                    <a:pt x="141261" y="85829"/>
                  </a:lnTo>
                  <a:lnTo>
                    <a:pt x="135076" y="99045"/>
                  </a:lnTo>
                  <a:lnTo>
                    <a:pt x="128615" y="113698"/>
                  </a:lnTo>
                  <a:lnTo>
                    <a:pt x="121971" y="125804"/>
                  </a:lnTo>
                  <a:lnTo>
                    <a:pt x="115204" y="136212"/>
                  </a:lnTo>
                  <a:lnTo>
                    <a:pt x="81966" y="180877"/>
                  </a:lnTo>
                  <a:lnTo>
                    <a:pt x="73342" y="191625"/>
                  </a:lnTo>
                  <a:lnTo>
                    <a:pt x="65255" y="201128"/>
                  </a:lnTo>
                  <a:lnTo>
                    <a:pt x="57527" y="209801"/>
                  </a:lnTo>
                  <a:lnTo>
                    <a:pt x="50038" y="219088"/>
                  </a:lnTo>
                  <a:lnTo>
                    <a:pt x="42707" y="228786"/>
                  </a:lnTo>
                  <a:lnTo>
                    <a:pt x="35483" y="238757"/>
                  </a:lnTo>
                  <a:lnTo>
                    <a:pt x="28330" y="247741"/>
                  </a:lnTo>
                  <a:lnTo>
                    <a:pt x="21224" y="256068"/>
                  </a:lnTo>
                  <a:lnTo>
                    <a:pt x="14149" y="263957"/>
                  </a:lnTo>
                  <a:lnTo>
                    <a:pt x="15276" y="268047"/>
                  </a:lnTo>
                  <a:lnTo>
                    <a:pt x="21870" y="269605"/>
                  </a:lnTo>
                  <a:lnTo>
                    <a:pt x="165588" y="269223"/>
                  </a:lnTo>
                  <a:lnTo>
                    <a:pt x="181678" y="270389"/>
                  </a:lnTo>
                  <a:lnTo>
                    <a:pt x="197079" y="272336"/>
                  </a:lnTo>
                  <a:lnTo>
                    <a:pt x="252422" y="2902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55610" y="2240248"/>
              <a:ext cx="105177" cy="52589"/>
            </a:xfrm>
            <a:custGeom>
              <a:avLst/>
              <a:gdLst/>
              <a:ahLst/>
              <a:cxnLst/>
              <a:rect l="0" t="0" r="0" b="0"/>
              <a:pathLst>
                <a:path w="105177" h="52589">
                  <a:moveTo>
                    <a:pt x="105176" y="0"/>
                  </a:moveTo>
                  <a:lnTo>
                    <a:pt x="82843" y="5583"/>
                  </a:lnTo>
                  <a:lnTo>
                    <a:pt x="71589" y="9565"/>
                  </a:lnTo>
                  <a:lnTo>
                    <a:pt x="59412" y="14557"/>
                  </a:lnTo>
                  <a:lnTo>
                    <a:pt x="46620" y="20222"/>
                  </a:lnTo>
                  <a:lnTo>
                    <a:pt x="35755" y="26336"/>
                  </a:lnTo>
                  <a:lnTo>
                    <a:pt x="26174" y="32750"/>
                  </a:lnTo>
                  <a:lnTo>
                    <a:pt x="0" y="525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24057" y="2187660"/>
              <a:ext cx="105178" cy="147247"/>
            </a:xfrm>
            <a:custGeom>
              <a:avLst/>
              <a:gdLst/>
              <a:ahLst/>
              <a:cxnLst/>
              <a:rect l="0" t="0" r="0" b="0"/>
              <a:pathLst>
                <a:path w="105178" h="147247">
                  <a:moveTo>
                    <a:pt x="0" y="0"/>
                  </a:moveTo>
                  <a:lnTo>
                    <a:pt x="5584" y="16750"/>
                  </a:lnTo>
                  <a:lnTo>
                    <a:pt x="9566" y="25190"/>
                  </a:lnTo>
                  <a:lnTo>
                    <a:pt x="14558" y="34323"/>
                  </a:lnTo>
                  <a:lnTo>
                    <a:pt x="20223" y="43917"/>
                  </a:lnTo>
                  <a:lnTo>
                    <a:pt x="27506" y="53819"/>
                  </a:lnTo>
                  <a:lnTo>
                    <a:pt x="35866" y="63926"/>
                  </a:lnTo>
                  <a:lnTo>
                    <a:pt x="44946" y="74170"/>
                  </a:lnTo>
                  <a:lnTo>
                    <a:pt x="61268" y="91785"/>
                  </a:lnTo>
                  <a:lnTo>
                    <a:pt x="68892" y="99755"/>
                  </a:lnTo>
                  <a:lnTo>
                    <a:pt x="76312" y="108573"/>
                  </a:lnTo>
                  <a:lnTo>
                    <a:pt x="83597" y="117959"/>
                  </a:lnTo>
                  <a:lnTo>
                    <a:pt x="105177" y="147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25383" y="2345424"/>
              <a:ext cx="2061450" cy="210353"/>
            </a:xfrm>
            <a:custGeom>
              <a:avLst/>
              <a:gdLst/>
              <a:ahLst/>
              <a:cxnLst/>
              <a:rect l="0" t="0" r="0" b="0"/>
              <a:pathLst>
                <a:path w="2061450" h="210353">
                  <a:moveTo>
                    <a:pt x="0" y="210352"/>
                  </a:moveTo>
                  <a:lnTo>
                    <a:pt x="33500" y="199185"/>
                  </a:lnTo>
                  <a:lnTo>
                    <a:pt x="71762" y="187470"/>
                  </a:lnTo>
                  <a:lnTo>
                    <a:pt x="93417" y="181074"/>
                  </a:lnTo>
                  <a:lnTo>
                    <a:pt x="114866" y="175641"/>
                  </a:lnTo>
                  <a:lnTo>
                    <a:pt x="136177" y="170851"/>
                  </a:lnTo>
                  <a:lnTo>
                    <a:pt x="157396" y="166488"/>
                  </a:lnTo>
                  <a:lnTo>
                    <a:pt x="202787" y="158525"/>
                  </a:lnTo>
                  <a:lnTo>
                    <a:pt x="226344" y="154766"/>
                  </a:lnTo>
                  <a:lnTo>
                    <a:pt x="251397" y="149922"/>
                  </a:lnTo>
                  <a:lnTo>
                    <a:pt x="330156" y="133107"/>
                  </a:lnTo>
                  <a:lnTo>
                    <a:pt x="380850" y="124212"/>
                  </a:lnTo>
                  <a:lnTo>
                    <a:pt x="406989" y="119035"/>
                  </a:lnTo>
                  <a:lnTo>
                    <a:pt x="460964" y="107051"/>
                  </a:lnTo>
                  <a:lnTo>
                    <a:pt x="489614" y="101751"/>
                  </a:lnTo>
                  <a:lnTo>
                    <a:pt x="519232" y="97050"/>
                  </a:lnTo>
                  <a:lnTo>
                    <a:pt x="549494" y="92747"/>
                  </a:lnTo>
                  <a:lnTo>
                    <a:pt x="580187" y="87541"/>
                  </a:lnTo>
                  <a:lnTo>
                    <a:pt x="642337" y="75524"/>
                  </a:lnTo>
                  <a:lnTo>
                    <a:pt x="674804" y="70216"/>
                  </a:lnTo>
                  <a:lnTo>
                    <a:pt x="777501" y="55993"/>
                  </a:lnTo>
                  <a:lnTo>
                    <a:pt x="887655" y="38664"/>
                  </a:lnTo>
                  <a:lnTo>
                    <a:pt x="959347" y="29650"/>
                  </a:lnTo>
                  <a:lnTo>
                    <a:pt x="1076576" y="18004"/>
                  </a:lnTo>
                  <a:lnTo>
                    <a:pt x="1200126" y="7152"/>
                  </a:lnTo>
                  <a:lnTo>
                    <a:pt x="1242992" y="4768"/>
                  </a:lnTo>
                  <a:lnTo>
                    <a:pt x="1331132" y="2119"/>
                  </a:lnTo>
                  <a:lnTo>
                    <a:pt x="1607975" y="186"/>
                  </a:lnTo>
                  <a:lnTo>
                    <a:pt x="206144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67287" y="1714368"/>
              <a:ext cx="420705" cy="683645"/>
            </a:xfrm>
            <a:custGeom>
              <a:avLst/>
              <a:gdLst/>
              <a:ahLst/>
              <a:cxnLst/>
              <a:rect l="0" t="0" r="0" b="0"/>
              <a:pathLst>
                <a:path w="420705" h="683645">
                  <a:moveTo>
                    <a:pt x="420704" y="0"/>
                  </a:moveTo>
                  <a:lnTo>
                    <a:pt x="415121" y="16750"/>
                  </a:lnTo>
                  <a:lnTo>
                    <a:pt x="406147" y="37439"/>
                  </a:lnTo>
                  <a:lnTo>
                    <a:pt x="400482" y="49501"/>
                  </a:lnTo>
                  <a:lnTo>
                    <a:pt x="394368" y="61047"/>
                  </a:lnTo>
                  <a:lnTo>
                    <a:pt x="387955" y="72251"/>
                  </a:lnTo>
                  <a:lnTo>
                    <a:pt x="381342" y="83226"/>
                  </a:lnTo>
                  <a:lnTo>
                    <a:pt x="374596" y="95217"/>
                  </a:lnTo>
                  <a:lnTo>
                    <a:pt x="360868" y="121006"/>
                  </a:lnTo>
                  <a:lnTo>
                    <a:pt x="352767" y="134427"/>
                  </a:lnTo>
                  <a:lnTo>
                    <a:pt x="343860" y="148049"/>
                  </a:lnTo>
                  <a:lnTo>
                    <a:pt x="334416" y="161805"/>
                  </a:lnTo>
                  <a:lnTo>
                    <a:pt x="323445" y="176819"/>
                  </a:lnTo>
                  <a:lnTo>
                    <a:pt x="298791" y="209082"/>
                  </a:lnTo>
                  <a:lnTo>
                    <a:pt x="285672" y="227035"/>
                  </a:lnTo>
                  <a:lnTo>
                    <a:pt x="258630" y="265680"/>
                  </a:lnTo>
                  <a:lnTo>
                    <a:pt x="243706" y="285802"/>
                  </a:lnTo>
                  <a:lnTo>
                    <a:pt x="211542" y="326857"/>
                  </a:lnTo>
                  <a:lnTo>
                    <a:pt x="194785" y="349959"/>
                  </a:lnTo>
                  <a:lnTo>
                    <a:pt x="177770" y="374709"/>
                  </a:lnTo>
                  <a:lnTo>
                    <a:pt x="160584" y="400559"/>
                  </a:lnTo>
                  <a:lnTo>
                    <a:pt x="143283" y="428309"/>
                  </a:lnTo>
                  <a:lnTo>
                    <a:pt x="108479" y="487190"/>
                  </a:lnTo>
                  <a:lnTo>
                    <a:pt x="92186" y="516447"/>
                  </a:lnTo>
                  <a:lnTo>
                    <a:pt x="48090" y="598786"/>
                  </a:lnTo>
                  <a:lnTo>
                    <a:pt x="0" y="6836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461117" y="2478821"/>
              <a:ext cx="241906" cy="192650"/>
            </a:xfrm>
            <a:custGeom>
              <a:avLst/>
              <a:gdLst/>
              <a:ahLst/>
              <a:cxnLst/>
              <a:rect l="0" t="0" r="0" b="0"/>
              <a:pathLst>
                <a:path w="241906" h="192650">
                  <a:moveTo>
                    <a:pt x="0" y="55920"/>
                  </a:moveTo>
                  <a:lnTo>
                    <a:pt x="5584" y="39170"/>
                  </a:lnTo>
                  <a:lnTo>
                    <a:pt x="10735" y="31898"/>
                  </a:lnTo>
                  <a:lnTo>
                    <a:pt x="17674" y="24713"/>
                  </a:lnTo>
                  <a:lnTo>
                    <a:pt x="25806" y="17586"/>
                  </a:lnTo>
                  <a:lnTo>
                    <a:pt x="34734" y="11666"/>
                  </a:lnTo>
                  <a:lnTo>
                    <a:pt x="44191" y="6551"/>
                  </a:lnTo>
                  <a:lnTo>
                    <a:pt x="54002" y="1972"/>
                  </a:lnTo>
                  <a:lnTo>
                    <a:pt x="64049" y="88"/>
                  </a:lnTo>
                  <a:lnTo>
                    <a:pt x="74252" y="0"/>
                  </a:lnTo>
                  <a:lnTo>
                    <a:pt x="84560" y="1111"/>
                  </a:lnTo>
                  <a:lnTo>
                    <a:pt x="94938" y="3020"/>
                  </a:lnTo>
                  <a:lnTo>
                    <a:pt x="105363" y="5461"/>
                  </a:lnTo>
                  <a:lnTo>
                    <a:pt x="115818" y="8257"/>
                  </a:lnTo>
                  <a:lnTo>
                    <a:pt x="125126" y="12459"/>
                  </a:lnTo>
                  <a:lnTo>
                    <a:pt x="133668" y="17597"/>
                  </a:lnTo>
                  <a:lnTo>
                    <a:pt x="141700" y="23359"/>
                  </a:lnTo>
                  <a:lnTo>
                    <a:pt x="145886" y="30707"/>
                  </a:lnTo>
                  <a:lnTo>
                    <a:pt x="147509" y="39111"/>
                  </a:lnTo>
                  <a:lnTo>
                    <a:pt x="147421" y="48220"/>
                  </a:lnTo>
                  <a:lnTo>
                    <a:pt x="143857" y="57798"/>
                  </a:lnTo>
                  <a:lnTo>
                    <a:pt x="137976" y="67690"/>
                  </a:lnTo>
                  <a:lnTo>
                    <a:pt x="130548" y="77790"/>
                  </a:lnTo>
                  <a:lnTo>
                    <a:pt x="120923" y="86861"/>
                  </a:lnTo>
                  <a:lnTo>
                    <a:pt x="109831" y="95245"/>
                  </a:lnTo>
                  <a:lnTo>
                    <a:pt x="97762" y="103172"/>
                  </a:lnTo>
                  <a:lnTo>
                    <a:pt x="87378" y="110793"/>
                  </a:lnTo>
                  <a:lnTo>
                    <a:pt x="78119" y="118212"/>
                  </a:lnTo>
                  <a:lnTo>
                    <a:pt x="69609" y="125495"/>
                  </a:lnTo>
                  <a:lnTo>
                    <a:pt x="65104" y="133856"/>
                  </a:lnTo>
                  <a:lnTo>
                    <a:pt x="63269" y="142936"/>
                  </a:lnTo>
                  <a:lnTo>
                    <a:pt x="63215" y="152495"/>
                  </a:lnTo>
                  <a:lnTo>
                    <a:pt x="67853" y="158868"/>
                  </a:lnTo>
                  <a:lnTo>
                    <a:pt x="75620" y="163116"/>
                  </a:lnTo>
                  <a:lnTo>
                    <a:pt x="85472" y="165949"/>
                  </a:lnTo>
                  <a:lnTo>
                    <a:pt x="96715" y="167837"/>
                  </a:lnTo>
                  <a:lnTo>
                    <a:pt x="108885" y="169096"/>
                  </a:lnTo>
                  <a:lnTo>
                    <a:pt x="121672" y="169935"/>
                  </a:lnTo>
                  <a:lnTo>
                    <a:pt x="134872" y="171663"/>
                  </a:lnTo>
                  <a:lnTo>
                    <a:pt x="148346" y="173984"/>
                  </a:lnTo>
                  <a:lnTo>
                    <a:pt x="162003" y="176699"/>
                  </a:lnTo>
                  <a:lnTo>
                    <a:pt x="175782" y="178510"/>
                  </a:lnTo>
                  <a:lnTo>
                    <a:pt x="189643" y="179717"/>
                  </a:lnTo>
                  <a:lnTo>
                    <a:pt x="241905" y="1926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08198" y="2545258"/>
              <a:ext cx="157765" cy="52589"/>
            </a:xfrm>
            <a:custGeom>
              <a:avLst/>
              <a:gdLst/>
              <a:ahLst/>
              <a:cxnLst/>
              <a:rect l="0" t="0" r="0" b="0"/>
              <a:pathLst>
                <a:path w="157765" h="52589">
                  <a:moveTo>
                    <a:pt x="157764" y="0"/>
                  </a:moveTo>
                  <a:lnTo>
                    <a:pt x="129847" y="5584"/>
                  </a:lnTo>
                  <a:lnTo>
                    <a:pt x="118118" y="8397"/>
                  </a:lnTo>
                  <a:lnTo>
                    <a:pt x="106792" y="11441"/>
                  </a:lnTo>
                  <a:lnTo>
                    <a:pt x="95736" y="14639"/>
                  </a:lnTo>
                  <a:lnTo>
                    <a:pt x="83691" y="19109"/>
                  </a:lnTo>
                  <a:lnTo>
                    <a:pt x="70986" y="24426"/>
                  </a:lnTo>
                  <a:lnTo>
                    <a:pt x="57842" y="30307"/>
                  </a:lnTo>
                  <a:lnTo>
                    <a:pt x="45573" y="35397"/>
                  </a:lnTo>
                  <a:lnTo>
                    <a:pt x="33888" y="39959"/>
                  </a:lnTo>
                  <a:lnTo>
                    <a:pt x="0" y="525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839751" y="2482153"/>
              <a:ext cx="168283" cy="178800"/>
            </a:xfrm>
            <a:custGeom>
              <a:avLst/>
              <a:gdLst/>
              <a:ahLst/>
              <a:cxnLst/>
              <a:rect l="0" t="0" r="0" b="0"/>
              <a:pathLst>
                <a:path w="168283" h="178800">
                  <a:moveTo>
                    <a:pt x="0" y="0"/>
                  </a:moveTo>
                  <a:lnTo>
                    <a:pt x="11167" y="16750"/>
                  </a:lnTo>
                  <a:lnTo>
                    <a:pt x="17962" y="25190"/>
                  </a:lnTo>
                  <a:lnTo>
                    <a:pt x="25998" y="34323"/>
                  </a:lnTo>
                  <a:lnTo>
                    <a:pt x="34862" y="43917"/>
                  </a:lnTo>
                  <a:lnTo>
                    <a:pt x="54059" y="63926"/>
                  </a:lnTo>
                  <a:lnTo>
                    <a:pt x="168282" y="178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19213" y="2447585"/>
              <a:ext cx="105177" cy="13533"/>
            </a:xfrm>
            <a:custGeom>
              <a:avLst/>
              <a:gdLst/>
              <a:ahLst/>
              <a:cxnLst/>
              <a:rect l="0" t="0" r="0" b="0"/>
              <a:pathLst>
                <a:path w="105177" h="13533">
                  <a:moveTo>
                    <a:pt x="0" y="13532"/>
                  </a:moveTo>
                  <a:lnTo>
                    <a:pt x="11167" y="2366"/>
                  </a:lnTo>
                  <a:lnTo>
                    <a:pt x="19131" y="245"/>
                  </a:lnTo>
                  <a:lnTo>
                    <a:pt x="29114" y="0"/>
                  </a:lnTo>
                  <a:lnTo>
                    <a:pt x="40445" y="1005"/>
                  </a:lnTo>
                  <a:lnTo>
                    <a:pt x="52673" y="2843"/>
                  </a:lnTo>
                  <a:lnTo>
                    <a:pt x="65499" y="5238"/>
                  </a:lnTo>
                  <a:lnTo>
                    <a:pt x="105176" y="135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50766" y="2555776"/>
              <a:ext cx="115694" cy="1"/>
            </a:xfrm>
            <a:custGeom>
              <a:avLst/>
              <a:gdLst/>
              <a:ahLst/>
              <a:cxnLst/>
              <a:rect l="0" t="0" r="0" b="0"/>
              <a:pathLst>
                <a:path w="115694" h="1">
                  <a:moveTo>
                    <a:pt x="0" y="0"/>
                  </a:moveTo>
                  <a:lnTo>
                    <a:pt x="1156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00670" y="2415000"/>
              <a:ext cx="146364" cy="203883"/>
            </a:xfrm>
            <a:custGeom>
              <a:avLst/>
              <a:gdLst/>
              <a:ahLst/>
              <a:cxnLst/>
              <a:rect l="0" t="0" r="0" b="0"/>
              <a:pathLst>
                <a:path w="146364" h="203883">
                  <a:moveTo>
                    <a:pt x="13532" y="67153"/>
                  </a:moveTo>
                  <a:lnTo>
                    <a:pt x="2365" y="55986"/>
                  </a:lnTo>
                  <a:lnTo>
                    <a:pt x="245" y="49191"/>
                  </a:lnTo>
                  <a:lnTo>
                    <a:pt x="0" y="41154"/>
                  </a:lnTo>
                  <a:lnTo>
                    <a:pt x="1005" y="32291"/>
                  </a:lnTo>
                  <a:lnTo>
                    <a:pt x="6349" y="25214"/>
                  </a:lnTo>
                  <a:lnTo>
                    <a:pt x="14587" y="19327"/>
                  </a:lnTo>
                  <a:lnTo>
                    <a:pt x="24753" y="14234"/>
                  </a:lnTo>
                  <a:lnTo>
                    <a:pt x="37373" y="9670"/>
                  </a:lnTo>
                  <a:lnTo>
                    <a:pt x="51630" y="5458"/>
                  </a:lnTo>
                  <a:lnTo>
                    <a:pt x="66978" y="1482"/>
                  </a:lnTo>
                  <a:lnTo>
                    <a:pt x="81884" y="0"/>
                  </a:lnTo>
                  <a:lnTo>
                    <a:pt x="96496" y="180"/>
                  </a:lnTo>
                  <a:lnTo>
                    <a:pt x="110912" y="1469"/>
                  </a:lnTo>
                  <a:lnTo>
                    <a:pt x="122860" y="4666"/>
                  </a:lnTo>
                  <a:lnTo>
                    <a:pt x="133162" y="9134"/>
                  </a:lnTo>
                  <a:lnTo>
                    <a:pt x="142368" y="14450"/>
                  </a:lnTo>
                  <a:lnTo>
                    <a:pt x="146168" y="22669"/>
                  </a:lnTo>
                  <a:lnTo>
                    <a:pt x="146363" y="32822"/>
                  </a:lnTo>
                  <a:lnTo>
                    <a:pt x="144157" y="44266"/>
                  </a:lnTo>
                  <a:lnTo>
                    <a:pt x="138011" y="55401"/>
                  </a:lnTo>
                  <a:lnTo>
                    <a:pt x="129240" y="66330"/>
                  </a:lnTo>
                  <a:lnTo>
                    <a:pt x="70243" y="126089"/>
                  </a:lnTo>
                  <a:lnTo>
                    <a:pt x="61857" y="133322"/>
                  </a:lnTo>
                  <a:lnTo>
                    <a:pt x="52760" y="140481"/>
                  </a:lnTo>
                  <a:lnTo>
                    <a:pt x="43190" y="147591"/>
                  </a:lnTo>
                  <a:lnTo>
                    <a:pt x="35642" y="155837"/>
                  </a:lnTo>
                  <a:lnTo>
                    <a:pt x="29440" y="164840"/>
                  </a:lnTo>
                  <a:lnTo>
                    <a:pt x="24138" y="174348"/>
                  </a:lnTo>
                  <a:lnTo>
                    <a:pt x="26446" y="181855"/>
                  </a:lnTo>
                  <a:lnTo>
                    <a:pt x="33828" y="188029"/>
                  </a:lnTo>
                  <a:lnTo>
                    <a:pt x="44592" y="193313"/>
                  </a:lnTo>
                  <a:lnTo>
                    <a:pt x="56443" y="196836"/>
                  </a:lnTo>
                  <a:lnTo>
                    <a:pt x="69018" y="199185"/>
                  </a:lnTo>
                  <a:lnTo>
                    <a:pt x="108191" y="2038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345424" y="2734575"/>
              <a:ext cx="599504" cy="21036"/>
            </a:xfrm>
            <a:custGeom>
              <a:avLst/>
              <a:gdLst/>
              <a:ahLst/>
              <a:cxnLst/>
              <a:rect l="0" t="0" r="0" b="0"/>
              <a:pathLst>
                <a:path w="599504" h="21036">
                  <a:moveTo>
                    <a:pt x="0" y="0"/>
                  </a:moveTo>
                  <a:lnTo>
                    <a:pt x="16750" y="5584"/>
                  </a:lnTo>
                  <a:lnTo>
                    <a:pt x="28696" y="7228"/>
                  </a:lnTo>
                  <a:lnTo>
                    <a:pt x="43672" y="8325"/>
                  </a:lnTo>
                  <a:lnTo>
                    <a:pt x="60667" y="9056"/>
                  </a:lnTo>
                  <a:lnTo>
                    <a:pt x="98249" y="9868"/>
                  </a:lnTo>
                  <a:lnTo>
                    <a:pt x="370241" y="10507"/>
                  </a:lnTo>
                  <a:lnTo>
                    <a:pt x="404591" y="11679"/>
                  </a:lnTo>
                  <a:lnTo>
                    <a:pt x="438009" y="13629"/>
                  </a:lnTo>
                  <a:lnTo>
                    <a:pt x="470805" y="16098"/>
                  </a:lnTo>
                  <a:lnTo>
                    <a:pt x="499681" y="17744"/>
                  </a:lnTo>
                  <a:lnTo>
                    <a:pt x="599503" y="21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893167" y="2692505"/>
              <a:ext cx="389152" cy="52589"/>
            </a:xfrm>
            <a:custGeom>
              <a:avLst/>
              <a:gdLst/>
              <a:ahLst/>
              <a:cxnLst/>
              <a:rect l="0" t="0" r="0" b="0"/>
              <a:pathLst>
                <a:path w="389152" h="52589">
                  <a:moveTo>
                    <a:pt x="0" y="52588"/>
                  </a:moveTo>
                  <a:lnTo>
                    <a:pt x="22334" y="41421"/>
                  </a:lnTo>
                  <a:lnTo>
                    <a:pt x="37093" y="36963"/>
                  </a:lnTo>
                  <a:lnTo>
                    <a:pt x="55113" y="32822"/>
                  </a:lnTo>
                  <a:lnTo>
                    <a:pt x="95781" y="25105"/>
                  </a:lnTo>
                  <a:lnTo>
                    <a:pt x="199982" y="7086"/>
                  </a:lnTo>
                  <a:lnTo>
                    <a:pt x="220968" y="4724"/>
                  </a:lnTo>
                  <a:lnTo>
                    <a:pt x="241971" y="3149"/>
                  </a:lnTo>
                  <a:lnTo>
                    <a:pt x="281667" y="1399"/>
                  </a:lnTo>
                  <a:lnTo>
                    <a:pt x="330296" y="414"/>
                  </a:lnTo>
                  <a:lnTo>
                    <a:pt x="389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966790" y="2831947"/>
              <a:ext cx="189318" cy="218157"/>
            </a:xfrm>
            <a:custGeom>
              <a:avLst/>
              <a:gdLst/>
              <a:ahLst/>
              <a:cxnLst/>
              <a:rect l="0" t="0" r="0" b="0"/>
              <a:pathLst>
                <a:path w="189318" h="218157">
                  <a:moveTo>
                    <a:pt x="0" y="60392"/>
                  </a:moveTo>
                  <a:lnTo>
                    <a:pt x="5584" y="43642"/>
                  </a:lnTo>
                  <a:lnTo>
                    <a:pt x="10735" y="36370"/>
                  </a:lnTo>
                  <a:lnTo>
                    <a:pt x="17674" y="29186"/>
                  </a:lnTo>
                  <a:lnTo>
                    <a:pt x="25806" y="22058"/>
                  </a:lnTo>
                  <a:lnTo>
                    <a:pt x="35902" y="16138"/>
                  </a:lnTo>
                  <a:lnTo>
                    <a:pt x="47307" y="11023"/>
                  </a:lnTo>
                  <a:lnTo>
                    <a:pt x="59585" y="6444"/>
                  </a:lnTo>
                  <a:lnTo>
                    <a:pt x="72445" y="3392"/>
                  </a:lnTo>
                  <a:lnTo>
                    <a:pt x="85693" y="1356"/>
                  </a:lnTo>
                  <a:lnTo>
                    <a:pt x="99199" y="0"/>
                  </a:lnTo>
                  <a:lnTo>
                    <a:pt x="110540" y="1433"/>
                  </a:lnTo>
                  <a:lnTo>
                    <a:pt x="120439" y="4725"/>
                  </a:lnTo>
                  <a:lnTo>
                    <a:pt x="129375" y="9257"/>
                  </a:lnTo>
                  <a:lnTo>
                    <a:pt x="134163" y="18122"/>
                  </a:lnTo>
                  <a:lnTo>
                    <a:pt x="136187" y="29875"/>
                  </a:lnTo>
                  <a:lnTo>
                    <a:pt x="136368" y="43553"/>
                  </a:lnTo>
                  <a:lnTo>
                    <a:pt x="135320" y="56178"/>
                  </a:lnTo>
                  <a:lnTo>
                    <a:pt x="133452" y="68100"/>
                  </a:lnTo>
                  <a:lnTo>
                    <a:pt x="131039" y="79554"/>
                  </a:lnTo>
                  <a:lnTo>
                    <a:pt x="125924" y="91865"/>
                  </a:lnTo>
                  <a:lnTo>
                    <a:pt x="119008" y="104746"/>
                  </a:lnTo>
                  <a:lnTo>
                    <a:pt x="110892" y="118008"/>
                  </a:lnTo>
                  <a:lnTo>
                    <a:pt x="104312" y="131525"/>
                  </a:lnTo>
                  <a:lnTo>
                    <a:pt x="98757" y="145210"/>
                  </a:lnTo>
                  <a:lnTo>
                    <a:pt x="93885" y="159008"/>
                  </a:lnTo>
                  <a:lnTo>
                    <a:pt x="92974" y="170543"/>
                  </a:lnTo>
                  <a:lnTo>
                    <a:pt x="94705" y="180571"/>
                  </a:lnTo>
                  <a:lnTo>
                    <a:pt x="98195" y="189594"/>
                  </a:lnTo>
                  <a:lnTo>
                    <a:pt x="105197" y="195609"/>
                  </a:lnTo>
                  <a:lnTo>
                    <a:pt x="114539" y="199619"/>
                  </a:lnTo>
                  <a:lnTo>
                    <a:pt x="189317" y="218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618882" y="2789315"/>
              <a:ext cx="368116" cy="313377"/>
            </a:xfrm>
            <a:custGeom>
              <a:avLst/>
              <a:gdLst/>
              <a:ahLst/>
              <a:cxnLst/>
              <a:rect l="0" t="0" r="0" b="0"/>
              <a:pathLst>
                <a:path w="368116" h="313377">
                  <a:moveTo>
                    <a:pt x="0" y="39919"/>
                  </a:moveTo>
                  <a:lnTo>
                    <a:pt x="16750" y="28752"/>
                  </a:lnTo>
                  <a:lnTo>
                    <a:pt x="25190" y="24294"/>
                  </a:lnTo>
                  <a:lnTo>
                    <a:pt x="34322" y="20153"/>
                  </a:lnTo>
                  <a:lnTo>
                    <a:pt x="43917" y="16224"/>
                  </a:lnTo>
                  <a:lnTo>
                    <a:pt x="57324" y="12436"/>
                  </a:lnTo>
                  <a:lnTo>
                    <a:pt x="73275" y="8742"/>
                  </a:lnTo>
                  <a:lnTo>
                    <a:pt x="90920" y="5111"/>
                  </a:lnTo>
                  <a:lnTo>
                    <a:pt x="108527" y="2690"/>
                  </a:lnTo>
                  <a:lnTo>
                    <a:pt x="126108" y="1076"/>
                  </a:lnTo>
                  <a:lnTo>
                    <a:pt x="143671" y="0"/>
                  </a:lnTo>
                  <a:lnTo>
                    <a:pt x="160055" y="451"/>
                  </a:lnTo>
                  <a:lnTo>
                    <a:pt x="175652" y="1921"/>
                  </a:lnTo>
                  <a:lnTo>
                    <a:pt x="190724" y="4069"/>
                  </a:lnTo>
                  <a:lnTo>
                    <a:pt x="203110" y="7838"/>
                  </a:lnTo>
                  <a:lnTo>
                    <a:pt x="213704" y="12689"/>
                  </a:lnTo>
                  <a:lnTo>
                    <a:pt x="223104" y="18259"/>
                  </a:lnTo>
                  <a:lnTo>
                    <a:pt x="228202" y="26648"/>
                  </a:lnTo>
                  <a:lnTo>
                    <a:pt x="230432" y="36914"/>
                  </a:lnTo>
                  <a:lnTo>
                    <a:pt x="230751" y="48433"/>
                  </a:lnTo>
                  <a:lnTo>
                    <a:pt x="228625" y="59619"/>
                  </a:lnTo>
                  <a:lnTo>
                    <a:pt x="224871" y="70581"/>
                  </a:lnTo>
                  <a:lnTo>
                    <a:pt x="220031" y="81396"/>
                  </a:lnTo>
                  <a:lnTo>
                    <a:pt x="213299" y="90942"/>
                  </a:lnTo>
                  <a:lnTo>
                    <a:pt x="205305" y="99644"/>
                  </a:lnTo>
                  <a:lnTo>
                    <a:pt x="196469" y="107782"/>
                  </a:lnTo>
                  <a:lnTo>
                    <a:pt x="190579" y="119051"/>
                  </a:lnTo>
                  <a:lnTo>
                    <a:pt x="186652" y="132407"/>
                  </a:lnTo>
                  <a:lnTo>
                    <a:pt x="184034" y="147154"/>
                  </a:lnTo>
                  <a:lnTo>
                    <a:pt x="184626" y="160491"/>
                  </a:lnTo>
                  <a:lnTo>
                    <a:pt x="187358" y="172888"/>
                  </a:lnTo>
                  <a:lnTo>
                    <a:pt x="191517" y="184659"/>
                  </a:lnTo>
                  <a:lnTo>
                    <a:pt x="198964" y="196012"/>
                  </a:lnTo>
                  <a:lnTo>
                    <a:pt x="208603" y="207086"/>
                  </a:lnTo>
                  <a:lnTo>
                    <a:pt x="246493" y="244467"/>
                  </a:lnTo>
                  <a:lnTo>
                    <a:pt x="255481" y="252245"/>
                  </a:lnTo>
                  <a:lnTo>
                    <a:pt x="264979" y="259767"/>
                  </a:lnTo>
                  <a:lnTo>
                    <a:pt x="274817" y="267119"/>
                  </a:lnTo>
                  <a:lnTo>
                    <a:pt x="284881" y="273189"/>
                  </a:lnTo>
                  <a:lnTo>
                    <a:pt x="295097" y="278404"/>
                  </a:lnTo>
                  <a:lnTo>
                    <a:pt x="305413" y="283050"/>
                  </a:lnTo>
                  <a:lnTo>
                    <a:pt x="329341" y="294444"/>
                  </a:lnTo>
                  <a:lnTo>
                    <a:pt x="368115" y="3133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92670" y="2429565"/>
              <a:ext cx="515364" cy="725715"/>
            </a:xfrm>
            <a:custGeom>
              <a:avLst/>
              <a:gdLst/>
              <a:ahLst/>
              <a:cxnLst/>
              <a:rect l="0" t="0" r="0" b="0"/>
              <a:pathLst>
                <a:path w="515364" h="725715">
                  <a:moveTo>
                    <a:pt x="0" y="0"/>
                  </a:moveTo>
                  <a:lnTo>
                    <a:pt x="75809" y="75809"/>
                  </a:lnTo>
                  <a:lnTo>
                    <a:pt x="85598" y="86766"/>
                  </a:lnTo>
                  <a:lnTo>
                    <a:pt x="95630" y="98746"/>
                  </a:lnTo>
                  <a:lnTo>
                    <a:pt x="105824" y="111407"/>
                  </a:lnTo>
                  <a:lnTo>
                    <a:pt x="116126" y="123353"/>
                  </a:lnTo>
                  <a:lnTo>
                    <a:pt x="126499" y="134824"/>
                  </a:lnTo>
                  <a:lnTo>
                    <a:pt x="136921" y="145976"/>
                  </a:lnTo>
                  <a:lnTo>
                    <a:pt x="148543" y="159254"/>
                  </a:lnTo>
                  <a:lnTo>
                    <a:pt x="173922" y="189589"/>
                  </a:lnTo>
                  <a:lnTo>
                    <a:pt x="197667" y="219432"/>
                  </a:lnTo>
                  <a:lnTo>
                    <a:pt x="208907" y="233935"/>
                  </a:lnTo>
                  <a:lnTo>
                    <a:pt x="219907" y="249446"/>
                  </a:lnTo>
                  <a:lnTo>
                    <a:pt x="230745" y="265630"/>
                  </a:lnTo>
                  <a:lnTo>
                    <a:pt x="241477" y="282263"/>
                  </a:lnTo>
                  <a:lnTo>
                    <a:pt x="253306" y="299194"/>
                  </a:lnTo>
                  <a:lnTo>
                    <a:pt x="265866" y="316325"/>
                  </a:lnTo>
                  <a:lnTo>
                    <a:pt x="278914" y="333589"/>
                  </a:lnTo>
                  <a:lnTo>
                    <a:pt x="305878" y="371468"/>
                  </a:lnTo>
                  <a:lnTo>
                    <a:pt x="319612" y="391386"/>
                  </a:lnTo>
                  <a:lnTo>
                    <a:pt x="344222" y="429098"/>
                  </a:lnTo>
                  <a:lnTo>
                    <a:pt x="355692" y="447335"/>
                  </a:lnTo>
                  <a:lnTo>
                    <a:pt x="366845" y="466505"/>
                  </a:lnTo>
                  <a:lnTo>
                    <a:pt x="388587" y="506503"/>
                  </a:lnTo>
                  <a:lnTo>
                    <a:pt x="400461" y="525817"/>
                  </a:lnTo>
                  <a:lnTo>
                    <a:pt x="413052" y="544536"/>
                  </a:lnTo>
                  <a:lnTo>
                    <a:pt x="426120" y="562858"/>
                  </a:lnTo>
                  <a:lnTo>
                    <a:pt x="438338" y="582085"/>
                  </a:lnTo>
                  <a:lnTo>
                    <a:pt x="449990" y="601914"/>
                  </a:lnTo>
                  <a:lnTo>
                    <a:pt x="471116" y="640308"/>
                  </a:lnTo>
                  <a:lnTo>
                    <a:pt x="515363" y="7257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51097" y="2345424"/>
              <a:ext cx="515363" cy="883479"/>
            </a:xfrm>
            <a:custGeom>
              <a:avLst/>
              <a:gdLst/>
              <a:ahLst/>
              <a:cxnLst/>
              <a:rect l="0" t="0" r="0" b="0"/>
              <a:pathLst>
                <a:path w="515363" h="883479">
                  <a:moveTo>
                    <a:pt x="0" y="0"/>
                  </a:moveTo>
                  <a:lnTo>
                    <a:pt x="5583" y="22333"/>
                  </a:lnTo>
                  <a:lnTo>
                    <a:pt x="17673" y="48880"/>
                  </a:lnTo>
                  <a:lnTo>
                    <a:pt x="25806" y="64139"/>
                  </a:lnTo>
                  <a:lnTo>
                    <a:pt x="41074" y="90443"/>
                  </a:lnTo>
                  <a:lnTo>
                    <a:pt x="56820" y="114989"/>
                  </a:lnTo>
                  <a:lnTo>
                    <a:pt x="75504" y="141480"/>
                  </a:lnTo>
                  <a:lnTo>
                    <a:pt x="105733" y="182674"/>
                  </a:lnTo>
                  <a:lnTo>
                    <a:pt x="116065" y="197743"/>
                  </a:lnTo>
                  <a:lnTo>
                    <a:pt x="147356" y="245700"/>
                  </a:lnTo>
                  <a:lnTo>
                    <a:pt x="168330" y="275534"/>
                  </a:lnTo>
                  <a:lnTo>
                    <a:pt x="178832" y="292371"/>
                  </a:lnTo>
                  <a:lnTo>
                    <a:pt x="189338" y="310608"/>
                  </a:lnTo>
                  <a:lnTo>
                    <a:pt x="210361" y="349568"/>
                  </a:lnTo>
                  <a:lnTo>
                    <a:pt x="231391" y="390257"/>
                  </a:lnTo>
                  <a:lnTo>
                    <a:pt x="243076" y="410923"/>
                  </a:lnTo>
                  <a:lnTo>
                    <a:pt x="255541" y="431713"/>
                  </a:lnTo>
                  <a:lnTo>
                    <a:pt x="268524" y="452584"/>
                  </a:lnTo>
                  <a:lnTo>
                    <a:pt x="280687" y="473510"/>
                  </a:lnTo>
                  <a:lnTo>
                    <a:pt x="303549" y="515459"/>
                  </a:lnTo>
                  <a:lnTo>
                    <a:pt x="336130" y="578496"/>
                  </a:lnTo>
                  <a:lnTo>
                    <a:pt x="347961" y="599522"/>
                  </a:lnTo>
                  <a:lnTo>
                    <a:pt x="360522" y="620551"/>
                  </a:lnTo>
                  <a:lnTo>
                    <a:pt x="373571" y="641582"/>
                  </a:lnTo>
                  <a:lnTo>
                    <a:pt x="385776" y="662614"/>
                  </a:lnTo>
                  <a:lnTo>
                    <a:pt x="408686" y="704682"/>
                  </a:lnTo>
                  <a:lnTo>
                    <a:pt x="420873" y="725716"/>
                  </a:lnTo>
                  <a:lnTo>
                    <a:pt x="446878" y="767785"/>
                  </a:lnTo>
                  <a:lnTo>
                    <a:pt x="459188" y="786483"/>
                  </a:lnTo>
                  <a:lnTo>
                    <a:pt x="482216" y="819724"/>
                  </a:lnTo>
                  <a:lnTo>
                    <a:pt x="497904" y="846963"/>
                  </a:lnTo>
                  <a:lnTo>
                    <a:pt x="515362" y="883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34410" y="3460289"/>
              <a:ext cx="189317" cy="115695"/>
            </a:xfrm>
            <a:custGeom>
              <a:avLst/>
              <a:gdLst/>
              <a:ahLst/>
              <a:cxnLst/>
              <a:rect l="0" t="0" r="0" b="0"/>
              <a:pathLst>
                <a:path w="189317" h="115695">
                  <a:moveTo>
                    <a:pt x="189316" y="0"/>
                  </a:moveTo>
                  <a:lnTo>
                    <a:pt x="166982" y="11167"/>
                  </a:lnTo>
                  <a:lnTo>
                    <a:pt x="156898" y="16794"/>
                  </a:lnTo>
                  <a:lnTo>
                    <a:pt x="146669" y="22882"/>
                  </a:lnTo>
                  <a:lnTo>
                    <a:pt x="125954" y="35880"/>
                  </a:lnTo>
                  <a:lnTo>
                    <a:pt x="92245" y="57506"/>
                  </a:lnTo>
                  <a:lnTo>
                    <a:pt x="35923" y="92514"/>
                  </a:lnTo>
                  <a:lnTo>
                    <a:pt x="0" y="115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944927" y="3407702"/>
              <a:ext cx="252423" cy="326046"/>
            </a:xfrm>
            <a:custGeom>
              <a:avLst/>
              <a:gdLst/>
              <a:ahLst/>
              <a:cxnLst/>
              <a:rect l="0" t="0" r="0" b="0"/>
              <a:pathLst>
                <a:path w="252423" h="326046">
                  <a:moveTo>
                    <a:pt x="0" y="0"/>
                  </a:moveTo>
                  <a:lnTo>
                    <a:pt x="11167" y="16750"/>
                  </a:lnTo>
                  <a:lnTo>
                    <a:pt x="25998" y="37439"/>
                  </a:lnTo>
                  <a:lnTo>
                    <a:pt x="43108" y="61047"/>
                  </a:lnTo>
                  <a:lnTo>
                    <a:pt x="58503" y="83226"/>
                  </a:lnTo>
                  <a:lnTo>
                    <a:pt x="67049" y="94048"/>
                  </a:lnTo>
                  <a:lnTo>
                    <a:pt x="76252" y="104769"/>
                  </a:lnTo>
                  <a:lnTo>
                    <a:pt x="85894" y="115422"/>
                  </a:lnTo>
                  <a:lnTo>
                    <a:pt x="94658" y="126030"/>
                  </a:lnTo>
                  <a:lnTo>
                    <a:pt x="102839" y="136608"/>
                  </a:lnTo>
                  <a:lnTo>
                    <a:pt x="110629" y="147165"/>
                  </a:lnTo>
                  <a:lnTo>
                    <a:pt x="119329" y="157710"/>
                  </a:lnTo>
                  <a:lnTo>
                    <a:pt x="128635" y="168245"/>
                  </a:lnTo>
                  <a:lnTo>
                    <a:pt x="138345" y="178775"/>
                  </a:lnTo>
                  <a:lnTo>
                    <a:pt x="148324" y="190469"/>
                  </a:lnTo>
                  <a:lnTo>
                    <a:pt x="168761" y="215928"/>
                  </a:lnTo>
                  <a:lnTo>
                    <a:pt x="179119" y="228093"/>
                  </a:lnTo>
                  <a:lnTo>
                    <a:pt x="189530" y="239708"/>
                  </a:lnTo>
                  <a:lnTo>
                    <a:pt x="199976" y="250958"/>
                  </a:lnTo>
                  <a:lnTo>
                    <a:pt x="209278" y="261963"/>
                  </a:lnTo>
                  <a:lnTo>
                    <a:pt x="217816" y="272806"/>
                  </a:lnTo>
                  <a:lnTo>
                    <a:pt x="252422" y="326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55776" y="3433195"/>
              <a:ext cx="136730" cy="6060"/>
            </a:xfrm>
            <a:custGeom>
              <a:avLst/>
              <a:gdLst/>
              <a:ahLst/>
              <a:cxnLst/>
              <a:rect l="0" t="0" r="0" b="0"/>
              <a:pathLst>
                <a:path w="136730" h="6060">
                  <a:moveTo>
                    <a:pt x="0" y="6059"/>
                  </a:moveTo>
                  <a:lnTo>
                    <a:pt x="16750" y="476"/>
                  </a:lnTo>
                  <a:lnTo>
                    <a:pt x="28696" y="0"/>
                  </a:lnTo>
                  <a:lnTo>
                    <a:pt x="43672" y="851"/>
                  </a:lnTo>
                  <a:lnTo>
                    <a:pt x="60667" y="2587"/>
                  </a:lnTo>
                  <a:lnTo>
                    <a:pt x="76672" y="3744"/>
                  </a:lnTo>
                  <a:lnTo>
                    <a:pt x="92016" y="4516"/>
                  </a:lnTo>
                  <a:lnTo>
                    <a:pt x="136729" y="6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618882" y="3607536"/>
              <a:ext cx="136729" cy="31554"/>
            </a:xfrm>
            <a:custGeom>
              <a:avLst/>
              <a:gdLst/>
              <a:ahLst/>
              <a:cxnLst/>
              <a:rect l="0" t="0" r="0" b="0"/>
              <a:pathLst>
                <a:path w="136729" h="31554">
                  <a:moveTo>
                    <a:pt x="0" y="0"/>
                  </a:moveTo>
                  <a:lnTo>
                    <a:pt x="33500" y="5584"/>
                  </a:lnTo>
                  <a:lnTo>
                    <a:pt x="46874" y="8397"/>
                  </a:lnTo>
                  <a:lnTo>
                    <a:pt x="59296" y="11441"/>
                  </a:lnTo>
                  <a:lnTo>
                    <a:pt x="96646" y="21309"/>
                  </a:lnTo>
                  <a:lnTo>
                    <a:pt x="136728" y="31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31192" y="3270973"/>
              <a:ext cx="9057" cy="389152"/>
            </a:xfrm>
            <a:custGeom>
              <a:avLst/>
              <a:gdLst/>
              <a:ahLst/>
              <a:cxnLst/>
              <a:rect l="0" t="0" r="0" b="0"/>
              <a:pathLst>
                <a:path w="9057" h="389152">
                  <a:moveTo>
                    <a:pt x="9056" y="0"/>
                  </a:moveTo>
                  <a:lnTo>
                    <a:pt x="9056" y="136145"/>
                  </a:lnTo>
                  <a:lnTo>
                    <a:pt x="7887" y="153869"/>
                  </a:lnTo>
                  <a:lnTo>
                    <a:pt x="5940" y="172696"/>
                  </a:lnTo>
                  <a:lnTo>
                    <a:pt x="3473" y="192260"/>
                  </a:lnTo>
                  <a:lnTo>
                    <a:pt x="1828" y="212314"/>
                  </a:lnTo>
                  <a:lnTo>
                    <a:pt x="731" y="232695"/>
                  </a:lnTo>
                  <a:lnTo>
                    <a:pt x="0" y="253294"/>
                  </a:lnTo>
                  <a:lnTo>
                    <a:pt x="682" y="272870"/>
                  </a:lnTo>
                  <a:lnTo>
                    <a:pt x="2305" y="291764"/>
                  </a:lnTo>
                  <a:lnTo>
                    <a:pt x="4555" y="310203"/>
                  </a:lnTo>
                  <a:lnTo>
                    <a:pt x="6055" y="327170"/>
                  </a:lnTo>
                  <a:lnTo>
                    <a:pt x="7056" y="343156"/>
                  </a:lnTo>
                  <a:lnTo>
                    <a:pt x="9056" y="389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406045" y="2250766"/>
            <a:ext cx="326047" cy="199835"/>
            <a:chOff x="5406045" y="2250766"/>
            <a:chExt cx="326047" cy="199835"/>
          </a:xfrm>
        </p:grpSpPr>
        <p:sp>
          <p:nvSpPr>
            <p:cNvPr id="40" name="Freeform 39"/>
            <p:cNvSpPr/>
            <p:nvPr/>
          </p:nvSpPr>
          <p:spPr>
            <a:xfrm>
              <a:off x="5406045" y="2313871"/>
              <a:ext cx="126212" cy="6061"/>
            </a:xfrm>
            <a:custGeom>
              <a:avLst/>
              <a:gdLst/>
              <a:ahLst/>
              <a:cxnLst/>
              <a:rect l="0" t="0" r="0" b="0"/>
              <a:pathLst>
                <a:path w="126212" h="6061">
                  <a:moveTo>
                    <a:pt x="0" y="0"/>
                  </a:moveTo>
                  <a:lnTo>
                    <a:pt x="16750" y="5584"/>
                  </a:lnTo>
                  <a:lnTo>
                    <a:pt x="25190" y="6060"/>
                  </a:lnTo>
                  <a:lnTo>
                    <a:pt x="34323" y="5208"/>
                  </a:lnTo>
                  <a:lnTo>
                    <a:pt x="43917" y="3472"/>
                  </a:lnTo>
                  <a:lnTo>
                    <a:pt x="54988" y="2315"/>
                  </a:lnTo>
                  <a:lnTo>
                    <a:pt x="67043" y="1543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605879" y="2250766"/>
              <a:ext cx="115695" cy="157765"/>
            </a:xfrm>
            <a:custGeom>
              <a:avLst/>
              <a:gdLst/>
              <a:ahLst/>
              <a:cxnLst/>
              <a:rect l="0" t="0" r="0" b="0"/>
              <a:pathLst>
                <a:path w="115695" h="157765">
                  <a:moveTo>
                    <a:pt x="0" y="0"/>
                  </a:moveTo>
                  <a:lnTo>
                    <a:pt x="5584" y="16750"/>
                  </a:lnTo>
                  <a:lnTo>
                    <a:pt x="9566" y="24021"/>
                  </a:lnTo>
                  <a:lnTo>
                    <a:pt x="14558" y="31206"/>
                  </a:lnTo>
                  <a:lnTo>
                    <a:pt x="20223" y="38333"/>
                  </a:lnTo>
                  <a:lnTo>
                    <a:pt x="26337" y="46591"/>
                  </a:lnTo>
                  <a:lnTo>
                    <a:pt x="39363" y="65114"/>
                  </a:lnTo>
                  <a:lnTo>
                    <a:pt x="46109" y="73794"/>
                  </a:lnTo>
                  <a:lnTo>
                    <a:pt x="52943" y="81917"/>
                  </a:lnTo>
                  <a:lnTo>
                    <a:pt x="59837" y="89670"/>
                  </a:lnTo>
                  <a:lnTo>
                    <a:pt x="66770" y="98344"/>
                  </a:lnTo>
                  <a:lnTo>
                    <a:pt x="73729" y="107633"/>
                  </a:lnTo>
                  <a:lnTo>
                    <a:pt x="80706" y="117331"/>
                  </a:lnTo>
                  <a:lnTo>
                    <a:pt x="87694" y="126134"/>
                  </a:lnTo>
                  <a:lnTo>
                    <a:pt x="94690" y="134340"/>
                  </a:lnTo>
                  <a:lnTo>
                    <a:pt x="115694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58468" y="2261283"/>
              <a:ext cx="73624" cy="189318"/>
            </a:xfrm>
            <a:custGeom>
              <a:avLst/>
              <a:gdLst/>
              <a:ahLst/>
              <a:cxnLst/>
              <a:rect l="0" t="0" r="0" b="0"/>
              <a:pathLst>
                <a:path w="73624" h="189318">
                  <a:moveTo>
                    <a:pt x="73623" y="0"/>
                  </a:moveTo>
                  <a:lnTo>
                    <a:pt x="58984" y="43917"/>
                  </a:lnTo>
                  <a:lnTo>
                    <a:pt x="54515" y="52651"/>
                  </a:lnTo>
                  <a:lnTo>
                    <a:pt x="49197" y="60810"/>
                  </a:lnTo>
                  <a:lnTo>
                    <a:pt x="43316" y="68587"/>
                  </a:lnTo>
                  <a:lnTo>
                    <a:pt x="38226" y="77278"/>
                  </a:lnTo>
                  <a:lnTo>
                    <a:pt x="33664" y="86577"/>
                  </a:lnTo>
                  <a:lnTo>
                    <a:pt x="29454" y="96283"/>
                  </a:lnTo>
                  <a:lnTo>
                    <a:pt x="25480" y="106259"/>
                  </a:lnTo>
                  <a:lnTo>
                    <a:pt x="17946" y="126693"/>
                  </a:lnTo>
                  <a:lnTo>
                    <a:pt x="10703" y="147460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469979" y="2229730"/>
            <a:ext cx="1475683" cy="2113894"/>
            <a:chOff x="4469979" y="2229730"/>
            <a:chExt cx="1475683" cy="2113894"/>
          </a:xfrm>
        </p:grpSpPr>
        <p:sp>
          <p:nvSpPr>
            <p:cNvPr id="44" name="Freeform 43"/>
            <p:cNvSpPr/>
            <p:nvPr/>
          </p:nvSpPr>
          <p:spPr>
            <a:xfrm>
              <a:off x="4469979" y="2334906"/>
              <a:ext cx="105177" cy="1"/>
            </a:xfrm>
            <a:custGeom>
              <a:avLst/>
              <a:gdLst/>
              <a:ahLst/>
              <a:cxnLst/>
              <a:rect l="0" t="0" r="0" b="0"/>
              <a:pathLst>
                <a:path w="105177" h="1">
                  <a:moveTo>
                    <a:pt x="0" y="0"/>
                  </a:move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648778" y="2240248"/>
              <a:ext cx="105177" cy="157765"/>
            </a:xfrm>
            <a:custGeom>
              <a:avLst/>
              <a:gdLst/>
              <a:ahLst/>
              <a:cxnLst/>
              <a:rect l="0" t="0" r="0" b="0"/>
              <a:pathLst>
                <a:path w="105177" h="157765">
                  <a:moveTo>
                    <a:pt x="0" y="0"/>
                  </a:moveTo>
                  <a:lnTo>
                    <a:pt x="5584" y="16750"/>
                  </a:lnTo>
                  <a:lnTo>
                    <a:pt x="9566" y="25190"/>
                  </a:lnTo>
                  <a:lnTo>
                    <a:pt x="14557" y="34323"/>
                  </a:lnTo>
                  <a:lnTo>
                    <a:pt x="20223" y="43917"/>
                  </a:lnTo>
                  <a:lnTo>
                    <a:pt x="27505" y="53819"/>
                  </a:lnTo>
                  <a:lnTo>
                    <a:pt x="35866" y="63926"/>
                  </a:lnTo>
                  <a:lnTo>
                    <a:pt x="44946" y="74170"/>
                  </a:lnTo>
                  <a:lnTo>
                    <a:pt x="53336" y="84506"/>
                  </a:lnTo>
                  <a:lnTo>
                    <a:pt x="61267" y="94902"/>
                  </a:lnTo>
                  <a:lnTo>
                    <a:pt x="76312" y="115802"/>
                  </a:lnTo>
                  <a:lnTo>
                    <a:pt x="105176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01366" y="2229730"/>
              <a:ext cx="52589" cy="220871"/>
            </a:xfrm>
            <a:custGeom>
              <a:avLst/>
              <a:gdLst/>
              <a:ahLst/>
              <a:cxnLst/>
              <a:rect l="0" t="0" r="0" b="0"/>
              <a:pathLst>
                <a:path w="52589" h="220871">
                  <a:moveTo>
                    <a:pt x="52588" y="0"/>
                  </a:moveTo>
                  <a:lnTo>
                    <a:pt x="47005" y="16751"/>
                  </a:lnTo>
                  <a:lnTo>
                    <a:pt x="44191" y="26359"/>
                  </a:lnTo>
                  <a:lnTo>
                    <a:pt x="34648" y="61048"/>
                  </a:lnTo>
                  <a:lnTo>
                    <a:pt x="24419" y="95218"/>
                  </a:lnTo>
                  <a:lnTo>
                    <a:pt x="13987" y="133259"/>
                  </a:lnTo>
                  <a:lnTo>
                    <a:pt x="6996" y="156222"/>
                  </a:lnTo>
                  <a:lnTo>
                    <a:pt x="4664" y="168422"/>
                  </a:lnTo>
                  <a:lnTo>
                    <a:pt x="3109" y="181230"/>
                  </a:lnTo>
                  <a:lnTo>
                    <a:pt x="0" y="220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76571" y="2560710"/>
              <a:ext cx="187901" cy="279042"/>
            </a:xfrm>
            <a:custGeom>
              <a:avLst/>
              <a:gdLst/>
              <a:ahLst/>
              <a:cxnLst/>
              <a:rect l="0" t="0" r="0" b="0"/>
              <a:pathLst>
                <a:path w="187901" h="279042">
                  <a:moveTo>
                    <a:pt x="93242" y="5584"/>
                  </a:moveTo>
                  <a:lnTo>
                    <a:pt x="109992" y="0"/>
                  </a:lnTo>
                  <a:lnTo>
                    <a:pt x="117264" y="693"/>
                  </a:lnTo>
                  <a:lnTo>
                    <a:pt x="124449" y="3492"/>
                  </a:lnTo>
                  <a:lnTo>
                    <a:pt x="131576" y="7695"/>
                  </a:lnTo>
                  <a:lnTo>
                    <a:pt x="138665" y="12834"/>
                  </a:lnTo>
                  <a:lnTo>
                    <a:pt x="145728" y="18598"/>
                  </a:lnTo>
                  <a:lnTo>
                    <a:pt x="152774" y="24777"/>
                  </a:lnTo>
                  <a:lnTo>
                    <a:pt x="158639" y="33571"/>
                  </a:lnTo>
                  <a:lnTo>
                    <a:pt x="163719" y="44109"/>
                  </a:lnTo>
                  <a:lnTo>
                    <a:pt x="168273" y="55808"/>
                  </a:lnTo>
                  <a:lnTo>
                    <a:pt x="170141" y="69451"/>
                  </a:lnTo>
                  <a:lnTo>
                    <a:pt x="170218" y="84389"/>
                  </a:lnTo>
                  <a:lnTo>
                    <a:pt x="169100" y="100191"/>
                  </a:lnTo>
                  <a:lnTo>
                    <a:pt x="167187" y="114231"/>
                  </a:lnTo>
                  <a:lnTo>
                    <a:pt x="164743" y="127098"/>
                  </a:lnTo>
                  <a:lnTo>
                    <a:pt x="161944" y="139181"/>
                  </a:lnTo>
                  <a:lnTo>
                    <a:pt x="156573" y="150742"/>
                  </a:lnTo>
                  <a:lnTo>
                    <a:pt x="149486" y="161956"/>
                  </a:lnTo>
                  <a:lnTo>
                    <a:pt x="141256" y="172937"/>
                  </a:lnTo>
                  <a:lnTo>
                    <a:pt x="132263" y="183764"/>
                  </a:lnTo>
                  <a:lnTo>
                    <a:pt x="122762" y="194488"/>
                  </a:lnTo>
                  <a:lnTo>
                    <a:pt x="112922" y="205143"/>
                  </a:lnTo>
                  <a:lnTo>
                    <a:pt x="101688" y="214584"/>
                  </a:lnTo>
                  <a:lnTo>
                    <a:pt x="89524" y="223215"/>
                  </a:lnTo>
                  <a:lnTo>
                    <a:pt x="76740" y="231306"/>
                  </a:lnTo>
                  <a:lnTo>
                    <a:pt x="64711" y="235531"/>
                  </a:lnTo>
                  <a:lnTo>
                    <a:pt x="53186" y="237180"/>
                  </a:lnTo>
                  <a:lnTo>
                    <a:pt x="41997" y="237110"/>
                  </a:lnTo>
                  <a:lnTo>
                    <a:pt x="31032" y="234726"/>
                  </a:lnTo>
                  <a:lnTo>
                    <a:pt x="20216" y="230800"/>
                  </a:lnTo>
                  <a:lnTo>
                    <a:pt x="9499" y="225845"/>
                  </a:lnTo>
                  <a:lnTo>
                    <a:pt x="3524" y="219036"/>
                  </a:lnTo>
                  <a:lnTo>
                    <a:pt x="708" y="210991"/>
                  </a:lnTo>
                  <a:lnTo>
                    <a:pt x="0" y="202121"/>
                  </a:lnTo>
                  <a:lnTo>
                    <a:pt x="3034" y="195040"/>
                  </a:lnTo>
                  <a:lnTo>
                    <a:pt x="8562" y="189150"/>
                  </a:lnTo>
                  <a:lnTo>
                    <a:pt x="15754" y="184055"/>
                  </a:lnTo>
                  <a:lnTo>
                    <a:pt x="25222" y="181827"/>
                  </a:lnTo>
                  <a:lnTo>
                    <a:pt x="36209" y="181510"/>
                  </a:lnTo>
                  <a:lnTo>
                    <a:pt x="48209" y="182468"/>
                  </a:lnTo>
                  <a:lnTo>
                    <a:pt x="58546" y="185443"/>
                  </a:lnTo>
                  <a:lnTo>
                    <a:pt x="67774" y="189764"/>
                  </a:lnTo>
                  <a:lnTo>
                    <a:pt x="76263" y="194982"/>
                  </a:lnTo>
                  <a:lnTo>
                    <a:pt x="104962" y="213493"/>
                  </a:lnTo>
                  <a:lnTo>
                    <a:pt x="113910" y="220150"/>
                  </a:lnTo>
                  <a:lnTo>
                    <a:pt x="122213" y="226926"/>
                  </a:lnTo>
                  <a:lnTo>
                    <a:pt x="130085" y="233780"/>
                  </a:lnTo>
                  <a:lnTo>
                    <a:pt x="138840" y="240687"/>
                  </a:lnTo>
                  <a:lnTo>
                    <a:pt x="148182" y="247628"/>
                  </a:lnTo>
                  <a:lnTo>
                    <a:pt x="187900" y="279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27577" y="2681987"/>
              <a:ext cx="115695" cy="147248"/>
            </a:xfrm>
            <a:custGeom>
              <a:avLst/>
              <a:gdLst/>
              <a:ahLst/>
              <a:cxnLst/>
              <a:rect l="0" t="0" r="0" b="0"/>
              <a:pathLst>
                <a:path w="115695" h="147248">
                  <a:moveTo>
                    <a:pt x="0" y="0"/>
                  </a:moveTo>
                  <a:lnTo>
                    <a:pt x="5584" y="22334"/>
                  </a:lnTo>
                  <a:lnTo>
                    <a:pt x="10735" y="32419"/>
                  </a:lnTo>
                  <a:lnTo>
                    <a:pt x="17674" y="42648"/>
                  </a:lnTo>
                  <a:lnTo>
                    <a:pt x="25806" y="52973"/>
                  </a:lnTo>
                  <a:lnTo>
                    <a:pt x="33565" y="62194"/>
                  </a:lnTo>
                  <a:lnTo>
                    <a:pt x="41075" y="70678"/>
                  </a:lnTo>
                  <a:lnTo>
                    <a:pt x="55652" y="86338"/>
                  </a:lnTo>
                  <a:lnTo>
                    <a:pt x="84053" y="115435"/>
                  </a:lnTo>
                  <a:lnTo>
                    <a:pt x="115694" y="1472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48612" y="2660952"/>
              <a:ext cx="52589" cy="189318"/>
            </a:xfrm>
            <a:custGeom>
              <a:avLst/>
              <a:gdLst/>
              <a:ahLst/>
              <a:cxnLst/>
              <a:rect l="0" t="0" r="0" b="0"/>
              <a:pathLst>
                <a:path w="52589" h="189318">
                  <a:moveTo>
                    <a:pt x="52588" y="0"/>
                  </a:moveTo>
                  <a:lnTo>
                    <a:pt x="47005" y="27917"/>
                  </a:lnTo>
                  <a:lnTo>
                    <a:pt x="41148" y="54088"/>
                  </a:lnTo>
                  <a:lnTo>
                    <a:pt x="27865" y="108978"/>
                  </a:lnTo>
                  <a:lnTo>
                    <a:pt x="23251" y="121734"/>
                  </a:lnTo>
                  <a:lnTo>
                    <a:pt x="17838" y="133744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037929" y="2734575"/>
              <a:ext cx="31554" cy="1"/>
            </a:xfrm>
            <a:custGeom>
              <a:avLst/>
              <a:gdLst/>
              <a:ahLst/>
              <a:cxnLst/>
              <a:rect l="0" t="0" r="0" b="0"/>
              <a:pathLst>
                <a:path w="31554" h="1">
                  <a:moveTo>
                    <a:pt x="0" y="0"/>
                  </a:moveTo>
                  <a:lnTo>
                    <a:pt x="3155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78335" y="2615866"/>
              <a:ext cx="154088" cy="187683"/>
            </a:xfrm>
            <a:custGeom>
              <a:avLst/>
              <a:gdLst/>
              <a:ahLst/>
              <a:cxnLst/>
              <a:rect l="0" t="0" r="0" b="0"/>
              <a:pathLst>
                <a:path w="154088" h="187683">
                  <a:moveTo>
                    <a:pt x="17358" y="13533"/>
                  </a:moveTo>
                  <a:lnTo>
                    <a:pt x="28525" y="2366"/>
                  </a:lnTo>
                  <a:lnTo>
                    <a:pt x="37658" y="245"/>
                  </a:lnTo>
                  <a:lnTo>
                    <a:pt x="49589" y="0"/>
                  </a:lnTo>
                  <a:lnTo>
                    <a:pt x="63386" y="1005"/>
                  </a:lnTo>
                  <a:lnTo>
                    <a:pt x="76091" y="2844"/>
                  </a:lnTo>
                  <a:lnTo>
                    <a:pt x="88066" y="5238"/>
                  </a:lnTo>
                  <a:lnTo>
                    <a:pt x="99555" y="8003"/>
                  </a:lnTo>
                  <a:lnTo>
                    <a:pt x="109552" y="13352"/>
                  </a:lnTo>
                  <a:lnTo>
                    <a:pt x="118554" y="20425"/>
                  </a:lnTo>
                  <a:lnTo>
                    <a:pt x="126893" y="28645"/>
                  </a:lnTo>
                  <a:lnTo>
                    <a:pt x="133620" y="38800"/>
                  </a:lnTo>
                  <a:lnTo>
                    <a:pt x="139274" y="50244"/>
                  </a:lnTo>
                  <a:lnTo>
                    <a:pt x="144211" y="62548"/>
                  </a:lnTo>
                  <a:lnTo>
                    <a:pt x="146335" y="74257"/>
                  </a:lnTo>
                  <a:lnTo>
                    <a:pt x="146581" y="85568"/>
                  </a:lnTo>
                  <a:lnTo>
                    <a:pt x="145578" y="96615"/>
                  </a:lnTo>
                  <a:lnTo>
                    <a:pt x="142571" y="106317"/>
                  </a:lnTo>
                  <a:lnTo>
                    <a:pt x="138229" y="115122"/>
                  </a:lnTo>
                  <a:lnTo>
                    <a:pt x="132998" y="123330"/>
                  </a:lnTo>
                  <a:lnTo>
                    <a:pt x="126004" y="132307"/>
                  </a:lnTo>
                  <a:lnTo>
                    <a:pt x="117835" y="141798"/>
                  </a:lnTo>
                  <a:lnTo>
                    <a:pt x="108884" y="151631"/>
                  </a:lnTo>
                  <a:lnTo>
                    <a:pt x="98242" y="160524"/>
                  </a:lnTo>
                  <a:lnTo>
                    <a:pt x="86473" y="168789"/>
                  </a:lnTo>
                  <a:lnTo>
                    <a:pt x="73952" y="176637"/>
                  </a:lnTo>
                  <a:lnTo>
                    <a:pt x="60930" y="181869"/>
                  </a:lnTo>
                  <a:lnTo>
                    <a:pt x="47575" y="185357"/>
                  </a:lnTo>
                  <a:lnTo>
                    <a:pt x="33997" y="187682"/>
                  </a:lnTo>
                  <a:lnTo>
                    <a:pt x="22608" y="186895"/>
                  </a:lnTo>
                  <a:lnTo>
                    <a:pt x="12677" y="184033"/>
                  </a:lnTo>
                  <a:lnTo>
                    <a:pt x="3720" y="179787"/>
                  </a:lnTo>
                  <a:lnTo>
                    <a:pt x="86" y="174620"/>
                  </a:lnTo>
                  <a:lnTo>
                    <a:pt x="0" y="168838"/>
                  </a:lnTo>
                  <a:lnTo>
                    <a:pt x="2280" y="162646"/>
                  </a:lnTo>
                  <a:lnTo>
                    <a:pt x="8475" y="158518"/>
                  </a:lnTo>
                  <a:lnTo>
                    <a:pt x="17279" y="155766"/>
                  </a:lnTo>
                  <a:lnTo>
                    <a:pt x="27823" y="153931"/>
                  </a:lnTo>
                  <a:lnTo>
                    <a:pt x="38358" y="153877"/>
                  </a:lnTo>
                  <a:lnTo>
                    <a:pt x="48888" y="155009"/>
                  </a:lnTo>
                  <a:lnTo>
                    <a:pt x="59413" y="156933"/>
                  </a:lnTo>
                  <a:lnTo>
                    <a:pt x="71104" y="158215"/>
                  </a:lnTo>
                  <a:lnTo>
                    <a:pt x="83573" y="159070"/>
                  </a:lnTo>
                  <a:lnTo>
                    <a:pt x="96560" y="159640"/>
                  </a:lnTo>
                  <a:lnTo>
                    <a:pt x="108724" y="161188"/>
                  </a:lnTo>
                  <a:lnTo>
                    <a:pt x="120339" y="163389"/>
                  </a:lnTo>
                  <a:lnTo>
                    <a:pt x="154087" y="1712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58633" y="2681987"/>
              <a:ext cx="63107" cy="21036"/>
            </a:xfrm>
            <a:custGeom>
              <a:avLst/>
              <a:gdLst/>
              <a:ahLst/>
              <a:cxnLst/>
              <a:rect l="0" t="0" r="0" b="0"/>
              <a:pathLst>
                <a:path w="63107" h="21036">
                  <a:moveTo>
                    <a:pt x="0" y="0"/>
                  </a:moveTo>
                  <a:lnTo>
                    <a:pt x="9349" y="6233"/>
                  </a:lnTo>
                  <a:lnTo>
                    <a:pt x="63106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79669" y="2766128"/>
              <a:ext cx="94659" cy="10519"/>
            </a:xfrm>
            <a:custGeom>
              <a:avLst/>
              <a:gdLst/>
              <a:ahLst/>
              <a:cxnLst/>
              <a:rect l="0" t="0" r="0" b="0"/>
              <a:pathLst>
                <a:path w="94659" h="10519">
                  <a:moveTo>
                    <a:pt x="0" y="10518"/>
                  </a:moveTo>
                  <a:lnTo>
                    <a:pt x="27916" y="10518"/>
                  </a:lnTo>
                  <a:lnTo>
                    <a:pt x="40814" y="9349"/>
                  </a:lnTo>
                  <a:lnTo>
                    <a:pt x="54088" y="7401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679503" y="2608364"/>
              <a:ext cx="115694" cy="147247"/>
            </a:xfrm>
            <a:custGeom>
              <a:avLst/>
              <a:gdLst/>
              <a:ahLst/>
              <a:cxnLst/>
              <a:rect l="0" t="0" r="0" b="0"/>
              <a:pathLst>
                <a:path w="115694" h="147247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6" y="48880"/>
                  </a:lnTo>
                  <a:lnTo>
                    <a:pt x="5584" y="64139"/>
                  </a:lnTo>
                  <a:lnTo>
                    <a:pt x="8397" y="77818"/>
                  </a:lnTo>
                  <a:lnTo>
                    <a:pt x="11441" y="90443"/>
                  </a:lnTo>
                  <a:lnTo>
                    <a:pt x="14639" y="102366"/>
                  </a:lnTo>
                  <a:lnTo>
                    <a:pt x="20277" y="111483"/>
                  </a:lnTo>
                  <a:lnTo>
                    <a:pt x="27541" y="118730"/>
                  </a:lnTo>
                  <a:lnTo>
                    <a:pt x="35890" y="124729"/>
                  </a:lnTo>
                  <a:lnTo>
                    <a:pt x="46130" y="129898"/>
                  </a:lnTo>
                  <a:lnTo>
                    <a:pt x="57632" y="134512"/>
                  </a:lnTo>
                  <a:lnTo>
                    <a:pt x="115693" y="147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795196" y="2576811"/>
              <a:ext cx="84142" cy="262941"/>
            </a:xfrm>
            <a:custGeom>
              <a:avLst/>
              <a:gdLst/>
              <a:ahLst/>
              <a:cxnLst/>
              <a:rect l="0" t="0" r="0" b="0"/>
              <a:pathLst>
                <a:path w="84142" h="262941">
                  <a:moveTo>
                    <a:pt x="0" y="0"/>
                  </a:moveTo>
                  <a:lnTo>
                    <a:pt x="5584" y="16750"/>
                  </a:lnTo>
                  <a:lnTo>
                    <a:pt x="8397" y="27528"/>
                  </a:lnTo>
                  <a:lnTo>
                    <a:pt x="24724" y="97865"/>
                  </a:lnTo>
                  <a:lnTo>
                    <a:pt x="28169" y="110820"/>
                  </a:lnTo>
                  <a:lnTo>
                    <a:pt x="35113" y="134563"/>
                  </a:lnTo>
                  <a:lnTo>
                    <a:pt x="45593" y="167640"/>
                  </a:lnTo>
                  <a:lnTo>
                    <a:pt x="63108" y="220785"/>
                  </a:lnTo>
                  <a:lnTo>
                    <a:pt x="84141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90517" y="2965962"/>
              <a:ext cx="10519" cy="157765"/>
            </a:xfrm>
            <a:custGeom>
              <a:avLst/>
              <a:gdLst/>
              <a:ahLst/>
              <a:cxnLst/>
              <a:rect l="0" t="0" r="0" b="0"/>
              <a:pathLst>
                <a:path w="10519" h="157765">
                  <a:moveTo>
                    <a:pt x="10518" y="0"/>
                  </a:moveTo>
                  <a:lnTo>
                    <a:pt x="4934" y="22334"/>
                  </a:lnTo>
                  <a:lnTo>
                    <a:pt x="3289" y="33587"/>
                  </a:lnTo>
                  <a:lnTo>
                    <a:pt x="2193" y="45764"/>
                  </a:lnTo>
                  <a:lnTo>
                    <a:pt x="1462" y="58556"/>
                  </a:lnTo>
                  <a:lnTo>
                    <a:pt x="2143" y="70591"/>
                  </a:lnTo>
                  <a:lnTo>
                    <a:pt x="3766" y="82119"/>
                  </a:lnTo>
                  <a:lnTo>
                    <a:pt x="6017" y="93311"/>
                  </a:lnTo>
                  <a:lnTo>
                    <a:pt x="6349" y="104278"/>
                  </a:lnTo>
                  <a:lnTo>
                    <a:pt x="5401" y="115095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27412" y="3039585"/>
              <a:ext cx="136729" cy="10519"/>
            </a:xfrm>
            <a:custGeom>
              <a:avLst/>
              <a:gdLst/>
              <a:ahLst/>
              <a:cxnLst/>
              <a:rect l="0" t="0" r="0" b="0"/>
              <a:pathLst>
                <a:path w="136729" h="10519">
                  <a:moveTo>
                    <a:pt x="0" y="10518"/>
                  </a:moveTo>
                  <a:lnTo>
                    <a:pt x="16750" y="4935"/>
                  </a:lnTo>
                  <a:lnTo>
                    <a:pt x="26358" y="3290"/>
                  </a:lnTo>
                  <a:lnTo>
                    <a:pt x="37439" y="2193"/>
                  </a:lnTo>
                  <a:lnTo>
                    <a:pt x="49500" y="1462"/>
                  </a:lnTo>
                  <a:lnTo>
                    <a:pt x="75367" y="650"/>
                  </a:lnTo>
                  <a:lnTo>
                    <a:pt x="1367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213217" y="2920877"/>
              <a:ext cx="129724" cy="223885"/>
            </a:xfrm>
            <a:custGeom>
              <a:avLst/>
              <a:gdLst/>
              <a:ahLst/>
              <a:cxnLst/>
              <a:rect l="0" t="0" r="0" b="0"/>
              <a:pathLst>
                <a:path w="129724" h="223885">
                  <a:moveTo>
                    <a:pt x="3511" y="13533"/>
                  </a:moveTo>
                  <a:lnTo>
                    <a:pt x="20262" y="2366"/>
                  </a:lnTo>
                  <a:lnTo>
                    <a:pt x="29870" y="245"/>
                  </a:lnTo>
                  <a:lnTo>
                    <a:pt x="40951" y="0"/>
                  </a:lnTo>
                  <a:lnTo>
                    <a:pt x="53012" y="1005"/>
                  </a:lnTo>
                  <a:lnTo>
                    <a:pt x="64559" y="4012"/>
                  </a:lnTo>
                  <a:lnTo>
                    <a:pt x="75762" y="8354"/>
                  </a:lnTo>
                  <a:lnTo>
                    <a:pt x="86737" y="13586"/>
                  </a:lnTo>
                  <a:lnTo>
                    <a:pt x="95223" y="21749"/>
                  </a:lnTo>
                  <a:lnTo>
                    <a:pt x="102048" y="31865"/>
                  </a:lnTo>
                  <a:lnTo>
                    <a:pt x="107767" y="43283"/>
                  </a:lnTo>
                  <a:lnTo>
                    <a:pt x="111580" y="55570"/>
                  </a:lnTo>
                  <a:lnTo>
                    <a:pt x="114121" y="68436"/>
                  </a:lnTo>
                  <a:lnTo>
                    <a:pt x="115816" y="81688"/>
                  </a:lnTo>
                  <a:lnTo>
                    <a:pt x="115777" y="94028"/>
                  </a:lnTo>
                  <a:lnTo>
                    <a:pt x="114582" y="105760"/>
                  </a:lnTo>
                  <a:lnTo>
                    <a:pt x="112617" y="117088"/>
                  </a:lnTo>
                  <a:lnTo>
                    <a:pt x="107802" y="128146"/>
                  </a:lnTo>
                  <a:lnTo>
                    <a:pt x="101085" y="139024"/>
                  </a:lnTo>
                  <a:lnTo>
                    <a:pt x="93102" y="149781"/>
                  </a:lnTo>
                  <a:lnTo>
                    <a:pt x="85442" y="159290"/>
                  </a:lnTo>
                  <a:lnTo>
                    <a:pt x="77998" y="167967"/>
                  </a:lnTo>
                  <a:lnTo>
                    <a:pt x="70698" y="176089"/>
                  </a:lnTo>
                  <a:lnTo>
                    <a:pt x="62326" y="182671"/>
                  </a:lnTo>
                  <a:lnTo>
                    <a:pt x="53239" y="188229"/>
                  </a:lnTo>
                  <a:lnTo>
                    <a:pt x="43674" y="193102"/>
                  </a:lnTo>
                  <a:lnTo>
                    <a:pt x="32624" y="195183"/>
                  </a:lnTo>
                  <a:lnTo>
                    <a:pt x="20582" y="195401"/>
                  </a:lnTo>
                  <a:lnTo>
                    <a:pt x="7880" y="194378"/>
                  </a:lnTo>
                  <a:lnTo>
                    <a:pt x="1750" y="191359"/>
                  </a:lnTo>
                  <a:lnTo>
                    <a:pt x="0" y="187008"/>
                  </a:lnTo>
                  <a:lnTo>
                    <a:pt x="1170" y="181771"/>
                  </a:lnTo>
                  <a:lnTo>
                    <a:pt x="7794" y="179448"/>
                  </a:lnTo>
                  <a:lnTo>
                    <a:pt x="18052" y="179068"/>
                  </a:lnTo>
                  <a:lnTo>
                    <a:pt x="30735" y="179984"/>
                  </a:lnTo>
                  <a:lnTo>
                    <a:pt x="43864" y="181762"/>
                  </a:lnTo>
                  <a:lnTo>
                    <a:pt x="57291" y="184117"/>
                  </a:lnTo>
                  <a:lnTo>
                    <a:pt x="70918" y="186855"/>
                  </a:lnTo>
                  <a:lnTo>
                    <a:pt x="83508" y="191018"/>
                  </a:lnTo>
                  <a:lnTo>
                    <a:pt x="95407" y="196130"/>
                  </a:lnTo>
                  <a:lnTo>
                    <a:pt x="129723" y="2238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58468" y="2976480"/>
              <a:ext cx="10518" cy="136730"/>
            </a:xfrm>
            <a:custGeom>
              <a:avLst/>
              <a:gdLst/>
              <a:ahLst/>
              <a:cxnLst/>
              <a:rect l="0" t="0" r="0" b="0"/>
              <a:pathLst>
                <a:path w="10518" h="136730">
                  <a:moveTo>
                    <a:pt x="0" y="0"/>
                  </a:moveTo>
                  <a:lnTo>
                    <a:pt x="0" y="58556"/>
                  </a:lnTo>
                  <a:lnTo>
                    <a:pt x="1168" y="70590"/>
                  </a:lnTo>
                  <a:lnTo>
                    <a:pt x="3116" y="82119"/>
                  </a:lnTo>
                  <a:lnTo>
                    <a:pt x="10517" y="136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616397" y="3050103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10518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49501" y="1462"/>
                  </a:lnTo>
                  <a:lnTo>
                    <a:pt x="75367" y="650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95196" y="2938502"/>
              <a:ext cx="150466" cy="227296"/>
            </a:xfrm>
            <a:custGeom>
              <a:avLst/>
              <a:gdLst/>
              <a:ahLst/>
              <a:cxnLst/>
              <a:rect l="0" t="0" r="0" b="0"/>
              <a:pathLst>
                <a:path w="150466" h="227296">
                  <a:moveTo>
                    <a:pt x="0" y="27460"/>
                  </a:moveTo>
                  <a:lnTo>
                    <a:pt x="11167" y="10710"/>
                  </a:lnTo>
                  <a:lnTo>
                    <a:pt x="19131" y="5776"/>
                  </a:lnTo>
                  <a:lnTo>
                    <a:pt x="29115" y="2486"/>
                  </a:lnTo>
                  <a:lnTo>
                    <a:pt x="40445" y="293"/>
                  </a:lnTo>
                  <a:lnTo>
                    <a:pt x="52673" y="0"/>
                  </a:lnTo>
                  <a:lnTo>
                    <a:pt x="65500" y="973"/>
                  </a:lnTo>
                  <a:lnTo>
                    <a:pt x="78726" y="2790"/>
                  </a:lnTo>
                  <a:lnTo>
                    <a:pt x="89880" y="6339"/>
                  </a:lnTo>
                  <a:lnTo>
                    <a:pt x="99653" y="11042"/>
                  </a:lnTo>
                  <a:lnTo>
                    <a:pt x="108506" y="16515"/>
                  </a:lnTo>
                  <a:lnTo>
                    <a:pt x="116745" y="22500"/>
                  </a:lnTo>
                  <a:lnTo>
                    <a:pt x="124575" y="28828"/>
                  </a:lnTo>
                  <a:lnTo>
                    <a:pt x="132132" y="35384"/>
                  </a:lnTo>
                  <a:lnTo>
                    <a:pt x="138339" y="43260"/>
                  </a:lnTo>
                  <a:lnTo>
                    <a:pt x="143646" y="52017"/>
                  </a:lnTo>
                  <a:lnTo>
                    <a:pt x="148352" y="61361"/>
                  </a:lnTo>
                  <a:lnTo>
                    <a:pt x="150321" y="73433"/>
                  </a:lnTo>
                  <a:lnTo>
                    <a:pt x="150465" y="87324"/>
                  </a:lnTo>
                  <a:lnTo>
                    <a:pt x="149392" y="102428"/>
                  </a:lnTo>
                  <a:lnTo>
                    <a:pt x="147508" y="116003"/>
                  </a:lnTo>
                  <a:lnTo>
                    <a:pt x="145084" y="128560"/>
                  </a:lnTo>
                  <a:lnTo>
                    <a:pt x="142299" y="140436"/>
                  </a:lnTo>
                  <a:lnTo>
                    <a:pt x="138105" y="150691"/>
                  </a:lnTo>
                  <a:lnTo>
                    <a:pt x="132971" y="159865"/>
                  </a:lnTo>
                  <a:lnTo>
                    <a:pt x="127212" y="168318"/>
                  </a:lnTo>
                  <a:lnTo>
                    <a:pt x="121035" y="176291"/>
                  </a:lnTo>
                  <a:lnTo>
                    <a:pt x="114580" y="183943"/>
                  </a:lnTo>
                  <a:lnTo>
                    <a:pt x="107940" y="191382"/>
                  </a:lnTo>
                  <a:lnTo>
                    <a:pt x="98838" y="197510"/>
                  </a:lnTo>
                  <a:lnTo>
                    <a:pt x="88096" y="202764"/>
                  </a:lnTo>
                  <a:lnTo>
                    <a:pt x="76261" y="207435"/>
                  </a:lnTo>
                  <a:lnTo>
                    <a:pt x="64864" y="209380"/>
                  </a:lnTo>
                  <a:lnTo>
                    <a:pt x="53760" y="209509"/>
                  </a:lnTo>
                  <a:lnTo>
                    <a:pt x="42852" y="208426"/>
                  </a:lnTo>
                  <a:lnTo>
                    <a:pt x="36749" y="204198"/>
                  </a:lnTo>
                  <a:lnTo>
                    <a:pt x="33848" y="197873"/>
                  </a:lnTo>
                  <a:lnTo>
                    <a:pt x="33083" y="190151"/>
                  </a:lnTo>
                  <a:lnTo>
                    <a:pt x="37248" y="185003"/>
                  </a:lnTo>
                  <a:lnTo>
                    <a:pt x="44699" y="181571"/>
                  </a:lnTo>
                  <a:lnTo>
                    <a:pt x="54340" y="179283"/>
                  </a:lnTo>
                  <a:lnTo>
                    <a:pt x="64274" y="178926"/>
                  </a:lnTo>
                  <a:lnTo>
                    <a:pt x="74402" y="179857"/>
                  </a:lnTo>
                  <a:lnTo>
                    <a:pt x="84660" y="181646"/>
                  </a:lnTo>
                  <a:lnTo>
                    <a:pt x="93836" y="185176"/>
                  </a:lnTo>
                  <a:lnTo>
                    <a:pt x="102291" y="189866"/>
                  </a:lnTo>
                  <a:lnTo>
                    <a:pt x="110264" y="195331"/>
                  </a:lnTo>
                  <a:lnTo>
                    <a:pt x="117917" y="201311"/>
                  </a:lnTo>
                  <a:lnTo>
                    <a:pt x="125356" y="207635"/>
                  </a:lnTo>
                  <a:lnTo>
                    <a:pt x="147247" y="2272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890346" y="3318985"/>
              <a:ext cx="179137" cy="228580"/>
            </a:xfrm>
            <a:custGeom>
              <a:avLst/>
              <a:gdLst/>
              <a:ahLst/>
              <a:cxnLst/>
              <a:rect l="0" t="0" r="0" b="0"/>
              <a:pathLst>
                <a:path w="179137" h="228580">
                  <a:moveTo>
                    <a:pt x="42407" y="78199"/>
                  </a:moveTo>
                  <a:lnTo>
                    <a:pt x="31240" y="67032"/>
                  </a:lnTo>
                  <a:lnTo>
                    <a:pt x="26782" y="60237"/>
                  </a:lnTo>
                  <a:lnTo>
                    <a:pt x="22642" y="52200"/>
                  </a:lnTo>
                  <a:lnTo>
                    <a:pt x="18712" y="43337"/>
                  </a:lnTo>
                  <a:lnTo>
                    <a:pt x="18430" y="33923"/>
                  </a:lnTo>
                  <a:lnTo>
                    <a:pt x="20580" y="24140"/>
                  </a:lnTo>
                  <a:lnTo>
                    <a:pt x="24350" y="14113"/>
                  </a:lnTo>
                  <a:lnTo>
                    <a:pt x="31538" y="7428"/>
                  </a:lnTo>
                  <a:lnTo>
                    <a:pt x="41004" y="2971"/>
                  </a:lnTo>
                  <a:lnTo>
                    <a:pt x="51989" y="0"/>
                  </a:lnTo>
                  <a:lnTo>
                    <a:pt x="61650" y="357"/>
                  </a:lnTo>
                  <a:lnTo>
                    <a:pt x="70428" y="2932"/>
                  </a:lnTo>
                  <a:lnTo>
                    <a:pt x="78617" y="6986"/>
                  </a:lnTo>
                  <a:lnTo>
                    <a:pt x="85245" y="13194"/>
                  </a:lnTo>
                  <a:lnTo>
                    <a:pt x="90832" y="20839"/>
                  </a:lnTo>
                  <a:lnTo>
                    <a:pt x="95726" y="29441"/>
                  </a:lnTo>
                  <a:lnTo>
                    <a:pt x="101326" y="38682"/>
                  </a:lnTo>
                  <a:lnTo>
                    <a:pt x="113780" y="58299"/>
                  </a:lnTo>
                  <a:lnTo>
                    <a:pt x="118036" y="70775"/>
                  </a:lnTo>
                  <a:lnTo>
                    <a:pt x="120873" y="84936"/>
                  </a:lnTo>
                  <a:lnTo>
                    <a:pt x="122765" y="100220"/>
                  </a:lnTo>
                  <a:lnTo>
                    <a:pt x="122857" y="116252"/>
                  </a:lnTo>
                  <a:lnTo>
                    <a:pt x="121750" y="132783"/>
                  </a:lnTo>
                  <a:lnTo>
                    <a:pt x="119844" y="149647"/>
                  </a:lnTo>
                  <a:lnTo>
                    <a:pt x="116236" y="163227"/>
                  </a:lnTo>
                  <a:lnTo>
                    <a:pt x="111492" y="174617"/>
                  </a:lnTo>
                  <a:lnTo>
                    <a:pt x="105993" y="184548"/>
                  </a:lnTo>
                  <a:lnTo>
                    <a:pt x="99990" y="193506"/>
                  </a:lnTo>
                  <a:lnTo>
                    <a:pt x="93651" y="201815"/>
                  </a:lnTo>
                  <a:lnTo>
                    <a:pt x="87087" y="209692"/>
                  </a:lnTo>
                  <a:lnTo>
                    <a:pt x="79206" y="216112"/>
                  </a:lnTo>
                  <a:lnTo>
                    <a:pt x="70445" y="221560"/>
                  </a:lnTo>
                  <a:lnTo>
                    <a:pt x="61099" y="226361"/>
                  </a:lnTo>
                  <a:lnTo>
                    <a:pt x="51363" y="228393"/>
                  </a:lnTo>
                  <a:lnTo>
                    <a:pt x="41366" y="228579"/>
                  </a:lnTo>
                  <a:lnTo>
                    <a:pt x="31195" y="227534"/>
                  </a:lnTo>
                  <a:lnTo>
                    <a:pt x="22078" y="224501"/>
                  </a:lnTo>
                  <a:lnTo>
                    <a:pt x="13662" y="220141"/>
                  </a:lnTo>
                  <a:lnTo>
                    <a:pt x="5715" y="214897"/>
                  </a:lnTo>
                  <a:lnTo>
                    <a:pt x="1585" y="207896"/>
                  </a:lnTo>
                  <a:lnTo>
                    <a:pt x="0" y="199722"/>
                  </a:lnTo>
                  <a:lnTo>
                    <a:pt x="112" y="190767"/>
                  </a:lnTo>
                  <a:lnTo>
                    <a:pt x="3693" y="183629"/>
                  </a:lnTo>
                  <a:lnTo>
                    <a:pt x="9586" y="177701"/>
                  </a:lnTo>
                  <a:lnTo>
                    <a:pt x="17021" y="172580"/>
                  </a:lnTo>
                  <a:lnTo>
                    <a:pt x="26651" y="170336"/>
                  </a:lnTo>
                  <a:lnTo>
                    <a:pt x="37746" y="170007"/>
                  </a:lnTo>
                  <a:lnTo>
                    <a:pt x="49818" y="170957"/>
                  </a:lnTo>
                  <a:lnTo>
                    <a:pt x="62540" y="173928"/>
                  </a:lnTo>
                  <a:lnTo>
                    <a:pt x="75696" y="178245"/>
                  </a:lnTo>
                  <a:lnTo>
                    <a:pt x="89141" y="183461"/>
                  </a:lnTo>
                  <a:lnTo>
                    <a:pt x="101610" y="189275"/>
                  </a:lnTo>
                  <a:lnTo>
                    <a:pt x="113428" y="195489"/>
                  </a:lnTo>
                  <a:lnTo>
                    <a:pt x="124813" y="201968"/>
                  </a:lnTo>
                  <a:lnTo>
                    <a:pt x="135909" y="207457"/>
                  </a:lnTo>
                  <a:lnTo>
                    <a:pt x="146812" y="212284"/>
                  </a:lnTo>
                  <a:lnTo>
                    <a:pt x="179136" y="225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11552" y="3407702"/>
              <a:ext cx="126213" cy="105176"/>
            </a:xfrm>
            <a:custGeom>
              <a:avLst/>
              <a:gdLst/>
              <a:ahLst/>
              <a:cxnLst/>
              <a:rect l="0" t="0" r="0" b="0"/>
              <a:pathLst>
                <a:path w="126213" h="105176">
                  <a:moveTo>
                    <a:pt x="0" y="0"/>
                  </a:moveTo>
                  <a:lnTo>
                    <a:pt x="11167" y="16750"/>
                  </a:lnTo>
                  <a:lnTo>
                    <a:pt x="16794" y="24021"/>
                  </a:lnTo>
                  <a:lnTo>
                    <a:pt x="22883" y="31206"/>
                  </a:lnTo>
                  <a:lnTo>
                    <a:pt x="29279" y="38333"/>
                  </a:lnTo>
                  <a:lnTo>
                    <a:pt x="37048" y="45422"/>
                  </a:lnTo>
                  <a:lnTo>
                    <a:pt x="45734" y="52485"/>
                  </a:lnTo>
                  <a:lnTo>
                    <a:pt x="55031" y="59531"/>
                  </a:lnTo>
                  <a:lnTo>
                    <a:pt x="74709" y="73592"/>
                  </a:lnTo>
                  <a:lnTo>
                    <a:pt x="126212" y="1051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153623" y="3376148"/>
              <a:ext cx="10518" cy="157765"/>
            </a:xfrm>
            <a:custGeom>
              <a:avLst/>
              <a:gdLst/>
              <a:ahLst/>
              <a:cxnLst/>
              <a:rect l="0" t="0" r="0" b="0"/>
              <a:pathLst>
                <a:path w="10518" h="157765">
                  <a:moveTo>
                    <a:pt x="10517" y="0"/>
                  </a:moveTo>
                  <a:lnTo>
                    <a:pt x="4934" y="22334"/>
                  </a:lnTo>
                  <a:lnTo>
                    <a:pt x="3289" y="33588"/>
                  </a:lnTo>
                  <a:lnTo>
                    <a:pt x="2193" y="45765"/>
                  </a:lnTo>
                  <a:lnTo>
                    <a:pt x="1462" y="58557"/>
                  </a:lnTo>
                  <a:lnTo>
                    <a:pt x="649" y="85236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342940" y="3376148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67611" y="10518"/>
                  </a:lnTo>
                  <a:lnTo>
                    <a:pt x="80132" y="9350"/>
                  </a:lnTo>
                  <a:lnTo>
                    <a:pt x="91986" y="7402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395528" y="3439254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21035"/>
                  </a:moveTo>
                  <a:lnTo>
                    <a:pt x="16750" y="15452"/>
                  </a:lnTo>
                  <a:lnTo>
                    <a:pt x="27527" y="13808"/>
                  </a:lnTo>
                  <a:lnTo>
                    <a:pt x="40555" y="12711"/>
                  </a:lnTo>
                  <a:lnTo>
                    <a:pt x="55083" y="11980"/>
                  </a:lnTo>
                  <a:lnTo>
                    <a:pt x="68275" y="10324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606136" y="3239420"/>
              <a:ext cx="136752" cy="252423"/>
            </a:xfrm>
            <a:custGeom>
              <a:avLst/>
              <a:gdLst/>
              <a:ahLst/>
              <a:cxnLst/>
              <a:rect l="0" t="0" r="0" b="0"/>
              <a:pathLst>
                <a:path w="136752" h="252423">
                  <a:moveTo>
                    <a:pt x="20779" y="0"/>
                  </a:moveTo>
                  <a:lnTo>
                    <a:pt x="9612" y="11167"/>
                  </a:lnTo>
                  <a:lnTo>
                    <a:pt x="6322" y="20299"/>
                  </a:lnTo>
                  <a:lnTo>
                    <a:pt x="4130" y="32231"/>
                  </a:lnTo>
                  <a:lnTo>
                    <a:pt x="2668" y="46028"/>
                  </a:lnTo>
                  <a:lnTo>
                    <a:pt x="1693" y="61070"/>
                  </a:lnTo>
                  <a:lnTo>
                    <a:pt x="1043" y="76940"/>
                  </a:lnTo>
                  <a:lnTo>
                    <a:pt x="129" y="124078"/>
                  </a:lnTo>
                  <a:lnTo>
                    <a:pt x="0" y="138812"/>
                  </a:lnTo>
                  <a:lnTo>
                    <a:pt x="1083" y="153310"/>
                  </a:lnTo>
                  <a:lnTo>
                    <a:pt x="2974" y="167649"/>
                  </a:lnTo>
                  <a:lnTo>
                    <a:pt x="5403" y="181883"/>
                  </a:lnTo>
                  <a:lnTo>
                    <a:pt x="9359" y="194879"/>
                  </a:lnTo>
                  <a:lnTo>
                    <a:pt x="14334" y="207048"/>
                  </a:lnTo>
                  <a:lnTo>
                    <a:pt x="19988" y="218667"/>
                  </a:lnTo>
                  <a:lnTo>
                    <a:pt x="27263" y="227581"/>
                  </a:lnTo>
                  <a:lnTo>
                    <a:pt x="35620" y="234693"/>
                  </a:lnTo>
                  <a:lnTo>
                    <a:pt x="44696" y="240603"/>
                  </a:lnTo>
                  <a:lnTo>
                    <a:pt x="54253" y="243374"/>
                  </a:lnTo>
                  <a:lnTo>
                    <a:pt x="64130" y="244053"/>
                  </a:lnTo>
                  <a:lnTo>
                    <a:pt x="74221" y="243337"/>
                  </a:lnTo>
                  <a:lnTo>
                    <a:pt x="84454" y="241691"/>
                  </a:lnTo>
                  <a:lnTo>
                    <a:pt x="94782" y="239425"/>
                  </a:lnTo>
                  <a:lnTo>
                    <a:pt x="105173" y="236746"/>
                  </a:lnTo>
                  <a:lnTo>
                    <a:pt x="114437" y="232622"/>
                  </a:lnTo>
                  <a:lnTo>
                    <a:pt x="122951" y="227536"/>
                  </a:lnTo>
                  <a:lnTo>
                    <a:pt x="130964" y="221808"/>
                  </a:lnTo>
                  <a:lnTo>
                    <a:pt x="135137" y="214483"/>
                  </a:lnTo>
                  <a:lnTo>
                    <a:pt x="136751" y="206095"/>
                  </a:lnTo>
                  <a:lnTo>
                    <a:pt x="136658" y="196996"/>
                  </a:lnTo>
                  <a:lnTo>
                    <a:pt x="131921" y="192099"/>
                  </a:lnTo>
                  <a:lnTo>
                    <a:pt x="124089" y="190003"/>
                  </a:lnTo>
                  <a:lnTo>
                    <a:pt x="114194" y="189774"/>
                  </a:lnTo>
                  <a:lnTo>
                    <a:pt x="105259" y="191959"/>
                  </a:lnTo>
                  <a:lnTo>
                    <a:pt x="96965" y="195753"/>
                  </a:lnTo>
                  <a:lnTo>
                    <a:pt x="89099" y="200619"/>
                  </a:lnTo>
                  <a:lnTo>
                    <a:pt x="82686" y="207369"/>
                  </a:lnTo>
                  <a:lnTo>
                    <a:pt x="77243" y="215375"/>
                  </a:lnTo>
                  <a:lnTo>
                    <a:pt x="62849" y="252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595362" y="3544430"/>
              <a:ext cx="241906" cy="21036"/>
            </a:xfrm>
            <a:custGeom>
              <a:avLst/>
              <a:gdLst/>
              <a:ahLst/>
              <a:cxnLst/>
              <a:rect l="0" t="0" r="0" b="0"/>
              <a:pathLst>
                <a:path w="241906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3807"/>
                  </a:lnTo>
                  <a:lnTo>
                    <a:pt x="37439" y="12711"/>
                  </a:lnTo>
                  <a:lnTo>
                    <a:pt x="49501" y="11980"/>
                  </a:lnTo>
                  <a:lnTo>
                    <a:pt x="78484" y="11168"/>
                  </a:lnTo>
                  <a:lnTo>
                    <a:pt x="94393" y="10951"/>
                  </a:lnTo>
                  <a:lnTo>
                    <a:pt x="109673" y="9638"/>
                  </a:lnTo>
                  <a:lnTo>
                    <a:pt x="124535" y="7594"/>
                  </a:lnTo>
                  <a:lnTo>
                    <a:pt x="139117" y="5063"/>
                  </a:lnTo>
                  <a:lnTo>
                    <a:pt x="153513" y="3375"/>
                  </a:lnTo>
                  <a:lnTo>
                    <a:pt x="167785" y="2250"/>
                  </a:lnTo>
                  <a:lnTo>
                    <a:pt x="24190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671786" y="3624461"/>
              <a:ext cx="165482" cy="182910"/>
            </a:xfrm>
            <a:custGeom>
              <a:avLst/>
              <a:gdLst/>
              <a:ahLst/>
              <a:cxnLst/>
              <a:rect l="0" t="0" r="0" b="0"/>
              <a:pathLst>
                <a:path w="165482" h="182910">
                  <a:moveTo>
                    <a:pt x="49787" y="25145"/>
                  </a:moveTo>
                  <a:lnTo>
                    <a:pt x="60954" y="13978"/>
                  </a:lnTo>
                  <a:lnTo>
                    <a:pt x="67749" y="9521"/>
                  </a:lnTo>
                  <a:lnTo>
                    <a:pt x="75785" y="5380"/>
                  </a:lnTo>
                  <a:lnTo>
                    <a:pt x="84649" y="1451"/>
                  </a:lnTo>
                  <a:lnTo>
                    <a:pt x="94063" y="0"/>
                  </a:lnTo>
                  <a:lnTo>
                    <a:pt x="103845" y="201"/>
                  </a:lnTo>
                  <a:lnTo>
                    <a:pt x="113873" y="1504"/>
                  </a:lnTo>
                  <a:lnTo>
                    <a:pt x="122895" y="4710"/>
                  </a:lnTo>
                  <a:lnTo>
                    <a:pt x="131247" y="9185"/>
                  </a:lnTo>
                  <a:lnTo>
                    <a:pt x="139153" y="14505"/>
                  </a:lnTo>
                  <a:lnTo>
                    <a:pt x="145592" y="22726"/>
                  </a:lnTo>
                  <a:lnTo>
                    <a:pt x="151053" y="32881"/>
                  </a:lnTo>
                  <a:lnTo>
                    <a:pt x="155862" y="44326"/>
                  </a:lnTo>
                  <a:lnTo>
                    <a:pt x="157900" y="56630"/>
                  </a:lnTo>
                  <a:lnTo>
                    <a:pt x="158089" y="69508"/>
                  </a:lnTo>
                  <a:lnTo>
                    <a:pt x="157048" y="82767"/>
                  </a:lnTo>
                  <a:lnTo>
                    <a:pt x="154016" y="96281"/>
                  </a:lnTo>
                  <a:lnTo>
                    <a:pt x="149657" y="109965"/>
                  </a:lnTo>
                  <a:lnTo>
                    <a:pt x="144414" y="123762"/>
                  </a:lnTo>
                  <a:lnTo>
                    <a:pt x="138581" y="135298"/>
                  </a:lnTo>
                  <a:lnTo>
                    <a:pt x="132355" y="145325"/>
                  </a:lnTo>
                  <a:lnTo>
                    <a:pt x="125868" y="154347"/>
                  </a:lnTo>
                  <a:lnTo>
                    <a:pt x="118037" y="161531"/>
                  </a:lnTo>
                  <a:lnTo>
                    <a:pt x="109310" y="167488"/>
                  </a:lnTo>
                  <a:lnTo>
                    <a:pt x="99987" y="172628"/>
                  </a:lnTo>
                  <a:lnTo>
                    <a:pt x="89097" y="176055"/>
                  </a:lnTo>
                  <a:lnTo>
                    <a:pt x="77162" y="178340"/>
                  </a:lnTo>
                  <a:lnTo>
                    <a:pt x="64531" y="179863"/>
                  </a:lnTo>
                  <a:lnTo>
                    <a:pt x="52605" y="179710"/>
                  </a:lnTo>
                  <a:lnTo>
                    <a:pt x="41148" y="178439"/>
                  </a:lnTo>
                  <a:lnTo>
                    <a:pt x="30005" y="176423"/>
                  </a:lnTo>
                  <a:lnTo>
                    <a:pt x="20238" y="172742"/>
                  </a:lnTo>
                  <a:lnTo>
                    <a:pt x="11390" y="167951"/>
                  </a:lnTo>
                  <a:lnTo>
                    <a:pt x="3154" y="162419"/>
                  </a:lnTo>
                  <a:lnTo>
                    <a:pt x="0" y="156395"/>
                  </a:lnTo>
                  <a:lnTo>
                    <a:pt x="235" y="150041"/>
                  </a:lnTo>
                  <a:lnTo>
                    <a:pt x="2729" y="143467"/>
                  </a:lnTo>
                  <a:lnTo>
                    <a:pt x="9066" y="139086"/>
                  </a:lnTo>
                  <a:lnTo>
                    <a:pt x="17965" y="136164"/>
                  </a:lnTo>
                  <a:lnTo>
                    <a:pt x="28573" y="134216"/>
                  </a:lnTo>
                  <a:lnTo>
                    <a:pt x="40319" y="134087"/>
                  </a:lnTo>
                  <a:lnTo>
                    <a:pt x="52824" y="135169"/>
                  </a:lnTo>
                  <a:lnTo>
                    <a:pt x="65835" y="137059"/>
                  </a:lnTo>
                  <a:lnTo>
                    <a:pt x="78015" y="139487"/>
                  </a:lnTo>
                  <a:lnTo>
                    <a:pt x="89641" y="142275"/>
                  </a:lnTo>
                  <a:lnTo>
                    <a:pt x="100897" y="145303"/>
                  </a:lnTo>
                  <a:lnTo>
                    <a:pt x="111907" y="149658"/>
                  </a:lnTo>
                  <a:lnTo>
                    <a:pt x="122753" y="154899"/>
                  </a:lnTo>
                  <a:lnTo>
                    <a:pt x="165481" y="1829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911718" y="3601476"/>
              <a:ext cx="210353" cy="6061"/>
            </a:xfrm>
            <a:custGeom>
              <a:avLst/>
              <a:gdLst/>
              <a:ahLst/>
              <a:cxnLst/>
              <a:rect l="0" t="0" r="0" b="0"/>
              <a:pathLst>
                <a:path w="210353" h="6061">
                  <a:moveTo>
                    <a:pt x="0" y="6060"/>
                  </a:moveTo>
                  <a:lnTo>
                    <a:pt x="58556" y="6060"/>
                  </a:lnTo>
                  <a:lnTo>
                    <a:pt x="70590" y="4891"/>
                  </a:lnTo>
                  <a:lnTo>
                    <a:pt x="82119" y="2944"/>
                  </a:lnTo>
                  <a:lnTo>
                    <a:pt x="93310" y="477"/>
                  </a:lnTo>
                  <a:lnTo>
                    <a:pt x="104277" y="0"/>
                  </a:lnTo>
                  <a:lnTo>
                    <a:pt x="115094" y="852"/>
                  </a:lnTo>
                  <a:lnTo>
                    <a:pt x="125812" y="2588"/>
                  </a:lnTo>
                  <a:lnTo>
                    <a:pt x="137631" y="3745"/>
                  </a:lnTo>
                  <a:lnTo>
                    <a:pt x="150185" y="4517"/>
                  </a:lnTo>
                  <a:lnTo>
                    <a:pt x="210352" y="6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037199" y="3675099"/>
              <a:ext cx="169013" cy="196259"/>
            </a:xfrm>
            <a:custGeom>
              <a:avLst/>
              <a:gdLst/>
              <a:ahLst/>
              <a:cxnLst/>
              <a:rect l="0" t="0" r="0" b="0"/>
              <a:pathLst>
                <a:path w="169013" h="196259">
                  <a:moveTo>
                    <a:pt x="21765" y="6060"/>
                  </a:moveTo>
                  <a:lnTo>
                    <a:pt x="44099" y="476"/>
                  </a:lnTo>
                  <a:lnTo>
                    <a:pt x="54184" y="0"/>
                  </a:lnTo>
                  <a:lnTo>
                    <a:pt x="64413" y="851"/>
                  </a:lnTo>
                  <a:lnTo>
                    <a:pt x="74738" y="2588"/>
                  </a:lnTo>
                  <a:lnTo>
                    <a:pt x="85128" y="6082"/>
                  </a:lnTo>
                  <a:lnTo>
                    <a:pt x="95560" y="10749"/>
                  </a:lnTo>
                  <a:lnTo>
                    <a:pt x="106020" y="16198"/>
                  </a:lnTo>
                  <a:lnTo>
                    <a:pt x="115331" y="23336"/>
                  </a:lnTo>
                  <a:lnTo>
                    <a:pt x="123876" y="31601"/>
                  </a:lnTo>
                  <a:lnTo>
                    <a:pt x="131909" y="40617"/>
                  </a:lnTo>
                  <a:lnTo>
                    <a:pt x="138434" y="51302"/>
                  </a:lnTo>
                  <a:lnTo>
                    <a:pt x="143952" y="63099"/>
                  </a:lnTo>
                  <a:lnTo>
                    <a:pt x="148799" y="75639"/>
                  </a:lnTo>
                  <a:lnTo>
                    <a:pt x="150863" y="87505"/>
                  </a:lnTo>
                  <a:lnTo>
                    <a:pt x="151069" y="98921"/>
                  </a:lnTo>
                  <a:lnTo>
                    <a:pt x="150038" y="110038"/>
                  </a:lnTo>
                  <a:lnTo>
                    <a:pt x="147014" y="120955"/>
                  </a:lnTo>
                  <a:lnTo>
                    <a:pt x="142660" y="131739"/>
                  </a:lnTo>
                  <a:lnTo>
                    <a:pt x="137421" y="142434"/>
                  </a:lnTo>
                  <a:lnTo>
                    <a:pt x="131590" y="151901"/>
                  </a:lnTo>
                  <a:lnTo>
                    <a:pt x="125366" y="160550"/>
                  </a:lnTo>
                  <a:lnTo>
                    <a:pt x="118880" y="168653"/>
                  </a:lnTo>
                  <a:lnTo>
                    <a:pt x="111049" y="176392"/>
                  </a:lnTo>
                  <a:lnTo>
                    <a:pt x="102323" y="183889"/>
                  </a:lnTo>
                  <a:lnTo>
                    <a:pt x="93000" y="191224"/>
                  </a:lnTo>
                  <a:lnTo>
                    <a:pt x="82110" y="194946"/>
                  </a:lnTo>
                  <a:lnTo>
                    <a:pt x="70175" y="196258"/>
                  </a:lnTo>
                  <a:lnTo>
                    <a:pt x="57545" y="195964"/>
                  </a:lnTo>
                  <a:lnTo>
                    <a:pt x="46787" y="193431"/>
                  </a:lnTo>
                  <a:lnTo>
                    <a:pt x="37278" y="189405"/>
                  </a:lnTo>
                  <a:lnTo>
                    <a:pt x="28601" y="184384"/>
                  </a:lnTo>
                  <a:lnTo>
                    <a:pt x="20479" y="178699"/>
                  </a:lnTo>
                  <a:lnTo>
                    <a:pt x="12728" y="172572"/>
                  </a:lnTo>
                  <a:lnTo>
                    <a:pt x="5223" y="166150"/>
                  </a:lnTo>
                  <a:lnTo>
                    <a:pt x="1388" y="158363"/>
                  </a:lnTo>
                  <a:lnTo>
                    <a:pt x="0" y="149666"/>
                  </a:lnTo>
                  <a:lnTo>
                    <a:pt x="243" y="140362"/>
                  </a:lnTo>
                  <a:lnTo>
                    <a:pt x="3912" y="132991"/>
                  </a:lnTo>
                  <a:lnTo>
                    <a:pt x="9863" y="126908"/>
                  </a:lnTo>
                  <a:lnTo>
                    <a:pt x="17336" y="121684"/>
                  </a:lnTo>
                  <a:lnTo>
                    <a:pt x="25824" y="119370"/>
                  </a:lnTo>
                  <a:lnTo>
                    <a:pt x="34989" y="118996"/>
                  </a:lnTo>
                  <a:lnTo>
                    <a:pt x="44605" y="119915"/>
                  </a:lnTo>
                  <a:lnTo>
                    <a:pt x="54521" y="122865"/>
                  </a:lnTo>
                  <a:lnTo>
                    <a:pt x="64638" y="127169"/>
                  </a:lnTo>
                  <a:lnTo>
                    <a:pt x="74888" y="132375"/>
                  </a:lnTo>
                  <a:lnTo>
                    <a:pt x="85227" y="138184"/>
                  </a:lnTo>
                  <a:lnTo>
                    <a:pt x="95626" y="144393"/>
                  </a:lnTo>
                  <a:lnTo>
                    <a:pt x="106064" y="150870"/>
                  </a:lnTo>
                  <a:lnTo>
                    <a:pt x="116529" y="156357"/>
                  </a:lnTo>
                  <a:lnTo>
                    <a:pt x="127012" y="161183"/>
                  </a:lnTo>
                  <a:lnTo>
                    <a:pt x="169012" y="1953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974824" y="3292008"/>
              <a:ext cx="157765" cy="578469"/>
            </a:xfrm>
            <a:custGeom>
              <a:avLst/>
              <a:gdLst/>
              <a:ahLst/>
              <a:cxnLst/>
              <a:rect l="0" t="0" r="0" b="0"/>
              <a:pathLst>
                <a:path w="157765" h="578469">
                  <a:moveTo>
                    <a:pt x="0" y="0"/>
                  </a:moveTo>
                  <a:lnTo>
                    <a:pt x="0" y="22334"/>
                  </a:lnTo>
                  <a:lnTo>
                    <a:pt x="1168" y="34755"/>
                  </a:lnTo>
                  <a:lnTo>
                    <a:pt x="3116" y="48880"/>
                  </a:lnTo>
                  <a:lnTo>
                    <a:pt x="8397" y="80155"/>
                  </a:lnTo>
                  <a:lnTo>
                    <a:pt x="17939" y="132951"/>
                  </a:lnTo>
                  <a:lnTo>
                    <a:pt x="24723" y="176341"/>
                  </a:lnTo>
                  <a:lnTo>
                    <a:pt x="28168" y="194690"/>
                  </a:lnTo>
                  <a:lnTo>
                    <a:pt x="31633" y="210428"/>
                  </a:lnTo>
                  <a:lnTo>
                    <a:pt x="35112" y="224426"/>
                  </a:lnTo>
                  <a:lnTo>
                    <a:pt x="38600" y="237264"/>
                  </a:lnTo>
                  <a:lnTo>
                    <a:pt x="45592" y="260877"/>
                  </a:lnTo>
                  <a:lnTo>
                    <a:pt x="56098" y="293882"/>
                  </a:lnTo>
                  <a:lnTo>
                    <a:pt x="59603" y="305772"/>
                  </a:lnTo>
                  <a:lnTo>
                    <a:pt x="70118" y="343670"/>
                  </a:lnTo>
                  <a:lnTo>
                    <a:pt x="77129" y="366600"/>
                  </a:lnTo>
                  <a:lnTo>
                    <a:pt x="81804" y="379960"/>
                  </a:lnTo>
                  <a:lnTo>
                    <a:pt x="93230" y="410386"/>
                  </a:lnTo>
                  <a:lnTo>
                    <a:pt x="118441" y="475193"/>
                  </a:lnTo>
                  <a:lnTo>
                    <a:pt x="127821" y="501015"/>
                  </a:lnTo>
                  <a:lnTo>
                    <a:pt x="146996" y="556928"/>
                  </a:lnTo>
                  <a:lnTo>
                    <a:pt x="157764" y="5784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74658" y="4038757"/>
              <a:ext cx="147248" cy="231389"/>
            </a:xfrm>
            <a:custGeom>
              <a:avLst/>
              <a:gdLst/>
              <a:ahLst/>
              <a:cxnLst/>
              <a:rect l="0" t="0" r="0" b="0"/>
              <a:pathLst>
                <a:path w="147248" h="231389">
                  <a:moveTo>
                    <a:pt x="0" y="0"/>
                  </a:moveTo>
                  <a:lnTo>
                    <a:pt x="5583" y="27918"/>
                  </a:lnTo>
                  <a:lnTo>
                    <a:pt x="9565" y="39647"/>
                  </a:lnTo>
                  <a:lnTo>
                    <a:pt x="14557" y="50973"/>
                  </a:lnTo>
                  <a:lnTo>
                    <a:pt x="20222" y="62029"/>
                  </a:lnTo>
                  <a:lnTo>
                    <a:pt x="27505" y="72905"/>
                  </a:lnTo>
                  <a:lnTo>
                    <a:pt x="35866" y="83662"/>
                  </a:lnTo>
                  <a:lnTo>
                    <a:pt x="44946" y="94339"/>
                  </a:lnTo>
                  <a:lnTo>
                    <a:pt x="53336" y="104964"/>
                  </a:lnTo>
                  <a:lnTo>
                    <a:pt x="61267" y="115552"/>
                  </a:lnTo>
                  <a:lnTo>
                    <a:pt x="76312" y="136666"/>
                  </a:lnTo>
                  <a:lnTo>
                    <a:pt x="112080" y="189309"/>
                  </a:lnTo>
                  <a:lnTo>
                    <a:pt x="119128" y="198661"/>
                  </a:lnTo>
                  <a:lnTo>
                    <a:pt x="126163" y="207233"/>
                  </a:lnTo>
                  <a:lnTo>
                    <a:pt x="147247" y="2313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237764" y="4028240"/>
              <a:ext cx="73624" cy="231388"/>
            </a:xfrm>
            <a:custGeom>
              <a:avLst/>
              <a:gdLst/>
              <a:ahLst/>
              <a:cxnLst/>
              <a:rect l="0" t="0" r="0" b="0"/>
              <a:pathLst>
                <a:path w="73624" h="231388">
                  <a:moveTo>
                    <a:pt x="73623" y="0"/>
                  </a:moveTo>
                  <a:lnTo>
                    <a:pt x="58984" y="43917"/>
                  </a:lnTo>
                  <a:lnTo>
                    <a:pt x="55683" y="54988"/>
                  </a:lnTo>
                  <a:lnTo>
                    <a:pt x="45454" y="91734"/>
                  </a:lnTo>
                  <a:lnTo>
                    <a:pt x="38510" y="114393"/>
                  </a:lnTo>
                  <a:lnTo>
                    <a:pt x="0" y="2313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406045" y="4059792"/>
              <a:ext cx="105177" cy="10519"/>
            </a:xfrm>
            <a:custGeom>
              <a:avLst/>
              <a:gdLst/>
              <a:ahLst/>
              <a:cxnLst/>
              <a:rect l="0" t="0" r="0" b="0"/>
              <a:pathLst>
                <a:path w="105177" h="10519">
                  <a:moveTo>
                    <a:pt x="0" y="10518"/>
                  </a:moveTo>
                  <a:lnTo>
                    <a:pt x="16750" y="4935"/>
                  </a:lnTo>
                  <a:lnTo>
                    <a:pt x="26359" y="3290"/>
                  </a:lnTo>
                  <a:lnTo>
                    <a:pt x="37439" y="2193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416563" y="4164969"/>
              <a:ext cx="115694" cy="21036"/>
            </a:xfrm>
            <a:custGeom>
              <a:avLst/>
              <a:gdLst/>
              <a:ahLst/>
              <a:cxnLst/>
              <a:rect l="0" t="0" r="0" b="0"/>
              <a:pathLst>
                <a:path w="115694" h="21036">
                  <a:moveTo>
                    <a:pt x="0" y="0"/>
                  </a:moveTo>
                  <a:lnTo>
                    <a:pt x="11166" y="11166"/>
                  </a:lnTo>
                  <a:lnTo>
                    <a:pt x="19130" y="14456"/>
                  </a:lnTo>
                  <a:lnTo>
                    <a:pt x="29114" y="16649"/>
                  </a:lnTo>
                  <a:lnTo>
                    <a:pt x="40444" y="18111"/>
                  </a:lnTo>
                  <a:lnTo>
                    <a:pt x="52673" y="19086"/>
                  </a:lnTo>
                  <a:lnTo>
                    <a:pt x="65499" y="19735"/>
                  </a:lnTo>
                  <a:lnTo>
                    <a:pt x="115693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26915" y="3944099"/>
              <a:ext cx="198280" cy="302589"/>
            </a:xfrm>
            <a:custGeom>
              <a:avLst/>
              <a:gdLst/>
              <a:ahLst/>
              <a:cxnLst/>
              <a:rect l="0" t="0" r="0" b="0"/>
              <a:pathLst>
                <a:path w="198280" h="302589">
                  <a:moveTo>
                    <a:pt x="0" y="0"/>
                  </a:moveTo>
                  <a:lnTo>
                    <a:pt x="22333" y="0"/>
                  </a:lnTo>
                  <a:lnTo>
                    <a:pt x="32418" y="1169"/>
                  </a:lnTo>
                  <a:lnTo>
                    <a:pt x="42647" y="3117"/>
                  </a:lnTo>
                  <a:lnTo>
                    <a:pt x="89838" y="14639"/>
                  </a:lnTo>
                  <a:lnTo>
                    <a:pt x="100794" y="19108"/>
                  </a:lnTo>
                  <a:lnTo>
                    <a:pt x="110435" y="24425"/>
                  </a:lnTo>
                  <a:lnTo>
                    <a:pt x="119199" y="30307"/>
                  </a:lnTo>
                  <a:lnTo>
                    <a:pt x="123874" y="38902"/>
                  </a:lnTo>
                  <a:lnTo>
                    <a:pt x="125821" y="49308"/>
                  </a:lnTo>
                  <a:lnTo>
                    <a:pt x="125951" y="60918"/>
                  </a:lnTo>
                  <a:lnTo>
                    <a:pt x="123701" y="70997"/>
                  </a:lnTo>
                  <a:lnTo>
                    <a:pt x="119863" y="80053"/>
                  </a:lnTo>
                  <a:lnTo>
                    <a:pt x="114967" y="88427"/>
                  </a:lnTo>
                  <a:lnTo>
                    <a:pt x="108197" y="95178"/>
                  </a:lnTo>
                  <a:lnTo>
                    <a:pt x="100178" y="100848"/>
                  </a:lnTo>
                  <a:lnTo>
                    <a:pt x="91327" y="105796"/>
                  </a:lnTo>
                  <a:lnTo>
                    <a:pt x="83088" y="111433"/>
                  </a:lnTo>
                  <a:lnTo>
                    <a:pt x="75259" y="117527"/>
                  </a:lnTo>
                  <a:lnTo>
                    <a:pt x="67702" y="123928"/>
                  </a:lnTo>
                  <a:lnTo>
                    <a:pt x="65001" y="130532"/>
                  </a:lnTo>
                  <a:lnTo>
                    <a:pt x="65538" y="137272"/>
                  </a:lnTo>
                  <a:lnTo>
                    <a:pt x="68233" y="144103"/>
                  </a:lnTo>
                  <a:lnTo>
                    <a:pt x="73535" y="149825"/>
                  </a:lnTo>
                  <a:lnTo>
                    <a:pt x="80576" y="154808"/>
                  </a:lnTo>
                  <a:lnTo>
                    <a:pt x="88776" y="159300"/>
                  </a:lnTo>
                  <a:lnTo>
                    <a:pt x="97749" y="164631"/>
                  </a:lnTo>
                  <a:lnTo>
                    <a:pt x="117067" y="176787"/>
                  </a:lnTo>
                  <a:lnTo>
                    <a:pt x="127126" y="182132"/>
                  </a:lnTo>
                  <a:lnTo>
                    <a:pt x="137339" y="186864"/>
                  </a:lnTo>
                  <a:lnTo>
                    <a:pt x="147653" y="191188"/>
                  </a:lnTo>
                  <a:lnTo>
                    <a:pt x="156866" y="196407"/>
                  </a:lnTo>
                  <a:lnTo>
                    <a:pt x="165346" y="202224"/>
                  </a:lnTo>
                  <a:lnTo>
                    <a:pt x="173336" y="208439"/>
                  </a:lnTo>
                  <a:lnTo>
                    <a:pt x="181000" y="216088"/>
                  </a:lnTo>
                  <a:lnTo>
                    <a:pt x="188446" y="224694"/>
                  </a:lnTo>
                  <a:lnTo>
                    <a:pt x="195748" y="233937"/>
                  </a:lnTo>
                  <a:lnTo>
                    <a:pt x="198279" y="243604"/>
                  </a:lnTo>
                  <a:lnTo>
                    <a:pt x="197629" y="253556"/>
                  </a:lnTo>
                  <a:lnTo>
                    <a:pt x="194858" y="263695"/>
                  </a:lnTo>
                  <a:lnTo>
                    <a:pt x="189505" y="271624"/>
                  </a:lnTo>
                  <a:lnTo>
                    <a:pt x="182431" y="278078"/>
                  </a:lnTo>
                  <a:lnTo>
                    <a:pt x="174208" y="283549"/>
                  </a:lnTo>
                  <a:lnTo>
                    <a:pt x="165221" y="288366"/>
                  </a:lnTo>
                  <a:lnTo>
                    <a:pt x="155723" y="292745"/>
                  </a:lnTo>
                  <a:lnTo>
                    <a:pt x="145886" y="296834"/>
                  </a:lnTo>
                  <a:lnTo>
                    <a:pt x="134653" y="299559"/>
                  </a:lnTo>
                  <a:lnTo>
                    <a:pt x="122490" y="301376"/>
                  </a:lnTo>
                  <a:lnTo>
                    <a:pt x="109707" y="302588"/>
                  </a:lnTo>
                  <a:lnTo>
                    <a:pt x="97679" y="302227"/>
                  </a:lnTo>
                  <a:lnTo>
                    <a:pt x="86154" y="300817"/>
                  </a:lnTo>
                  <a:lnTo>
                    <a:pt x="52588" y="294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967149" y="3817888"/>
              <a:ext cx="962319" cy="525736"/>
            </a:xfrm>
            <a:custGeom>
              <a:avLst/>
              <a:gdLst/>
              <a:ahLst/>
              <a:cxnLst/>
              <a:rect l="0" t="0" r="0" b="0"/>
              <a:pathLst>
                <a:path w="962319" h="525736">
                  <a:moveTo>
                    <a:pt x="785977" y="0"/>
                  </a:moveTo>
                  <a:lnTo>
                    <a:pt x="763643" y="0"/>
                  </a:lnTo>
                  <a:lnTo>
                    <a:pt x="743329" y="3116"/>
                  </a:lnTo>
                  <a:lnTo>
                    <a:pt x="722615" y="8397"/>
                  </a:lnTo>
                  <a:lnTo>
                    <a:pt x="701722" y="14639"/>
                  </a:lnTo>
                  <a:lnTo>
                    <a:pt x="674517" y="18192"/>
                  </a:lnTo>
                  <a:lnTo>
                    <a:pt x="659083" y="19140"/>
                  </a:lnTo>
                  <a:lnTo>
                    <a:pt x="629467" y="23309"/>
                  </a:lnTo>
                  <a:lnTo>
                    <a:pt x="600723" y="29057"/>
                  </a:lnTo>
                  <a:lnTo>
                    <a:pt x="572367" y="35508"/>
                  </a:lnTo>
                  <a:lnTo>
                    <a:pt x="472801" y="59626"/>
                  </a:lnTo>
                  <a:lnTo>
                    <a:pt x="409539" y="73628"/>
                  </a:lnTo>
                  <a:lnTo>
                    <a:pt x="394784" y="77132"/>
                  </a:lnTo>
                  <a:lnTo>
                    <a:pt x="379104" y="81806"/>
                  </a:lnTo>
                  <a:lnTo>
                    <a:pt x="362807" y="87258"/>
                  </a:lnTo>
                  <a:lnTo>
                    <a:pt x="305835" y="107220"/>
                  </a:lnTo>
                  <a:lnTo>
                    <a:pt x="279646" y="115044"/>
                  </a:lnTo>
                  <a:lnTo>
                    <a:pt x="253593" y="122417"/>
                  </a:lnTo>
                  <a:lnTo>
                    <a:pt x="230328" y="129589"/>
                  </a:lnTo>
                  <a:lnTo>
                    <a:pt x="202069" y="139788"/>
                  </a:lnTo>
                  <a:lnTo>
                    <a:pt x="186353" y="145780"/>
                  </a:lnTo>
                  <a:lnTo>
                    <a:pt x="156425" y="161786"/>
                  </a:lnTo>
                  <a:lnTo>
                    <a:pt x="116413" y="187392"/>
                  </a:lnTo>
                  <a:lnTo>
                    <a:pt x="94567" y="202485"/>
                  </a:lnTo>
                  <a:lnTo>
                    <a:pt x="77067" y="216983"/>
                  </a:lnTo>
                  <a:lnTo>
                    <a:pt x="67960" y="225290"/>
                  </a:lnTo>
                  <a:lnTo>
                    <a:pt x="48492" y="243869"/>
                  </a:lnTo>
                  <a:lnTo>
                    <a:pt x="39560" y="253732"/>
                  </a:lnTo>
                  <a:lnTo>
                    <a:pt x="31269" y="263813"/>
                  </a:lnTo>
                  <a:lnTo>
                    <a:pt x="23404" y="274039"/>
                  </a:lnTo>
                  <a:lnTo>
                    <a:pt x="16993" y="284363"/>
                  </a:lnTo>
                  <a:lnTo>
                    <a:pt x="11550" y="294752"/>
                  </a:lnTo>
                  <a:lnTo>
                    <a:pt x="6752" y="305183"/>
                  </a:lnTo>
                  <a:lnTo>
                    <a:pt x="3554" y="317980"/>
                  </a:lnTo>
                  <a:lnTo>
                    <a:pt x="1422" y="332355"/>
                  </a:lnTo>
                  <a:lnTo>
                    <a:pt x="0" y="347781"/>
                  </a:lnTo>
                  <a:lnTo>
                    <a:pt x="1390" y="360402"/>
                  </a:lnTo>
                  <a:lnTo>
                    <a:pt x="4654" y="371153"/>
                  </a:lnTo>
                  <a:lnTo>
                    <a:pt x="9167" y="380659"/>
                  </a:lnTo>
                  <a:lnTo>
                    <a:pt x="14512" y="390501"/>
                  </a:lnTo>
                  <a:lnTo>
                    <a:pt x="20414" y="400569"/>
                  </a:lnTo>
                  <a:lnTo>
                    <a:pt x="26685" y="410786"/>
                  </a:lnTo>
                  <a:lnTo>
                    <a:pt x="35540" y="419935"/>
                  </a:lnTo>
                  <a:lnTo>
                    <a:pt x="57845" y="436334"/>
                  </a:lnTo>
                  <a:lnTo>
                    <a:pt x="83340" y="451412"/>
                  </a:lnTo>
                  <a:lnTo>
                    <a:pt x="111421" y="464736"/>
                  </a:lnTo>
                  <a:lnTo>
                    <a:pt x="127090" y="469925"/>
                  </a:lnTo>
                  <a:lnTo>
                    <a:pt x="157743" y="478807"/>
                  </a:lnTo>
                  <a:lnTo>
                    <a:pt x="183054" y="486650"/>
                  </a:lnTo>
                  <a:lnTo>
                    <a:pt x="199386" y="490378"/>
                  </a:lnTo>
                  <a:lnTo>
                    <a:pt x="218455" y="494031"/>
                  </a:lnTo>
                  <a:lnTo>
                    <a:pt x="302252" y="508292"/>
                  </a:lnTo>
                  <a:lnTo>
                    <a:pt x="320922" y="510649"/>
                  </a:lnTo>
                  <a:lnTo>
                    <a:pt x="338043" y="512220"/>
                  </a:lnTo>
                  <a:lnTo>
                    <a:pt x="354131" y="513267"/>
                  </a:lnTo>
                  <a:lnTo>
                    <a:pt x="381357" y="517548"/>
                  </a:lnTo>
                  <a:lnTo>
                    <a:pt x="406311" y="522176"/>
                  </a:lnTo>
                  <a:lnTo>
                    <a:pt x="432984" y="524234"/>
                  </a:lnTo>
                  <a:lnTo>
                    <a:pt x="469769" y="525148"/>
                  </a:lnTo>
                  <a:lnTo>
                    <a:pt x="560039" y="525735"/>
                  </a:lnTo>
                  <a:lnTo>
                    <a:pt x="583932" y="524615"/>
                  </a:lnTo>
                  <a:lnTo>
                    <a:pt x="608041" y="522699"/>
                  </a:lnTo>
                  <a:lnTo>
                    <a:pt x="632294" y="520254"/>
                  </a:lnTo>
                  <a:lnTo>
                    <a:pt x="677940" y="514420"/>
                  </a:lnTo>
                  <a:lnTo>
                    <a:pt x="743059" y="504565"/>
                  </a:lnTo>
                  <a:lnTo>
                    <a:pt x="764377" y="501153"/>
                  </a:lnTo>
                  <a:lnTo>
                    <a:pt x="782095" y="497709"/>
                  </a:lnTo>
                  <a:lnTo>
                    <a:pt x="811130" y="490766"/>
                  </a:lnTo>
                  <a:lnTo>
                    <a:pt x="838837" y="480669"/>
                  </a:lnTo>
                  <a:lnTo>
                    <a:pt x="865564" y="467221"/>
                  </a:lnTo>
                  <a:lnTo>
                    <a:pt x="877600" y="458727"/>
                  </a:lnTo>
                  <a:lnTo>
                    <a:pt x="889129" y="449559"/>
                  </a:lnTo>
                  <a:lnTo>
                    <a:pt x="900321" y="439940"/>
                  </a:lnTo>
                  <a:lnTo>
                    <a:pt x="911289" y="430022"/>
                  </a:lnTo>
                  <a:lnTo>
                    <a:pt x="922106" y="419904"/>
                  </a:lnTo>
                  <a:lnTo>
                    <a:pt x="930486" y="409653"/>
                  </a:lnTo>
                  <a:lnTo>
                    <a:pt x="937242" y="399313"/>
                  </a:lnTo>
                  <a:lnTo>
                    <a:pt x="942914" y="388914"/>
                  </a:lnTo>
                  <a:lnTo>
                    <a:pt x="947864" y="377307"/>
                  </a:lnTo>
                  <a:lnTo>
                    <a:pt x="952333" y="364894"/>
                  </a:lnTo>
                  <a:lnTo>
                    <a:pt x="956480" y="351945"/>
                  </a:lnTo>
                  <a:lnTo>
                    <a:pt x="959245" y="338637"/>
                  </a:lnTo>
                  <a:lnTo>
                    <a:pt x="961089" y="325091"/>
                  </a:lnTo>
                  <a:lnTo>
                    <a:pt x="962318" y="311386"/>
                  </a:lnTo>
                  <a:lnTo>
                    <a:pt x="961968" y="297574"/>
                  </a:lnTo>
                  <a:lnTo>
                    <a:pt x="960567" y="283692"/>
                  </a:lnTo>
                  <a:lnTo>
                    <a:pt x="958464" y="269763"/>
                  </a:lnTo>
                  <a:lnTo>
                    <a:pt x="954725" y="255802"/>
                  </a:lnTo>
                  <a:lnTo>
                    <a:pt x="949895" y="241821"/>
                  </a:lnTo>
                  <a:lnTo>
                    <a:pt x="944338" y="227825"/>
                  </a:lnTo>
                  <a:lnTo>
                    <a:pt x="938296" y="214989"/>
                  </a:lnTo>
                  <a:lnTo>
                    <a:pt x="931931" y="202925"/>
                  </a:lnTo>
                  <a:lnTo>
                    <a:pt x="925350" y="191377"/>
                  </a:lnTo>
                  <a:lnTo>
                    <a:pt x="911805" y="166081"/>
                  </a:lnTo>
                  <a:lnTo>
                    <a:pt x="904921" y="152791"/>
                  </a:lnTo>
                  <a:lnTo>
                    <a:pt x="896826" y="140425"/>
                  </a:lnTo>
                  <a:lnTo>
                    <a:pt x="887923" y="128675"/>
                  </a:lnTo>
                  <a:lnTo>
                    <a:pt x="878482" y="117336"/>
                  </a:lnTo>
                  <a:lnTo>
                    <a:pt x="868682" y="106271"/>
                  </a:lnTo>
                  <a:lnTo>
                    <a:pt x="848444" y="84627"/>
                  </a:lnTo>
                  <a:lnTo>
                    <a:pt x="838140" y="75116"/>
                  </a:lnTo>
                  <a:lnTo>
                    <a:pt x="827763" y="66438"/>
                  </a:lnTo>
                  <a:lnTo>
                    <a:pt x="806886" y="50563"/>
                  </a:lnTo>
                  <a:lnTo>
                    <a:pt x="796410" y="43058"/>
                  </a:lnTo>
                  <a:lnTo>
                    <a:pt x="754424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519254" y="2118495"/>
            <a:ext cx="515363" cy="247965"/>
            <a:chOff x="8519254" y="2118495"/>
            <a:chExt cx="515363" cy="247965"/>
          </a:xfrm>
        </p:grpSpPr>
        <p:sp>
          <p:nvSpPr>
            <p:cNvPr id="80" name="Freeform 79"/>
            <p:cNvSpPr/>
            <p:nvPr/>
          </p:nvSpPr>
          <p:spPr>
            <a:xfrm>
              <a:off x="8519254" y="2220675"/>
              <a:ext cx="189318" cy="9056"/>
            </a:xfrm>
            <a:custGeom>
              <a:avLst/>
              <a:gdLst/>
              <a:ahLst/>
              <a:cxnLst/>
              <a:rect l="0" t="0" r="0" b="0"/>
              <a:pathLst>
                <a:path w="189318" h="9056">
                  <a:moveTo>
                    <a:pt x="0" y="9055"/>
                  </a:moveTo>
                  <a:lnTo>
                    <a:pt x="58557" y="9055"/>
                  </a:lnTo>
                  <a:lnTo>
                    <a:pt x="70590" y="7887"/>
                  </a:lnTo>
                  <a:lnTo>
                    <a:pt x="82119" y="5939"/>
                  </a:lnTo>
                  <a:lnTo>
                    <a:pt x="93310" y="3472"/>
                  </a:lnTo>
                  <a:lnTo>
                    <a:pt x="105446" y="1827"/>
                  </a:lnTo>
                  <a:lnTo>
                    <a:pt x="118211" y="731"/>
                  </a:lnTo>
                  <a:lnTo>
                    <a:pt x="131396" y="0"/>
                  </a:lnTo>
                  <a:lnTo>
                    <a:pt x="143691" y="681"/>
                  </a:lnTo>
                  <a:lnTo>
                    <a:pt x="155394" y="2304"/>
                  </a:lnTo>
                  <a:lnTo>
                    <a:pt x="189317" y="9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750641" y="2118495"/>
              <a:ext cx="147248" cy="216412"/>
            </a:xfrm>
            <a:custGeom>
              <a:avLst/>
              <a:gdLst/>
              <a:ahLst/>
              <a:cxnLst/>
              <a:rect l="0" t="0" r="0" b="0"/>
              <a:pathLst>
                <a:path w="147248" h="216412">
                  <a:moveTo>
                    <a:pt x="0" y="6059"/>
                  </a:moveTo>
                  <a:lnTo>
                    <a:pt x="16750" y="476"/>
                  </a:lnTo>
                  <a:lnTo>
                    <a:pt x="25191" y="0"/>
                  </a:lnTo>
                  <a:lnTo>
                    <a:pt x="34323" y="851"/>
                  </a:lnTo>
                  <a:lnTo>
                    <a:pt x="43917" y="2587"/>
                  </a:lnTo>
                  <a:lnTo>
                    <a:pt x="52651" y="6082"/>
                  </a:lnTo>
                  <a:lnTo>
                    <a:pt x="60811" y="10749"/>
                  </a:lnTo>
                  <a:lnTo>
                    <a:pt x="68588" y="16197"/>
                  </a:lnTo>
                  <a:lnTo>
                    <a:pt x="76109" y="22167"/>
                  </a:lnTo>
                  <a:lnTo>
                    <a:pt x="83461" y="28484"/>
                  </a:lnTo>
                  <a:lnTo>
                    <a:pt x="90699" y="35033"/>
                  </a:lnTo>
                  <a:lnTo>
                    <a:pt x="104975" y="48542"/>
                  </a:lnTo>
                  <a:lnTo>
                    <a:pt x="112054" y="55416"/>
                  </a:lnTo>
                  <a:lnTo>
                    <a:pt x="116773" y="64674"/>
                  </a:lnTo>
                  <a:lnTo>
                    <a:pt x="119920" y="75520"/>
                  </a:lnTo>
                  <a:lnTo>
                    <a:pt x="122017" y="87425"/>
                  </a:lnTo>
                  <a:lnTo>
                    <a:pt x="122247" y="100036"/>
                  </a:lnTo>
                  <a:lnTo>
                    <a:pt x="121231" y="113118"/>
                  </a:lnTo>
                  <a:lnTo>
                    <a:pt x="119385" y="126514"/>
                  </a:lnTo>
                  <a:lnTo>
                    <a:pt x="115818" y="138950"/>
                  </a:lnTo>
                  <a:lnTo>
                    <a:pt x="111102" y="150747"/>
                  </a:lnTo>
                  <a:lnTo>
                    <a:pt x="105621" y="162118"/>
                  </a:lnTo>
                  <a:lnTo>
                    <a:pt x="99630" y="172035"/>
                  </a:lnTo>
                  <a:lnTo>
                    <a:pt x="93299" y="180984"/>
                  </a:lnTo>
                  <a:lnTo>
                    <a:pt x="86740" y="189287"/>
                  </a:lnTo>
                  <a:lnTo>
                    <a:pt x="78862" y="195992"/>
                  </a:lnTo>
                  <a:lnTo>
                    <a:pt x="70105" y="201630"/>
                  </a:lnTo>
                  <a:lnTo>
                    <a:pt x="60759" y="206557"/>
                  </a:lnTo>
                  <a:lnTo>
                    <a:pt x="49855" y="208673"/>
                  </a:lnTo>
                  <a:lnTo>
                    <a:pt x="37911" y="208915"/>
                  </a:lnTo>
                  <a:lnTo>
                    <a:pt x="25275" y="207908"/>
                  </a:lnTo>
                  <a:lnTo>
                    <a:pt x="18019" y="203731"/>
                  </a:lnTo>
                  <a:lnTo>
                    <a:pt x="14350" y="197440"/>
                  </a:lnTo>
                  <a:lnTo>
                    <a:pt x="13072" y="189740"/>
                  </a:lnTo>
                  <a:lnTo>
                    <a:pt x="15727" y="182270"/>
                  </a:lnTo>
                  <a:lnTo>
                    <a:pt x="21002" y="174952"/>
                  </a:lnTo>
                  <a:lnTo>
                    <a:pt x="28025" y="167737"/>
                  </a:lnTo>
                  <a:lnTo>
                    <a:pt x="36213" y="164095"/>
                  </a:lnTo>
                  <a:lnTo>
                    <a:pt x="45177" y="162836"/>
                  </a:lnTo>
                  <a:lnTo>
                    <a:pt x="54660" y="163165"/>
                  </a:lnTo>
                  <a:lnTo>
                    <a:pt x="64487" y="165722"/>
                  </a:lnTo>
                  <a:lnTo>
                    <a:pt x="74544" y="169763"/>
                  </a:lnTo>
                  <a:lnTo>
                    <a:pt x="84755" y="174795"/>
                  </a:lnTo>
                  <a:lnTo>
                    <a:pt x="95067" y="180487"/>
                  </a:lnTo>
                  <a:lnTo>
                    <a:pt x="105449" y="186619"/>
                  </a:lnTo>
                  <a:lnTo>
                    <a:pt x="147247" y="216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971511" y="2198178"/>
              <a:ext cx="63106" cy="136729"/>
            </a:xfrm>
            <a:custGeom>
              <a:avLst/>
              <a:gdLst/>
              <a:ahLst/>
              <a:cxnLst/>
              <a:rect l="0" t="0" r="0" b="0"/>
              <a:pathLst>
                <a:path w="63106" h="136729">
                  <a:moveTo>
                    <a:pt x="0" y="0"/>
                  </a:moveTo>
                  <a:lnTo>
                    <a:pt x="5583" y="22333"/>
                  </a:lnTo>
                  <a:lnTo>
                    <a:pt x="8397" y="32418"/>
                  </a:lnTo>
                  <a:lnTo>
                    <a:pt x="14639" y="52972"/>
                  </a:lnTo>
                  <a:lnTo>
                    <a:pt x="24724" y="84254"/>
                  </a:lnTo>
                  <a:lnTo>
                    <a:pt x="29338" y="93565"/>
                  </a:lnTo>
                  <a:lnTo>
                    <a:pt x="34750" y="102110"/>
                  </a:lnTo>
                  <a:lnTo>
                    <a:pt x="63105" y="136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939958" y="2198178"/>
              <a:ext cx="94659" cy="168282"/>
            </a:xfrm>
            <a:custGeom>
              <a:avLst/>
              <a:gdLst/>
              <a:ahLst/>
              <a:cxnLst/>
              <a:rect l="0" t="0" r="0" b="0"/>
              <a:pathLst>
                <a:path w="94659" h="168282">
                  <a:moveTo>
                    <a:pt x="0" y="168281"/>
                  </a:moveTo>
                  <a:lnTo>
                    <a:pt x="0" y="145948"/>
                  </a:lnTo>
                  <a:lnTo>
                    <a:pt x="2338" y="135863"/>
                  </a:lnTo>
                  <a:lnTo>
                    <a:pt x="6233" y="125634"/>
                  </a:lnTo>
                  <a:lnTo>
                    <a:pt x="29279" y="78443"/>
                  </a:lnTo>
                  <a:lnTo>
                    <a:pt x="37049" y="66319"/>
                  </a:lnTo>
                  <a:lnTo>
                    <a:pt x="45735" y="54730"/>
                  </a:lnTo>
                  <a:lnTo>
                    <a:pt x="55030" y="43498"/>
                  </a:lnTo>
                  <a:lnTo>
                    <a:pt x="63566" y="33673"/>
                  </a:lnTo>
                  <a:lnTo>
                    <a:pt x="71593" y="24786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541117" y="2145590"/>
            <a:ext cx="546917" cy="231388"/>
            <a:chOff x="7541117" y="2145590"/>
            <a:chExt cx="546917" cy="231388"/>
          </a:xfrm>
        </p:grpSpPr>
        <p:sp>
          <p:nvSpPr>
            <p:cNvPr id="85" name="Freeform 84"/>
            <p:cNvSpPr/>
            <p:nvPr/>
          </p:nvSpPr>
          <p:spPr>
            <a:xfrm>
              <a:off x="7541117" y="2240248"/>
              <a:ext cx="126213" cy="6061"/>
            </a:xfrm>
            <a:custGeom>
              <a:avLst/>
              <a:gdLst/>
              <a:ahLst/>
              <a:cxnLst/>
              <a:rect l="0" t="0" r="0" b="0"/>
              <a:pathLst>
                <a:path w="126213" h="6061">
                  <a:moveTo>
                    <a:pt x="0" y="0"/>
                  </a:moveTo>
                  <a:lnTo>
                    <a:pt x="22334" y="5583"/>
                  </a:lnTo>
                  <a:lnTo>
                    <a:pt x="33588" y="6060"/>
                  </a:lnTo>
                  <a:lnTo>
                    <a:pt x="45764" y="5208"/>
                  </a:lnTo>
                  <a:lnTo>
                    <a:pt x="58557" y="3472"/>
                  </a:lnTo>
                  <a:lnTo>
                    <a:pt x="71759" y="2315"/>
                  </a:lnTo>
                  <a:lnTo>
                    <a:pt x="85236" y="1543"/>
                  </a:lnTo>
                  <a:lnTo>
                    <a:pt x="1262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701395" y="2156107"/>
              <a:ext cx="155252" cy="191703"/>
            </a:xfrm>
            <a:custGeom>
              <a:avLst/>
              <a:gdLst/>
              <a:ahLst/>
              <a:cxnLst/>
              <a:rect l="0" t="0" r="0" b="0"/>
              <a:pathLst>
                <a:path w="155252" h="191703">
                  <a:moveTo>
                    <a:pt x="50075" y="0"/>
                  </a:moveTo>
                  <a:lnTo>
                    <a:pt x="66825" y="11167"/>
                  </a:lnTo>
                  <a:lnTo>
                    <a:pt x="72928" y="17962"/>
                  </a:lnTo>
                  <a:lnTo>
                    <a:pt x="78165" y="25998"/>
                  </a:lnTo>
                  <a:lnTo>
                    <a:pt x="82825" y="34862"/>
                  </a:lnTo>
                  <a:lnTo>
                    <a:pt x="87100" y="44276"/>
                  </a:lnTo>
                  <a:lnTo>
                    <a:pt x="91119" y="54059"/>
                  </a:lnTo>
                  <a:lnTo>
                    <a:pt x="94967" y="64086"/>
                  </a:lnTo>
                  <a:lnTo>
                    <a:pt x="96363" y="75446"/>
                  </a:lnTo>
                  <a:lnTo>
                    <a:pt x="96125" y="87693"/>
                  </a:lnTo>
                  <a:lnTo>
                    <a:pt x="94798" y="100532"/>
                  </a:lnTo>
                  <a:lnTo>
                    <a:pt x="92746" y="112598"/>
                  </a:lnTo>
                  <a:lnTo>
                    <a:pt x="90208" y="124148"/>
                  </a:lnTo>
                  <a:lnTo>
                    <a:pt x="87348" y="135353"/>
                  </a:lnTo>
                  <a:lnTo>
                    <a:pt x="83104" y="146329"/>
                  </a:lnTo>
                  <a:lnTo>
                    <a:pt x="77937" y="157153"/>
                  </a:lnTo>
                  <a:lnTo>
                    <a:pt x="72155" y="167874"/>
                  </a:lnTo>
                  <a:lnTo>
                    <a:pt x="64795" y="176190"/>
                  </a:lnTo>
                  <a:lnTo>
                    <a:pt x="56382" y="182903"/>
                  </a:lnTo>
                  <a:lnTo>
                    <a:pt x="47268" y="188547"/>
                  </a:lnTo>
                  <a:lnTo>
                    <a:pt x="36517" y="191141"/>
                  </a:lnTo>
                  <a:lnTo>
                    <a:pt x="24676" y="191702"/>
                  </a:lnTo>
                  <a:lnTo>
                    <a:pt x="12107" y="190907"/>
                  </a:lnTo>
                  <a:lnTo>
                    <a:pt x="4896" y="186871"/>
                  </a:lnTo>
                  <a:lnTo>
                    <a:pt x="1257" y="180675"/>
                  </a:lnTo>
                  <a:lnTo>
                    <a:pt x="0" y="173038"/>
                  </a:lnTo>
                  <a:lnTo>
                    <a:pt x="1499" y="165609"/>
                  </a:lnTo>
                  <a:lnTo>
                    <a:pt x="4836" y="158320"/>
                  </a:lnTo>
                  <a:lnTo>
                    <a:pt x="9398" y="151123"/>
                  </a:lnTo>
                  <a:lnTo>
                    <a:pt x="17114" y="146325"/>
                  </a:lnTo>
                  <a:lnTo>
                    <a:pt x="26932" y="143126"/>
                  </a:lnTo>
                  <a:lnTo>
                    <a:pt x="38152" y="140994"/>
                  </a:lnTo>
                  <a:lnTo>
                    <a:pt x="50307" y="140741"/>
                  </a:lnTo>
                  <a:lnTo>
                    <a:pt x="63084" y="141741"/>
                  </a:lnTo>
                  <a:lnTo>
                    <a:pt x="76277" y="143576"/>
                  </a:lnTo>
                  <a:lnTo>
                    <a:pt x="87409" y="147137"/>
                  </a:lnTo>
                  <a:lnTo>
                    <a:pt x="97168" y="151848"/>
                  </a:lnTo>
                  <a:lnTo>
                    <a:pt x="106011" y="157326"/>
                  </a:lnTo>
                  <a:lnTo>
                    <a:pt x="114244" y="163315"/>
                  </a:lnTo>
                  <a:lnTo>
                    <a:pt x="122070" y="169645"/>
                  </a:lnTo>
                  <a:lnTo>
                    <a:pt x="155251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88199" y="2166625"/>
              <a:ext cx="168282" cy="143741"/>
            </a:xfrm>
            <a:custGeom>
              <a:avLst/>
              <a:gdLst/>
              <a:ahLst/>
              <a:cxnLst/>
              <a:rect l="0" t="0" r="0" b="0"/>
              <a:pathLst>
                <a:path w="168282" h="143741">
                  <a:moveTo>
                    <a:pt x="0" y="21035"/>
                  </a:moveTo>
                  <a:lnTo>
                    <a:pt x="0" y="43369"/>
                  </a:lnTo>
                  <a:lnTo>
                    <a:pt x="1169" y="53454"/>
                  </a:lnTo>
                  <a:lnTo>
                    <a:pt x="3116" y="63683"/>
                  </a:lnTo>
                  <a:lnTo>
                    <a:pt x="5583" y="74008"/>
                  </a:lnTo>
                  <a:lnTo>
                    <a:pt x="7228" y="85566"/>
                  </a:lnTo>
                  <a:lnTo>
                    <a:pt x="8324" y="97946"/>
                  </a:lnTo>
                  <a:lnTo>
                    <a:pt x="9055" y="110873"/>
                  </a:lnTo>
                  <a:lnTo>
                    <a:pt x="11880" y="121829"/>
                  </a:lnTo>
                  <a:lnTo>
                    <a:pt x="16100" y="131470"/>
                  </a:lnTo>
                  <a:lnTo>
                    <a:pt x="21251" y="140234"/>
                  </a:lnTo>
                  <a:lnTo>
                    <a:pt x="27022" y="143740"/>
                  </a:lnTo>
                  <a:lnTo>
                    <a:pt x="33206" y="143740"/>
                  </a:lnTo>
                  <a:lnTo>
                    <a:pt x="39667" y="141403"/>
                  </a:lnTo>
                  <a:lnTo>
                    <a:pt x="46311" y="136339"/>
                  </a:lnTo>
                  <a:lnTo>
                    <a:pt x="53077" y="129457"/>
                  </a:lnTo>
                  <a:lnTo>
                    <a:pt x="59925" y="121363"/>
                  </a:lnTo>
                  <a:lnTo>
                    <a:pt x="67997" y="112462"/>
                  </a:lnTo>
                  <a:lnTo>
                    <a:pt x="86315" y="93222"/>
                  </a:lnTo>
                  <a:lnTo>
                    <a:pt x="133898" y="44997"/>
                  </a:lnTo>
                  <a:lnTo>
                    <a:pt x="1682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919751" y="2177142"/>
              <a:ext cx="157765" cy="199836"/>
            </a:xfrm>
            <a:custGeom>
              <a:avLst/>
              <a:gdLst/>
              <a:ahLst/>
              <a:cxnLst/>
              <a:rect l="0" t="0" r="0" b="0"/>
              <a:pathLst>
                <a:path w="157765" h="199836">
                  <a:moveTo>
                    <a:pt x="0" y="0"/>
                  </a:moveTo>
                  <a:lnTo>
                    <a:pt x="5583" y="16751"/>
                  </a:lnTo>
                  <a:lnTo>
                    <a:pt x="9565" y="25191"/>
                  </a:lnTo>
                  <a:lnTo>
                    <a:pt x="14558" y="34323"/>
                  </a:lnTo>
                  <a:lnTo>
                    <a:pt x="20223" y="43917"/>
                  </a:lnTo>
                  <a:lnTo>
                    <a:pt x="26337" y="52651"/>
                  </a:lnTo>
                  <a:lnTo>
                    <a:pt x="32750" y="60810"/>
                  </a:lnTo>
                  <a:lnTo>
                    <a:pt x="39363" y="68587"/>
                  </a:lnTo>
                  <a:lnTo>
                    <a:pt x="46108" y="77278"/>
                  </a:lnTo>
                  <a:lnTo>
                    <a:pt x="52943" y="86577"/>
                  </a:lnTo>
                  <a:lnTo>
                    <a:pt x="59837" y="96283"/>
                  </a:lnTo>
                  <a:lnTo>
                    <a:pt x="66769" y="105090"/>
                  </a:lnTo>
                  <a:lnTo>
                    <a:pt x="73729" y="113299"/>
                  </a:lnTo>
                  <a:lnTo>
                    <a:pt x="80705" y="121109"/>
                  </a:lnTo>
                  <a:lnTo>
                    <a:pt x="94690" y="136020"/>
                  </a:lnTo>
                  <a:lnTo>
                    <a:pt x="129722" y="171694"/>
                  </a:lnTo>
                  <a:lnTo>
                    <a:pt x="157764" y="199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940786" y="2145590"/>
              <a:ext cx="147248" cy="210353"/>
            </a:xfrm>
            <a:custGeom>
              <a:avLst/>
              <a:gdLst/>
              <a:ahLst/>
              <a:cxnLst/>
              <a:rect l="0" t="0" r="0" b="0"/>
              <a:pathLst>
                <a:path w="147248" h="210353">
                  <a:moveTo>
                    <a:pt x="0" y="210352"/>
                  </a:moveTo>
                  <a:lnTo>
                    <a:pt x="5584" y="193601"/>
                  </a:lnTo>
                  <a:lnTo>
                    <a:pt x="8397" y="183993"/>
                  </a:lnTo>
                  <a:lnTo>
                    <a:pt x="14640" y="160851"/>
                  </a:lnTo>
                  <a:lnTo>
                    <a:pt x="19108" y="149304"/>
                  </a:lnTo>
                  <a:lnTo>
                    <a:pt x="24425" y="138101"/>
                  </a:lnTo>
                  <a:lnTo>
                    <a:pt x="30307" y="127126"/>
                  </a:lnTo>
                  <a:lnTo>
                    <a:pt x="36565" y="117472"/>
                  </a:lnTo>
                  <a:lnTo>
                    <a:pt x="43075" y="108699"/>
                  </a:lnTo>
                  <a:lnTo>
                    <a:pt x="49752" y="100513"/>
                  </a:lnTo>
                  <a:lnTo>
                    <a:pt x="75899" y="66658"/>
                  </a:lnTo>
                  <a:lnTo>
                    <a:pt x="85658" y="56125"/>
                  </a:lnTo>
                  <a:lnTo>
                    <a:pt x="95670" y="46765"/>
                  </a:lnTo>
                  <a:lnTo>
                    <a:pt x="105851" y="38188"/>
                  </a:lnTo>
                  <a:lnTo>
                    <a:pt x="114975" y="30133"/>
                  </a:lnTo>
                  <a:lnTo>
                    <a:pt x="1472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656811" y="2629399"/>
            <a:ext cx="1619712" cy="689922"/>
            <a:chOff x="7656811" y="2629399"/>
            <a:chExt cx="1619712" cy="689922"/>
          </a:xfrm>
        </p:grpSpPr>
        <p:sp>
          <p:nvSpPr>
            <p:cNvPr id="91" name="Freeform 90"/>
            <p:cNvSpPr/>
            <p:nvPr/>
          </p:nvSpPr>
          <p:spPr>
            <a:xfrm>
              <a:off x="7656811" y="2629399"/>
              <a:ext cx="178762" cy="368117"/>
            </a:xfrm>
            <a:custGeom>
              <a:avLst/>
              <a:gdLst/>
              <a:ahLst/>
              <a:cxnLst/>
              <a:rect l="0" t="0" r="0" b="0"/>
              <a:pathLst>
                <a:path w="178762" h="368117">
                  <a:moveTo>
                    <a:pt x="0" y="0"/>
                  </a:moveTo>
                  <a:lnTo>
                    <a:pt x="22334" y="5583"/>
                  </a:lnTo>
                  <a:lnTo>
                    <a:pt x="48880" y="11441"/>
                  </a:lnTo>
                  <a:lnTo>
                    <a:pt x="78988" y="17940"/>
                  </a:lnTo>
                  <a:lnTo>
                    <a:pt x="107949" y="24724"/>
                  </a:lnTo>
                  <a:lnTo>
                    <a:pt x="121049" y="29337"/>
                  </a:lnTo>
                  <a:lnTo>
                    <a:pt x="133287" y="34750"/>
                  </a:lnTo>
                  <a:lnTo>
                    <a:pt x="144952" y="40696"/>
                  </a:lnTo>
                  <a:lnTo>
                    <a:pt x="155065" y="46998"/>
                  </a:lnTo>
                  <a:lnTo>
                    <a:pt x="164146" y="53536"/>
                  </a:lnTo>
                  <a:lnTo>
                    <a:pt x="172536" y="60231"/>
                  </a:lnTo>
                  <a:lnTo>
                    <a:pt x="176961" y="68201"/>
                  </a:lnTo>
                  <a:lnTo>
                    <a:pt x="178743" y="77020"/>
                  </a:lnTo>
                  <a:lnTo>
                    <a:pt x="178761" y="86405"/>
                  </a:lnTo>
                  <a:lnTo>
                    <a:pt x="176437" y="96168"/>
                  </a:lnTo>
                  <a:lnTo>
                    <a:pt x="172549" y="106183"/>
                  </a:lnTo>
                  <a:lnTo>
                    <a:pt x="167621" y="116365"/>
                  </a:lnTo>
                  <a:lnTo>
                    <a:pt x="161998" y="125490"/>
                  </a:lnTo>
                  <a:lnTo>
                    <a:pt x="155912" y="133911"/>
                  </a:lnTo>
                  <a:lnTo>
                    <a:pt x="149518" y="141862"/>
                  </a:lnTo>
                  <a:lnTo>
                    <a:pt x="142918" y="149500"/>
                  </a:lnTo>
                  <a:lnTo>
                    <a:pt x="136180" y="156929"/>
                  </a:lnTo>
                  <a:lnTo>
                    <a:pt x="129352" y="164219"/>
                  </a:lnTo>
                  <a:lnTo>
                    <a:pt x="123631" y="172585"/>
                  </a:lnTo>
                  <a:lnTo>
                    <a:pt x="118648" y="181668"/>
                  </a:lnTo>
                  <a:lnTo>
                    <a:pt x="114157" y="191229"/>
                  </a:lnTo>
                  <a:lnTo>
                    <a:pt x="114669" y="198772"/>
                  </a:lnTo>
                  <a:lnTo>
                    <a:pt x="118517" y="204970"/>
                  </a:lnTo>
                  <a:lnTo>
                    <a:pt x="124587" y="210270"/>
                  </a:lnTo>
                  <a:lnTo>
                    <a:pt x="130972" y="216140"/>
                  </a:lnTo>
                  <a:lnTo>
                    <a:pt x="144298" y="228896"/>
                  </a:lnTo>
                  <a:lnTo>
                    <a:pt x="147618" y="236738"/>
                  </a:lnTo>
                  <a:lnTo>
                    <a:pt x="148662" y="245472"/>
                  </a:lnTo>
                  <a:lnTo>
                    <a:pt x="148190" y="254801"/>
                  </a:lnTo>
                  <a:lnTo>
                    <a:pt x="145539" y="264525"/>
                  </a:lnTo>
                  <a:lnTo>
                    <a:pt x="141433" y="274515"/>
                  </a:lnTo>
                  <a:lnTo>
                    <a:pt x="136359" y="284680"/>
                  </a:lnTo>
                  <a:lnTo>
                    <a:pt x="130640" y="294963"/>
                  </a:lnTo>
                  <a:lnTo>
                    <a:pt x="124489" y="305324"/>
                  </a:lnTo>
                  <a:lnTo>
                    <a:pt x="118051" y="315737"/>
                  </a:lnTo>
                  <a:lnTo>
                    <a:pt x="110254" y="325016"/>
                  </a:lnTo>
                  <a:lnTo>
                    <a:pt x="101550" y="333540"/>
                  </a:lnTo>
                  <a:lnTo>
                    <a:pt x="92241" y="341559"/>
                  </a:lnTo>
                  <a:lnTo>
                    <a:pt x="82529" y="348074"/>
                  </a:lnTo>
                  <a:lnTo>
                    <a:pt x="72549" y="353586"/>
                  </a:lnTo>
                  <a:lnTo>
                    <a:pt x="42071" y="368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909234" y="2681987"/>
              <a:ext cx="147247" cy="241906"/>
            </a:xfrm>
            <a:custGeom>
              <a:avLst/>
              <a:gdLst/>
              <a:ahLst/>
              <a:cxnLst/>
              <a:rect l="0" t="0" r="0" b="0"/>
              <a:pathLst>
                <a:path w="147247" h="241906">
                  <a:moveTo>
                    <a:pt x="0" y="0"/>
                  </a:moveTo>
                  <a:lnTo>
                    <a:pt x="11167" y="11167"/>
                  </a:lnTo>
                  <a:lnTo>
                    <a:pt x="16793" y="17962"/>
                  </a:lnTo>
                  <a:lnTo>
                    <a:pt x="22881" y="25998"/>
                  </a:lnTo>
                  <a:lnTo>
                    <a:pt x="29278" y="34862"/>
                  </a:lnTo>
                  <a:lnTo>
                    <a:pt x="35879" y="43108"/>
                  </a:lnTo>
                  <a:lnTo>
                    <a:pt x="42617" y="50942"/>
                  </a:lnTo>
                  <a:lnTo>
                    <a:pt x="49446" y="58503"/>
                  </a:lnTo>
                  <a:lnTo>
                    <a:pt x="56337" y="67049"/>
                  </a:lnTo>
                  <a:lnTo>
                    <a:pt x="63267" y="76252"/>
                  </a:lnTo>
                  <a:lnTo>
                    <a:pt x="77200" y="95827"/>
                  </a:lnTo>
                  <a:lnTo>
                    <a:pt x="91184" y="116213"/>
                  </a:lnTo>
                  <a:lnTo>
                    <a:pt x="97016" y="126557"/>
                  </a:lnTo>
                  <a:lnTo>
                    <a:pt x="102073" y="136960"/>
                  </a:lnTo>
                  <a:lnTo>
                    <a:pt x="106613" y="147400"/>
                  </a:lnTo>
                  <a:lnTo>
                    <a:pt x="111977" y="157867"/>
                  </a:lnTo>
                  <a:lnTo>
                    <a:pt x="117890" y="168350"/>
                  </a:lnTo>
                  <a:lnTo>
                    <a:pt x="124170" y="178845"/>
                  </a:lnTo>
                  <a:lnTo>
                    <a:pt x="129524" y="189347"/>
                  </a:lnTo>
                  <a:lnTo>
                    <a:pt x="134264" y="199855"/>
                  </a:lnTo>
                  <a:lnTo>
                    <a:pt x="147246" y="241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66756" y="2692505"/>
              <a:ext cx="89725" cy="199835"/>
            </a:xfrm>
            <a:custGeom>
              <a:avLst/>
              <a:gdLst/>
              <a:ahLst/>
              <a:cxnLst/>
              <a:rect l="0" t="0" r="0" b="0"/>
              <a:pathLst>
                <a:path w="89725" h="199835">
                  <a:moveTo>
                    <a:pt x="5583" y="199834"/>
                  </a:moveTo>
                  <a:lnTo>
                    <a:pt x="0" y="183084"/>
                  </a:lnTo>
                  <a:lnTo>
                    <a:pt x="692" y="173475"/>
                  </a:lnTo>
                  <a:lnTo>
                    <a:pt x="3490" y="162395"/>
                  </a:lnTo>
                  <a:lnTo>
                    <a:pt x="7694" y="150334"/>
                  </a:lnTo>
                  <a:lnTo>
                    <a:pt x="18596" y="121350"/>
                  </a:lnTo>
                  <a:lnTo>
                    <a:pt x="24777" y="105441"/>
                  </a:lnTo>
                  <a:lnTo>
                    <a:pt x="31234" y="90161"/>
                  </a:lnTo>
                  <a:lnTo>
                    <a:pt x="44641" y="60717"/>
                  </a:lnTo>
                  <a:lnTo>
                    <a:pt x="52657" y="47490"/>
                  </a:lnTo>
                  <a:lnTo>
                    <a:pt x="61507" y="35166"/>
                  </a:lnTo>
                  <a:lnTo>
                    <a:pt x="897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151138" y="2818716"/>
              <a:ext cx="157765" cy="36264"/>
            </a:xfrm>
            <a:custGeom>
              <a:avLst/>
              <a:gdLst/>
              <a:ahLst/>
              <a:cxnLst/>
              <a:rect l="0" t="0" r="0" b="0"/>
              <a:pathLst>
                <a:path w="157765" h="36264">
                  <a:moveTo>
                    <a:pt x="0" y="0"/>
                  </a:moveTo>
                  <a:lnTo>
                    <a:pt x="105338" y="35113"/>
                  </a:lnTo>
                  <a:lnTo>
                    <a:pt x="115802" y="36263"/>
                  </a:lnTo>
                  <a:lnTo>
                    <a:pt x="126283" y="35862"/>
                  </a:lnTo>
                  <a:lnTo>
                    <a:pt x="157764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45797" y="2713540"/>
              <a:ext cx="10518" cy="220871"/>
            </a:xfrm>
            <a:custGeom>
              <a:avLst/>
              <a:gdLst/>
              <a:ahLst/>
              <a:cxnLst/>
              <a:rect l="0" t="0" r="0" b="0"/>
              <a:pathLst>
                <a:path w="10518" h="220871">
                  <a:moveTo>
                    <a:pt x="0" y="0"/>
                  </a:moveTo>
                  <a:lnTo>
                    <a:pt x="0" y="58556"/>
                  </a:lnTo>
                  <a:lnTo>
                    <a:pt x="1169" y="72927"/>
                  </a:lnTo>
                  <a:lnTo>
                    <a:pt x="3116" y="88351"/>
                  </a:lnTo>
                  <a:lnTo>
                    <a:pt x="5583" y="104477"/>
                  </a:lnTo>
                  <a:lnTo>
                    <a:pt x="7228" y="119902"/>
                  </a:lnTo>
                  <a:lnTo>
                    <a:pt x="8324" y="134860"/>
                  </a:lnTo>
                  <a:lnTo>
                    <a:pt x="9055" y="149506"/>
                  </a:lnTo>
                  <a:lnTo>
                    <a:pt x="9868" y="178245"/>
                  </a:lnTo>
                  <a:lnTo>
                    <a:pt x="10517" y="220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382526" y="2734575"/>
              <a:ext cx="220870" cy="170729"/>
            </a:xfrm>
            <a:custGeom>
              <a:avLst/>
              <a:gdLst/>
              <a:ahLst/>
              <a:cxnLst/>
              <a:rect l="0" t="0" r="0" b="0"/>
              <a:pathLst>
                <a:path w="220870" h="170729">
                  <a:moveTo>
                    <a:pt x="0" y="0"/>
                  </a:moveTo>
                  <a:lnTo>
                    <a:pt x="22333" y="0"/>
                  </a:lnTo>
                  <a:lnTo>
                    <a:pt x="32418" y="2337"/>
                  </a:lnTo>
                  <a:lnTo>
                    <a:pt x="42647" y="6233"/>
                  </a:lnTo>
                  <a:lnTo>
                    <a:pt x="52972" y="11167"/>
                  </a:lnTo>
                  <a:lnTo>
                    <a:pt x="63361" y="16794"/>
                  </a:lnTo>
                  <a:lnTo>
                    <a:pt x="73794" y="22882"/>
                  </a:lnTo>
                  <a:lnTo>
                    <a:pt x="84254" y="29278"/>
                  </a:lnTo>
                  <a:lnTo>
                    <a:pt x="93565" y="37048"/>
                  </a:lnTo>
                  <a:lnTo>
                    <a:pt x="102111" y="45734"/>
                  </a:lnTo>
                  <a:lnTo>
                    <a:pt x="110144" y="55030"/>
                  </a:lnTo>
                  <a:lnTo>
                    <a:pt x="116668" y="64734"/>
                  </a:lnTo>
                  <a:lnTo>
                    <a:pt x="122186" y="74709"/>
                  </a:lnTo>
                  <a:lnTo>
                    <a:pt x="127034" y="84865"/>
                  </a:lnTo>
                  <a:lnTo>
                    <a:pt x="131434" y="95141"/>
                  </a:lnTo>
                  <a:lnTo>
                    <a:pt x="135537" y="105498"/>
                  </a:lnTo>
                  <a:lnTo>
                    <a:pt x="139439" y="115908"/>
                  </a:lnTo>
                  <a:lnTo>
                    <a:pt x="139704" y="126354"/>
                  </a:lnTo>
                  <a:lnTo>
                    <a:pt x="137544" y="136824"/>
                  </a:lnTo>
                  <a:lnTo>
                    <a:pt x="133766" y="147310"/>
                  </a:lnTo>
                  <a:lnTo>
                    <a:pt x="127742" y="155469"/>
                  </a:lnTo>
                  <a:lnTo>
                    <a:pt x="120220" y="162077"/>
                  </a:lnTo>
                  <a:lnTo>
                    <a:pt x="111699" y="167651"/>
                  </a:lnTo>
                  <a:lnTo>
                    <a:pt x="102513" y="170199"/>
                  </a:lnTo>
                  <a:lnTo>
                    <a:pt x="92883" y="170728"/>
                  </a:lnTo>
                  <a:lnTo>
                    <a:pt x="82957" y="169913"/>
                  </a:lnTo>
                  <a:lnTo>
                    <a:pt x="75171" y="165863"/>
                  </a:lnTo>
                  <a:lnTo>
                    <a:pt x="68812" y="159658"/>
                  </a:lnTo>
                  <a:lnTo>
                    <a:pt x="63404" y="152015"/>
                  </a:lnTo>
                  <a:lnTo>
                    <a:pt x="62136" y="144582"/>
                  </a:lnTo>
                  <a:lnTo>
                    <a:pt x="63628" y="137290"/>
                  </a:lnTo>
                  <a:lnTo>
                    <a:pt x="66959" y="130091"/>
                  </a:lnTo>
                  <a:lnTo>
                    <a:pt x="72686" y="124123"/>
                  </a:lnTo>
                  <a:lnTo>
                    <a:pt x="80010" y="118976"/>
                  </a:lnTo>
                  <a:lnTo>
                    <a:pt x="88399" y="114376"/>
                  </a:lnTo>
                  <a:lnTo>
                    <a:pt x="98666" y="111310"/>
                  </a:lnTo>
                  <a:lnTo>
                    <a:pt x="110185" y="109265"/>
                  </a:lnTo>
                  <a:lnTo>
                    <a:pt x="122538" y="107902"/>
                  </a:lnTo>
                  <a:lnTo>
                    <a:pt x="133111" y="109331"/>
                  </a:lnTo>
                  <a:lnTo>
                    <a:pt x="142497" y="112620"/>
                  </a:lnTo>
                  <a:lnTo>
                    <a:pt x="151092" y="117151"/>
                  </a:lnTo>
                  <a:lnTo>
                    <a:pt x="160327" y="121340"/>
                  </a:lnTo>
                  <a:lnTo>
                    <a:pt x="169990" y="125301"/>
                  </a:lnTo>
                  <a:lnTo>
                    <a:pt x="179938" y="129110"/>
                  </a:lnTo>
                  <a:lnTo>
                    <a:pt x="188908" y="133987"/>
                  </a:lnTo>
                  <a:lnTo>
                    <a:pt x="197224" y="139575"/>
                  </a:lnTo>
                  <a:lnTo>
                    <a:pt x="220869" y="168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655983" y="2703022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0"/>
                  </a:moveTo>
                  <a:lnTo>
                    <a:pt x="16750" y="5584"/>
                  </a:lnTo>
                  <a:lnTo>
                    <a:pt x="27528" y="7228"/>
                  </a:lnTo>
                  <a:lnTo>
                    <a:pt x="40555" y="8325"/>
                  </a:lnTo>
                  <a:lnTo>
                    <a:pt x="55084" y="9056"/>
                  </a:lnTo>
                  <a:lnTo>
                    <a:pt x="83692" y="9868"/>
                  </a:lnTo>
                  <a:lnTo>
                    <a:pt x="147247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687536" y="2871304"/>
              <a:ext cx="210353" cy="31554"/>
            </a:xfrm>
            <a:custGeom>
              <a:avLst/>
              <a:gdLst/>
              <a:ahLst/>
              <a:cxnLst/>
              <a:rect l="0" t="0" r="0" b="0"/>
              <a:pathLst>
                <a:path w="210353" h="31554">
                  <a:moveTo>
                    <a:pt x="0" y="31553"/>
                  </a:moveTo>
                  <a:lnTo>
                    <a:pt x="16751" y="25969"/>
                  </a:lnTo>
                  <a:lnTo>
                    <a:pt x="26360" y="23156"/>
                  </a:lnTo>
                  <a:lnTo>
                    <a:pt x="49501" y="16914"/>
                  </a:lnTo>
                  <a:lnTo>
                    <a:pt x="62216" y="14782"/>
                  </a:lnTo>
                  <a:lnTo>
                    <a:pt x="75367" y="13360"/>
                  </a:lnTo>
                  <a:lnTo>
                    <a:pt x="88810" y="12413"/>
                  </a:lnTo>
                  <a:lnTo>
                    <a:pt x="102446" y="10612"/>
                  </a:lnTo>
                  <a:lnTo>
                    <a:pt x="116211" y="8243"/>
                  </a:lnTo>
                  <a:lnTo>
                    <a:pt x="130062" y="5495"/>
                  </a:lnTo>
                  <a:lnTo>
                    <a:pt x="143970" y="3664"/>
                  </a:lnTo>
                  <a:lnTo>
                    <a:pt x="157917" y="2442"/>
                  </a:lnTo>
                  <a:lnTo>
                    <a:pt x="2103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057547" y="2660952"/>
              <a:ext cx="218976" cy="226125"/>
            </a:xfrm>
            <a:custGeom>
              <a:avLst/>
              <a:gdLst/>
              <a:ahLst/>
              <a:cxnLst/>
              <a:rect l="0" t="0" r="0" b="0"/>
              <a:pathLst>
                <a:path w="218976" h="226125">
                  <a:moveTo>
                    <a:pt x="19140" y="0"/>
                  </a:moveTo>
                  <a:lnTo>
                    <a:pt x="19140" y="64139"/>
                  </a:lnTo>
                  <a:lnTo>
                    <a:pt x="17971" y="78987"/>
                  </a:lnTo>
                  <a:lnTo>
                    <a:pt x="16023" y="93560"/>
                  </a:lnTo>
                  <a:lnTo>
                    <a:pt x="13557" y="107949"/>
                  </a:lnTo>
                  <a:lnTo>
                    <a:pt x="10743" y="121048"/>
                  </a:lnTo>
                  <a:lnTo>
                    <a:pt x="7699" y="133287"/>
                  </a:lnTo>
                  <a:lnTo>
                    <a:pt x="4501" y="144952"/>
                  </a:lnTo>
                  <a:lnTo>
                    <a:pt x="2369" y="157403"/>
                  </a:lnTo>
                  <a:lnTo>
                    <a:pt x="948" y="170378"/>
                  </a:lnTo>
                  <a:lnTo>
                    <a:pt x="0" y="183703"/>
                  </a:lnTo>
                  <a:lnTo>
                    <a:pt x="1706" y="194923"/>
                  </a:lnTo>
                  <a:lnTo>
                    <a:pt x="5180" y="204740"/>
                  </a:lnTo>
                  <a:lnTo>
                    <a:pt x="9833" y="213623"/>
                  </a:lnTo>
                  <a:lnTo>
                    <a:pt x="17610" y="219544"/>
                  </a:lnTo>
                  <a:lnTo>
                    <a:pt x="27469" y="223492"/>
                  </a:lnTo>
                  <a:lnTo>
                    <a:pt x="38717" y="226124"/>
                  </a:lnTo>
                  <a:lnTo>
                    <a:pt x="49721" y="225541"/>
                  </a:lnTo>
                  <a:lnTo>
                    <a:pt x="60562" y="222815"/>
                  </a:lnTo>
                  <a:lnTo>
                    <a:pt x="71296" y="218661"/>
                  </a:lnTo>
                  <a:lnTo>
                    <a:pt x="92571" y="210928"/>
                  </a:lnTo>
                  <a:lnTo>
                    <a:pt x="103153" y="207230"/>
                  </a:lnTo>
                  <a:lnTo>
                    <a:pt x="114882" y="203596"/>
                  </a:lnTo>
                  <a:lnTo>
                    <a:pt x="152554" y="192898"/>
                  </a:lnTo>
                  <a:lnTo>
                    <a:pt x="164176" y="189367"/>
                  </a:lnTo>
                  <a:lnTo>
                    <a:pt x="218975" y="168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150310" y="2629399"/>
              <a:ext cx="52589" cy="315529"/>
            </a:xfrm>
            <a:custGeom>
              <a:avLst/>
              <a:gdLst/>
              <a:ahLst/>
              <a:cxnLst/>
              <a:rect l="0" t="0" r="0" b="0"/>
              <a:pathLst>
                <a:path w="52589" h="315529">
                  <a:moveTo>
                    <a:pt x="52588" y="0"/>
                  </a:moveTo>
                  <a:lnTo>
                    <a:pt x="52588" y="27917"/>
                  </a:lnTo>
                  <a:lnTo>
                    <a:pt x="51419" y="40815"/>
                  </a:lnTo>
                  <a:lnTo>
                    <a:pt x="49472" y="54089"/>
                  </a:lnTo>
                  <a:lnTo>
                    <a:pt x="47005" y="67612"/>
                  </a:lnTo>
                  <a:lnTo>
                    <a:pt x="45360" y="82471"/>
                  </a:lnTo>
                  <a:lnTo>
                    <a:pt x="44263" y="98219"/>
                  </a:lnTo>
                  <a:lnTo>
                    <a:pt x="43532" y="114562"/>
                  </a:lnTo>
                  <a:lnTo>
                    <a:pt x="41876" y="131300"/>
                  </a:lnTo>
                  <a:lnTo>
                    <a:pt x="39604" y="148301"/>
                  </a:lnTo>
                  <a:lnTo>
                    <a:pt x="36920" y="165479"/>
                  </a:lnTo>
                  <a:lnTo>
                    <a:pt x="30822" y="200147"/>
                  </a:lnTo>
                  <a:lnTo>
                    <a:pt x="27560" y="217572"/>
                  </a:lnTo>
                  <a:lnTo>
                    <a:pt x="20819" y="249399"/>
                  </a:lnTo>
                  <a:lnTo>
                    <a:pt x="0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172174" y="3144761"/>
              <a:ext cx="84141" cy="1"/>
            </a:xfrm>
            <a:custGeom>
              <a:avLst/>
              <a:gdLst/>
              <a:ahLst/>
              <a:cxnLst/>
              <a:rect l="0" t="0" r="0" b="0"/>
              <a:pathLst>
                <a:path w="84141" h="1">
                  <a:moveTo>
                    <a:pt x="0" y="0"/>
                  </a:moveTo>
                  <a:lnTo>
                    <a:pt x="84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403931" y="3039585"/>
              <a:ext cx="167912" cy="189318"/>
            </a:xfrm>
            <a:custGeom>
              <a:avLst/>
              <a:gdLst/>
              <a:ahLst/>
              <a:cxnLst/>
              <a:rect l="0" t="0" r="0" b="0"/>
              <a:pathLst>
                <a:path w="167912" h="189318">
                  <a:moveTo>
                    <a:pt x="73253" y="0"/>
                  </a:moveTo>
                  <a:lnTo>
                    <a:pt x="84419" y="11167"/>
                  </a:lnTo>
                  <a:lnTo>
                    <a:pt x="90046" y="17963"/>
                  </a:lnTo>
                  <a:lnTo>
                    <a:pt x="96135" y="25999"/>
                  </a:lnTo>
                  <a:lnTo>
                    <a:pt x="102531" y="34862"/>
                  </a:lnTo>
                  <a:lnTo>
                    <a:pt x="106795" y="45445"/>
                  </a:lnTo>
                  <a:lnTo>
                    <a:pt x="109637" y="57175"/>
                  </a:lnTo>
                  <a:lnTo>
                    <a:pt x="111532" y="69670"/>
                  </a:lnTo>
                  <a:lnTo>
                    <a:pt x="110459" y="81505"/>
                  </a:lnTo>
                  <a:lnTo>
                    <a:pt x="107406" y="92902"/>
                  </a:lnTo>
                  <a:lnTo>
                    <a:pt x="103033" y="104005"/>
                  </a:lnTo>
                  <a:lnTo>
                    <a:pt x="96612" y="113745"/>
                  </a:lnTo>
                  <a:lnTo>
                    <a:pt x="88825" y="122575"/>
                  </a:lnTo>
                  <a:lnTo>
                    <a:pt x="80129" y="130799"/>
                  </a:lnTo>
                  <a:lnTo>
                    <a:pt x="70825" y="138619"/>
                  </a:lnTo>
                  <a:lnTo>
                    <a:pt x="61117" y="146169"/>
                  </a:lnTo>
                  <a:lnTo>
                    <a:pt x="51138" y="153540"/>
                  </a:lnTo>
                  <a:lnTo>
                    <a:pt x="40981" y="159623"/>
                  </a:lnTo>
                  <a:lnTo>
                    <a:pt x="30702" y="164847"/>
                  </a:lnTo>
                  <a:lnTo>
                    <a:pt x="20345" y="169498"/>
                  </a:lnTo>
                  <a:lnTo>
                    <a:pt x="12271" y="169092"/>
                  </a:lnTo>
                  <a:lnTo>
                    <a:pt x="5720" y="165317"/>
                  </a:lnTo>
                  <a:lnTo>
                    <a:pt x="184" y="159293"/>
                  </a:lnTo>
                  <a:lnTo>
                    <a:pt x="0" y="152941"/>
                  </a:lnTo>
                  <a:lnTo>
                    <a:pt x="3382" y="146368"/>
                  </a:lnTo>
                  <a:lnTo>
                    <a:pt x="9143" y="139649"/>
                  </a:lnTo>
                  <a:lnTo>
                    <a:pt x="17658" y="134001"/>
                  </a:lnTo>
                  <a:lnTo>
                    <a:pt x="28010" y="129068"/>
                  </a:lnTo>
                  <a:lnTo>
                    <a:pt x="39585" y="124610"/>
                  </a:lnTo>
                  <a:lnTo>
                    <a:pt x="50807" y="123975"/>
                  </a:lnTo>
                  <a:lnTo>
                    <a:pt x="61795" y="125889"/>
                  </a:lnTo>
                  <a:lnTo>
                    <a:pt x="104620" y="140172"/>
                  </a:lnTo>
                  <a:lnTo>
                    <a:pt x="114031" y="144867"/>
                  </a:lnTo>
                  <a:lnTo>
                    <a:pt x="122642" y="150335"/>
                  </a:lnTo>
                  <a:lnTo>
                    <a:pt x="130720" y="156317"/>
                  </a:lnTo>
                  <a:lnTo>
                    <a:pt x="138442" y="162643"/>
                  </a:lnTo>
                  <a:lnTo>
                    <a:pt x="145928" y="169197"/>
                  </a:lnTo>
                  <a:lnTo>
                    <a:pt x="167911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845300" y="3176314"/>
              <a:ext cx="115695" cy="10519"/>
            </a:xfrm>
            <a:custGeom>
              <a:avLst/>
              <a:gdLst/>
              <a:ahLst/>
              <a:cxnLst/>
              <a:rect l="0" t="0" r="0" b="0"/>
              <a:pathLst>
                <a:path w="115695" h="10519">
                  <a:moveTo>
                    <a:pt x="0" y="0"/>
                  </a:moveTo>
                  <a:lnTo>
                    <a:pt x="16751" y="5584"/>
                  </a:lnTo>
                  <a:lnTo>
                    <a:pt x="26360" y="7229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75367" y="9868"/>
                  </a:lnTo>
                  <a:lnTo>
                    <a:pt x="115694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091790" y="3144761"/>
              <a:ext cx="143903" cy="174560"/>
            </a:xfrm>
            <a:custGeom>
              <a:avLst/>
              <a:gdLst/>
              <a:ahLst/>
              <a:cxnLst/>
              <a:rect l="0" t="0" r="0" b="0"/>
              <a:pathLst>
                <a:path w="143903" h="174560">
                  <a:moveTo>
                    <a:pt x="37485" y="0"/>
                  </a:moveTo>
                  <a:lnTo>
                    <a:pt x="54236" y="5584"/>
                  </a:lnTo>
                  <a:lnTo>
                    <a:pt x="65013" y="8397"/>
                  </a:lnTo>
                  <a:lnTo>
                    <a:pt x="92569" y="14639"/>
                  </a:lnTo>
                  <a:lnTo>
                    <a:pt x="104592" y="19109"/>
                  </a:lnTo>
                  <a:lnTo>
                    <a:pt x="114944" y="24426"/>
                  </a:lnTo>
                  <a:lnTo>
                    <a:pt x="124183" y="30307"/>
                  </a:lnTo>
                  <a:lnTo>
                    <a:pt x="131511" y="37734"/>
                  </a:lnTo>
                  <a:lnTo>
                    <a:pt x="137566" y="46192"/>
                  </a:lnTo>
                  <a:lnTo>
                    <a:pt x="142770" y="55336"/>
                  </a:lnTo>
                  <a:lnTo>
                    <a:pt x="143902" y="66106"/>
                  </a:lnTo>
                  <a:lnTo>
                    <a:pt x="142320" y="77961"/>
                  </a:lnTo>
                  <a:lnTo>
                    <a:pt x="138927" y="90539"/>
                  </a:lnTo>
                  <a:lnTo>
                    <a:pt x="134329" y="101261"/>
                  </a:lnTo>
                  <a:lnTo>
                    <a:pt x="128926" y="110747"/>
                  </a:lnTo>
                  <a:lnTo>
                    <a:pt x="122987" y="119407"/>
                  </a:lnTo>
                  <a:lnTo>
                    <a:pt x="115521" y="127519"/>
                  </a:lnTo>
                  <a:lnTo>
                    <a:pt x="107038" y="135263"/>
                  </a:lnTo>
                  <a:lnTo>
                    <a:pt x="97877" y="142764"/>
                  </a:lnTo>
                  <a:lnTo>
                    <a:pt x="87096" y="150101"/>
                  </a:lnTo>
                  <a:lnTo>
                    <a:pt x="75233" y="157330"/>
                  </a:lnTo>
                  <a:lnTo>
                    <a:pt x="62651" y="164487"/>
                  </a:lnTo>
                  <a:lnTo>
                    <a:pt x="48419" y="169258"/>
                  </a:lnTo>
                  <a:lnTo>
                    <a:pt x="33088" y="172438"/>
                  </a:lnTo>
                  <a:lnTo>
                    <a:pt x="17024" y="174559"/>
                  </a:lnTo>
                  <a:lnTo>
                    <a:pt x="7484" y="172467"/>
                  </a:lnTo>
                  <a:lnTo>
                    <a:pt x="2292" y="167566"/>
                  </a:lnTo>
                  <a:lnTo>
                    <a:pt x="0" y="160793"/>
                  </a:lnTo>
                  <a:lnTo>
                    <a:pt x="3146" y="155109"/>
                  </a:lnTo>
                  <a:lnTo>
                    <a:pt x="9918" y="150151"/>
                  </a:lnTo>
                  <a:lnTo>
                    <a:pt x="19107" y="145677"/>
                  </a:lnTo>
                  <a:lnTo>
                    <a:pt x="31076" y="141526"/>
                  </a:lnTo>
                  <a:lnTo>
                    <a:pt x="44898" y="137590"/>
                  </a:lnTo>
                  <a:lnTo>
                    <a:pt x="111108" y="136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856646" y="3549364"/>
            <a:ext cx="1125384" cy="920616"/>
            <a:chOff x="7856646" y="3549364"/>
            <a:chExt cx="1125384" cy="920616"/>
          </a:xfrm>
        </p:grpSpPr>
        <p:sp>
          <p:nvSpPr>
            <p:cNvPr id="106" name="Freeform 105"/>
            <p:cNvSpPr/>
            <p:nvPr/>
          </p:nvSpPr>
          <p:spPr>
            <a:xfrm>
              <a:off x="7940786" y="3567794"/>
              <a:ext cx="165711" cy="313200"/>
            </a:xfrm>
            <a:custGeom>
              <a:avLst/>
              <a:gdLst/>
              <a:ahLst/>
              <a:cxnLst/>
              <a:rect l="0" t="0" r="0" b="0"/>
              <a:pathLst>
                <a:path w="165711" h="313200">
                  <a:moveTo>
                    <a:pt x="0" y="29224"/>
                  </a:moveTo>
                  <a:lnTo>
                    <a:pt x="11167" y="18058"/>
                  </a:lnTo>
                  <a:lnTo>
                    <a:pt x="17963" y="13599"/>
                  </a:lnTo>
                  <a:lnTo>
                    <a:pt x="25999" y="9458"/>
                  </a:lnTo>
                  <a:lnTo>
                    <a:pt x="34862" y="5530"/>
                  </a:lnTo>
                  <a:lnTo>
                    <a:pt x="45445" y="2910"/>
                  </a:lnTo>
                  <a:lnTo>
                    <a:pt x="57175" y="1164"/>
                  </a:lnTo>
                  <a:lnTo>
                    <a:pt x="69670" y="0"/>
                  </a:lnTo>
                  <a:lnTo>
                    <a:pt x="81505" y="392"/>
                  </a:lnTo>
                  <a:lnTo>
                    <a:pt x="92901" y="1822"/>
                  </a:lnTo>
                  <a:lnTo>
                    <a:pt x="104005" y="3945"/>
                  </a:lnTo>
                  <a:lnTo>
                    <a:pt x="113744" y="7697"/>
                  </a:lnTo>
                  <a:lnTo>
                    <a:pt x="122575" y="12535"/>
                  </a:lnTo>
                  <a:lnTo>
                    <a:pt x="130798" y="18098"/>
                  </a:lnTo>
                  <a:lnTo>
                    <a:pt x="135113" y="25313"/>
                  </a:lnTo>
                  <a:lnTo>
                    <a:pt x="136820" y="33628"/>
                  </a:lnTo>
                  <a:lnTo>
                    <a:pt x="136789" y="42678"/>
                  </a:lnTo>
                  <a:lnTo>
                    <a:pt x="134432" y="52217"/>
                  </a:lnTo>
                  <a:lnTo>
                    <a:pt x="130523" y="62082"/>
                  </a:lnTo>
                  <a:lnTo>
                    <a:pt x="125580" y="72165"/>
                  </a:lnTo>
                  <a:lnTo>
                    <a:pt x="118779" y="82392"/>
                  </a:lnTo>
                  <a:lnTo>
                    <a:pt x="110739" y="92716"/>
                  </a:lnTo>
                  <a:lnTo>
                    <a:pt x="101874" y="103105"/>
                  </a:lnTo>
                  <a:lnTo>
                    <a:pt x="93625" y="112368"/>
                  </a:lnTo>
                  <a:lnTo>
                    <a:pt x="78229" y="128893"/>
                  </a:lnTo>
                  <a:lnTo>
                    <a:pt x="75525" y="136572"/>
                  </a:lnTo>
                  <a:lnTo>
                    <a:pt x="76061" y="144028"/>
                  </a:lnTo>
                  <a:lnTo>
                    <a:pt x="78754" y="151336"/>
                  </a:lnTo>
                  <a:lnTo>
                    <a:pt x="85224" y="155040"/>
                  </a:lnTo>
                  <a:lnTo>
                    <a:pt x="94212" y="156340"/>
                  </a:lnTo>
                  <a:lnTo>
                    <a:pt x="104879" y="156039"/>
                  </a:lnTo>
                  <a:lnTo>
                    <a:pt x="115495" y="157006"/>
                  </a:lnTo>
                  <a:lnTo>
                    <a:pt x="126079" y="158820"/>
                  </a:lnTo>
                  <a:lnTo>
                    <a:pt x="136641" y="161197"/>
                  </a:lnTo>
                  <a:lnTo>
                    <a:pt x="146019" y="165120"/>
                  </a:lnTo>
                  <a:lnTo>
                    <a:pt x="154609" y="170072"/>
                  </a:lnTo>
                  <a:lnTo>
                    <a:pt x="162672" y="175711"/>
                  </a:lnTo>
                  <a:lnTo>
                    <a:pt x="165710" y="184144"/>
                  </a:lnTo>
                  <a:lnTo>
                    <a:pt x="165399" y="194441"/>
                  </a:lnTo>
                  <a:lnTo>
                    <a:pt x="162855" y="205981"/>
                  </a:lnTo>
                  <a:lnTo>
                    <a:pt x="158820" y="217179"/>
                  </a:lnTo>
                  <a:lnTo>
                    <a:pt x="153794" y="228151"/>
                  </a:lnTo>
                  <a:lnTo>
                    <a:pt x="148106" y="238971"/>
                  </a:lnTo>
                  <a:lnTo>
                    <a:pt x="140808" y="249690"/>
                  </a:lnTo>
                  <a:lnTo>
                    <a:pt x="132436" y="260342"/>
                  </a:lnTo>
                  <a:lnTo>
                    <a:pt x="123350" y="270949"/>
                  </a:lnTo>
                  <a:lnTo>
                    <a:pt x="114955" y="280358"/>
                  </a:lnTo>
                  <a:lnTo>
                    <a:pt x="84141" y="3131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182692" y="3607536"/>
              <a:ext cx="126211" cy="210353"/>
            </a:xfrm>
            <a:custGeom>
              <a:avLst/>
              <a:gdLst/>
              <a:ahLst/>
              <a:cxnLst/>
              <a:rect l="0" t="0" r="0" b="0"/>
              <a:pathLst>
                <a:path w="126211" h="210353">
                  <a:moveTo>
                    <a:pt x="0" y="0"/>
                  </a:moveTo>
                  <a:lnTo>
                    <a:pt x="14638" y="58556"/>
                  </a:lnTo>
                  <a:lnTo>
                    <a:pt x="19108" y="69421"/>
                  </a:lnTo>
                  <a:lnTo>
                    <a:pt x="24425" y="79002"/>
                  </a:lnTo>
                  <a:lnTo>
                    <a:pt x="30306" y="87727"/>
                  </a:lnTo>
                  <a:lnTo>
                    <a:pt x="36565" y="95880"/>
                  </a:lnTo>
                  <a:lnTo>
                    <a:pt x="43074" y="103653"/>
                  </a:lnTo>
                  <a:lnTo>
                    <a:pt x="49752" y="111173"/>
                  </a:lnTo>
                  <a:lnTo>
                    <a:pt x="63403" y="125760"/>
                  </a:lnTo>
                  <a:lnTo>
                    <a:pt x="70315" y="132922"/>
                  </a:lnTo>
                  <a:lnTo>
                    <a:pt x="76092" y="141203"/>
                  </a:lnTo>
                  <a:lnTo>
                    <a:pt x="81112" y="150229"/>
                  </a:lnTo>
                  <a:lnTo>
                    <a:pt x="85627" y="159753"/>
                  </a:lnTo>
                  <a:lnTo>
                    <a:pt x="90975" y="168438"/>
                  </a:lnTo>
                  <a:lnTo>
                    <a:pt x="96877" y="176566"/>
                  </a:lnTo>
                  <a:lnTo>
                    <a:pt x="126210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229220" y="3649606"/>
              <a:ext cx="69165" cy="189318"/>
            </a:xfrm>
            <a:custGeom>
              <a:avLst/>
              <a:gdLst/>
              <a:ahLst/>
              <a:cxnLst/>
              <a:rect l="0" t="0" r="0" b="0"/>
              <a:pathLst>
                <a:path w="69165" h="189318">
                  <a:moveTo>
                    <a:pt x="6059" y="189317"/>
                  </a:moveTo>
                  <a:lnTo>
                    <a:pt x="476" y="166983"/>
                  </a:lnTo>
                  <a:lnTo>
                    <a:pt x="0" y="156898"/>
                  </a:lnTo>
                  <a:lnTo>
                    <a:pt x="851" y="146670"/>
                  </a:lnTo>
                  <a:lnTo>
                    <a:pt x="2587" y="136345"/>
                  </a:lnTo>
                  <a:lnTo>
                    <a:pt x="6081" y="124786"/>
                  </a:lnTo>
                  <a:lnTo>
                    <a:pt x="10749" y="112407"/>
                  </a:lnTo>
                  <a:lnTo>
                    <a:pt x="16197" y="99479"/>
                  </a:lnTo>
                  <a:lnTo>
                    <a:pt x="22167" y="86186"/>
                  </a:lnTo>
                  <a:lnTo>
                    <a:pt x="35032" y="58950"/>
                  </a:lnTo>
                  <a:lnTo>
                    <a:pt x="41735" y="46312"/>
                  </a:lnTo>
                  <a:lnTo>
                    <a:pt x="48541" y="34381"/>
                  </a:lnTo>
                  <a:lnTo>
                    <a:pt x="6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403561" y="3607969"/>
              <a:ext cx="157765" cy="10085"/>
            </a:xfrm>
            <a:custGeom>
              <a:avLst/>
              <a:gdLst/>
              <a:ahLst/>
              <a:cxnLst/>
              <a:rect l="0" t="0" r="0" b="0"/>
              <a:pathLst>
                <a:path w="157765" h="10085">
                  <a:moveTo>
                    <a:pt x="0" y="10084"/>
                  </a:moveTo>
                  <a:lnTo>
                    <a:pt x="16750" y="4501"/>
                  </a:lnTo>
                  <a:lnTo>
                    <a:pt x="26358" y="2857"/>
                  </a:lnTo>
                  <a:lnTo>
                    <a:pt x="37439" y="1760"/>
                  </a:lnTo>
                  <a:lnTo>
                    <a:pt x="49500" y="1029"/>
                  </a:lnTo>
                  <a:lnTo>
                    <a:pt x="78484" y="217"/>
                  </a:lnTo>
                  <a:lnTo>
                    <a:pt x="94393" y="0"/>
                  </a:lnTo>
                  <a:lnTo>
                    <a:pt x="108505" y="1025"/>
                  </a:lnTo>
                  <a:lnTo>
                    <a:pt x="121418" y="2876"/>
                  </a:lnTo>
                  <a:lnTo>
                    <a:pt x="157764" y="10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445631" y="3733747"/>
              <a:ext cx="168282" cy="31554"/>
            </a:xfrm>
            <a:custGeom>
              <a:avLst/>
              <a:gdLst/>
              <a:ahLst/>
              <a:cxnLst/>
              <a:rect l="0" t="0" r="0" b="0"/>
              <a:pathLst>
                <a:path w="168282" h="31554">
                  <a:moveTo>
                    <a:pt x="0" y="31553"/>
                  </a:moveTo>
                  <a:lnTo>
                    <a:pt x="22335" y="31553"/>
                  </a:lnTo>
                  <a:lnTo>
                    <a:pt x="32419" y="30384"/>
                  </a:lnTo>
                  <a:lnTo>
                    <a:pt x="42647" y="28437"/>
                  </a:lnTo>
                  <a:lnTo>
                    <a:pt x="52973" y="25970"/>
                  </a:lnTo>
                  <a:lnTo>
                    <a:pt x="63362" y="23156"/>
                  </a:lnTo>
                  <a:lnTo>
                    <a:pt x="84255" y="16914"/>
                  </a:lnTo>
                  <a:lnTo>
                    <a:pt x="105226" y="10244"/>
                  </a:lnTo>
                  <a:lnTo>
                    <a:pt x="1682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802452" y="3549364"/>
              <a:ext cx="169060" cy="215937"/>
            </a:xfrm>
            <a:custGeom>
              <a:avLst/>
              <a:gdLst/>
              <a:ahLst/>
              <a:cxnLst/>
              <a:rect l="0" t="0" r="0" b="0"/>
              <a:pathLst>
                <a:path w="169060" h="215937">
                  <a:moveTo>
                    <a:pt x="778" y="5584"/>
                  </a:moveTo>
                  <a:lnTo>
                    <a:pt x="17528" y="0"/>
                  </a:lnTo>
                  <a:lnTo>
                    <a:pt x="24799" y="693"/>
                  </a:lnTo>
                  <a:lnTo>
                    <a:pt x="31983" y="3492"/>
                  </a:lnTo>
                  <a:lnTo>
                    <a:pt x="39111" y="7695"/>
                  </a:lnTo>
                  <a:lnTo>
                    <a:pt x="47369" y="11666"/>
                  </a:lnTo>
                  <a:lnTo>
                    <a:pt x="56379" y="15481"/>
                  </a:lnTo>
                  <a:lnTo>
                    <a:pt x="65892" y="19194"/>
                  </a:lnTo>
                  <a:lnTo>
                    <a:pt x="75740" y="24006"/>
                  </a:lnTo>
                  <a:lnTo>
                    <a:pt x="85811" y="29552"/>
                  </a:lnTo>
                  <a:lnTo>
                    <a:pt x="96031" y="35586"/>
                  </a:lnTo>
                  <a:lnTo>
                    <a:pt x="105182" y="41946"/>
                  </a:lnTo>
                  <a:lnTo>
                    <a:pt x="113620" y="48523"/>
                  </a:lnTo>
                  <a:lnTo>
                    <a:pt x="121582" y="55245"/>
                  </a:lnTo>
                  <a:lnTo>
                    <a:pt x="128058" y="63232"/>
                  </a:lnTo>
                  <a:lnTo>
                    <a:pt x="133545" y="72063"/>
                  </a:lnTo>
                  <a:lnTo>
                    <a:pt x="138372" y="81456"/>
                  </a:lnTo>
                  <a:lnTo>
                    <a:pt x="140420" y="92393"/>
                  </a:lnTo>
                  <a:lnTo>
                    <a:pt x="140617" y="104358"/>
                  </a:lnTo>
                  <a:lnTo>
                    <a:pt x="139580" y="117009"/>
                  </a:lnTo>
                  <a:lnTo>
                    <a:pt x="136551" y="127781"/>
                  </a:lnTo>
                  <a:lnTo>
                    <a:pt x="132195" y="137299"/>
                  </a:lnTo>
                  <a:lnTo>
                    <a:pt x="126954" y="145982"/>
                  </a:lnTo>
                  <a:lnTo>
                    <a:pt x="121122" y="154108"/>
                  </a:lnTo>
                  <a:lnTo>
                    <a:pt x="114898" y="161862"/>
                  </a:lnTo>
                  <a:lnTo>
                    <a:pt x="108411" y="169369"/>
                  </a:lnTo>
                  <a:lnTo>
                    <a:pt x="100580" y="175542"/>
                  </a:lnTo>
                  <a:lnTo>
                    <a:pt x="91853" y="180826"/>
                  </a:lnTo>
                  <a:lnTo>
                    <a:pt x="82530" y="185518"/>
                  </a:lnTo>
                  <a:lnTo>
                    <a:pt x="72808" y="189814"/>
                  </a:lnTo>
                  <a:lnTo>
                    <a:pt x="62821" y="193847"/>
                  </a:lnTo>
                  <a:lnTo>
                    <a:pt x="52657" y="197704"/>
                  </a:lnTo>
                  <a:lnTo>
                    <a:pt x="42376" y="199107"/>
                  </a:lnTo>
                  <a:lnTo>
                    <a:pt x="32016" y="198873"/>
                  </a:lnTo>
                  <a:lnTo>
                    <a:pt x="21603" y="197549"/>
                  </a:lnTo>
                  <a:lnTo>
                    <a:pt x="13493" y="193161"/>
                  </a:lnTo>
                  <a:lnTo>
                    <a:pt x="6917" y="186728"/>
                  </a:lnTo>
                  <a:lnTo>
                    <a:pt x="1364" y="178935"/>
                  </a:lnTo>
                  <a:lnTo>
                    <a:pt x="0" y="171402"/>
                  </a:lnTo>
                  <a:lnTo>
                    <a:pt x="1428" y="164043"/>
                  </a:lnTo>
                  <a:lnTo>
                    <a:pt x="4717" y="156799"/>
                  </a:lnTo>
                  <a:lnTo>
                    <a:pt x="11584" y="151970"/>
                  </a:lnTo>
                  <a:lnTo>
                    <a:pt x="20837" y="148751"/>
                  </a:lnTo>
                  <a:lnTo>
                    <a:pt x="31680" y="146605"/>
                  </a:lnTo>
                  <a:lnTo>
                    <a:pt x="43583" y="145174"/>
                  </a:lnTo>
                  <a:lnTo>
                    <a:pt x="56192" y="144220"/>
                  </a:lnTo>
                  <a:lnTo>
                    <a:pt x="69273" y="143584"/>
                  </a:lnTo>
                  <a:lnTo>
                    <a:pt x="81501" y="145498"/>
                  </a:lnTo>
                  <a:lnTo>
                    <a:pt x="93156" y="149110"/>
                  </a:lnTo>
                  <a:lnTo>
                    <a:pt x="104434" y="153856"/>
                  </a:lnTo>
                  <a:lnTo>
                    <a:pt x="115458" y="159357"/>
                  </a:lnTo>
                  <a:lnTo>
                    <a:pt x="126313" y="165362"/>
                  </a:lnTo>
                  <a:lnTo>
                    <a:pt x="137056" y="171702"/>
                  </a:lnTo>
                  <a:lnTo>
                    <a:pt x="145386" y="179435"/>
                  </a:lnTo>
                  <a:lnTo>
                    <a:pt x="152109" y="188096"/>
                  </a:lnTo>
                  <a:lnTo>
                    <a:pt x="169059" y="215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856646" y="3965134"/>
              <a:ext cx="336564" cy="73624"/>
            </a:xfrm>
            <a:custGeom>
              <a:avLst/>
              <a:gdLst/>
              <a:ahLst/>
              <a:cxnLst/>
              <a:rect l="0" t="0" r="0" b="0"/>
              <a:pathLst>
                <a:path w="336564" h="73624">
                  <a:moveTo>
                    <a:pt x="0" y="73623"/>
                  </a:moveTo>
                  <a:lnTo>
                    <a:pt x="16750" y="68040"/>
                  </a:lnTo>
                  <a:lnTo>
                    <a:pt x="26359" y="65226"/>
                  </a:lnTo>
                  <a:lnTo>
                    <a:pt x="61047" y="55684"/>
                  </a:lnTo>
                  <a:lnTo>
                    <a:pt x="83225" y="48900"/>
                  </a:lnTo>
                  <a:lnTo>
                    <a:pt x="97554" y="45455"/>
                  </a:lnTo>
                  <a:lnTo>
                    <a:pt x="114118" y="41990"/>
                  </a:lnTo>
                  <a:lnTo>
                    <a:pt x="132173" y="38511"/>
                  </a:lnTo>
                  <a:lnTo>
                    <a:pt x="164698" y="31529"/>
                  </a:lnTo>
                  <a:lnTo>
                    <a:pt x="179916" y="28031"/>
                  </a:lnTo>
                  <a:lnTo>
                    <a:pt x="193567" y="24531"/>
                  </a:lnTo>
                  <a:lnTo>
                    <a:pt x="206174" y="21028"/>
                  </a:lnTo>
                  <a:lnTo>
                    <a:pt x="218084" y="17525"/>
                  </a:lnTo>
                  <a:lnTo>
                    <a:pt x="230699" y="15189"/>
                  </a:lnTo>
                  <a:lnTo>
                    <a:pt x="243782" y="13632"/>
                  </a:lnTo>
                  <a:lnTo>
                    <a:pt x="257180" y="12594"/>
                  </a:lnTo>
                  <a:lnTo>
                    <a:pt x="271954" y="10733"/>
                  </a:lnTo>
                  <a:lnTo>
                    <a:pt x="287647" y="8324"/>
                  </a:lnTo>
                  <a:lnTo>
                    <a:pt x="33656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603395" y="3881122"/>
              <a:ext cx="378635" cy="20907"/>
            </a:xfrm>
            <a:custGeom>
              <a:avLst/>
              <a:gdLst/>
              <a:ahLst/>
              <a:cxnLst/>
              <a:rect l="0" t="0" r="0" b="0"/>
              <a:pathLst>
                <a:path w="378635" h="20907">
                  <a:moveTo>
                    <a:pt x="0" y="10389"/>
                  </a:moveTo>
                  <a:lnTo>
                    <a:pt x="67612" y="10389"/>
                  </a:lnTo>
                  <a:lnTo>
                    <a:pt x="80133" y="9220"/>
                  </a:lnTo>
                  <a:lnTo>
                    <a:pt x="91987" y="7272"/>
                  </a:lnTo>
                  <a:lnTo>
                    <a:pt x="103395" y="4805"/>
                  </a:lnTo>
                  <a:lnTo>
                    <a:pt x="115675" y="3161"/>
                  </a:lnTo>
                  <a:lnTo>
                    <a:pt x="128536" y="2064"/>
                  </a:lnTo>
                  <a:lnTo>
                    <a:pt x="141785" y="1333"/>
                  </a:lnTo>
                  <a:lnTo>
                    <a:pt x="178320" y="521"/>
                  </a:lnTo>
                  <a:lnTo>
                    <a:pt x="262845" y="0"/>
                  </a:lnTo>
                  <a:lnTo>
                    <a:pt x="280406" y="1125"/>
                  </a:lnTo>
                  <a:lnTo>
                    <a:pt x="295619" y="3045"/>
                  </a:lnTo>
                  <a:lnTo>
                    <a:pt x="309267" y="5493"/>
                  </a:lnTo>
                  <a:lnTo>
                    <a:pt x="323040" y="8293"/>
                  </a:lnTo>
                  <a:lnTo>
                    <a:pt x="378634" y="20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088033" y="4301697"/>
              <a:ext cx="105177" cy="94660"/>
            </a:xfrm>
            <a:custGeom>
              <a:avLst/>
              <a:gdLst/>
              <a:ahLst/>
              <a:cxnLst/>
              <a:rect l="0" t="0" r="0" b="0"/>
              <a:pathLst>
                <a:path w="105177" h="94660">
                  <a:moveTo>
                    <a:pt x="105176" y="0"/>
                  </a:moveTo>
                  <a:lnTo>
                    <a:pt x="88426" y="22334"/>
                  </a:lnTo>
                  <a:lnTo>
                    <a:pt x="79985" y="31250"/>
                  </a:lnTo>
                  <a:lnTo>
                    <a:pt x="70852" y="39531"/>
                  </a:lnTo>
                  <a:lnTo>
                    <a:pt x="61258" y="47389"/>
                  </a:lnTo>
                  <a:lnTo>
                    <a:pt x="38133" y="65470"/>
                  </a:lnTo>
                  <a:lnTo>
                    <a:pt x="0" y="94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045963" y="3988065"/>
              <a:ext cx="243643" cy="481915"/>
            </a:xfrm>
            <a:custGeom>
              <a:avLst/>
              <a:gdLst/>
              <a:ahLst/>
              <a:cxnLst/>
              <a:rect l="0" t="0" r="0" b="0"/>
              <a:pathLst>
                <a:path w="243643" h="481915">
                  <a:moveTo>
                    <a:pt x="63105" y="19140"/>
                  </a:moveTo>
                  <a:lnTo>
                    <a:pt x="107022" y="4500"/>
                  </a:lnTo>
                  <a:lnTo>
                    <a:pt x="118093" y="2368"/>
                  </a:lnTo>
                  <a:lnTo>
                    <a:pt x="130148" y="947"/>
                  </a:lnTo>
                  <a:lnTo>
                    <a:pt x="142859" y="0"/>
                  </a:lnTo>
                  <a:lnTo>
                    <a:pt x="154839" y="536"/>
                  </a:lnTo>
                  <a:lnTo>
                    <a:pt x="166331" y="2063"/>
                  </a:lnTo>
                  <a:lnTo>
                    <a:pt x="177499" y="4249"/>
                  </a:lnTo>
                  <a:lnTo>
                    <a:pt x="202373" y="9795"/>
                  </a:lnTo>
                  <a:lnTo>
                    <a:pt x="215549" y="12910"/>
                  </a:lnTo>
                  <a:lnTo>
                    <a:pt x="225503" y="18492"/>
                  </a:lnTo>
                  <a:lnTo>
                    <a:pt x="233307" y="25719"/>
                  </a:lnTo>
                  <a:lnTo>
                    <a:pt x="239679" y="34044"/>
                  </a:lnTo>
                  <a:lnTo>
                    <a:pt x="242758" y="44268"/>
                  </a:lnTo>
                  <a:lnTo>
                    <a:pt x="243642" y="55758"/>
                  </a:lnTo>
                  <a:lnTo>
                    <a:pt x="243062" y="68093"/>
                  </a:lnTo>
                  <a:lnTo>
                    <a:pt x="240339" y="79822"/>
                  </a:lnTo>
                  <a:lnTo>
                    <a:pt x="236187" y="91148"/>
                  </a:lnTo>
                  <a:lnTo>
                    <a:pt x="231081" y="102203"/>
                  </a:lnTo>
                  <a:lnTo>
                    <a:pt x="224171" y="114249"/>
                  </a:lnTo>
                  <a:lnTo>
                    <a:pt x="216059" y="126953"/>
                  </a:lnTo>
                  <a:lnTo>
                    <a:pt x="207144" y="140098"/>
                  </a:lnTo>
                  <a:lnTo>
                    <a:pt x="197695" y="152366"/>
                  </a:lnTo>
                  <a:lnTo>
                    <a:pt x="187891" y="164051"/>
                  </a:lnTo>
                  <a:lnTo>
                    <a:pt x="177848" y="175347"/>
                  </a:lnTo>
                  <a:lnTo>
                    <a:pt x="160458" y="194130"/>
                  </a:lnTo>
                  <a:lnTo>
                    <a:pt x="137527" y="217846"/>
                  </a:lnTo>
                  <a:lnTo>
                    <a:pt x="108839" y="246798"/>
                  </a:lnTo>
                  <a:lnTo>
                    <a:pt x="108786" y="251547"/>
                  </a:lnTo>
                  <a:lnTo>
                    <a:pt x="113425" y="254713"/>
                  </a:lnTo>
                  <a:lnTo>
                    <a:pt x="121193" y="256823"/>
                  </a:lnTo>
                  <a:lnTo>
                    <a:pt x="131046" y="258230"/>
                  </a:lnTo>
                  <a:lnTo>
                    <a:pt x="142289" y="259168"/>
                  </a:lnTo>
                  <a:lnTo>
                    <a:pt x="154459" y="259793"/>
                  </a:lnTo>
                  <a:lnTo>
                    <a:pt x="166078" y="262548"/>
                  </a:lnTo>
                  <a:lnTo>
                    <a:pt x="177330" y="266721"/>
                  </a:lnTo>
                  <a:lnTo>
                    <a:pt x="188337" y="271841"/>
                  </a:lnTo>
                  <a:lnTo>
                    <a:pt x="193337" y="278759"/>
                  </a:lnTo>
                  <a:lnTo>
                    <a:pt x="194334" y="286878"/>
                  </a:lnTo>
                  <a:lnTo>
                    <a:pt x="192662" y="295796"/>
                  </a:lnTo>
                  <a:lnTo>
                    <a:pt x="188041" y="305247"/>
                  </a:lnTo>
                  <a:lnTo>
                    <a:pt x="181454" y="315054"/>
                  </a:lnTo>
                  <a:lnTo>
                    <a:pt x="173557" y="325098"/>
                  </a:lnTo>
                  <a:lnTo>
                    <a:pt x="165955" y="334131"/>
                  </a:lnTo>
                  <a:lnTo>
                    <a:pt x="158550" y="342490"/>
                  </a:lnTo>
                  <a:lnTo>
                    <a:pt x="151276" y="350400"/>
                  </a:lnTo>
                  <a:lnTo>
                    <a:pt x="141753" y="359179"/>
                  </a:lnTo>
                  <a:lnTo>
                    <a:pt x="130729" y="368538"/>
                  </a:lnTo>
                  <a:lnTo>
                    <a:pt x="118705" y="378283"/>
                  </a:lnTo>
                  <a:lnTo>
                    <a:pt x="108352" y="387117"/>
                  </a:lnTo>
                  <a:lnTo>
                    <a:pt x="99112" y="395343"/>
                  </a:lnTo>
                  <a:lnTo>
                    <a:pt x="82614" y="410717"/>
                  </a:lnTo>
                  <a:lnTo>
                    <a:pt x="67491" y="425340"/>
                  </a:lnTo>
                  <a:lnTo>
                    <a:pt x="59017" y="432512"/>
                  </a:lnTo>
                  <a:lnTo>
                    <a:pt x="49862" y="439630"/>
                  </a:lnTo>
                  <a:lnTo>
                    <a:pt x="40253" y="446713"/>
                  </a:lnTo>
                  <a:lnTo>
                    <a:pt x="31509" y="453772"/>
                  </a:lnTo>
                  <a:lnTo>
                    <a:pt x="23344" y="460815"/>
                  </a:lnTo>
                  <a:lnTo>
                    <a:pt x="0" y="4819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655983" y="4038757"/>
              <a:ext cx="201521" cy="347082"/>
            </a:xfrm>
            <a:custGeom>
              <a:avLst/>
              <a:gdLst/>
              <a:ahLst/>
              <a:cxnLst/>
              <a:rect l="0" t="0" r="0" b="0"/>
              <a:pathLst>
                <a:path w="201521" h="347082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8" y="3117"/>
                  </a:lnTo>
                  <a:lnTo>
                    <a:pt x="89838" y="14639"/>
                  </a:lnTo>
                  <a:lnTo>
                    <a:pt x="101963" y="17940"/>
                  </a:lnTo>
                  <a:lnTo>
                    <a:pt x="124783" y="24724"/>
                  </a:lnTo>
                  <a:lnTo>
                    <a:pt x="157341" y="35113"/>
                  </a:lnTo>
                  <a:lnTo>
                    <a:pt x="166831" y="39769"/>
                  </a:lnTo>
                  <a:lnTo>
                    <a:pt x="175494" y="45211"/>
                  </a:lnTo>
                  <a:lnTo>
                    <a:pt x="183608" y="51176"/>
                  </a:lnTo>
                  <a:lnTo>
                    <a:pt x="190185" y="58659"/>
                  </a:lnTo>
                  <a:lnTo>
                    <a:pt x="195739" y="67153"/>
                  </a:lnTo>
                  <a:lnTo>
                    <a:pt x="200610" y="76322"/>
                  </a:lnTo>
                  <a:lnTo>
                    <a:pt x="201520" y="84771"/>
                  </a:lnTo>
                  <a:lnTo>
                    <a:pt x="199789" y="92741"/>
                  </a:lnTo>
                  <a:lnTo>
                    <a:pt x="196299" y="100392"/>
                  </a:lnTo>
                  <a:lnTo>
                    <a:pt x="191635" y="107830"/>
                  </a:lnTo>
                  <a:lnTo>
                    <a:pt x="186188" y="115126"/>
                  </a:lnTo>
                  <a:lnTo>
                    <a:pt x="180219" y="122327"/>
                  </a:lnTo>
                  <a:lnTo>
                    <a:pt x="171565" y="129465"/>
                  </a:lnTo>
                  <a:lnTo>
                    <a:pt x="161122" y="136561"/>
                  </a:lnTo>
                  <a:lnTo>
                    <a:pt x="149485" y="143629"/>
                  </a:lnTo>
                  <a:lnTo>
                    <a:pt x="138221" y="149509"/>
                  </a:lnTo>
                  <a:lnTo>
                    <a:pt x="127206" y="154598"/>
                  </a:lnTo>
                  <a:lnTo>
                    <a:pt x="116357" y="159159"/>
                  </a:lnTo>
                  <a:lnTo>
                    <a:pt x="104449" y="164537"/>
                  </a:lnTo>
                  <a:lnTo>
                    <a:pt x="78754" y="176746"/>
                  </a:lnTo>
                  <a:lnTo>
                    <a:pt x="73538" y="182105"/>
                  </a:lnTo>
                  <a:lnTo>
                    <a:pt x="73567" y="186846"/>
                  </a:lnTo>
                  <a:lnTo>
                    <a:pt x="77091" y="191175"/>
                  </a:lnTo>
                  <a:lnTo>
                    <a:pt x="85284" y="195231"/>
                  </a:lnTo>
                  <a:lnTo>
                    <a:pt x="96589" y="199102"/>
                  </a:lnTo>
                  <a:lnTo>
                    <a:pt x="109969" y="202852"/>
                  </a:lnTo>
                  <a:lnTo>
                    <a:pt x="121226" y="207690"/>
                  </a:lnTo>
                  <a:lnTo>
                    <a:pt x="131068" y="213252"/>
                  </a:lnTo>
                  <a:lnTo>
                    <a:pt x="139966" y="219297"/>
                  </a:lnTo>
                  <a:lnTo>
                    <a:pt x="145899" y="228002"/>
                  </a:lnTo>
                  <a:lnTo>
                    <a:pt x="149854" y="238479"/>
                  </a:lnTo>
                  <a:lnTo>
                    <a:pt x="152490" y="250139"/>
                  </a:lnTo>
                  <a:lnTo>
                    <a:pt x="150743" y="260249"/>
                  </a:lnTo>
                  <a:lnTo>
                    <a:pt x="146071" y="269326"/>
                  </a:lnTo>
                  <a:lnTo>
                    <a:pt x="139452" y="277715"/>
                  </a:lnTo>
                  <a:lnTo>
                    <a:pt x="131532" y="286814"/>
                  </a:lnTo>
                  <a:lnTo>
                    <a:pt x="122747" y="296385"/>
                  </a:lnTo>
                  <a:lnTo>
                    <a:pt x="113384" y="306272"/>
                  </a:lnTo>
                  <a:lnTo>
                    <a:pt x="102468" y="315201"/>
                  </a:lnTo>
                  <a:lnTo>
                    <a:pt x="90516" y="323490"/>
                  </a:lnTo>
                  <a:lnTo>
                    <a:pt x="42071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8014410" y="4663754"/>
            <a:ext cx="981277" cy="363659"/>
            <a:chOff x="8014410" y="4663754"/>
            <a:chExt cx="981277" cy="363659"/>
          </a:xfrm>
        </p:grpSpPr>
        <p:sp>
          <p:nvSpPr>
            <p:cNvPr id="118" name="Freeform 117"/>
            <p:cNvSpPr/>
            <p:nvPr/>
          </p:nvSpPr>
          <p:spPr>
            <a:xfrm>
              <a:off x="8014410" y="4785507"/>
              <a:ext cx="147247" cy="199835"/>
            </a:xfrm>
            <a:custGeom>
              <a:avLst/>
              <a:gdLst/>
              <a:ahLst/>
              <a:cxnLst/>
              <a:rect l="0" t="0" r="0" b="0"/>
              <a:pathLst>
                <a:path w="147247" h="199835">
                  <a:moveTo>
                    <a:pt x="0" y="0"/>
                  </a:moveTo>
                  <a:lnTo>
                    <a:pt x="29278" y="43917"/>
                  </a:lnTo>
                  <a:lnTo>
                    <a:pt x="35879" y="52650"/>
                  </a:lnTo>
                  <a:lnTo>
                    <a:pt x="42617" y="60810"/>
                  </a:lnTo>
                  <a:lnTo>
                    <a:pt x="49446" y="68587"/>
                  </a:lnTo>
                  <a:lnTo>
                    <a:pt x="56336" y="77277"/>
                  </a:lnTo>
                  <a:lnTo>
                    <a:pt x="63267" y="86577"/>
                  </a:lnTo>
                  <a:lnTo>
                    <a:pt x="70225" y="96283"/>
                  </a:lnTo>
                  <a:lnTo>
                    <a:pt x="77200" y="105090"/>
                  </a:lnTo>
                  <a:lnTo>
                    <a:pt x="84188" y="113299"/>
                  </a:lnTo>
                  <a:lnTo>
                    <a:pt x="91184" y="121109"/>
                  </a:lnTo>
                  <a:lnTo>
                    <a:pt x="98185" y="129821"/>
                  </a:lnTo>
                  <a:lnTo>
                    <a:pt x="105190" y="139135"/>
                  </a:lnTo>
                  <a:lnTo>
                    <a:pt x="119205" y="158833"/>
                  </a:lnTo>
                  <a:lnTo>
                    <a:pt x="147246" y="199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063982" y="4838095"/>
              <a:ext cx="108193" cy="189318"/>
            </a:xfrm>
            <a:custGeom>
              <a:avLst/>
              <a:gdLst/>
              <a:ahLst/>
              <a:cxnLst/>
              <a:rect l="0" t="0" r="0" b="0"/>
              <a:pathLst>
                <a:path w="108193" h="189318">
                  <a:moveTo>
                    <a:pt x="13533" y="189317"/>
                  </a:moveTo>
                  <a:lnTo>
                    <a:pt x="2366" y="178150"/>
                  </a:lnTo>
                  <a:lnTo>
                    <a:pt x="245" y="171355"/>
                  </a:lnTo>
                  <a:lnTo>
                    <a:pt x="0" y="163319"/>
                  </a:lnTo>
                  <a:lnTo>
                    <a:pt x="1005" y="154455"/>
                  </a:lnTo>
                  <a:lnTo>
                    <a:pt x="4013" y="145041"/>
                  </a:lnTo>
                  <a:lnTo>
                    <a:pt x="8355" y="135258"/>
                  </a:lnTo>
                  <a:lnTo>
                    <a:pt x="13587" y="125231"/>
                  </a:lnTo>
                  <a:lnTo>
                    <a:pt x="19412" y="115040"/>
                  </a:lnTo>
                  <a:lnTo>
                    <a:pt x="25633" y="104740"/>
                  </a:lnTo>
                  <a:lnTo>
                    <a:pt x="32117" y="94368"/>
                  </a:lnTo>
                  <a:lnTo>
                    <a:pt x="38777" y="82778"/>
                  </a:lnTo>
                  <a:lnTo>
                    <a:pt x="52410" y="57436"/>
                  </a:lnTo>
                  <a:lnTo>
                    <a:pt x="60486" y="46471"/>
                  </a:lnTo>
                  <a:lnTo>
                    <a:pt x="69376" y="36824"/>
                  </a:lnTo>
                  <a:lnTo>
                    <a:pt x="1081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319420" y="4774989"/>
              <a:ext cx="94659" cy="21037"/>
            </a:xfrm>
            <a:custGeom>
              <a:avLst/>
              <a:gdLst/>
              <a:ahLst/>
              <a:cxnLst/>
              <a:rect l="0" t="0" r="0" b="0"/>
              <a:pathLst>
                <a:path w="94659" h="21037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7" y="3117"/>
                  </a:lnTo>
                  <a:lnTo>
                    <a:pt x="94658" y="21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329938" y="4943271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0"/>
                  </a:moveTo>
                  <a:lnTo>
                    <a:pt x="16750" y="5583"/>
                  </a:lnTo>
                  <a:lnTo>
                    <a:pt x="26358" y="7228"/>
                  </a:lnTo>
                  <a:lnTo>
                    <a:pt x="37439" y="8324"/>
                  </a:lnTo>
                  <a:lnTo>
                    <a:pt x="49500" y="9055"/>
                  </a:lnTo>
                  <a:lnTo>
                    <a:pt x="75367" y="9867"/>
                  </a:lnTo>
                  <a:lnTo>
                    <a:pt x="157764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587324" y="4663754"/>
              <a:ext cx="116958" cy="167096"/>
            </a:xfrm>
            <a:custGeom>
              <a:avLst/>
              <a:gdLst/>
              <a:ahLst/>
              <a:cxnLst/>
              <a:rect l="0" t="0" r="0" b="0"/>
              <a:pathLst>
                <a:path w="116958" h="167096">
                  <a:moveTo>
                    <a:pt x="16071" y="6059"/>
                  </a:moveTo>
                  <a:lnTo>
                    <a:pt x="32821" y="476"/>
                  </a:lnTo>
                  <a:lnTo>
                    <a:pt x="41261" y="0"/>
                  </a:lnTo>
                  <a:lnTo>
                    <a:pt x="50394" y="851"/>
                  </a:lnTo>
                  <a:lnTo>
                    <a:pt x="59988" y="2587"/>
                  </a:lnTo>
                  <a:lnTo>
                    <a:pt x="68722" y="6082"/>
                  </a:lnTo>
                  <a:lnTo>
                    <a:pt x="76882" y="10749"/>
                  </a:lnTo>
                  <a:lnTo>
                    <a:pt x="84658" y="16197"/>
                  </a:lnTo>
                  <a:lnTo>
                    <a:pt x="92180" y="22167"/>
                  </a:lnTo>
                  <a:lnTo>
                    <a:pt x="99532" y="28484"/>
                  </a:lnTo>
                  <a:lnTo>
                    <a:pt x="106770" y="35032"/>
                  </a:lnTo>
                  <a:lnTo>
                    <a:pt x="111596" y="44072"/>
                  </a:lnTo>
                  <a:lnTo>
                    <a:pt x="114813" y="54774"/>
                  </a:lnTo>
                  <a:lnTo>
                    <a:pt x="116957" y="66583"/>
                  </a:lnTo>
                  <a:lnTo>
                    <a:pt x="116050" y="77961"/>
                  </a:lnTo>
                  <a:lnTo>
                    <a:pt x="113109" y="89052"/>
                  </a:lnTo>
                  <a:lnTo>
                    <a:pt x="108810" y="99952"/>
                  </a:lnTo>
                  <a:lnTo>
                    <a:pt x="103606" y="109556"/>
                  </a:lnTo>
                  <a:lnTo>
                    <a:pt x="97800" y="118296"/>
                  </a:lnTo>
                  <a:lnTo>
                    <a:pt x="91593" y="126460"/>
                  </a:lnTo>
                  <a:lnTo>
                    <a:pt x="83948" y="134240"/>
                  </a:lnTo>
                  <a:lnTo>
                    <a:pt x="75346" y="141764"/>
                  </a:lnTo>
                  <a:lnTo>
                    <a:pt x="66105" y="149117"/>
                  </a:lnTo>
                  <a:lnTo>
                    <a:pt x="56439" y="155188"/>
                  </a:lnTo>
                  <a:lnTo>
                    <a:pt x="46489" y="160403"/>
                  </a:lnTo>
                  <a:lnTo>
                    <a:pt x="36349" y="165049"/>
                  </a:lnTo>
                  <a:lnTo>
                    <a:pt x="26084" y="166978"/>
                  </a:lnTo>
                  <a:lnTo>
                    <a:pt x="15735" y="167095"/>
                  </a:lnTo>
                  <a:lnTo>
                    <a:pt x="5329" y="166004"/>
                  </a:lnTo>
                  <a:lnTo>
                    <a:pt x="730" y="162940"/>
                  </a:lnTo>
                  <a:lnTo>
                    <a:pt x="0" y="158560"/>
                  </a:lnTo>
                  <a:lnTo>
                    <a:pt x="1851" y="153303"/>
                  </a:lnTo>
                  <a:lnTo>
                    <a:pt x="6591" y="148629"/>
                  </a:lnTo>
                  <a:lnTo>
                    <a:pt x="13258" y="144345"/>
                  </a:lnTo>
                  <a:lnTo>
                    <a:pt x="21207" y="140320"/>
                  </a:lnTo>
                  <a:lnTo>
                    <a:pt x="31181" y="138805"/>
                  </a:lnTo>
                  <a:lnTo>
                    <a:pt x="42505" y="138965"/>
                  </a:lnTo>
                  <a:lnTo>
                    <a:pt x="79177" y="142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708571" y="4732919"/>
              <a:ext cx="147247" cy="199835"/>
            </a:xfrm>
            <a:custGeom>
              <a:avLst/>
              <a:gdLst/>
              <a:ahLst/>
              <a:cxnLst/>
              <a:rect l="0" t="0" r="0" b="0"/>
              <a:pathLst>
                <a:path w="147247" h="199835">
                  <a:moveTo>
                    <a:pt x="147246" y="0"/>
                  </a:moveTo>
                  <a:lnTo>
                    <a:pt x="136079" y="16750"/>
                  </a:lnTo>
                  <a:lnTo>
                    <a:pt x="131621" y="25190"/>
                  </a:lnTo>
                  <a:lnTo>
                    <a:pt x="127481" y="34323"/>
                  </a:lnTo>
                  <a:lnTo>
                    <a:pt x="123552" y="43917"/>
                  </a:lnTo>
                  <a:lnTo>
                    <a:pt x="117427" y="53819"/>
                  </a:lnTo>
                  <a:lnTo>
                    <a:pt x="109838" y="63926"/>
                  </a:lnTo>
                  <a:lnTo>
                    <a:pt x="101271" y="74170"/>
                  </a:lnTo>
                  <a:lnTo>
                    <a:pt x="93224" y="84505"/>
                  </a:lnTo>
                  <a:lnTo>
                    <a:pt x="85522" y="94902"/>
                  </a:lnTo>
                  <a:lnTo>
                    <a:pt x="78050" y="105338"/>
                  </a:lnTo>
                  <a:lnTo>
                    <a:pt x="69562" y="115802"/>
                  </a:lnTo>
                  <a:lnTo>
                    <a:pt x="60398" y="126283"/>
                  </a:lnTo>
                  <a:lnTo>
                    <a:pt x="50783" y="136777"/>
                  </a:lnTo>
                  <a:lnTo>
                    <a:pt x="42036" y="147278"/>
                  </a:lnTo>
                  <a:lnTo>
                    <a:pt x="33868" y="157785"/>
                  </a:lnTo>
                  <a:lnTo>
                    <a:pt x="0" y="199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866335" y="4818522"/>
              <a:ext cx="129352" cy="177338"/>
            </a:xfrm>
            <a:custGeom>
              <a:avLst/>
              <a:gdLst/>
              <a:ahLst/>
              <a:cxnLst/>
              <a:rect l="0" t="0" r="0" b="0"/>
              <a:pathLst>
                <a:path w="129352" h="177338">
                  <a:moveTo>
                    <a:pt x="0" y="9055"/>
                  </a:moveTo>
                  <a:lnTo>
                    <a:pt x="16751" y="3472"/>
                  </a:lnTo>
                  <a:lnTo>
                    <a:pt x="26359" y="1827"/>
                  </a:lnTo>
                  <a:lnTo>
                    <a:pt x="37440" y="731"/>
                  </a:lnTo>
                  <a:lnTo>
                    <a:pt x="49501" y="0"/>
                  </a:lnTo>
                  <a:lnTo>
                    <a:pt x="61047" y="681"/>
                  </a:lnTo>
                  <a:lnTo>
                    <a:pt x="72251" y="2304"/>
                  </a:lnTo>
                  <a:lnTo>
                    <a:pt x="83226" y="4554"/>
                  </a:lnTo>
                  <a:lnTo>
                    <a:pt x="107886" y="10171"/>
                  </a:lnTo>
                  <a:lnTo>
                    <a:pt x="121006" y="13305"/>
                  </a:lnTo>
                  <a:lnTo>
                    <a:pt x="127416" y="18900"/>
                  </a:lnTo>
                  <a:lnTo>
                    <a:pt x="129351" y="26136"/>
                  </a:lnTo>
                  <a:lnTo>
                    <a:pt x="128305" y="34466"/>
                  </a:lnTo>
                  <a:lnTo>
                    <a:pt x="125269" y="42356"/>
                  </a:lnTo>
                  <a:lnTo>
                    <a:pt x="120908" y="49954"/>
                  </a:lnTo>
                  <a:lnTo>
                    <a:pt x="115664" y="57356"/>
                  </a:lnTo>
                  <a:lnTo>
                    <a:pt x="108662" y="64628"/>
                  </a:lnTo>
                  <a:lnTo>
                    <a:pt x="100488" y="71813"/>
                  </a:lnTo>
                  <a:lnTo>
                    <a:pt x="91533" y="78941"/>
                  </a:lnTo>
                  <a:lnTo>
                    <a:pt x="82057" y="84861"/>
                  </a:lnTo>
                  <a:lnTo>
                    <a:pt x="72234" y="89977"/>
                  </a:lnTo>
                  <a:lnTo>
                    <a:pt x="62179" y="94556"/>
                  </a:lnTo>
                  <a:lnTo>
                    <a:pt x="60151" y="97608"/>
                  </a:lnTo>
                  <a:lnTo>
                    <a:pt x="63473" y="99644"/>
                  </a:lnTo>
                  <a:lnTo>
                    <a:pt x="70362" y="101000"/>
                  </a:lnTo>
                  <a:lnTo>
                    <a:pt x="78461" y="103073"/>
                  </a:lnTo>
                  <a:lnTo>
                    <a:pt x="87366" y="105624"/>
                  </a:lnTo>
                  <a:lnTo>
                    <a:pt x="96808" y="108493"/>
                  </a:lnTo>
                  <a:lnTo>
                    <a:pt x="105441" y="112743"/>
                  </a:lnTo>
                  <a:lnTo>
                    <a:pt x="113533" y="117913"/>
                  </a:lnTo>
                  <a:lnTo>
                    <a:pt x="121266" y="123698"/>
                  </a:lnTo>
                  <a:lnTo>
                    <a:pt x="125251" y="131060"/>
                  </a:lnTo>
                  <a:lnTo>
                    <a:pt x="126740" y="139474"/>
                  </a:lnTo>
                  <a:lnTo>
                    <a:pt x="115694" y="17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203200"/>
            <a:ext cx="34036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1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Solve the proportion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3" name="Picture 2" descr="NBK-3144-16ad773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7500" y="-25400"/>
            <a:ext cx="36068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2033461" y="1609192"/>
            <a:ext cx="834957" cy="326047"/>
            <a:chOff x="2033461" y="1609192"/>
            <a:chExt cx="834957" cy="326047"/>
          </a:xfrm>
        </p:grpSpPr>
        <p:sp>
          <p:nvSpPr>
            <p:cNvPr id="4" name="Freeform 3"/>
            <p:cNvSpPr/>
            <p:nvPr/>
          </p:nvSpPr>
          <p:spPr>
            <a:xfrm>
              <a:off x="2033461" y="1640745"/>
              <a:ext cx="91094" cy="294494"/>
            </a:xfrm>
            <a:custGeom>
              <a:avLst/>
              <a:gdLst/>
              <a:ahLst/>
              <a:cxnLst/>
              <a:rect l="0" t="0" r="0" b="0"/>
              <a:pathLst>
                <a:path w="91094" h="294494">
                  <a:moveTo>
                    <a:pt x="91093" y="0"/>
                  </a:moveTo>
                  <a:lnTo>
                    <a:pt x="74343" y="11167"/>
                  </a:lnTo>
                  <a:lnTo>
                    <a:pt x="67072" y="17962"/>
                  </a:lnTo>
                  <a:lnTo>
                    <a:pt x="59887" y="25998"/>
                  </a:lnTo>
                  <a:lnTo>
                    <a:pt x="52760" y="34861"/>
                  </a:lnTo>
                  <a:lnTo>
                    <a:pt x="46840" y="44276"/>
                  </a:lnTo>
                  <a:lnTo>
                    <a:pt x="41724" y="54058"/>
                  </a:lnTo>
                  <a:lnTo>
                    <a:pt x="37145" y="64086"/>
                  </a:lnTo>
                  <a:lnTo>
                    <a:pt x="32924" y="74277"/>
                  </a:lnTo>
                  <a:lnTo>
                    <a:pt x="28942" y="84576"/>
                  </a:lnTo>
                  <a:lnTo>
                    <a:pt x="25118" y="94949"/>
                  </a:lnTo>
                  <a:lnTo>
                    <a:pt x="20231" y="105369"/>
                  </a:lnTo>
                  <a:lnTo>
                    <a:pt x="14637" y="115822"/>
                  </a:lnTo>
                  <a:lnTo>
                    <a:pt x="8569" y="126297"/>
                  </a:lnTo>
                  <a:lnTo>
                    <a:pt x="4525" y="139123"/>
                  </a:lnTo>
                  <a:lnTo>
                    <a:pt x="1828" y="153517"/>
                  </a:lnTo>
                  <a:lnTo>
                    <a:pt x="30" y="168956"/>
                  </a:lnTo>
                  <a:lnTo>
                    <a:pt x="0" y="182755"/>
                  </a:lnTo>
                  <a:lnTo>
                    <a:pt x="1149" y="195459"/>
                  </a:lnTo>
                  <a:lnTo>
                    <a:pt x="3084" y="207435"/>
                  </a:lnTo>
                  <a:lnTo>
                    <a:pt x="5542" y="218925"/>
                  </a:lnTo>
                  <a:lnTo>
                    <a:pt x="8350" y="230091"/>
                  </a:lnTo>
                  <a:lnTo>
                    <a:pt x="11390" y="241041"/>
                  </a:lnTo>
                  <a:lnTo>
                    <a:pt x="15754" y="251846"/>
                  </a:lnTo>
                  <a:lnTo>
                    <a:pt x="21001" y="262556"/>
                  </a:lnTo>
                  <a:lnTo>
                    <a:pt x="38505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660952" y="1609192"/>
              <a:ext cx="207466" cy="294494"/>
            </a:xfrm>
            <a:custGeom>
              <a:avLst/>
              <a:gdLst/>
              <a:ahLst/>
              <a:cxnLst/>
              <a:rect l="0" t="0" r="0" b="0"/>
              <a:pathLst>
                <a:path w="207466" h="294494">
                  <a:moveTo>
                    <a:pt x="0" y="0"/>
                  </a:moveTo>
                  <a:lnTo>
                    <a:pt x="22334" y="5583"/>
                  </a:lnTo>
                  <a:lnTo>
                    <a:pt x="32418" y="8397"/>
                  </a:lnTo>
                  <a:lnTo>
                    <a:pt x="52973" y="14639"/>
                  </a:lnTo>
                  <a:lnTo>
                    <a:pt x="64531" y="19108"/>
                  </a:lnTo>
                  <a:lnTo>
                    <a:pt x="76910" y="24425"/>
                  </a:lnTo>
                  <a:lnTo>
                    <a:pt x="89838" y="30307"/>
                  </a:lnTo>
                  <a:lnTo>
                    <a:pt x="101962" y="37734"/>
                  </a:lnTo>
                  <a:lnTo>
                    <a:pt x="113551" y="46191"/>
                  </a:lnTo>
                  <a:lnTo>
                    <a:pt x="124783" y="55335"/>
                  </a:lnTo>
                  <a:lnTo>
                    <a:pt x="135777" y="64937"/>
                  </a:lnTo>
                  <a:lnTo>
                    <a:pt x="146612" y="74844"/>
                  </a:lnTo>
                  <a:lnTo>
                    <a:pt x="175495" y="102422"/>
                  </a:lnTo>
                  <a:lnTo>
                    <a:pt x="183608" y="110351"/>
                  </a:lnTo>
                  <a:lnTo>
                    <a:pt x="190185" y="119144"/>
                  </a:lnTo>
                  <a:lnTo>
                    <a:pt x="195739" y="128512"/>
                  </a:lnTo>
                  <a:lnTo>
                    <a:pt x="200610" y="138262"/>
                  </a:lnTo>
                  <a:lnTo>
                    <a:pt x="203857" y="149437"/>
                  </a:lnTo>
                  <a:lnTo>
                    <a:pt x="206022" y="161562"/>
                  </a:lnTo>
                  <a:lnTo>
                    <a:pt x="207465" y="174320"/>
                  </a:lnTo>
                  <a:lnTo>
                    <a:pt x="206090" y="186330"/>
                  </a:lnTo>
                  <a:lnTo>
                    <a:pt x="202836" y="197844"/>
                  </a:lnTo>
                  <a:lnTo>
                    <a:pt x="198330" y="209025"/>
                  </a:lnTo>
                  <a:lnTo>
                    <a:pt x="192988" y="221153"/>
                  </a:lnTo>
                  <a:lnTo>
                    <a:pt x="180820" y="247095"/>
                  </a:lnTo>
                  <a:lnTo>
                    <a:pt x="174304" y="258220"/>
                  </a:lnTo>
                  <a:lnTo>
                    <a:pt x="167622" y="267974"/>
                  </a:lnTo>
                  <a:lnTo>
                    <a:pt x="147246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51262" y="1314699"/>
            <a:ext cx="599505" cy="483811"/>
            <a:chOff x="1651262" y="1314699"/>
            <a:chExt cx="599505" cy="483811"/>
          </a:xfrm>
        </p:grpSpPr>
        <p:sp>
          <p:nvSpPr>
            <p:cNvPr id="7" name="Freeform 6"/>
            <p:cNvSpPr/>
            <p:nvPr/>
          </p:nvSpPr>
          <p:spPr>
            <a:xfrm>
              <a:off x="1756438" y="1451428"/>
              <a:ext cx="357600" cy="283976"/>
            </a:xfrm>
            <a:custGeom>
              <a:avLst/>
              <a:gdLst/>
              <a:ahLst/>
              <a:cxnLst/>
              <a:rect l="0" t="0" r="0" b="0"/>
              <a:pathLst>
                <a:path w="357600" h="283976">
                  <a:moveTo>
                    <a:pt x="0" y="0"/>
                  </a:moveTo>
                  <a:lnTo>
                    <a:pt x="11167" y="16750"/>
                  </a:lnTo>
                  <a:lnTo>
                    <a:pt x="17962" y="25190"/>
                  </a:lnTo>
                  <a:lnTo>
                    <a:pt x="25999" y="34323"/>
                  </a:lnTo>
                  <a:lnTo>
                    <a:pt x="43108" y="52651"/>
                  </a:lnTo>
                  <a:lnTo>
                    <a:pt x="58503" y="68587"/>
                  </a:lnTo>
                  <a:lnTo>
                    <a:pt x="67049" y="76109"/>
                  </a:lnTo>
                  <a:lnTo>
                    <a:pt x="76252" y="83461"/>
                  </a:lnTo>
                  <a:lnTo>
                    <a:pt x="85894" y="90699"/>
                  </a:lnTo>
                  <a:lnTo>
                    <a:pt x="94658" y="97862"/>
                  </a:lnTo>
                  <a:lnTo>
                    <a:pt x="102839" y="104975"/>
                  </a:lnTo>
                  <a:lnTo>
                    <a:pt x="110630" y="112053"/>
                  </a:lnTo>
                  <a:lnTo>
                    <a:pt x="119330" y="119110"/>
                  </a:lnTo>
                  <a:lnTo>
                    <a:pt x="128635" y="126152"/>
                  </a:lnTo>
                  <a:lnTo>
                    <a:pt x="148324" y="140208"/>
                  </a:lnTo>
                  <a:lnTo>
                    <a:pt x="199977" y="175290"/>
                  </a:lnTo>
                  <a:lnTo>
                    <a:pt x="315530" y="252423"/>
                  </a:lnTo>
                  <a:lnTo>
                    <a:pt x="357599" y="28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51262" y="1314699"/>
              <a:ext cx="599505" cy="483811"/>
            </a:xfrm>
            <a:custGeom>
              <a:avLst/>
              <a:gdLst/>
              <a:ahLst/>
              <a:cxnLst/>
              <a:rect l="0" t="0" r="0" b="0"/>
              <a:pathLst>
                <a:path w="599505" h="483811">
                  <a:moveTo>
                    <a:pt x="0" y="483810"/>
                  </a:moveTo>
                  <a:lnTo>
                    <a:pt x="5584" y="461476"/>
                  </a:lnTo>
                  <a:lnTo>
                    <a:pt x="10735" y="451391"/>
                  </a:lnTo>
                  <a:lnTo>
                    <a:pt x="17674" y="441162"/>
                  </a:lnTo>
                  <a:lnTo>
                    <a:pt x="25806" y="430837"/>
                  </a:lnTo>
                  <a:lnTo>
                    <a:pt x="35902" y="421616"/>
                  </a:lnTo>
                  <a:lnTo>
                    <a:pt x="47307" y="413132"/>
                  </a:lnTo>
                  <a:lnTo>
                    <a:pt x="59585" y="405139"/>
                  </a:lnTo>
                  <a:lnTo>
                    <a:pt x="70108" y="397472"/>
                  </a:lnTo>
                  <a:lnTo>
                    <a:pt x="88032" y="382722"/>
                  </a:lnTo>
                  <a:lnTo>
                    <a:pt x="103789" y="368375"/>
                  </a:lnTo>
                  <a:lnTo>
                    <a:pt x="119752" y="354208"/>
                  </a:lnTo>
                  <a:lnTo>
                    <a:pt x="128917" y="347158"/>
                  </a:lnTo>
                  <a:lnTo>
                    <a:pt x="138533" y="340120"/>
                  </a:lnTo>
                  <a:lnTo>
                    <a:pt x="158566" y="326069"/>
                  </a:lnTo>
                  <a:lnTo>
                    <a:pt x="168816" y="319049"/>
                  </a:lnTo>
                  <a:lnTo>
                    <a:pt x="186439" y="305017"/>
                  </a:lnTo>
                  <a:lnTo>
                    <a:pt x="203230" y="290990"/>
                  </a:lnTo>
                  <a:lnTo>
                    <a:pt x="212616" y="283977"/>
                  </a:lnTo>
                  <a:lnTo>
                    <a:pt x="232394" y="269953"/>
                  </a:lnTo>
                  <a:lnTo>
                    <a:pt x="252870" y="255929"/>
                  </a:lnTo>
                  <a:lnTo>
                    <a:pt x="264407" y="248917"/>
                  </a:lnTo>
                  <a:lnTo>
                    <a:pt x="276773" y="241905"/>
                  </a:lnTo>
                  <a:lnTo>
                    <a:pt x="289692" y="234893"/>
                  </a:lnTo>
                  <a:lnTo>
                    <a:pt x="301810" y="227882"/>
                  </a:lnTo>
                  <a:lnTo>
                    <a:pt x="324623" y="213858"/>
                  </a:lnTo>
                  <a:lnTo>
                    <a:pt x="335615" y="205678"/>
                  </a:lnTo>
                  <a:lnTo>
                    <a:pt x="346449" y="196718"/>
                  </a:lnTo>
                  <a:lnTo>
                    <a:pt x="357177" y="187239"/>
                  </a:lnTo>
                  <a:lnTo>
                    <a:pt x="367835" y="178583"/>
                  </a:lnTo>
                  <a:lnTo>
                    <a:pt x="378447" y="170475"/>
                  </a:lnTo>
                  <a:lnTo>
                    <a:pt x="389027" y="162732"/>
                  </a:lnTo>
                  <a:lnTo>
                    <a:pt x="410131" y="147896"/>
                  </a:lnTo>
                  <a:lnTo>
                    <a:pt x="420667" y="140668"/>
                  </a:lnTo>
                  <a:lnTo>
                    <a:pt x="431197" y="132343"/>
                  </a:lnTo>
                  <a:lnTo>
                    <a:pt x="441723" y="123288"/>
                  </a:lnTo>
                  <a:lnTo>
                    <a:pt x="461599" y="105045"/>
                  </a:lnTo>
                  <a:lnTo>
                    <a:pt x="478223" y="89147"/>
                  </a:lnTo>
                  <a:lnTo>
                    <a:pt x="496519" y="74290"/>
                  </a:lnTo>
                  <a:lnTo>
                    <a:pt x="515168" y="59896"/>
                  </a:lnTo>
                  <a:lnTo>
                    <a:pt x="531247" y="45708"/>
                  </a:lnTo>
                  <a:lnTo>
                    <a:pt x="549301" y="31612"/>
                  </a:lnTo>
                  <a:lnTo>
                    <a:pt x="5995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3456" y="1177971"/>
            <a:ext cx="895696" cy="347081"/>
            <a:chOff x="4573456" y="1177971"/>
            <a:chExt cx="895696" cy="347081"/>
          </a:xfrm>
        </p:grpSpPr>
        <p:sp>
          <p:nvSpPr>
            <p:cNvPr id="10" name="Freeform 9"/>
            <p:cNvSpPr/>
            <p:nvPr/>
          </p:nvSpPr>
          <p:spPr>
            <a:xfrm>
              <a:off x="4573456" y="1177971"/>
              <a:ext cx="222570" cy="240450"/>
            </a:xfrm>
            <a:custGeom>
              <a:avLst/>
              <a:gdLst/>
              <a:ahLst/>
              <a:cxnLst/>
              <a:rect l="0" t="0" r="0" b="0"/>
              <a:pathLst>
                <a:path w="222570" h="240450">
                  <a:moveTo>
                    <a:pt x="212051" y="0"/>
                  </a:moveTo>
                  <a:lnTo>
                    <a:pt x="189717" y="0"/>
                  </a:lnTo>
                  <a:lnTo>
                    <a:pt x="177295" y="1168"/>
                  </a:lnTo>
                  <a:lnTo>
                    <a:pt x="163171" y="3116"/>
                  </a:lnTo>
                  <a:lnTo>
                    <a:pt x="147911" y="5583"/>
                  </a:lnTo>
                  <a:lnTo>
                    <a:pt x="133064" y="7228"/>
                  </a:lnTo>
                  <a:lnTo>
                    <a:pt x="118491" y="8324"/>
                  </a:lnTo>
                  <a:lnTo>
                    <a:pt x="104101" y="9055"/>
                  </a:lnTo>
                  <a:lnTo>
                    <a:pt x="91003" y="10711"/>
                  </a:lnTo>
                  <a:lnTo>
                    <a:pt x="78764" y="12984"/>
                  </a:lnTo>
                  <a:lnTo>
                    <a:pt x="67099" y="15667"/>
                  </a:lnTo>
                  <a:lnTo>
                    <a:pt x="54648" y="17457"/>
                  </a:lnTo>
                  <a:lnTo>
                    <a:pt x="41673" y="18649"/>
                  </a:lnTo>
                  <a:lnTo>
                    <a:pt x="28348" y="19444"/>
                  </a:lnTo>
                  <a:lnTo>
                    <a:pt x="18297" y="23480"/>
                  </a:lnTo>
                  <a:lnTo>
                    <a:pt x="10426" y="29677"/>
                  </a:lnTo>
                  <a:lnTo>
                    <a:pt x="4011" y="37314"/>
                  </a:lnTo>
                  <a:lnTo>
                    <a:pt x="903" y="45911"/>
                  </a:lnTo>
                  <a:lnTo>
                    <a:pt x="0" y="55148"/>
                  </a:lnTo>
                  <a:lnTo>
                    <a:pt x="566" y="64812"/>
                  </a:lnTo>
                  <a:lnTo>
                    <a:pt x="4450" y="73592"/>
                  </a:lnTo>
                  <a:lnTo>
                    <a:pt x="10544" y="81783"/>
                  </a:lnTo>
                  <a:lnTo>
                    <a:pt x="18114" y="89580"/>
                  </a:lnTo>
                  <a:lnTo>
                    <a:pt x="27834" y="95947"/>
                  </a:lnTo>
                  <a:lnTo>
                    <a:pt x="38989" y="101361"/>
                  </a:lnTo>
                  <a:lnTo>
                    <a:pt x="51100" y="106138"/>
                  </a:lnTo>
                  <a:lnTo>
                    <a:pt x="63848" y="111660"/>
                  </a:lnTo>
                  <a:lnTo>
                    <a:pt x="90479" y="124029"/>
                  </a:lnTo>
                  <a:lnTo>
                    <a:pt x="101787" y="130599"/>
                  </a:lnTo>
                  <a:lnTo>
                    <a:pt x="111664" y="137317"/>
                  </a:lnTo>
                  <a:lnTo>
                    <a:pt x="120585" y="144132"/>
                  </a:lnTo>
                  <a:lnTo>
                    <a:pt x="131207" y="151013"/>
                  </a:lnTo>
                  <a:lnTo>
                    <a:pt x="142963" y="157938"/>
                  </a:lnTo>
                  <a:lnTo>
                    <a:pt x="155474" y="164891"/>
                  </a:lnTo>
                  <a:lnTo>
                    <a:pt x="167322" y="173033"/>
                  </a:lnTo>
                  <a:lnTo>
                    <a:pt x="178726" y="181967"/>
                  </a:lnTo>
                  <a:lnTo>
                    <a:pt x="189834" y="191428"/>
                  </a:lnTo>
                  <a:lnTo>
                    <a:pt x="199577" y="200073"/>
                  </a:lnTo>
                  <a:lnTo>
                    <a:pt x="216635" y="215911"/>
                  </a:lnTo>
                  <a:lnTo>
                    <a:pt x="219782" y="223407"/>
                  </a:lnTo>
                  <a:lnTo>
                    <a:pt x="219542" y="230741"/>
                  </a:lnTo>
                  <a:lnTo>
                    <a:pt x="217045" y="237968"/>
                  </a:lnTo>
                  <a:lnTo>
                    <a:pt x="211874" y="240449"/>
                  </a:lnTo>
                  <a:lnTo>
                    <a:pt x="204921" y="239765"/>
                  </a:lnTo>
                  <a:lnTo>
                    <a:pt x="196780" y="236972"/>
                  </a:lnTo>
                  <a:lnTo>
                    <a:pt x="187847" y="232773"/>
                  </a:lnTo>
                  <a:lnTo>
                    <a:pt x="178385" y="227637"/>
                  </a:lnTo>
                  <a:lnTo>
                    <a:pt x="168572" y="221875"/>
                  </a:lnTo>
                  <a:lnTo>
                    <a:pt x="162030" y="212191"/>
                  </a:lnTo>
                  <a:lnTo>
                    <a:pt x="157668" y="199891"/>
                  </a:lnTo>
                  <a:lnTo>
                    <a:pt x="154761" y="185849"/>
                  </a:lnTo>
                  <a:lnTo>
                    <a:pt x="155160" y="172981"/>
                  </a:lnTo>
                  <a:lnTo>
                    <a:pt x="157762" y="160897"/>
                  </a:lnTo>
                  <a:lnTo>
                    <a:pt x="161835" y="149335"/>
                  </a:lnTo>
                  <a:lnTo>
                    <a:pt x="166887" y="138121"/>
                  </a:lnTo>
                  <a:lnTo>
                    <a:pt x="172593" y="127139"/>
                  </a:lnTo>
                  <a:lnTo>
                    <a:pt x="178734" y="116312"/>
                  </a:lnTo>
                  <a:lnTo>
                    <a:pt x="185165" y="106757"/>
                  </a:lnTo>
                  <a:lnTo>
                    <a:pt x="191789" y="98049"/>
                  </a:lnTo>
                  <a:lnTo>
                    <a:pt x="198543" y="89907"/>
                  </a:lnTo>
                  <a:lnTo>
                    <a:pt x="204215" y="80973"/>
                  </a:lnTo>
                  <a:lnTo>
                    <a:pt x="209164" y="71511"/>
                  </a:lnTo>
                  <a:lnTo>
                    <a:pt x="222569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32753" y="1293664"/>
              <a:ext cx="147248" cy="147247"/>
            </a:xfrm>
            <a:custGeom>
              <a:avLst/>
              <a:gdLst/>
              <a:ahLst/>
              <a:cxnLst/>
              <a:rect l="0" t="0" r="0" b="0"/>
              <a:pathLst>
                <a:path w="147248" h="147247">
                  <a:moveTo>
                    <a:pt x="0" y="0"/>
                  </a:moveTo>
                  <a:lnTo>
                    <a:pt x="49447" y="49447"/>
                  </a:lnTo>
                  <a:lnTo>
                    <a:pt x="56337" y="57506"/>
                  </a:lnTo>
                  <a:lnTo>
                    <a:pt x="63268" y="66384"/>
                  </a:lnTo>
                  <a:lnTo>
                    <a:pt x="70226" y="75809"/>
                  </a:lnTo>
                  <a:lnTo>
                    <a:pt x="78370" y="84429"/>
                  </a:lnTo>
                  <a:lnTo>
                    <a:pt x="87305" y="92513"/>
                  </a:lnTo>
                  <a:lnTo>
                    <a:pt x="96768" y="100240"/>
                  </a:lnTo>
                  <a:lnTo>
                    <a:pt x="105414" y="107729"/>
                  </a:lnTo>
                  <a:lnTo>
                    <a:pt x="113515" y="115058"/>
                  </a:lnTo>
                  <a:lnTo>
                    <a:pt x="147247" y="147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64306" y="1283147"/>
              <a:ext cx="126212" cy="241905"/>
            </a:xfrm>
            <a:custGeom>
              <a:avLst/>
              <a:gdLst/>
              <a:ahLst/>
              <a:cxnLst/>
              <a:rect l="0" t="0" r="0" b="0"/>
              <a:pathLst>
                <a:path w="126212" h="241905">
                  <a:moveTo>
                    <a:pt x="126211" y="0"/>
                  </a:moveTo>
                  <a:lnTo>
                    <a:pt x="115044" y="22333"/>
                  </a:lnTo>
                  <a:lnTo>
                    <a:pt x="110586" y="33587"/>
                  </a:lnTo>
                  <a:lnTo>
                    <a:pt x="106446" y="45763"/>
                  </a:lnTo>
                  <a:lnTo>
                    <a:pt x="102516" y="58556"/>
                  </a:lnTo>
                  <a:lnTo>
                    <a:pt x="97560" y="71758"/>
                  </a:lnTo>
                  <a:lnTo>
                    <a:pt x="91918" y="85235"/>
                  </a:lnTo>
                  <a:lnTo>
                    <a:pt x="85820" y="98893"/>
                  </a:lnTo>
                  <a:lnTo>
                    <a:pt x="79417" y="111505"/>
                  </a:lnTo>
                  <a:lnTo>
                    <a:pt x="72811" y="123419"/>
                  </a:lnTo>
                  <a:lnTo>
                    <a:pt x="66070" y="134867"/>
                  </a:lnTo>
                  <a:lnTo>
                    <a:pt x="59239" y="147174"/>
                  </a:lnTo>
                  <a:lnTo>
                    <a:pt x="45416" y="173313"/>
                  </a:lnTo>
                  <a:lnTo>
                    <a:pt x="38458" y="184491"/>
                  </a:lnTo>
                  <a:lnTo>
                    <a:pt x="31482" y="194279"/>
                  </a:lnTo>
                  <a:lnTo>
                    <a:pt x="0" y="241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90351" y="1335735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0"/>
                  </a:moveTo>
                  <a:lnTo>
                    <a:pt x="16751" y="5583"/>
                  </a:lnTo>
                  <a:lnTo>
                    <a:pt x="26360" y="7228"/>
                  </a:lnTo>
                  <a:lnTo>
                    <a:pt x="37440" y="8324"/>
                  </a:lnTo>
                  <a:lnTo>
                    <a:pt x="49501" y="9055"/>
                  </a:lnTo>
                  <a:lnTo>
                    <a:pt x="75368" y="9867"/>
                  </a:lnTo>
                  <a:lnTo>
                    <a:pt x="157764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332422" y="1409358"/>
              <a:ext cx="136730" cy="31553"/>
            </a:xfrm>
            <a:custGeom>
              <a:avLst/>
              <a:gdLst/>
              <a:ahLst/>
              <a:cxnLst/>
              <a:rect l="0" t="0" r="0" b="0"/>
              <a:pathLst>
                <a:path w="136730" h="31553">
                  <a:moveTo>
                    <a:pt x="0" y="31552"/>
                  </a:moveTo>
                  <a:lnTo>
                    <a:pt x="16750" y="25969"/>
                  </a:lnTo>
                  <a:lnTo>
                    <a:pt x="27527" y="24324"/>
                  </a:lnTo>
                  <a:lnTo>
                    <a:pt x="40556" y="23228"/>
                  </a:lnTo>
                  <a:lnTo>
                    <a:pt x="55084" y="22497"/>
                  </a:lnTo>
                  <a:lnTo>
                    <a:pt x="69444" y="20841"/>
                  </a:lnTo>
                  <a:lnTo>
                    <a:pt x="83692" y="18568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76360" y="1125383"/>
            <a:ext cx="1099419" cy="473292"/>
            <a:chOff x="6376360" y="1125383"/>
            <a:chExt cx="1099419" cy="473292"/>
          </a:xfrm>
        </p:grpSpPr>
        <p:sp>
          <p:nvSpPr>
            <p:cNvPr id="16" name="Freeform 15"/>
            <p:cNvSpPr/>
            <p:nvPr/>
          </p:nvSpPr>
          <p:spPr>
            <a:xfrm>
              <a:off x="6376360" y="1125383"/>
              <a:ext cx="112999" cy="420705"/>
            </a:xfrm>
            <a:custGeom>
              <a:avLst/>
              <a:gdLst/>
              <a:ahLst/>
              <a:cxnLst/>
              <a:rect l="0" t="0" r="0" b="0"/>
              <a:pathLst>
                <a:path w="112999" h="420705">
                  <a:moveTo>
                    <a:pt x="102480" y="0"/>
                  </a:moveTo>
                  <a:lnTo>
                    <a:pt x="85730" y="11166"/>
                  </a:lnTo>
                  <a:lnTo>
                    <a:pt x="78459" y="16793"/>
                  </a:lnTo>
                  <a:lnTo>
                    <a:pt x="71273" y="22881"/>
                  </a:lnTo>
                  <a:lnTo>
                    <a:pt x="64146" y="29278"/>
                  </a:lnTo>
                  <a:lnTo>
                    <a:pt x="57058" y="37048"/>
                  </a:lnTo>
                  <a:lnTo>
                    <a:pt x="49995" y="45733"/>
                  </a:lnTo>
                  <a:lnTo>
                    <a:pt x="42948" y="55030"/>
                  </a:lnTo>
                  <a:lnTo>
                    <a:pt x="35914" y="65902"/>
                  </a:lnTo>
                  <a:lnTo>
                    <a:pt x="28887" y="77825"/>
                  </a:lnTo>
                  <a:lnTo>
                    <a:pt x="21865" y="90447"/>
                  </a:lnTo>
                  <a:lnTo>
                    <a:pt x="16016" y="104706"/>
                  </a:lnTo>
                  <a:lnTo>
                    <a:pt x="10947" y="120054"/>
                  </a:lnTo>
                  <a:lnTo>
                    <a:pt x="6400" y="136130"/>
                  </a:lnTo>
                  <a:lnTo>
                    <a:pt x="3368" y="151522"/>
                  </a:lnTo>
                  <a:lnTo>
                    <a:pt x="1347" y="166457"/>
                  </a:lnTo>
                  <a:lnTo>
                    <a:pt x="0" y="181088"/>
                  </a:lnTo>
                  <a:lnTo>
                    <a:pt x="270" y="194349"/>
                  </a:lnTo>
                  <a:lnTo>
                    <a:pt x="1618" y="206695"/>
                  </a:lnTo>
                  <a:lnTo>
                    <a:pt x="3686" y="218431"/>
                  </a:lnTo>
                  <a:lnTo>
                    <a:pt x="7402" y="230930"/>
                  </a:lnTo>
                  <a:lnTo>
                    <a:pt x="12216" y="243937"/>
                  </a:lnTo>
                  <a:lnTo>
                    <a:pt x="17763" y="257283"/>
                  </a:lnTo>
                  <a:lnTo>
                    <a:pt x="22630" y="269686"/>
                  </a:lnTo>
                  <a:lnTo>
                    <a:pt x="31153" y="292816"/>
                  </a:lnTo>
                  <a:lnTo>
                    <a:pt x="36231" y="305061"/>
                  </a:lnTo>
                  <a:lnTo>
                    <a:pt x="41954" y="317899"/>
                  </a:lnTo>
                  <a:lnTo>
                    <a:pt x="48106" y="331132"/>
                  </a:lnTo>
                  <a:lnTo>
                    <a:pt x="54544" y="342291"/>
                  </a:lnTo>
                  <a:lnTo>
                    <a:pt x="61174" y="352068"/>
                  </a:lnTo>
                  <a:lnTo>
                    <a:pt x="67931" y="360923"/>
                  </a:lnTo>
                  <a:lnTo>
                    <a:pt x="74773" y="371501"/>
                  </a:lnTo>
                  <a:lnTo>
                    <a:pt x="81672" y="383227"/>
                  </a:lnTo>
                  <a:lnTo>
                    <a:pt x="112998" y="4207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84016" y="1304182"/>
              <a:ext cx="189318" cy="231388"/>
            </a:xfrm>
            <a:custGeom>
              <a:avLst/>
              <a:gdLst/>
              <a:ahLst/>
              <a:cxnLst/>
              <a:rect l="0" t="0" r="0" b="0"/>
              <a:pathLst>
                <a:path w="189318" h="231388">
                  <a:moveTo>
                    <a:pt x="0" y="0"/>
                  </a:moveTo>
                  <a:lnTo>
                    <a:pt x="11168" y="16750"/>
                  </a:lnTo>
                  <a:lnTo>
                    <a:pt x="16794" y="26359"/>
                  </a:lnTo>
                  <a:lnTo>
                    <a:pt x="22883" y="37439"/>
                  </a:lnTo>
                  <a:lnTo>
                    <a:pt x="42618" y="75367"/>
                  </a:lnTo>
                  <a:lnTo>
                    <a:pt x="49447" y="88809"/>
                  </a:lnTo>
                  <a:lnTo>
                    <a:pt x="56337" y="100108"/>
                  </a:lnTo>
                  <a:lnTo>
                    <a:pt x="63268" y="109977"/>
                  </a:lnTo>
                  <a:lnTo>
                    <a:pt x="70225" y="118894"/>
                  </a:lnTo>
                  <a:lnTo>
                    <a:pt x="78370" y="128345"/>
                  </a:lnTo>
                  <a:lnTo>
                    <a:pt x="87306" y="138151"/>
                  </a:lnTo>
                  <a:lnTo>
                    <a:pt x="106583" y="158396"/>
                  </a:lnTo>
                  <a:lnTo>
                    <a:pt x="126837" y="179080"/>
                  </a:lnTo>
                  <a:lnTo>
                    <a:pt x="137145" y="188335"/>
                  </a:lnTo>
                  <a:lnTo>
                    <a:pt x="189317" y="2313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84016" y="1251594"/>
              <a:ext cx="147247" cy="262941"/>
            </a:xfrm>
            <a:custGeom>
              <a:avLst/>
              <a:gdLst/>
              <a:ahLst/>
              <a:cxnLst/>
              <a:rect l="0" t="0" r="0" b="0"/>
              <a:pathLst>
                <a:path w="147247" h="262941">
                  <a:moveTo>
                    <a:pt x="147246" y="0"/>
                  </a:moveTo>
                  <a:lnTo>
                    <a:pt x="141663" y="22333"/>
                  </a:lnTo>
                  <a:lnTo>
                    <a:pt x="137681" y="33587"/>
                  </a:lnTo>
                  <a:lnTo>
                    <a:pt x="132689" y="45764"/>
                  </a:lnTo>
                  <a:lnTo>
                    <a:pt x="127024" y="58556"/>
                  </a:lnTo>
                  <a:lnTo>
                    <a:pt x="120910" y="69421"/>
                  </a:lnTo>
                  <a:lnTo>
                    <a:pt x="114497" y="79002"/>
                  </a:lnTo>
                  <a:lnTo>
                    <a:pt x="107884" y="87727"/>
                  </a:lnTo>
                  <a:lnTo>
                    <a:pt x="102307" y="97049"/>
                  </a:lnTo>
                  <a:lnTo>
                    <a:pt x="97421" y="106769"/>
                  </a:lnTo>
                  <a:lnTo>
                    <a:pt x="92994" y="116756"/>
                  </a:lnTo>
                  <a:lnTo>
                    <a:pt x="87706" y="125751"/>
                  </a:lnTo>
                  <a:lnTo>
                    <a:pt x="81843" y="134084"/>
                  </a:lnTo>
                  <a:lnTo>
                    <a:pt x="75597" y="141978"/>
                  </a:lnTo>
                  <a:lnTo>
                    <a:pt x="69096" y="151914"/>
                  </a:lnTo>
                  <a:lnTo>
                    <a:pt x="62425" y="163213"/>
                  </a:lnTo>
                  <a:lnTo>
                    <a:pt x="55640" y="175420"/>
                  </a:lnTo>
                  <a:lnTo>
                    <a:pt x="48780" y="187064"/>
                  </a:lnTo>
                  <a:lnTo>
                    <a:pt x="34924" y="209351"/>
                  </a:lnTo>
                  <a:lnTo>
                    <a:pt x="27957" y="219033"/>
                  </a:lnTo>
                  <a:lnTo>
                    <a:pt x="20976" y="227826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15404" y="1367287"/>
              <a:ext cx="115694" cy="21037"/>
            </a:xfrm>
            <a:custGeom>
              <a:avLst/>
              <a:gdLst/>
              <a:ahLst/>
              <a:cxnLst/>
              <a:rect l="0" t="0" r="0" b="0"/>
              <a:pathLst>
                <a:path w="115694" h="21037">
                  <a:moveTo>
                    <a:pt x="0" y="0"/>
                  </a:moveTo>
                  <a:lnTo>
                    <a:pt x="43916" y="14639"/>
                  </a:lnTo>
                  <a:lnTo>
                    <a:pt x="54987" y="16771"/>
                  </a:lnTo>
                  <a:lnTo>
                    <a:pt x="67042" y="18193"/>
                  </a:lnTo>
                  <a:lnTo>
                    <a:pt x="115693" y="21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994203" y="1233482"/>
              <a:ext cx="225124" cy="249500"/>
            </a:xfrm>
            <a:custGeom>
              <a:avLst/>
              <a:gdLst/>
              <a:ahLst/>
              <a:cxnLst/>
              <a:rect l="0" t="0" r="0" b="0"/>
              <a:pathLst>
                <a:path w="225124" h="249500">
                  <a:moveTo>
                    <a:pt x="0" y="18112"/>
                  </a:moveTo>
                  <a:lnTo>
                    <a:pt x="22333" y="6945"/>
                  </a:lnTo>
                  <a:lnTo>
                    <a:pt x="35924" y="3655"/>
                  </a:lnTo>
                  <a:lnTo>
                    <a:pt x="51996" y="1462"/>
                  </a:lnTo>
                  <a:lnTo>
                    <a:pt x="69723" y="0"/>
                  </a:lnTo>
                  <a:lnTo>
                    <a:pt x="86215" y="194"/>
                  </a:lnTo>
                  <a:lnTo>
                    <a:pt x="101884" y="1492"/>
                  </a:lnTo>
                  <a:lnTo>
                    <a:pt x="117005" y="3526"/>
                  </a:lnTo>
                  <a:lnTo>
                    <a:pt x="130591" y="7220"/>
                  </a:lnTo>
                  <a:lnTo>
                    <a:pt x="143155" y="12019"/>
                  </a:lnTo>
                  <a:lnTo>
                    <a:pt x="155036" y="17556"/>
                  </a:lnTo>
                  <a:lnTo>
                    <a:pt x="164125" y="24753"/>
                  </a:lnTo>
                  <a:lnTo>
                    <a:pt x="171354" y="33057"/>
                  </a:lnTo>
                  <a:lnTo>
                    <a:pt x="177341" y="42099"/>
                  </a:lnTo>
                  <a:lnTo>
                    <a:pt x="178996" y="50464"/>
                  </a:lnTo>
                  <a:lnTo>
                    <a:pt x="177761" y="58378"/>
                  </a:lnTo>
                  <a:lnTo>
                    <a:pt x="174601" y="65991"/>
                  </a:lnTo>
                  <a:lnTo>
                    <a:pt x="167820" y="73404"/>
                  </a:lnTo>
                  <a:lnTo>
                    <a:pt x="158624" y="80683"/>
                  </a:lnTo>
                  <a:lnTo>
                    <a:pt x="147819" y="87873"/>
                  </a:lnTo>
                  <a:lnTo>
                    <a:pt x="137111" y="93835"/>
                  </a:lnTo>
                  <a:lnTo>
                    <a:pt x="126466" y="98978"/>
                  </a:lnTo>
                  <a:lnTo>
                    <a:pt x="115863" y="103575"/>
                  </a:lnTo>
                  <a:lnTo>
                    <a:pt x="112301" y="107809"/>
                  </a:lnTo>
                  <a:lnTo>
                    <a:pt x="113432" y="111800"/>
                  </a:lnTo>
                  <a:lnTo>
                    <a:pt x="117691" y="115629"/>
                  </a:lnTo>
                  <a:lnTo>
                    <a:pt x="125205" y="119351"/>
                  </a:lnTo>
                  <a:lnTo>
                    <a:pt x="134890" y="123000"/>
                  </a:lnTo>
                  <a:lnTo>
                    <a:pt x="178435" y="137254"/>
                  </a:lnTo>
                  <a:lnTo>
                    <a:pt x="189074" y="141948"/>
                  </a:lnTo>
                  <a:lnTo>
                    <a:pt x="199673" y="147414"/>
                  </a:lnTo>
                  <a:lnTo>
                    <a:pt x="210244" y="153395"/>
                  </a:lnTo>
                  <a:lnTo>
                    <a:pt x="217292" y="162057"/>
                  </a:lnTo>
                  <a:lnTo>
                    <a:pt x="221990" y="172507"/>
                  </a:lnTo>
                  <a:lnTo>
                    <a:pt x="225123" y="184147"/>
                  </a:lnTo>
                  <a:lnTo>
                    <a:pt x="224873" y="194245"/>
                  </a:lnTo>
                  <a:lnTo>
                    <a:pt x="222370" y="203314"/>
                  </a:lnTo>
                  <a:lnTo>
                    <a:pt x="218363" y="211697"/>
                  </a:lnTo>
                  <a:lnTo>
                    <a:pt x="212187" y="219623"/>
                  </a:lnTo>
                  <a:lnTo>
                    <a:pt x="204563" y="227245"/>
                  </a:lnTo>
                  <a:lnTo>
                    <a:pt x="195975" y="234663"/>
                  </a:lnTo>
                  <a:lnTo>
                    <a:pt x="184406" y="239608"/>
                  </a:lnTo>
                  <a:lnTo>
                    <a:pt x="170851" y="242905"/>
                  </a:lnTo>
                  <a:lnTo>
                    <a:pt x="115693" y="2494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20248" y="1177971"/>
              <a:ext cx="155531" cy="420704"/>
            </a:xfrm>
            <a:custGeom>
              <a:avLst/>
              <a:gdLst/>
              <a:ahLst/>
              <a:cxnLst/>
              <a:rect l="0" t="0" r="0" b="0"/>
              <a:pathLst>
                <a:path w="155531" h="420704">
                  <a:moveTo>
                    <a:pt x="0" y="0"/>
                  </a:moveTo>
                  <a:lnTo>
                    <a:pt x="34861" y="34861"/>
                  </a:lnTo>
                  <a:lnTo>
                    <a:pt x="43107" y="44276"/>
                  </a:lnTo>
                  <a:lnTo>
                    <a:pt x="50943" y="54058"/>
                  </a:lnTo>
                  <a:lnTo>
                    <a:pt x="58503" y="64085"/>
                  </a:lnTo>
                  <a:lnTo>
                    <a:pt x="67049" y="76614"/>
                  </a:lnTo>
                  <a:lnTo>
                    <a:pt x="85893" y="106115"/>
                  </a:lnTo>
                  <a:lnTo>
                    <a:pt x="93490" y="119825"/>
                  </a:lnTo>
                  <a:lnTo>
                    <a:pt x="99723" y="132471"/>
                  </a:lnTo>
                  <a:lnTo>
                    <a:pt x="105046" y="144408"/>
                  </a:lnTo>
                  <a:lnTo>
                    <a:pt x="110933" y="155872"/>
                  </a:lnTo>
                  <a:lnTo>
                    <a:pt x="117194" y="167020"/>
                  </a:lnTo>
                  <a:lnTo>
                    <a:pt x="123706" y="177958"/>
                  </a:lnTo>
                  <a:lnTo>
                    <a:pt x="129215" y="188756"/>
                  </a:lnTo>
                  <a:lnTo>
                    <a:pt x="134057" y="199460"/>
                  </a:lnTo>
                  <a:lnTo>
                    <a:pt x="138454" y="210102"/>
                  </a:lnTo>
                  <a:lnTo>
                    <a:pt x="142553" y="224209"/>
                  </a:lnTo>
                  <a:lnTo>
                    <a:pt x="146455" y="240625"/>
                  </a:lnTo>
                  <a:lnTo>
                    <a:pt x="150224" y="258581"/>
                  </a:lnTo>
                  <a:lnTo>
                    <a:pt x="152737" y="275226"/>
                  </a:lnTo>
                  <a:lnTo>
                    <a:pt x="154413" y="290997"/>
                  </a:lnTo>
                  <a:lnTo>
                    <a:pt x="155530" y="306185"/>
                  </a:lnTo>
                  <a:lnTo>
                    <a:pt x="153937" y="319817"/>
                  </a:lnTo>
                  <a:lnTo>
                    <a:pt x="150538" y="332411"/>
                  </a:lnTo>
                  <a:lnTo>
                    <a:pt x="145935" y="344312"/>
                  </a:lnTo>
                  <a:lnTo>
                    <a:pt x="139361" y="353415"/>
                  </a:lnTo>
                  <a:lnTo>
                    <a:pt x="131472" y="360653"/>
                  </a:lnTo>
                  <a:lnTo>
                    <a:pt x="122706" y="366646"/>
                  </a:lnTo>
                  <a:lnTo>
                    <a:pt x="114526" y="372979"/>
                  </a:lnTo>
                  <a:lnTo>
                    <a:pt x="106735" y="379538"/>
                  </a:lnTo>
                  <a:lnTo>
                    <a:pt x="99203" y="386248"/>
                  </a:lnTo>
                  <a:lnTo>
                    <a:pt x="88340" y="391890"/>
                  </a:lnTo>
                  <a:lnTo>
                    <a:pt x="75254" y="396820"/>
                  </a:lnTo>
                  <a:lnTo>
                    <a:pt x="35152" y="409342"/>
                  </a:lnTo>
                  <a:lnTo>
                    <a:pt x="0" y="4207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45503" y="1125383"/>
            <a:ext cx="233504" cy="399669"/>
            <a:chOff x="6045503" y="1125383"/>
            <a:chExt cx="233504" cy="399669"/>
          </a:xfrm>
        </p:grpSpPr>
        <p:sp>
          <p:nvSpPr>
            <p:cNvPr id="23" name="Freeform 22"/>
            <p:cNvSpPr/>
            <p:nvPr/>
          </p:nvSpPr>
          <p:spPr>
            <a:xfrm>
              <a:off x="6045503" y="1125383"/>
              <a:ext cx="138846" cy="220870"/>
            </a:xfrm>
            <a:custGeom>
              <a:avLst/>
              <a:gdLst/>
              <a:ahLst/>
              <a:cxnLst/>
              <a:rect l="0" t="0" r="0" b="0"/>
              <a:pathLst>
                <a:path w="138846" h="220870">
                  <a:moveTo>
                    <a:pt x="44186" y="0"/>
                  </a:moveTo>
                  <a:lnTo>
                    <a:pt x="44186" y="22333"/>
                  </a:lnTo>
                  <a:lnTo>
                    <a:pt x="43017" y="33587"/>
                  </a:lnTo>
                  <a:lnTo>
                    <a:pt x="41069" y="45763"/>
                  </a:lnTo>
                  <a:lnTo>
                    <a:pt x="38602" y="58556"/>
                  </a:lnTo>
                  <a:lnTo>
                    <a:pt x="35789" y="70590"/>
                  </a:lnTo>
                  <a:lnTo>
                    <a:pt x="32745" y="82118"/>
                  </a:lnTo>
                  <a:lnTo>
                    <a:pt x="26246" y="104277"/>
                  </a:lnTo>
                  <a:lnTo>
                    <a:pt x="19463" y="125811"/>
                  </a:lnTo>
                  <a:lnTo>
                    <a:pt x="14849" y="135293"/>
                  </a:lnTo>
                  <a:lnTo>
                    <a:pt x="9436" y="143952"/>
                  </a:lnTo>
                  <a:lnTo>
                    <a:pt x="3490" y="152062"/>
                  </a:lnTo>
                  <a:lnTo>
                    <a:pt x="695" y="153962"/>
                  </a:lnTo>
                  <a:lnTo>
                    <a:pt x="0" y="151724"/>
                  </a:lnTo>
                  <a:lnTo>
                    <a:pt x="705" y="146725"/>
                  </a:lnTo>
                  <a:lnTo>
                    <a:pt x="5850" y="143393"/>
                  </a:lnTo>
                  <a:lnTo>
                    <a:pt x="13954" y="141171"/>
                  </a:lnTo>
                  <a:lnTo>
                    <a:pt x="24031" y="139690"/>
                  </a:lnTo>
                  <a:lnTo>
                    <a:pt x="34255" y="139872"/>
                  </a:lnTo>
                  <a:lnTo>
                    <a:pt x="44577" y="141161"/>
                  </a:lnTo>
                  <a:lnTo>
                    <a:pt x="54964" y="143189"/>
                  </a:lnTo>
                  <a:lnTo>
                    <a:pt x="64226" y="146879"/>
                  </a:lnTo>
                  <a:lnTo>
                    <a:pt x="72738" y="151676"/>
                  </a:lnTo>
                  <a:lnTo>
                    <a:pt x="80750" y="157211"/>
                  </a:lnTo>
                  <a:lnTo>
                    <a:pt x="88428" y="163238"/>
                  </a:lnTo>
                  <a:lnTo>
                    <a:pt x="95885" y="169594"/>
                  </a:lnTo>
                  <a:lnTo>
                    <a:pt x="103193" y="176168"/>
                  </a:lnTo>
                  <a:lnTo>
                    <a:pt x="117546" y="189705"/>
                  </a:lnTo>
                  <a:lnTo>
                    <a:pt x="138845" y="220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15900" y="1156935"/>
              <a:ext cx="63107" cy="368117"/>
            </a:xfrm>
            <a:custGeom>
              <a:avLst/>
              <a:gdLst/>
              <a:ahLst/>
              <a:cxnLst/>
              <a:rect l="0" t="0" r="0" b="0"/>
              <a:pathLst>
                <a:path w="63107" h="368117">
                  <a:moveTo>
                    <a:pt x="63106" y="0"/>
                  </a:moveTo>
                  <a:lnTo>
                    <a:pt x="57522" y="16751"/>
                  </a:lnTo>
                  <a:lnTo>
                    <a:pt x="54709" y="26359"/>
                  </a:lnTo>
                  <a:lnTo>
                    <a:pt x="48467" y="49501"/>
                  </a:lnTo>
                  <a:lnTo>
                    <a:pt x="41797" y="78484"/>
                  </a:lnTo>
                  <a:lnTo>
                    <a:pt x="7007" y="249001"/>
                  </a:lnTo>
                  <a:lnTo>
                    <a:pt x="4672" y="265334"/>
                  </a:lnTo>
                  <a:lnTo>
                    <a:pt x="3115" y="280897"/>
                  </a:lnTo>
                  <a:lnTo>
                    <a:pt x="2077" y="295946"/>
                  </a:lnTo>
                  <a:lnTo>
                    <a:pt x="1385" y="310654"/>
                  </a:lnTo>
                  <a:lnTo>
                    <a:pt x="0" y="368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20835" y="788819"/>
            <a:ext cx="1005727" cy="357600"/>
            <a:chOff x="6220835" y="788819"/>
            <a:chExt cx="1005727" cy="357600"/>
          </a:xfrm>
        </p:grpSpPr>
        <p:sp>
          <p:nvSpPr>
            <p:cNvPr id="26" name="Freeform 25"/>
            <p:cNvSpPr/>
            <p:nvPr/>
          </p:nvSpPr>
          <p:spPr>
            <a:xfrm>
              <a:off x="6220835" y="978806"/>
              <a:ext cx="394735" cy="146578"/>
            </a:xfrm>
            <a:custGeom>
              <a:avLst/>
              <a:gdLst/>
              <a:ahLst/>
              <a:cxnLst/>
              <a:rect l="0" t="0" r="0" b="0"/>
              <a:pathLst>
                <a:path w="394735" h="146578">
                  <a:moveTo>
                    <a:pt x="5583" y="93989"/>
                  </a:moveTo>
                  <a:lnTo>
                    <a:pt x="0" y="77238"/>
                  </a:lnTo>
                  <a:lnTo>
                    <a:pt x="692" y="69967"/>
                  </a:lnTo>
                  <a:lnTo>
                    <a:pt x="3491" y="62782"/>
                  </a:lnTo>
                  <a:lnTo>
                    <a:pt x="7694" y="55655"/>
                  </a:lnTo>
                  <a:lnTo>
                    <a:pt x="14002" y="48566"/>
                  </a:lnTo>
                  <a:lnTo>
                    <a:pt x="21713" y="41503"/>
                  </a:lnTo>
                  <a:lnTo>
                    <a:pt x="30360" y="34457"/>
                  </a:lnTo>
                  <a:lnTo>
                    <a:pt x="39630" y="28591"/>
                  </a:lnTo>
                  <a:lnTo>
                    <a:pt x="49316" y="23512"/>
                  </a:lnTo>
                  <a:lnTo>
                    <a:pt x="59279" y="18957"/>
                  </a:lnTo>
                  <a:lnTo>
                    <a:pt x="70596" y="14752"/>
                  </a:lnTo>
                  <a:lnTo>
                    <a:pt x="82815" y="10780"/>
                  </a:lnTo>
                  <a:lnTo>
                    <a:pt x="95635" y="6963"/>
                  </a:lnTo>
                  <a:lnTo>
                    <a:pt x="108857" y="4419"/>
                  </a:lnTo>
                  <a:lnTo>
                    <a:pt x="122345" y="2723"/>
                  </a:lnTo>
                  <a:lnTo>
                    <a:pt x="136013" y="1592"/>
                  </a:lnTo>
                  <a:lnTo>
                    <a:pt x="149799" y="838"/>
                  </a:lnTo>
                  <a:lnTo>
                    <a:pt x="177581" y="0"/>
                  </a:lnTo>
                  <a:lnTo>
                    <a:pt x="191534" y="946"/>
                  </a:lnTo>
                  <a:lnTo>
                    <a:pt x="205511" y="2744"/>
                  </a:lnTo>
                  <a:lnTo>
                    <a:pt x="219504" y="5112"/>
                  </a:lnTo>
                  <a:lnTo>
                    <a:pt x="232337" y="9028"/>
                  </a:lnTo>
                  <a:lnTo>
                    <a:pt x="244399" y="13976"/>
                  </a:lnTo>
                  <a:lnTo>
                    <a:pt x="255946" y="19611"/>
                  </a:lnTo>
                  <a:lnTo>
                    <a:pt x="267150" y="25706"/>
                  </a:lnTo>
                  <a:lnTo>
                    <a:pt x="278125" y="32106"/>
                  </a:lnTo>
                  <a:lnTo>
                    <a:pt x="288948" y="38710"/>
                  </a:lnTo>
                  <a:lnTo>
                    <a:pt x="299669" y="44281"/>
                  </a:lnTo>
                  <a:lnTo>
                    <a:pt x="310322" y="49164"/>
                  </a:lnTo>
                  <a:lnTo>
                    <a:pt x="320930" y="53588"/>
                  </a:lnTo>
                  <a:lnTo>
                    <a:pt x="330339" y="60043"/>
                  </a:lnTo>
                  <a:lnTo>
                    <a:pt x="338949" y="67852"/>
                  </a:lnTo>
                  <a:lnTo>
                    <a:pt x="347027" y="76564"/>
                  </a:lnTo>
                  <a:lnTo>
                    <a:pt x="354749" y="85878"/>
                  </a:lnTo>
                  <a:lnTo>
                    <a:pt x="362234" y="95593"/>
                  </a:lnTo>
                  <a:lnTo>
                    <a:pt x="394734" y="1465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594533" y="936066"/>
              <a:ext cx="148302" cy="210353"/>
            </a:xfrm>
            <a:custGeom>
              <a:avLst/>
              <a:gdLst/>
              <a:ahLst/>
              <a:cxnLst/>
              <a:rect l="0" t="0" r="0" b="0"/>
              <a:pathLst>
                <a:path w="148302" h="210353">
                  <a:moveTo>
                    <a:pt x="52589" y="0"/>
                  </a:moveTo>
                  <a:lnTo>
                    <a:pt x="67228" y="43917"/>
                  </a:lnTo>
                  <a:lnTo>
                    <a:pt x="71697" y="52650"/>
                  </a:lnTo>
                  <a:lnTo>
                    <a:pt x="77014" y="60810"/>
                  </a:lnTo>
                  <a:lnTo>
                    <a:pt x="82895" y="68587"/>
                  </a:lnTo>
                  <a:lnTo>
                    <a:pt x="90323" y="76109"/>
                  </a:lnTo>
                  <a:lnTo>
                    <a:pt x="98780" y="83460"/>
                  </a:lnTo>
                  <a:lnTo>
                    <a:pt x="107924" y="90699"/>
                  </a:lnTo>
                  <a:lnTo>
                    <a:pt x="116357" y="97862"/>
                  </a:lnTo>
                  <a:lnTo>
                    <a:pt x="124316" y="104974"/>
                  </a:lnTo>
                  <a:lnTo>
                    <a:pt x="131960" y="112053"/>
                  </a:lnTo>
                  <a:lnTo>
                    <a:pt x="138224" y="120278"/>
                  </a:lnTo>
                  <a:lnTo>
                    <a:pt x="143569" y="129268"/>
                  </a:lnTo>
                  <a:lnTo>
                    <a:pt x="148301" y="138766"/>
                  </a:lnTo>
                  <a:lnTo>
                    <a:pt x="146781" y="146267"/>
                  </a:lnTo>
                  <a:lnTo>
                    <a:pt x="141093" y="152437"/>
                  </a:lnTo>
                  <a:lnTo>
                    <a:pt x="132626" y="157718"/>
                  </a:lnTo>
                  <a:lnTo>
                    <a:pt x="123477" y="162408"/>
                  </a:lnTo>
                  <a:lnTo>
                    <a:pt x="113871" y="166703"/>
                  </a:lnTo>
                  <a:lnTo>
                    <a:pt x="103961" y="170735"/>
                  </a:lnTo>
                  <a:lnTo>
                    <a:pt x="93849" y="174592"/>
                  </a:lnTo>
                  <a:lnTo>
                    <a:pt x="73264" y="181993"/>
                  </a:lnTo>
                  <a:lnTo>
                    <a:pt x="52429" y="189178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26418" y="1114865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3155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52629" y="862499"/>
              <a:ext cx="778303" cy="136673"/>
            </a:xfrm>
            <a:custGeom>
              <a:avLst/>
              <a:gdLst/>
              <a:ahLst/>
              <a:cxnLst/>
              <a:rect l="0" t="0" r="0" b="0"/>
              <a:pathLst>
                <a:path w="778303" h="136673">
                  <a:moveTo>
                    <a:pt x="0" y="115637"/>
                  </a:moveTo>
                  <a:lnTo>
                    <a:pt x="11167" y="104470"/>
                  </a:lnTo>
                  <a:lnTo>
                    <a:pt x="19131" y="97675"/>
                  </a:lnTo>
                  <a:lnTo>
                    <a:pt x="40445" y="80776"/>
                  </a:lnTo>
                  <a:lnTo>
                    <a:pt x="53842" y="71361"/>
                  </a:lnTo>
                  <a:lnTo>
                    <a:pt x="68616" y="61579"/>
                  </a:lnTo>
                  <a:lnTo>
                    <a:pt x="84308" y="51551"/>
                  </a:lnTo>
                  <a:lnTo>
                    <a:pt x="99445" y="43698"/>
                  </a:lnTo>
                  <a:lnTo>
                    <a:pt x="114210" y="37293"/>
                  </a:lnTo>
                  <a:lnTo>
                    <a:pt x="128728" y="31855"/>
                  </a:lnTo>
                  <a:lnTo>
                    <a:pt x="143081" y="27061"/>
                  </a:lnTo>
                  <a:lnTo>
                    <a:pt x="157324" y="22696"/>
                  </a:lnTo>
                  <a:lnTo>
                    <a:pt x="185616" y="14730"/>
                  </a:lnTo>
                  <a:lnTo>
                    <a:pt x="213770" y="7295"/>
                  </a:lnTo>
                  <a:lnTo>
                    <a:pt x="227823" y="4844"/>
                  </a:lnTo>
                  <a:lnTo>
                    <a:pt x="241866" y="3211"/>
                  </a:lnTo>
                  <a:lnTo>
                    <a:pt x="255903" y="2122"/>
                  </a:lnTo>
                  <a:lnTo>
                    <a:pt x="271103" y="1396"/>
                  </a:lnTo>
                  <a:lnTo>
                    <a:pt x="303574" y="589"/>
                  </a:lnTo>
                  <a:lnTo>
                    <a:pt x="392223" y="0"/>
                  </a:lnTo>
                  <a:lnTo>
                    <a:pt x="406391" y="1150"/>
                  </a:lnTo>
                  <a:lnTo>
                    <a:pt x="420511" y="3085"/>
                  </a:lnTo>
                  <a:lnTo>
                    <a:pt x="434599" y="5544"/>
                  </a:lnTo>
                  <a:lnTo>
                    <a:pt x="447497" y="8352"/>
                  </a:lnTo>
                  <a:lnTo>
                    <a:pt x="459601" y="11392"/>
                  </a:lnTo>
                  <a:lnTo>
                    <a:pt x="471176" y="14588"/>
                  </a:lnTo>
                  <a:lnTo>
                    <a:pt x="493387" y="21255"/>
                  </a:lnTo>
                  <a:lnTo>
                    <a:pt x="504218" y="24669"/>
                  </a:lnTo>
                  <a:lnTo>
                    <a:pt x="528718" y="31578"/>
                  </a:lnTo>
                  <a:lnTo>
                    <a:pt x="541795" y="35057"/>
                  </a:lnTo>
                  <a:lnTo>
                    <a:pt x="565675" y="42038"/>
                  </a:lnTo>
                  <a:lnTo>
                    <a:pt x="598829" y="52539"/>
                  </a:lnTo>
                  <a:lnTo>
                    <a:pt x="673087" y="77073"/>
                  </a:lnTo>
                  <a:lnTo>
                    <a:pt x="682449" y="81747"/>
                  </a:lnTo>
                  <a:lnTo>
                    <a:pt x="691027" y="87201"/>
                  </a:lnTo>
                  <a:lnTo>
                    <a:pt x="699083" y="93174"/>
                  </a:lnTo>
                  <a:lnTo>
                    <a:pt x="709129" y="98324"/>
                  </a:lnTo>
                  <a:lnTo>
                    <a:pt x="720500" y="102927"/>
                  </a:lnTo>
                  <a:lnTo>
                    <a:pt x="732756" y="107164"/>
                  </a:lnTo>
                  <a:lnTo>
                    <a:pt x="743264" y="112325"/>
                  </a:lnTo>
                  <a:lnTo>
                    <a:pt x="752606" y="118104"/>
                  </a:lnTo>
                  <a:lnTo>
                    <a:pt x="778302" y="136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088861" y="788819"/>
              <a:ext cx="137701" cy="262941"/>
            </a:xfrm>
            <a:custGeom>
              <a:avLst/>
              <a:gdLst/>
              <a:ahLst/>
              <a:cxnLst/>
              <a:rect l="0" t="0" r="0" b="0"/>
              <a:pathLst>
                <a:path w="137701" h="262941">
                  <a:moveTo>
                    <a:pt x="0" y="0"/>
                  </a:moveTo>
                  <a:lnTo>
                    <a:pt x="11167" y="11167"/>
                  </a:lnTo>
                  <a:lnTo>
                    <a:pt x="15625" y="17963"/>
                  </a:lnTo>
                  <a:lnTo>
                    <a:pt x="19766" y="25999"/>
                  </a:lnTo>
                  <a:lnTo>
                    <a:pt x="23695" y="34862"/>
                  </a:lnTo>
                  <a:lnTo>
                    <a:pt x="29820" y="44277"/>
                  </a:lnTo>
                  <a:lnTo>
                    <a:pt x="37410" y="54059"/>
                  </a:lnTo>
                  <a:lnTo>
                    <a:pt x="45975" y="64086"/>
                  </a:lnTo>
                  <a:lnTo>
                    <a:pt x="54023" y="74277"/>
                  </a:lnTo>
                  <a:lnTo>
                    <a:pt x="61725" y="84577"/>
                  </a:lnTo>
                  <a:lnTo>
                    <a:pt x="69197" y="94949"/>
                  </a:lnTo>
                  <a:lnTo>
                    <a:pt x="77684" y="105370"/>
                  </a:lnTo>
                  <a:lnTo>
                    <a:pt x="86848" y="115823"/>
                  </a:lnTo>
                  <a:lnTo>
                    <a:pt x="105210" y="135618"/>
                  </a:lnTo>
                  <a:lnTo>
                    <a:pt x="121163" y="152206"/>
                  </a:lnTo>
                  <a:lnTo>
                    <a:pt x="127520" y="161071"/>
                  </a:lnTo>
                  <a:lnTo>
                    <a:pt x="132927" y="170486"/>
                  </a:lnTo>
                  <a:lnTo>
                    <a:pt x="137700" y="180269"/>
                  </a:lnTo>
                  <a:lnTo>
                    <a:pt x="137376" y="189128"/>
                  </a:lnTo>
                  <a:lnTo>
                    <a:pt x="133654" y="197372"/>
                  </a:lnTo>
                  <a:lnTo>
                    <a:pt x="127667" y="205204"/>
                  </a:lnTo>
                  <a:lnTo>
                    <a:pt x="119002" y="211595"/>
                  </a:lnTo>
                  <a:lnTo>
                    <a:pt x="108550" y="217024"/>
                  </a:lnTo>
                  <a:lnTo>
                    <a:pt x="96908" y="221812"/>
                  </a:lnTo>
                  <a:lnTo>
                    <a:pt x="84472" y="227341"/>
                  </a:lnTo>
                  <a:lnTo>
                    <a:pt x="71506" y="233364"/>
                  </a:lnTo>
                  <a:lnTo>
                    <a:pt x="10518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553292" y="1724886"/>
            <a:ext cx="1083313" cy="399669"/>
            <a:chOff x="5553292" y="1724886"/>
            <a:chExt cx="1083313" cy="399669"/>
          </a:xfrm>
        </p:grpSpPr>
        <p:sp>
          <p:nvSpPr>
            <p:cNvPr id="32" name="Freeform 31"/>
            <p:cNvSpPr/>
            <p:nvPr/>
          </p:nvSpPr>
          <p:spPr>
            <a:xfrm>
              <a:off x="5553292" y="1809026"/>
              <a:ext cx="210352" cy="10519"/>
            </a:xfrm>
            <a:custGeom>
              <a:avLst/>
              <a:gdLst/>
              <a:ahLst/>
              <a:cxnLst/>
              <a:rect l="0" t="0" r="0" b="0"/>
              <a:pathLst>
                <a:path w="210352" h="10519">
                  <a:moveTo>
                    <a:pt x="0" y="0"/>
                  </a:moveTo>
                  <a:lnTo>
                    <a:pt x="149844" y="0"/>
                  </a:lnTo>
                  <a:lnTo>
                    <a:pt x="210351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605879" y="1924720"/>
              <a:ext cx="157765" cy="31554"/>
            </a:xfrm>
            <a:custGeom>
              <a:avLst/>
              <a:gdLst/>
              <a:ahLst/>
              <a:cxnLst/>
              <a:rect l="0" t="0" r="0" b="0"/>
              <a:pathLst>
                <a:path w="157765" h="31554">
                  <a:moveTo>
                    <a:pt x="0" y="31553"/>
                  </a:moveTo>
                  <a:lnTo>
                    <a:pt x="27918" y="31553"/>
                  </a:lnTo>
                  <a:lnTo>
                    <a:pt x="40816" y="30384"/>
                  </a:lnTo>
                  <a:lnTo>
                    <a:pt x="54089" y="28436"/>
                  </a:lnTo>
                  <a:lnTo>
                    <a:pt x="67612" y="25969"/>
                  </a:lnTo>
                  <a:lnTo>
                    <a:pt x="81302" y="23156"/>
                  </a:lnTo>
                  <a:lnTo>
                    <a:pt x="95104" y="20112"/>
                  </a:ln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143107" y="1724886"/>
              <a:ext cx="146417" cy="136740"/>
            </a:xfrm>
            <a:custGeom>
              <a:avLst/>
              <a:gdLst/>
              <a:ahLst/>
              <a:cxnLst/>
              <a:rect l="0" t="0" r="0" b="0"/>
              <a:pathLst>
                <a:path w="146417" h="136740">
                  <a:moveTo>
                    <a:pt x="30723" y="0"/>
                  </a:moveTo>
                  <a:lnTo>
                    <a:pt x="30723" y="27917"/>
                  </a:lnTo>
                  <a:lnTo>
                    <a:pt x="29554" y="40815"/>
                  </a:lnTo>
                  <a:lnTo>
                    <a:pt x="27606" y="54088"/>
                  </a:lnTo>
                  <a:lnTo>
                    <a:pt x="25139" y="67611"/>
                  </a:lnTo>
                  <a:lnTo>
                    <a:pt x="22326" y="80133"/>
                  </a:lnTo>
                  <a:lnTo>
                    <a:pt x="19281" y="91986"/>
                  </a:lnTo>
                  <a:lnTo>
                    <a:pt x="16084" y="103394"/>
                  </a:lnTo>
                  <a:lnTo>
                    <a:pt x="11614" y="113337"/>
                  </a:lnTo>
                  <a:lnTo>
                    <a:pt x="6298" y="122303"/>
                  </a:lnTo>
                  <a:lnTo>
                    <a:pt x="416" y="130617"/>
                  </a:lnTo>
                  <a:lnTo>
                    <a:pt x="0" y="134992"/>
                  </a:lnTo>
                  <a:lnTo>
                    <a:pt x="3229" y="136739"/>
                  </a:lnTo>
                  <a:lnTo>
                    <a:pt x="8888" y="136736"/>
                  </a:lnTo>
                  <a:lnTo>
                    <a:pt x="16166" y="135565"/>
                  </a:lnTo>
                  <a:lnTo>
                    <a:pt x="24524" y="133615"/>
                  </a:lnTo>
                  <a:lnTo>
                    <a:pt x="33602" y="131147"/>
                  </a:lnTo>
                  <a:lnTo>
                    <a:pt x="44329" y="129502"/>
                  </a:lnTo>
                  <a:lnTo>
                    <a:pt x="56154" y="128405"/>
                  </a:lnTo>
                  <a:lnTo>
                    <a:pt x="68713" y="127673"/>
                  </a:lnTo>
                  <a:lnTo>
                    <a:pt x="80591" y="128354"/>
                  </a:lnTo>
                  <a:lnTo>
                    <a:pt x="92015" y="129977"/>
                  </a:lnTo>
                  <a:lnTo>
                    <a:pt x="146416" y="136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342111" y="1724886"/>
              <a:ext cx="21037" cy="399669"/>
            </a:xfrm>
            <a:custGeom>
              <a:avLst/>
              <a:gdLst/>
              <a:ahLst/>
              <a:cxnLst/>
              <a:rect l="0" t="0" r="0" b="0"/>
              <a:pathLst>
                <a:path w="21037" h="399669">
                  <a:moveTo>
                    <a:pt x="21036" y="0"/>
                  </a:moveTo>
                  <a:lnTo>
                    <a:pt x="15452" y="22333"/>
                  </a:lnTo>
                  <a:lnTo>
                    <a:pt x="9595" y="48880"/>
                  </a:lnTo>
                  <a:lnTo>
                    <a:pt x="6396" y="64139"/>
                  </a:lnTo>
                  <a:lnTo>
                    <a:pt x="4264" y="80155"/>
                  </a:lnTo>
                  <a:lnTo>
                    <a:pt x="2843" y="96676"/>
                  </a:lnTo>
                  <a:lnTo>
                    <a:pt x="1895" y="113532"/>
                  </a:lnTo>
                  <a:lnTo>
                    <a:pt x="2432" y="130613"/>
                  </a:lnTo>
                  <a:lnTo>
                    <a:pt x="3959" y="147844"/>
                  </a:lnTo>
                  <a:lnTo>
                    <a:pt x="6146" y="165174"/>
                  </a:lnTo>
                  <a:lnTo>
                    <a:pt x="7603" y="182570"/>
                  </a:lnTo>
                  <a:lnTo>
                    <a:pt x="8575" y="200011"/>
                  </a:lnTo>
                  <a:lnTo>
                    <a:pt x="9655" y="233803"/>
                  </a:lnTo>
                  <a:lnTo>
                    <a:pt x="10134" y="264403"/>
                  </a:lnTo>
                  <a:lnTo>
                    <a:pt x="11431" y="279107"/>
                  </a:lnTo>
                  <a:lnTo>
                    <a:pt x="13464" y="293585"/>
                  </a:lnTo>
                  <a:lnTo>
                    <a:pt x="15988" y="307911"/>
                  </a:lnTo>
                  <a:lnTo>
                    <a:pt x="16502" y="320967"/>
                  </a:lnTo>
                  <a:lnTo>
                    <a:pt x="15676" y="333178"/>
                  </a:lnTo>
                  <a:lnTo>
                    <a:pt x="13957" y="344824"/>
                  </a:lnTo>
                  <a:lnTo>
                    <a:pt x="11642" y="356093"/>
                  </a:lnTo>
                  <a:lnTo>
                    <a:pt x="8930" y="367113"/>
                  </a:lnTo>
                  <a:lnTo>
                    <a:pt x="0" y="399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457805" y="1914202"/>
              <a:ext cx="168283" cy="178801"/>
            </a:xfrm>
            <a:custGeom>
              <a:avLst/>
              <a:gdLst/>
              <a:ahLst/>
              <a:cxnLst/>
              <a:rect l="0" t="0" r="0" b="0"/>
              <a:pathLst>
                <a:path w="168283" h="178801">
                  <a:moveTo>
                    <a:pt x="0" y="0"/>
                  </a:moveTo>
                  <a:lnTo>
                    <a:pt x="5583" y="16751"/>
                  </a:lnTo>
                  <a:lnTo>
                    <a:pt x="9565" y="24022"/>
                  </a:lnTo>
                  <a:lnTo>
                    <a:pt x="14558" y="31207"/>
                  </a:lnTo>
                  <a:lnTo>
                    <a:pt x="20222" y="38334"/>
                  </a:lnTo>
                  <a:lnTo>
                    <a:pt x="27505" y="46591"/>
                  </a:lnTo>
                  <a:lnTo>
                    <a:pt x="44946" y="65115"/>
                  </a:lnTo>
                  <a:lnTo>
                    <a:pt x="83596" y="104517"/>
                  </a:lnTo>
                  <a:lnTo>
                    <a:pt x="90789" y="111749"/>
                  </a:lnTo>
                  <a:lnTo>
                    <a:pt x="99090" y="118907"/>
                  </a:lnTo>
                  <a:lnTo>
                    <a:pt x="108131" y="126016"/>
                  </a:lnTo>
                  <a:lnTo>
                    <a:pt x="117664" y="133093"/>
                  </a:lnTo>
                  <a:lnTo>
                    <a:pt x="126356" y="140148"/>
                  </a:lnTo>
                  <a:lnTo>
                    <a:pt x="134488" y="147189"/>
                  </a:lnTo>
                  <a:lnTo>
                    <a:pt x="168282" y="17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73498" y="1914202"/>
              <a:ext cx="63107" cy="168283"/>
            </a:xfrm>
            <a:custGeom>
              <a:avLst/>
              <a:gdLst/>
              <a:ahLst/>
              <a:cxnLst/>
              <a:rect l="0" t="0" r="0" b="0"/>
              <a:pathLst>
                <a:path w="63107" h="168283">
                  <a:moveTo>
                    <a:pt x="63106" y="0"/>
                  </a:moveTo>
                  <a:lnTo>
                    <a:pt x="57523" y="16751"/>
                  </a:lnTo>
                  <a:lnTo>
                    <a:pt x="54709" y="26359"/>
                  </a:lnTo>
                  <a:lnTo>
                    <a:pt x="45166" y="61048"/>
                  </a:lnTo>
                  <a:lnTo>
                    <a:pt x="38383" y="83226"/>
                  </a:lnTo>
                  <a:lnTo>
                    <a:pt x="27993" y="115423"/>
                  </a:lnTo>
                  <a:lnTo>
                    <a:pt x="23337" y="126031"/>
                  </a:lnTo>
                  <a:lnTo>
                    <a:pt x="17895" y="136609"/>
                  </a:lnTo>
                  <a:lnTo>
                    <a:pt x="0" y="168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815404" y="1830062"/>
            <a:ext cx="652091" cy="231388"/>
            <a:chOff x="6815404" y="1830062"/>
            <a:chExt cx="652091" cy="231388"/>
          </a:xfrm>
        </p:grpSpPr>
        <p:sp>
          <p:nvSpPr>
            <p:cNvPr id="39" name="Freeform 38"/>
            <p:cNvSpPr/>
            <p:nvPr/>
          </p:nvSpPr>
          <p:spPr>
            <a:xfrm>
              <a:off x="6815404" y="1935238"/>
              <a:ext cx="178800" cy="9056"/>
            </a:xfrm>
            <a:custGeom>
              <a:avLst/>
              <a:gdLst/>
              <a:ahLst/>
              <a:cxnLst/>
              <a:rect l="0" t="0" r="0" b="0"/>
              <a:pathLst>
                <a:path w="178800" h="9056">
                  <a:moveTo>
                    <a:pt x="0" y="0"/>
                  </a:moveTo>
                  <a:lnTo>
                    <a:pt x="16750" y="5583"/>
                  </a:lnTo>
                  <a:lnTo>
                    <a:pt x="27527" y="7228"/>
                  </a:lnTo>
                  <a:lnTo>
                    <a:pt x="40555" y="8324"/>
                  </a:lnTo>
                  <a:lnTo>
                    <a:pt x="55083" y="9055"/>
                  </a:lnTo>
                  <a:lnTo>
                    <a:pt x="68275" y="8374"/>
                  </a:lnTo>
                  <a:lnTo>
                    <a:pt x="80575" y="6751"/>
                  </a:lnTo>
                  <a:lnTo>
                    <a:pt x="92281" y="4501"/>
                  </a:lnTo>
                  <a:lnTo>
                    <a:pt x="104759" y="3000"/>
                  </a:lnTo>
                  <a:lnTo>
                    <a:pt x="117753" y="2000"/>
                  </a:lnTo>
                  <a:lnTo>
                    <a:pt x="1787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141882" y="1840579"/>
              <a:ext cx="10086" cy="220871"/>
            </a:xfrm>
            <a:custGeom>
              <a:avLst/>
              <a:gdLst/>
              <a:ahLst/>
              <a:cxnLst/>
              <a:rect l="0" t="0" r="0" b="0"/>
              <a:pathLst>
                <a:path w="10086" h="220871">
                  <a:moveTo>
                    <a:pt x="10085" y="0"/>
                  </a:moveTo>
                  <a:lnTo>
                    <a:pt x="10085" y="27917"/>
                  </a:lnTo>
                  <a:lnTo>
                    <a:pt x="8916" y="39647"/>
                  </a:lnTo>
                  <a:lnTo>
                    <a:pt x="6968" y="50972"/>
                  </a:lnTo>
                  <a:lnTo>
                    <a:pt x="4501" y="62029"/>
                  </a:lnTo>
                  <a:lnTo>
                    <a:pt x="2857" y="75243"/>
                  </a:lnTo>
                  <a:lnTo>
                    <a:pt x="1760" y="89895"/>
                  </a:lnTo>
                  <a:lnTo>
                    <a:pt x="1029" y="105506"/>
                  </a:lnTo>
                  <a:lnTo>
                    <a:pt x="216" y="135318"/>
                  </a:lnTo>
                  <a:lnTo>
                    <a:pt x="0" y="149812"/>
                  </a:lnTo>
                  <a:lnTo>
                    <a:pt x="1024" y="162980"/>
                  </a:lnTo>
                  <a:lnTo>
                    <a:pt x="10085" y="220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225589" y="1830062"/>
              <a:ext cx="241906" cy="231388"/>
            </a:xfrm>
            <a:custGeom>
              <a:avLst/>
              <a:gdLst/>
              <a:ahLst/>
              <a:cxnLst/>
              <a:rect l="0" t="0" r="0" b="0"/>
              <a:pathLst>
                <a:path w="241906" h="231388">
                  <a:moveTo>
                    <a:pt x="0" y="0"/>
                  </a:moveTo>
                  <a:lnTo>
                    <a:pt x="22334" y="0"/>
                  </a:lnTo>
                  <a:lnTo>
                    <a:pt x="32419" y="1168"/>
                  </a:lnTo>
                  <a:lnTo>
                    <a:pt x="42648" y="3116"/>
                  </a:lnTo>
                  <a:lnTo>
                    <a:pt x="130367" y="24723"/>
                  </a:lnTo>
                  <a:lnTo>
                    <a:pt x="143005" y="30505"/>
                  </a:lnTo>
                  <a:lnTo>
                    <a:pt x="154937" y="37866"/>
                  </a:lnTo>
                  <a:lnTo>
                    <a:pt x="177543" y="54225"/>
                  </a:lnTo>
                  <a:lnTo>
                    <a:pt x="199277" y="69287"/>
                  </a:lnTo>
                  <a:lnTo>
                    <a:pt x="208812" y="78912"/>
                  </a:lnTo>
                  <a:lnTo>
                    <a:pt x="217506" y="90004"/>
                  </a:lnTo>
                  <a:lnTo>
                    <a:pt x="225639" y="102073"/>
                  </a:lnTo>
                  <a:lnTo>
                    <a:pt x="231061" y="115962"/>
                  </a:lnTo>
                  <a:lnTo>
                    <a:pt x="234676" y="131065"/>
                  </a:lnTo>
                  <a:lnTo>
                    <a:pt x="237086" y="146976"/>
                  </a:lnTo>
                  <a:lnTo>
                    <a:pt x="236355" y="161089"/>
                  </a:lnTo>
                  <a:lnTo>
                    <a:pt x="233530" y="174004"/>
                  </a:lnTo>
                  <a:lnTo>
                    <a:pt x="229311" y="186120"/>
                  </a:lnTo>
                  <a:lnTo>
                    <a:pt x="222992" y="195366"/>
                  </a:lnTo>
                  <a:lnTo>
                    <a:pt x="215273" y="202698"/>
                  </a:lnTo>
                  <a:lnTo>
                    <a:pt x="206621" y="208755"/>
                  </a:lnTo>
                  <a:lnTo>
                    <a:pt x="196178" y="213962"/>
                  </a:lnTo>
                  <a:lnTo>
                    <a:pt x="184543" y="218602"/>
                  </a:lnTo>
                  <a:lnTo>
                    <a:pt x="172111" y="222863"/>
                  </a:lnTo>
                  <a:lnTo>
                    <a:pt x="159148" y="224536"/>
                  </a:lnTo>
                  <a:lnTo>
                    <a:pt x="145833" y="224482"/>
                  </a:lnTo>
                  <a:lnTo>
                    <a:pt x="132281" y="223278"/>
                  </a:lnTo>
                  <a:lnTo>
                    <a:pt x="119740" y="221306"/>
                  </a:lnTo>
                  <a:lnTo>
                    <a:pt x="107874" y="218823"/>
                  </a:lnTo>
                  <a:lnTo>
                    <a:pt x="96457" y="215999"/>
                  </a:lnTo>
                  <a:lnTo>
                    <a:pt x="86509" y="211780"/>
                  </a:lnTo>
                  <a:lnTo>
                    <a:pt x="77540" y="206629"/>
                  </a:lnTo>
                  <a:lnTo>
                    <a:pt x="69223" y="200858"/>
                  </a:lnTo>
                  <a:lnTo>
                    <a:pt x="66015" y="193505"/>
                  </a:lnTo>
                  <a:lnTo>
                    <a:pt x="66214" y="185097"/>
                  </a:lnTo>
                  <a:lnTo>
                    <a:pt x="68684" y="175986"/>
                  </a:lnTo>
                  <a:lnTo>
                    <a:pt x="75005" y="169912"/>
                  </a:lnTo>
                  <a:lnTo>
                    <a:pt x="83894" y="165862"/>
                  </a:lnTo>
                  <a:lnTo>
                    <a:pt x="94494" y="163163"/>
                  </a:lnTo>
                  <a:lnTo>
                    <a:pt x="106235" y="162532"/>
                  </a:lnTo>
                  <a:lnTo>
                    <a:pt x="118737" y="163280"/>
                  </a:lnTo>
                  <a:lnTo>
                    <a:pt x="131746" y="164947"/>
                  </a:lnTo>
                  <a:lnTo>
                    <a:pt x="143924" y="168396"/>
                  </a:lnTo>
                  <a:lnTo>
                    <a:pt x="155550" y="173032"/>
                  </a:lnTo>
                  <a:lnTo>
                    <a:pt x="166806" y="178460"/>
                  </a:lnTo>
                  <a:lnTo>
                    <a:pt x="177815" y="184416"/>
                  </a:lnTo>
                  <a:lnTo>
                    <a:pt x="188661" y="190724"/>
                  </a:lnTo>
                  <a:lnTo>
                    <a:pt x="199398" y="197266"/>
                  </a:lnTo>
                  <a:lnTo>
                    <a:pt x="208892" y="203965"/>
                  </a:lnTo>
                  <a:lnTo>
                    <a:pt x="217559" y="210769"/>
                  </a:lnTo>
                  <a:lnTo>
                    <a:pt x="241905" y="2313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709246" y="1703851"/>
            <a:ext cx="454895" cy="405292"/>
            <a:chOff x="4709246" y="1703851"/>
            <a:chExt cx="454895" cy="405292"/>
          </a:xfrm>
        </p:grpSpPr>
        <p:sp>
          <p:nvSpPr>
            <p:cNvPr id="43" name="Freeform 42"/>
            <p:cNvSpPr/>
            <p:nvPr/>
          </p:nvSpPr>
          <p:spPr>
            <a:xfrm>
              <a:off x="4709246" y="1703851"/>
              <a:ext cx="181438" cy="405292"/>
            </a:xfrm>
            <a:custGeom>
              <a:avLst/>
              <a:gdLst/>
              <a:ahLst/>
              <a:cxnLst/>
              <a:rect l="0" t="0" r="0" b="0"/>
              <a:pathLst>
                <a:path w="181438" h="405292">
                  <a:moveTo>
                    <a:pt x="149884" y="0"/>
                  </a:moveTo>
                  <a:lnTo>
                    <a:pt x="75713" y="24723"/>
                  </a:lnTo>
                  <a:lnTo>
                    <a:pt x="66547" y="29337"/>
                  </a:lnTo>
                  <a:lnTo>
                    <a:pt x="58099" y="34750"/>
                  </a:lnTo>
                  <a:lnTo>
                    <a:pt x="50129" y="40696"/>
                  </a:lnTo>
                  <a:lnTo>
                    <a:pt x="31925" y="53535"/>
                  </a:lnTo>
                  <a:lnTo>
                    <a:pt x="22163" y="60231"/>
                  </a:lnTo>
                  <a:lnTo>
                    <a:pt x="14486" y="68201"/>
                  </a:lnTo>
                  <a:lnTo>
                    <a:pt x="8199" y="77020"/>
                  </a:lnTo>
                  <a:lnTo>
                    <a:pt x="2839" y="86405"/>
                  </a:lnTo>
                  <a:lnTo>
                    <a:pt x="435" y="96168"/>
                  </a:lnTo>
                  <a:lnTo>
                    <a:pt x="0" y="106182"/>
                  </a:lnTo>
                  <a:lnTo>
                    <a:pt x="879" y="116364"/>
                  </a:lnTo>
                  <a:lnTo>
                    <a:pt x="4971" y="126658"/>
                  </a:lnTo>
                  <a:lnTo>
                    <a:pt x="11205" y="137026"/>
                  </a:lnTo>
                  <a:lnTo>
                    <a:pt x="18867" y="147445"/>
                  </a:lnTo>
                  <a:lnTo>
                    <a:pt x="26312" y="156727"/>
                  </a:lnTo>
                  <a:lnTo>
                    <a:pt x="33613" y="165253"/>
                  </a:lnTo>
                  <a:lnTo>
                    <a:pt x="40817" y="173274"/>
                  </a:lnTo>
                  <a:lnTo>
                    <a:pt x="50294" y="180959"/>
                  </a:lnTo>
                  <a:lnTo>
                    <a:pt x="61287" y="188419"/>
                  </a:lnTo>
                  <a:lnTo>
                    <a:pt x="84798" y="202941"/>
                  </a:lnTo>
                  <a:lnTo>
                    <a:pt x="106934" y="217186"/>
                  </a:lnTo>
                  <a:lnTo>
                    <a:pt x="116576" y="224257"/>
                  </a:lnTo>
                  <a:lnTo>
                    <a:pt x="125341" y="231308"/>
                  </a:lnTo>
                  <a:lnTo>
                    <a:pt x="133522" y="238346"/>
                  </a:lnTo>
                  <a:lnTo>
                    <a:pt x="141313" y="246544"/>
                  </a:lnTo>
                  <a:lnTo>
                    <a:pt x="148845" y="255515"/>
                  </a:lnTo>
                  <a:lnTo>
                    <a:pt x="156203" y="265001"/>
                  </a:lnTo>
                  <a:lnTo>
                    <a:pt x="162277" y="274832"/>
                  </a:lnTo>
                  <a:lnTo>
                    <a:pt x="167495" y="284891"/>
                  </a:lnTo>
                  <a:lnTo>
                    <a:pt x="172142" y="295103"/>
                  </a:lnTo>
                  <a:lnTo>
                    <a:pt x="175241" y="306586"/>
                  </a:lnTo>
                  <a:lnTo>
                    <a:pt x="177306" y="318915"/>
                  </a:lnTo>
                  <a:lnTo>
                    <a:pt x="178683" y="331810"/>
                  </a:lnTo>
                  <a:lnTo>
                    <a:pt x="177264" y="343911"/>
                  </a:lnTo>
                  <a:lnTo>
                    <a:pt x="173980" y="355485"/>
                  </a:lnTo>
                  <a:lnTo>
                    <a:pt x="169454" y="366707"/>
                  </a:lnTo>
                  <a:lnTo>
                    <a:pt x="161762" y="376526"/>
                  </a:lnTo>
                  <a:lnTo>
                    <a:pt x="151959" y="385408"/>
                  </a:lnTo>
                  <a:lnTo>
                    <a:pt x="140750" y="393668"/>
                  </a:lnTo>
                  <a:lnTo>
                    <a:pt x="127434" y="399174"/>
                  </a:lnTo>
                  <a:lnTo>
                    <a:pt x="112713" y="402844"/>
                  </a:lnTo>
                  <a:lnTo>
                    <a:pt x="97057" y="405291"/>
                  </a:lnTo>
                  <a:lnTo>
                    <a:pt x="83113" y="404586"/>
                  </a:lnTo>
                  <a:lnTo>
                    <a:pt x="70311" y="401778"/>
                  </a:lnTo>
                  <a:lnTo>
                    <a:pt x="58271" y="397569"/>
                  </a:lnTo>
                  <a:lnTo>
                    <a:pt x="49075" y="391257"/>
                  </a:lnTo>
                  <a:lnTo>
                    <a:pt x="41777" y="383543"/>
                  </a:lnTo>
                  <a:lnTo>
                    <a:pt x="35742" y="374895"/>
                  </a:lnTo>
                  <a:lnTo>
                    <a:pt x="32888" y="364455"/>
                  </a:lnTo>
                  <a:lnTo>
                    <a:pt x="32153" y="352820"/>
                  </a:lnTo>
                  <a:lnTo>
                    <a:pt x="32832" y="340389"/>
                  </a:lnTo>
                  <a:lnTo>
                    <a:pt x="35622" y="327427"/>
                  </a:lnTo>
                  <a:lnTo>
                    <a:pt x="39819" y="314112"/>
                  </a:lnTo>
                  <a:lnTo>
                    <a:pt x="44955" y="300560"/>
                  </a:lnTo>
                  <a:lnTo>
                    <a:pt x="50716" y="289189"/>
                  </a:lnTo>
                  <a:lnTo>
                    <a:pt x="56893" y="279270"/>
                  </a:lnTo>
                  <a:lnTo>
                    <a:pt x="63349" y="270321"/>
                  </a:lnTo>
                  <a:lnTo>
                    <a:pt x="68822" y="260849"/>
                  </a:lnTo>
                  <a:lnTo>
                    <a:pt x="73638" y="251028"/>
                  </a:lnTo>
                  <a:lnTo>
                    <a:pt x="78018" y="240975"/>
                  </a:lnTo>
                  <a:lnTo>
                    <a:pt x="84444" y="229598"/>
                  </a:lnTo>
                  <a:lnTo>
                    <a:pt x="92234" y="217340"/>
                  </a:lnTo>
                  <a:lnTo>
                    <a:pt x="100933" y="204493"/>
                  </a:lnTo>
                  <a:lnTo>
                    <a:pt x="109070" y="191254"/>
                  </a:lnTo>
                  <a:lnTo>
                    <a:pt x="116831" y="177753"/>
                  </a:lnTo>
                  <a:lnTo>
                    <a:pt x="124343" y="164078"/>
                  </a:lnTo>
                  <a:lnTo>
                    <a:pt x="131688" y="151455"/>
                  </a:lnTo>
                  <a:lnTo>
                    <a:pt x="146082" y="128082"/>
                  </a:lnTo>
                  <a:lnTo>
                    <a:pt x="167326" y="95212"/>
                  </a:lnTo>
                  <a:lnTo>
                    <a:pt x="173198" y="84510"/>
                  </a:lnTo>
                  <a:lnTo>
                    <a:pt x="178282" y="73869"/>
                  </a:lnTo>
                  <a:lnTo>
                    <a:pt x="181437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964306" y="1935238"/>
              <a:ext cx="199835" cy="115694"/>
            </a:xfrm>
            <a:custGeom>
              <a:avLst/>
              <a:gdLst/>
              <a:ahLst/>
              <a:cxnLst/>
              <a:rect l="0" t="0" r="0" b="0"/>
              <a:pathLst>
                <a:path w="199835" h="115694">
                  <a:moveTo>
                    <a:pt x="0" y="0"/>
                  </a:moveTo>
                  <a:lnTo>
                    <a:pt x="11167" y="16750"/>
                  </a:lnTo>
                  <a:lnTo>
                    <a:pt x="17962" y="24021"/>
                  </a:lnTo>
                  <a:lnTo>
                    <a:pt x="25998" y="31206"/>
                  </a:lnTo>
                  <a:lnTo>
                    <a:pt x="34862" y="38333"/>
                  </a:lnTo>
                  <a:lnTo>
                    <a:pt x="44276" y="44253"/>
                  </a:lnTo>
                  <a:lnTo>
                    <a:pt x="54059" y="49369"/>
                  </a:lnTo>
                  <a:lnTo>
                    <a:pt x="64086" y="53947"/>
                  </a:lnTo>
                  <a:lnTo>
                    <a:pt x="74277" y="59337"/>
                  </a:lnTo>
                  <a:lnTo>
                    <a:pt x="84577" y="65268"/>
                  </a:lnTo>
                  <a:lnTo>
                    <a:pt x="94949" y="71559"/>
                  </a:lnTo>
                  <a:lnTo>
                    <a:pt x="105370" y="76921"/>
                  </a:lnTo>
                  <a:lnTo>
                    <a:pt x="115823" y="81665"/>
                  </a:lnTo>
                  <a:lnTo>
                    <a:pt x="126297" y="85996"/>
                  </a:lnTo>
                  <a:lnTo>
                    <a:pt x="135617" y="91220"/>
                  </a:lnTo>
                  <a:lnTo>
                    <a:pt x="144168" y="97041"/>
                  </a:lnTo>
                  <a:lnTo>
                    <a:pt x="199834" y="1156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069482" y="1893167"/>
              <a:ext cx="63107" cy="199836"/>
            </a:xfrm>
            <a:custGeom>
              <a:avLst/>
              <a:gdLst/>
              <a:ahLst/>
              <a:cxnLst/>
              <a:rect l="0" t="0" r="0" b="0"/>
              <a:pathLst>
                <a:path w="63107" h="199836">
                  <a:moveTo>
                    <a:pt x="63106" y="0"/>
                  </a:moveTo>
                  <a:lnTo>
                    <a:pt x="57522" y="22334"/>
                  </a:lnTo>
                  <a:lnTo>
                    <a:pt x="53540" y="32419"/>
                  </a:lnTo>
                  <a:lnTo>
                    <a:pt x="48548" y="42648"/>
                  </a:lnTo>
                  <a:lnTo>
                    <a:pt x="42883" y="52973"/>
                  </a:lnTo>
                  <a:lnTo>
                    <a:pt x="37938" y="64531"/>
                  </a:lnTo>
                  <a:lnTo>
                    <a:pt x="33472" y="76911"/>
                  </a:lnTo>
                  <a:lnTo>
                    <a:pt x="29326" y="89839"/>
                  </a:lnTo>
                  <a:lnTo>
                    <a:pt x="25394" y="103131"/>
                  </a:lnTo>
                  <a:lnTo>
                    <a:pt x="14276" y="143005"/>
                  </a:lnTo>
                  <a:lnTo>
                    <a:pt x="10686" y="154937"/>
                  </a:lnTo>
                  <a:lnTo>
                    <a:pt x="0" y="199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626915" y="1987826"/>
            <a:ext cx="1011873" cy="2703023"/>
            <a:chOff x="5626915" y="1987826"/>
            <a:chExt cx="1011873" cy="2703023"/>
          </a:xfrm>
        </p:grpSpPr>
        <p:sp>
          <p:nvSpPr>
            <p:cNvPr id="47" name="Freeform 46"/>
            <p:cNvSpPr/>
            <p:nvPr/>
          </p:nvSpPr>
          <p:spPr>
            <a:xfrm>
              <a:off x="5921407" y="2261283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10518"/>
                  </a:moveTo>
                  <a:lnTo>
                    <a:pt x="22334" y="10518"/>
                  </a:lnTo>
                  <a:lnTo>
                    <a:pt x="33588" y="9349"/>
                  </a:lnTo>
                  <a:lnTo>
                    <a:pt x="45765" y="7401"/>
                  </a:lnTo>
                  <a:lnTo>
                    <a:pt x="58557" y="4934"/>
                  </a:lnTo>
                  <a:lnTo>
                    <a:pt x="72928" y="3290"/>
                  </a:lnTo>
                  <a:lnTo>
                    <a:pt x="88352" y="2193"/>
                  </a:ln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233247" y="2177142"/>
              <a:ext cx="98348" cy="115473"/>
            </a:xfrm>
            <a:custGeom>
              <a:avLst/>
              <a:gdLst/>
              <a:ahLst/>
              <a:cxnLst/>
              <a:rect l="0" t="0" r="0" b="0"/>
              <a:pathLst>
                <a:path w="98348" h="115473">
                  <a:moveTo>
                    <a:pt x="24724" y="0"/>
                  </a:moveTo>
                  <a:lnTo>
                    <a:pt x="10085" y="43917"/>
                  </a:lnTo>
                  <a:lnTo>
                    <a:pt x="6784" y="54988"/>
                  </a:lnTo>
                  <a:lnTo>
                    <a:pt x="0" y="79754"/>
                  </a:lnTo>
                  <a:lnTo>
                    <a:pt x="61" y="90565"/>
                  </a:lnTo>
                  <a:lnTo>
                    <a:pt x="2439" y="100110"/>
                  </a:lnTo>
                  <a:lnTo>
                    <a:pt x="6361" y="108811"/>
                  </a:lnTo>
                  <a:lnTo>
                    <a:pt x="13651" y="113442"/>
                  </a:lnTo>
                  <a:lnTo>
                    <a:pt x="23185" y="115362"/>
                  </a:lnTo>
                  <a:lnTo>
                    <a:pt x="34215" y="115472"/>
                  </a:lnTo>
                  <a:lnTo>
                    <a:pt x="45075" y="114378"/>
                  </a:lnTo>
                  <a:lnTo>
                    <a:pt x="98347" y="105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10558" y="2177142"/>
              <a:ext cx="52590" cy="252424"/>
            </a:xfrm>
            <a:custGeom>
              <a:avLst/>
              <a:gdLst/>
              <a:ahLst/>
              <a:cxnLst/>
              <a:rect l="0" t="0" r="0" b="0"/>
              <a:pathLst>
                <a:path w="52590" h="252424">
                  <a:moveTo>
                    <a:pt x="52589" y="0"/>
                  </a:moveTo>
                  <a:lnTo>
                    <a:pt x="47005" y="27917"/>
                  </a:lnTo>
                  <a:lnTo>
                    <a:pt x="41148" y="54089"/>
                  </a:lnTo>
                  <a:lnTo>
                    <a:pt x="37949" y="67612"/>
                  </a:lnTo>
                  <a:lnTo>
                    <a:pt x="34649" y="80133"/>
                  </a:lnTo>
                  <a:lnTo>
                    <a:pt x="20954" y="128536"/>
                  </a:lnTo>
                  <a:lnTo>
                    <a:pt x="17475" y="141785"/>
                  </a:lnTo>
                  <a:lnTo>
                    <a:pt x="10494" y="165854"/>
                  </a:lnTo>
                  <a:lnTo>
                    <a:pt x="6996" y="177181"/>
                  </a:lnTo>
                  <a:lnTo>
                    <a:pt x="4664" y="189407"/>
                  </a:lnTo>
                  <a:lnTo>
                    <a:pt x="3110" y="202232"/>
                  </a:lnTo>
                  <a:lnTo>
                    <a:pt x="0" y="2524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68323" y="2271801"/>
              <a:ext cx="147247" cy="168282"/>
            </a:xfrm>
            <a:custGeom>
              <a:avLst/>
              <a:gdLst/>
              <a:ahLst/>
              <a:cxnLst/>
              <a:rect l="0" t="0" r="0" b="0"/>
              <a:pathLst>
                <a:path w="147247" h="168282">
                  <a:moveTo>
                    <a:pt x="0" y="0"/>
                  </a:moveTo>
                  <a:lnTo>
                    <a:pt x="5583" y="16750"/>
                  </a:lnTo>
                  <a:lnTo>
                    <a:pt x="9565" y="26359"/>
                  </a:lnTo>
                  <a:lnTo>
                    <a:pt x="14557" y="37439"/>
                  </a:lnTo>
                  <a:lnTo>
                    <a:pt x="20222" y="49500"/>
                  </a:lnTo>
                  <a:lnTo>
                    <a:pt x="26336" y="59878"/>
                  </a:lnTo>
                  <a:lnTo>
                    <a:pt x="32749" y="69134"/>
                  </a:lnTo>
                  <a:lnTo>
                    <a:pt x="39361" y="77642"/>
                  </a:lnTo>
                  <a:lnTo>
                    <a:pt x="46108" y="85652"/>
                  </a:lnTo>
                  <a:lnTo>
                    <a:pt x="52942" y="93328"/>
                  </a:lnTo>
                  <a:lnTo>
                    <a:pt x="59835" y="100783"/>
                  </a:lnTo>
                  <a:lnTo>
                    <a:pt x="86287" y="128026"/>
                  </a:lnTo>
                  <a:lnTo>
                    <a:pt x="96089" y="135601"/>
                  </a:lnTo>
                  <a:lnTo>
                    <a:pt x="106130" y="141820"/>
                  </a:lnTo>
                  <a:lnTo>
                    <a:pt x="147246" y="168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626087" y="24400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531428" y="2303353"/>
              <a:ext cx="105177" cy="178801"/>
            </a:xfrm>
            <a:custGeom>
              <a:avLst/>
              <a:gdLst/>
              <a:ahLst/>
              <a:cxnLst/>
              <a:rect l="0" t="0" r="0" b="0"/>
              <a:pathLst>
                <a:path w="105177" h="178801">
                  <a:moveTo>
                    <a:pt x="105176" y="0"/>
                  </a:moveTo>
                  <a:lnTo>
                    <a:pt x="99593" y="16751"/>
                  </a:lnTo>
                  <a:lnTo>
                    <a:pt x="96779" y="26360"/>
                  </a:lnTo>
                  <a:lnTo>
                    <a:pt x="90537" y="49501"/>
                  </a:lnTo>
                  <a:lnTo>
                    <a:pt x="86068" y="59879"/>
                  </a:lnTo>
                  <a:lnTo>
                    <a:pt x="80752" y="69135"/>
                  </a:lnTo>
                  <a:lnTo>
                    <a:pt x="55424" y="106367"/>
                  </a:lnTo>
                  <a:lnTo>
                    <a:pt x="47467" y="116488"/>
                  </a:lnTo>
                  <a:lnTo>
                    <a:pt x="38657" y="126741"/>
                  </a:lnTo>
                  <a:lnTo>
                    <a:pt x="0" y="17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26915" y="1987826"/>
              <a:ext cx="10518" cy="42071"/>
            </a:xfrm>
            <a:custGeom>
              <a:avLst/>
              <a:gdLst/>
              <a:ahLst/>
              <a:cxnLst/>
              <a:rect l="0" t="0" r="0" b="0"/>
              <a:pathLst>
                <a:path w="10518" h="42071">
                  <a:moveTo>
                    <a:pt x="0" y="0"/>
                  </a:moveTo>
                  <a:lnTo>
                    <a:pt x="3116" y="9348"/>
                  </a:lnTo>
                  <a:lnTo>
                    <a:pt x="10517" y="4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626915" y="2229730"/>
              <a:ext cx="31554" cy="2461119"/>
            </a:xfrm>
            <a:custGeom>
              <a:avLst/>
              <a:gdLst/>
              <a:ahLst/>
              <a:cxnLst/>
              <a:rect l="0" t="0" r="0" b="0"/>
              <a:pathLst>
                <a:path w="31554" h="2461119">
                  <a:moveTo>
                    <a:pt x="21035" y="0"/>
                  </a:moveTo>
                  <a:lnTo>
                    <a:pt x="15451" y="33501"/>
                  </a:lnTo>
                  <a:lnTo>
                    <a:pt x="13806" y="50381"/>
                  </a:lnTo>
                  <a:lnTo>
                    <a:pt x="12710" y="68646"/>
                  </a:lnTo>
                  <a:lnTo>
                    <a:pt x="11492" y="106470"/>
                  </a:lnTo>
                  <a:lnTo>
                    <a:pt x="11974" y="160615"/>
                  </a:lnTo>
                  <a:lnTo>
                    <a:pt x="13826" y="178363"/>
                  </a:lnTo>
                  <a:lnTo>
                    <a:pt x="16229" y="196038"/>
                  </a:lnTo>
                  <a:lnTo>
                    <a:pt x="17831" y="214833"/>
                  </a:lnTo>
                  <a:lnTo>
                    <a:pt x="18899" y="234374"/>
                  </a:lnTo>
                  <a:lnTo>
                    <a:pt x="20086" y="274785"/>
                  </a:lnTo>
                  <a:lnTo>
                    <a:pt x="20979" y="420782"/>
                  </a:lnTo>
                  <a:lnTo>
                    <a:pt x="21023" y="510444"/>
                  </a:lnTo>
                  <a:lnTo>
                    <a:pt x="22196" y="535456"/>
                  </a:lnTo>
                  <a:lnTo>
                    <a:pt x="24146" y="561480"/>
                  </a:lnTo>
                  <a:lnTo>
                    <a:pt x="26615" y="588178"/>
                  </a:lnTo>
                  <a:lnTo>
                    <a:pt x="28261" y="614157"/>
                  </a:lnTo>
                  <a:lnTo>
                    <a:pt x="30090" y="664837"/>
                  </a:lnTo>
                  <a:lnTo>
                    <a:pt x="31264" y="771255"/>
                  </a:lnTo>
                  <a:lnTo>
                    <a:pt x="31553" y="1579718"/>
                  </a:lnTo>
                  <a:lnTo>
                    <a:pt x="30384" y="1609410"/>
                  </a:lnTo>
                  <a:lnTo>
                    <a:pt x="28436" y="1638553"/>
                  </a:lnTo>
                  <a:lnTo>
                    <a:pt x="25969" y="1667331"/>
                  </a:lnTo>
                  <a:lnTo>
                    <a:pt x="24324" y="1695865"/>
                  </a:lnTo>
                  <a:lnTo>
                    <a:pt x="22497" y="1752500"/>
                  </a:lnTo>
                  <a:lnTo>
                    <a:pt x="23178" y="1780692"/>
                  </a:lnTo>
                  <a:lnTo>
                    <a:pt x="24801" y="1808835"/>
                  </a:lnTo>
                  <a:lnTo>
                    <a:pt x="27051" y="1836946"/>
                  </a:lnTo>
                  <a:lnTo>
                    <a:pt x="26436" y="1893111"/>
                  </a:lnTo>
                  <a:lnTo>
                    <a:pt x="24635" y="1921177"/>
                  </a:lnTo>
                  <a:lnTo>
                    <a:pt x="22635" y="1974176"/>
                  </a:lnTo>
                  <a:lnTo>
                    <a:pt x="21509" y="2050004"/>
                  </a:lnTo>
                  <a:lnTo>
                    <a:pt x="21351" y="2074854"/>
                  </a:lnTo>
                  <a:lnTo>
                    <a:pt x="20077" y="2100770"/>
                  </a:lnTo>
                  <a:lnTo>
                    <a:pt x="18059" y="2127397"/>
                  </a:lnTo>
                  <a:lnTo>
                    <a:pt x="15545" y="2154496"/>
                  </a:lnTo>
                  <a:lnTo>
                    <a:pt x="13869" y="2179575"/>
                  </a:lnTo>
                  <a:lnTo>
                    <a:pt x="12752" y="2203306"/>
                  </a:lnTo>
                  <a:lnTo>
                    <a:pt x="11510" y="2248371"/>
                  </a:lnTo>
                  <a:lnTo>
                    <a:pt x="10959" y="2291772"/>
                  </a:lnTo>
                  <a:lnTo>
                    <a:pt x="9643" y="2313162"/>
                  </a:lnTo>
                  <a:lnTo>
                    <a:pt x="7597" y="2334434"/>
                  </a:lnTo>
                  <a:lnTo>
                    <a:pt x="5065" y="2355627"/>
                  </a:lnTo>
                  <a:lnTo>
                    <a:pt x="3376" y="2374430"/>
                  </a:lnTo>
                  <a:lnTo>
                    <a:pt x="2251" y="2391640"/>
                  </a:lnTo>
                  <a:lnTo>
                    <a:pt x="0" y="2461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028240" y="2166625"/>
            <a:ext cx="3807371" cy="988655"/>
            <a:chOff x="4028240" y="2166625"/>
            <a:chExt cx="3807371" cy="988655"/>
          </a:xfrm>
        </p:grpSpPr>
        <p:sp>
          <p:nvSpPr>
            <p:cNvPr id="56" name="Freeform 55"/>
            <p:cNvSpPr/>
            <p:nvPr/>
          </p:nvSpPr>
          <p:spPr>
            <a:xfrm>
              <a:off x="4280662" y="2318329"/>
              <a:ext cx="157765" cy="6061"/>
            </a:xfrm>
            <a:custGeom>
              <a:avLst/>
              <a:gdLst/>
              <a:ahLst/>
              <a:cxnLst/>
              <a:rect l="0" t="0" r="0" b="0"/>
              <a:pathLst>
                <a:path w="157765" h="6061">
                  <a:moveTo>
                    <a:pt x="0" y="6060"/>
                  </a:moveTo>
                  <a:lnTo>
                    <a:pt x="22334" y="476"/>
                  </a:lnTo>
                  <a:lnTo>
                    <a:pt x="32418" y="0"/>
                  </a:lnTo>
                  <a:lnTo>
                    <a:pt x="42648" y="852"/>
                  </a:lnTo>
                  <a:lnTo>
                    <a:pt x="52973" y="2588"/>
                  </a:lnTo>
                  <a:lnTo>
                    <a:pt x="65699" y="3745"/>
                  </a:lnTo>
                  <a:lnTo>
                    <a:pt x="80027" y="4517"/>
                  </a:lnTo>
                  <a:lnTo>
                    <a:pt x="157764" y="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690222" y="2166625"/>
              <a:ext cx="158391" cy="132302"/>
            </a:xfrm>
            <a:custGeom>
              <a:avLst/>
              <a:gdLst/>
              <a:ahLst/>
              <a:cxnLst/>
              <a:rect l="0" t="0" r="0" b="0"/>
              <a:pathLst>
                <a:path w="158391" h="132302">
                  <a:moveTo>
                    <a:pt x="21662" y="0"/>
                  </a:moveTo>
                  <a:lnTo>
                    <a:pt x="21662" y="22334"/>
                  </a:lnTo>
                  <a:lnTo>
                    <a:pt x="20493" y="33587"/>
                  </a:lnTo>
                  <a:lnTo>
                    <a:pt x="18545" y="45764"/>
                  </a:lnTo>
                  <a:lnTo>
                    <a:pt x="16078" y="58556"/>
                  </a:lnTo>
                  <a:lnTo>
                    <a:pt x="12096" y="70590"/>
                  </a:lnTo>
                  <a:lnTo>
                    <a:pt x="7104" y="82119"/>
                  </a:lnTo>
                  <a:lnTo>
                    <a:pt x="1439" y="93310"/>
                  </a:lnTo>
                  <a:lnTo>
                    <a:pt x="0" y="103109"/>
                  </a:lnTo>
                  <a:lnTo>
                    <a:pt x="1377" y="111978"/>
                  </a:lnTo>
                  <a:lnTo>
                    <a:pt x="4633" y="120228"/>
                  </a:lnTo>
                  <a:lnTo>
                    <a:pt x="12646" y="125728"/>
                  </a:lnTo>
                  <a:lnTo>
                    <a:pt x="23832" y="129395"/>
                  </a:lnTo>
                  <a:lnTo>
                    <a:pt x="37132" y="131840"/>
                  </a:lnTo>
                  <a:lnTo>
                    <a:pt x="50673" y="132301"/>
                  </a:lnTo>
                  <a:lnTo>
                    <a:pt x="64375" y="131439"/>
                  </a:lnTo>
                  <a:lnTo>
                    <a:pt x="78184" y="129697"/>
                  </a:lnTo>
                  <a:lnTo>
                    <a:pt x="92065" y="128535"/>
                  </a:lnTo>
                  <a:lnTo>
                    <a:pt x="105993" y="127760"/>
                  </a:lnTo>
                  <a:lnTo>
                    <a:pt x="158390" y="126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870081" y="2177142"/>
              <a:ext cx="10085" cy="305012"/>
            </a:xfrm>
            <a:custGeom>
              <a:avLst/>
              <a:gdLst/>
              <a:ahLst/>
              <a:cxnLst/>
              <a:rect l="0" t="0" r="0" b="0"/>
              <a:pathLst>
                <a:path w="10085" h="305012">
                  <a:moveTo>
                    <a:pt x="10084" y="0"/>
                  </a:moveTo>
                  <a:lnTo>
                    <a:pt x="10084" y="114562"/>
                  </a:lnTo>
                  <a:lnTo>
                    <a:pt x="8916" y="130132"/>
                  </a:lnTo>
                  <a:lnTo>
                    <a:pt x="6968" y="145186"/>
                  </a:lnTo>
                  <a:lnTo>
                    <a:pt x="4501" y="159896"/>
                  </a:lnTo>
                  <a:lnTo>
                    <a:pt x="2856" y="174378"/>
                  </a:lnTo>
                  <a:lnTo>
                    <a:pt x="1760" y="188707"/>
                  </a:lnTo>
                  <a:lnTo>
                    <a:pt x="1029" y="202934"/>
                  </a:lnTo>
                  <a:lnTo>
                    <a:pt x="216" y="231207"/>
                  </a:lnTo>
                  <a:lnTo>
                    <a:pt x="0" y="245290"/>
                  </a:lnTo>
                  <a:lnTo>
                    <a:pt x="1024" y="258185"/>
                  </a:lnTo>
                  <a:lnTo>
                    <a:pt x="2875" y="270288"/>
                  </a:lnTo>
                  <a:lnTo>
                    <a:pt x="10084" y="305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95859" y="2282318"/>
              <a:ext cx="189318" cy="126213"/>
            </a:xfrm>
            <a:custGeom>
              <a:avLst/>
              <a:gdLst/>
              <a:ahLst/>
              <a:cxnLst/>
              <a:rect l="0" t="0" r="0" b="0"/>
              <a:pathLst>
                <a:path w="189318" h="126213">
                  <a:moveTo>
                    <a:pt x="0" y="0"/>
                  </a:moveTo>
                  <a:lnTo>
                    <a:pt x="16750" y="11167"/>
                  </a:lnTo>
                  <a:lnTo>
                    <a:pt x="24021" y="17963"/>
                  </a:lnTo>
                  <a:lnTo>
                    <a:pt x="31206" y="25999"/>
                  </a:lnTo>
                  <a:lnTo>
                    <a:pt x="38334" y="34862"/>
                  </a:lnTo>
                  <a:lnTo>
                    <a:pt x="45422" y="43108"/>
                  </a:lnTo>
                  <a:lnTo>
                    <a:pt x="52485" y="50943"/>
                  </a:lnTo>
                  <a:lnTo>
                    <a:pt x="59531" y="58503"/>
                  </a:lnTo>
                  <a:lnTo>
                    <a:pt x="67734" y="65880"/>
                  </a:lnTo>
                  <a:lnTo>
                    <a:pt x="76709" y="73136"/>
                  </a:lnTo>
                  <a:lnTo>
                    <a:pt x="86198" y="80310"/>
                  </a:lnTo>
                  <a:lnTo>
                    <a:pt x="106090" y="94514"/>
                  </a:lnTo>
                  <a:lnTo>
                    <a:pt x="116303" y="101574"/>
                  </a:lnTo>
                  <a:lnTo>
                    <a:pt x="126617" y="107449"/>
                  </a:lnTo>
                  <a:lnTo>
                    <a:pt x="137000" y="112535"/>
                  </a:lnTo>
                  <a:lnTo>
                    <a:pt x="189317" y="126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069482" y="2271801"/>
              <a:ext cx="94659" cy="136730"/>
            </a:xfrm>
            <a:custGeom>
              <a:avLst/>
              <a:gdLst/>
              <a:ahLst/>
              <a:cxnLst/>
              <a:rect l="0" t="0" r="0" b="0"/>
              <a:pathLst>
                <a:path w="94659" h="136730">
                  <a:moveTo>
                    <a:pt x="94658" y="0"/>
                  </a:moveTo>
                  <a:lnTo>
                    <a:pt x="83492" y="11167"/>
                  </a:lnTo>
                  <a:lnTo>
                    <a:pt x="77865" y="19131"/>
                  </a:lnTo>
                  <a:lnTo>
                    <a:pt x="71777" y="29114"/>
                  </a:lnTo>
                  <a:lnTo>
                    <a:pt x="65380" y="40445"/>
                  </a:lnTo>
                  <a:lnTo>
                    <a:pt x="58779" y="50335"/>
                  </a:lnTo>
                  <a:lnTo>
                    <a:pt x="52041" y="59266"/>
                  </a:lnTo>
                  <a:lnTo>
                    <a:pt x="45211" y="67558"/>
                  </a:lnTo>
                  <a:lnTo>
                    <a:pt x="38321" y="75423"/>
                  </a:lnTo>
                  <a:lnTo>
                    <a:pt x="31390" y="83003"/>
                  </a:lnTo>
                  <a:lnTo>
                    <a:pt x="24433" y="90394"/>
                  </a:lnTo>
                  <a:lnTo>
                    <a:pt x="18626" y="98827"/>
                  </a:lnTo>
                  <a:lnTo>
                    <a:pt x="13586" y="107955"/>
                  </a:lnTo>
                  <a:lnTo>
                    <a:pt x="0" y="136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28240" y="2545258"/>
              <a:ext cx="3807371" cy="326047"/>
            </a:xfrm>
            <a:custGeom>
              <a:avLst/>
              <a:gdLst/>
              <a:ahLst/>
              <a:cxnLst/>
              <a:rect l="0" t="0" r="0" b="0"/>
              <a:pathLst>
                <a:path w="3807371" h="326047">
                  <a:moveTo>
                    <a:pt x="0" y="0"/>
                  </a:moveTo>
                  <a:lnTo>
                    <a:pt x="16750" y="5584"/>
                  </a:lnTo>
                  <a:lnTo>
                    <a:pt x="63385" y="9543"/>
                  </a:lnTo>
                  <a:lnTo>
                    <a:pt x="174017" y="10461"/>
                  </a:lnTo>
                  <a:lnTo>
                    <a:pt x="539434" y="10518"/>
                  </a:lnTo>
                  <a:lnTo>
                    <a:pt x="654811" y="20061"/>
                  </a:lnTo>
                  <a:lnTo>
                    <a:pt x="768457" y="20979"/>
                  </a:lnTo>
                  <a:lnTo>
                    <a:pt x="995669" y="21035"/>
                  </a:lnTo>
                  <a:lnTo>
                    <a:pt x="1109897" y="30091"/>
                  </a:lnTo>
                  <a:lnTo>
                    <a:pt x="1210254" y="31361"/>
                  </a:lnTo>
                  <a:lnTo>
                    <a:pt x="1313627" y="38756"/>
                  </a:lnTo>
                  <a:lnTo>
                    <a:pt x="1431376" y="41780"/>
                  </a:lnTo>
                  <a:lnTo>
                    <a:pt x="1535699" y="42032"/>
                  </a:lnTo>
                  <a:lnTo>
                    <a:pt x="1640762" y="50390"/>
                  </a:lnTo>
                  <a:lnTo>
                    <a:pt x="1745923" y="53468"/>
                  </a:lnTo>
                  <a:lnTo>
                    <a:pt x="1856681" y="61606"/>
                  </a:lnTo>
                  <a:lnTo>
                    <a:pt x="1974466" y="66025"/>
                  </a:lnTo>
                  <a:lnTo>
                    <a:pt x="2090507" y="72623"/>
                  </a:lnTo>
                  <a:lnTo>
                    <a:pt x="2276809" y="73585"/>
                  </a:lnTo>
                  <a:lnTo>
                    <a:pt x="2398209" y="81943"/>
                  </a:lnTo>
                  <a:lnTo>
                    <a:pt x="2513515" y="85020"/>
                  </a:lnTo>
                  <a:lnTo>
                    <a:pt x="2585974" y="92452"/>
                  </a:lnTo>
                  <a:lnTo>
                    <a:pt x="2664966" y="102055"/>
                  </a:lnTo>
                  <a:lnTo>
                    <a:pt x="2790274" y="119250"/>
                  </a:lnTo>
                  <a:lnTo>
                    <a:pt x="2921647" y="128411"/>
                  </a:lnTo>
                  <a:lnTo>
                    <a:pt x="2996850" y="137381"/>
                  </a:lnTo>
                  <a:lnTo>
                    <a:pt x="3095549" y="150881"/>
                  </a:lnTo>
                  <a:lnTo>
                    <a:pt x="3163681" y="161308"/>
                  </a:lnTo>
                  <a:lnTo>
                    <a:pt x="3210043" y="171415"/>
                  </a:lnTo>
                  <a:lnTo>
                    <a:pt x="3233860" y="177382"/>
                  </a:lnTo>
                  <a:lnTo>
                    <a:pt x="3279019" y="187129"/>
                  </a:lnTo>
                  <a:lnTo>
                    <a:pt x="3322463" y="195356"/>
                  </a:lnTo>
                  <a:lnTo>
                    <a:pt x="3365143" y="202908"/>
                  </a:lnTo>
                  <a:lnTo>
                    <a:pt x="3386341" y="207727"/>
                  </a:lnTo>
                  <a:lnTo>
                    <a:pt x="3407485" y="213277"/>
                  </a:lnTo>
                  <a:lnTo>
                    <a:pt x="3428592" y="219314"/>
                  </a:lnTo>
                  <a:lnTo>
                    <a:pt x="3470743" y="229138"/>
                  </a:lnTo>
                  <a:lnTo>
                    <a:pt x="3603411" y="255797"/>
                  </a:lnTo>
                  <a:lnTo>
                    <a:pt x="3619978" y="260515"/>
                  </a:lnTo>
                  <a:lnTo>
                    <a:pt x="3635698" y="265998"/>
                  </a:lnTo>
                  <a:lnTo>
                    <a:pt x="3650851" y="271991"/>
                  </a:lnTo>
                  <a:lnTo>
                    <a:pt x="3680154" y="281765"/>
                  </a:lnTo>
                  <a:lnTo>
                    <a:pt x="3708759" y="290005"/>
                  </a:lnTo>
                  <a:lnTo>
                    <a:pt x="3737055" y="297563"/>
                  </a:lnTo>
                  <a:lnTo>
                    <a:pt x="3751144" y="302382"/>
                  </a:lnTo>
                  <a:lnTo>
                    <a:pt x="3765212" y="307933"/>
                  </a:lnTo>
                  <a:lnTo>
                    <a:pt x="3807370" y="326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04673" y="2650434"/>
              <a:ext cx="186011" cy="231388"/>
            </a:xfrm>
            <a:custGeom>
              <a:avLst/>
              <a:gdLst/>
              <a:ahLst/>
              <a:cxnLst/>
              <a:rect l="0" t="0" r="0" b="0"/>
              <a:pathLst>
                <a:path w="186011" h="231388">
                  <a:moveTo>
                    <a:pt x="70316" y="0"/>
                  </a:moveTo>
                  <a:lnTo>
                    <a:pt x="64733" y="27917"/>
                  </a:lnTo>
                  <a:lnTo>
                    <a:pt x="58875" y="54089"/>
                  </a:lnTo>
                  <a:lnTo>
                    <a:pt x="55677" y="67612"/>
                  </a:lnTo>
                  <a:lnTo>
                    <a:pt x="51208" y="80134"/>
                  </a:lnTo>
                  <a:lnTo>
                    <a:pt x="45891" y="91987"/>
                  </a:lnTo>
                  <a:lnTo>
                    <a:pt x="20564" y="141785"/>
                  </a:lnTo>
                  <a:lnTo>
                    <a:pt x="13776" y="154123"/>
                  </a:lnTo>
                  <a:lnTo>
                    <a:pt x="6913" y="165854"/>
                  </a:lnTo>
                  <a:lnTo>
                    <a:pt x="0" y="177181"/>
                  </a:lnTo>
                  <a:lnTo>
                    <a:pt x="66" y="184732"/>
                  </a:lnTo>
                  <a:lnTo>
                    <a:pt x="4785" y="189767"/>
                  </a:lnTo>
                  <a:lnTo>
                    <a:pt x="12605" y="193123"/>
                  </a:lnTo>
                  <a:lnTo>
                    <a:pt x="22493" y="195360"/>
                  </a:lnTo>
                  <a:lnTo>
                    <a:pt x="33760" y="196851"/>
                  </a:lnTo>
                  <a:lnTo>
                    <a:pt x="45945" y="197846"/>
                  </a:lnTo>
                  <a:lnTo>
                    <a:pt x="57575" y="200846"/>
                  </a:lnTo>
                  <a:lnTo>
                    <a:pt x="68834" y="205183"/>
                  </a:lnTo>
                  <a:lnTo>
                    <a:pt x="79845" y="210412"/>
                  </a:lnTo>
                  <a:lnTo>
                    <a:pt x="93030" y="215067"/>
                  </a:lnTo>
                  <a:lnTo>
                    <a:pt x="107663" y="219338"/>
                  </a:lnTo>
                  <a:lnTo>
                    <a:pt x="186010" y="2313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827577" y="2681987"/>
              <a:ext cx="73624" cy="431223"/>
            </a:xfrm>
            <a:custGeom>
              <a:avLst/>
              <a:gdLst/>
              <a:ahLst/>
              <a:cxnLst/>
              <a:rect l="0" t="0" r="0" b="0"/>
              <a:pathLst>
                <a:path w="73624" h="431223">
                  <a:moveTo>
                    <a:pt x="73623" y="0"/>
                  </a:moveTo>
                  <a:lnTo>
                    <a:pt x="68040" y="16750"/>
                  </a:lnTo>
                  <a:lnTo>
                    <a:pt x="65227" y="26359"/>
                  </a:lnTo>
                  <a:lnTo>
                    <a:pt x="58985" y="49501"/>
                  </a:lnTo>
                  <a:lnTo>
                    <a:pt x="52315" y="78484"/>
                  </a:lnTo>
                  <a:lnTo>
                    <a:pt x="48900" y="94393"/>
                  </a:lnTo>
                  <a:lnTo>
                    <a:pt x="44286" y="108505"/>
                  </a:lnTo>
                  <a:lnTo>
                    <a:pt x="38873" y="121419"/>
                  </a:lnTo>
                  <a:lnTo>
                    <a:pt x="32927" y="133534"/>
                  </a:lnTo>
                  <a:lnTo>
                    <a:pt x="27795" y="147454"/>
                  </a:lnTo>
                  <a:lnTo>
                    <a:pt x="23204" y="162577"/>
                  </a:lnTo>
                  <a:lnTo>
                    <a:pt x="18976" y="178502"/>
                  </a:lnTo>
                  <a:lnTo>
                    <a:pt x="11160" y="205546"/>
                  </a:lnTo>
                  <a:lnTo>
                    <a:pt x="7441" y="217665"/>
                  </a:lnTo>
                  <a:lnTo>
                    <a:pt x="4960" y="232757"/>
                  </a:lnTo>
                  <a:lnTo>
                    <a:pt x="3307" y="249830"/>
                  </a:lnTo>
                  <a:lnTo>
                    <a:pt x="2205" y="268223"/>
                  </a:lnTo>
                  <a:lnTo>
                    <a:pt x="980" y="304242"/>
                  </a:lnTo>
                  <a:lnTo>
                    <a:pt x="291" y="354254"/>
                  </a:lnTo>
                  <a:lnTo>
                    <a:pt x="0" y="431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037929" y="2881821"/>
              <a:ext cx="136730" cy="241906"/>
            </a:xfrm>
            <a:custGeom>
              <a:avLst/>
              <a:gdLst/>
              <a:ahLst/>
              <a:cxnLst/>
              <a:rect l="0" t="0" r="0" b="0"/>
              <a:pathLst>
                <a:path w="136730" h="241906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14639" y="89839"/>
                  </a:lnTo>
                  <a:lnTo>
                    <a:pt x="19109" y="103132"/>
                  </a:lnTo>
                  <a:lnTo>
                    <a:pt x="24425" y="116668"/>
                  </a:lnTo>
                  <a:lnTo>
                    <a:pt x="30307" y="130367"/>
                  </a:lnTo>
                  <a:lnTo>
                    <a:pt x="37734" y="143005"/>
                  </a:lnTo>
                  <a:lnTo>
                    <a:pt x="46191" y="154937"/>
                  </a:lnTo>
                  <a:lnTo>
                    <a:pt x="55335" y="166397"/>
                  </a:lnTo>
                  <a:lnTo>
                    <a:pt x="63768" y="176374"/>
                  </a:lnTo>
                  <a:lnTo>
                    <a:pt x="71728" y="185363"/>
                  </a:lnTo>
                  <a:lnTo>
                    <a:pt x="79372" y="193693"/>
                  </a:lnTo>
                  <a:lnTo>
                    <a:pt x="89142" y="202752"/>
                  </a:lnTo>
                  <a:lnTo>
                    <a:pt x="100330" y="212297"/>
                  </a:lnTo>
                  <a:lnTo>
                    <a:pt x="136729" y="241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964306" y="2892339"/>
              <a:ext cx="199835" cy="262941"/>
            </a:xfrm>
            <a:custGeom>
              <a:avLst/>
              <a:gdLst/>
              <a:ahLst/>
              <a:cxnLst/>
              <a:rect l="0" t="0" r="0" b="0"/>
              <a:pathLst>
                <a:path w="199835" h="262941">
                  <a:moveTo>
                    <a:pt x="199834" y="0"/>
                  </a:moveTo>
                  <a:lnTo>
                    <a:pt x="194251" y="16750"/>
                  </a:lnTo>
                  <a:lnTo>
                    <a:pt x="190269" y="25190"/>
                  </a:lnTo>
                  <a:lnTo>
                    <a:pt x="185277" y="34323"/>
                  </a:lnTo>
                  <a:lnTo>
                    <a:pt x="179612" y="43917"/>
                  </a:lnTo>
                  <a:lnTo>
                    <a:pt x="172330" y="54988"/>
                  </a:lnTo>
                  <a:lnTo>
                    <a:pt x="154888" y="79754"/>
                  </a:lnTo>
                  <a:lnTo>
                    <a:pt x="146498" y="90565"/>
                  </a:lnTo>
                  <a:lnTo>
                    <a:pt x="138567" y="100110"/>
                  </a:lnTo>
                  <a:lnTo>
                    <a:pt x="130943" y="108810"/>
                  </a:lnTo>
                  <a:lnTo>
                    <a:pt x="122354" y="116948"/>
                  </a:lnTo>
                  <a:lnTo>
                    <a:pt x="113122" y="124710"/>
                  </a:lnTo>
                  <a:lnTo>
                    <a:pt x="103461" y="132222"/>
                  </a:lnTo>
                  <a:lnTo>
                    <a:pt x="93515" y="141905"/>
                  </a:lnTo>
                  <a:lnTo>
                    <a:pt x="83379" y="153034"/>
                  </a:lnTo>
                  <a:lnTo>
                    <a:pt x="73115" y="165128"/>
                  </a:lnTo>
                  <a:lnTo>
                    <a:pt x="62767" y="176697"/>
                  </a:lnTo>
                  <a:lnTo>
                    <a:pt x="41920" y="198900"/>
                  </a:lnTo>
                  <a:lnTo>
                    <a:pt x="33790" y="210898"/>
                  </a:lnTo>
                  <a:lnTo>
                    <a:pt x="27201" y="223571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563809" y="2955445"/>
              <a:ext cx="210353" cy="10518"/>
            </a:xfrm>
            <a:custGeom>
              <a:avLst/>
              <a:gdLst/>
              <a:ahLst/>
              <a:cxnLst/>
              <a:rect l="0" t="0" r="0" b="0"/>
              <a:pathLst>
                <a:path w="210353" h="10518">
                  <a:moveTo>
                    <a:pt x="0" y="0"/>
                  </a:moveTo>
                  <a:lnTo>
                    <a:pt x="67612" y="0"/>
                  </a:lnTo>
                  <a:lnTo>
                    <a:pt x="82471" y="1168"/>
                  </a:lnTo>
                  <a:lnTo>
                    <a:pt x="98219" y="3116"/>
                  </a:lnTo>
                  <a:lnTo>
                    <a:pt x="114562" y="5583"/>
                  </a:lnTo>
                  <a:lnTo>
                    <a:pt x="130131" y="7228"/>
                  </a:lnTo>
                  <a:lnTo>
                    <a:pt x="145185" y="8324"/>
                  </a:lnTo>
                  <a:lnTo>
                    <a:pt x="210352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658468" y="3050103"/>
              <a:ext cx="199835" cy="21036"/>
            </a:xfrm>
            <a:custGeom>
              <a:avLst/>
              <a:gdLst/>
              <a:ahLst/>
              <a:cxnLst/>
              <a:rect l="0" t="0" r="0" b="0"/>
              <a:pathLst>
                <a:path w="199835" h="21036">
                  <a:moveTo>
                    <a:pt x="0" y="0"/>
                  </a:moveTo>
                  <a:lnTo>
                    <a:pt x="16750" y="5584"/>
                  </a:lnTo>
                  <a:lnTo>
                    <a:pt x="27527" y="7228"/>
                  </a:lnTo>
                  <a:lnTo>
                    <a:pt x="40555" y="8325"/>
                  </a:lnTo>
                  <a:lnTo>
                    <a:pt x="55084" y="9056"/>
                  </a:lnTo>
                  <a:lnTo>
                    <a:pt x="70612" y="10712"/>
                  </a:lnTo>
                  <a:lnTo>
                    <a:pt x="86808" y="12984"/>
                  </a:lnTo>
                  <a:lnTo>
                    <a:pt x="103448" y="15668"/>
                  </a:lnTo>
                  <a:lnTo>
                    <a:pt x="120384" y="17457"/>
                  </a:lnTo>
                  <a:lnTo>
                    <a:pt x="137519" y="18650"/>
                  </a:lnTo>
                  <a:lnTo>
                    <a:pt x="199834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037101" y="2892339"/>
            <a:ext cx="809856" cy="336564"/>
            <a:chOff x="6037101" y="2892339"/>
            <a:chExt cx="809856" cy="336564"/>
          </a:xfrm>
        </p:grpSpPr>
        <p:sp>
          <p:nvSpPr>
            <p:cNvPr id="69" name="Freeform 68"/>
            <p:cNvSpPr/>
            <p:nvPr/>
          </p:nvSpPr>
          <p:spPr>
            <a:xfrm>
              <a:off x="6037101" y="3029068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0"/>
                  </a:moveTo>
                  <a:lnTo>
                    <a:pt x="16750" y="5583"/>
                  </a:lnTo>
                  <a:lnTo>
                    <a:pt x="27528" y="7228"/>
                  </a:lnTo>
                  <a:lnTo>
                    <a:pt x="40555" y="8325"/>
                  </a:lnTo>
                  <a:lnTo>
                    <a:pt x="55084" y="9056"/>
                  </a:lnTo>
                  <a:lnTo>
                    <a:pt x="68275" y="10712"/>
                  </a:lnTo>
                  <a:lnTo>
                    <a:pt x="80576" y="12984"/>
                  </a:lnTo>
                  <a:lnTo>
                    <a:pt x="136729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352629" y="2892339"/>
              <a:ext cx="73624" cy="315529"/>
            </a:xfrm>
            <a:custGeom>
              <a:avLst/>
              <a:gdLst/>
              <a:ahLst/>
              <a:cxnLst/>
              <a:rect l="0" t="0" r="0" b="0"/>
              <a:pathLst>
                <a:path w="73624" h="315529">
                  <a:moveTo>
                    <a:pt x="0" y="0"/>
                  </a:moveTo>
                  <a:lnTo>
                    <a:pt x="11167" y="11167"/>
                  </a:lnTo>
                  <a:lnTo>
                    <a:pt x="14457" y="20300"/>
                  </a:lnTo>
                  <a:lnTo>
                    <a:pt x="16650" y="32231"/>
                  </a:lnTo>
                  <a:lnTo>
                    <a:pt x="18112" y="46028"/>
                  </a:lnTo>
                  <a:lnTo>
                    <a:pt x="20255" y="59901"/>
                  </a:lnTo>
                  <a:lnTo>
                    <a:pt x="22853" y="73824"/>
                  </a:lnTo>
                  <a:lnTo>
                    <a:pt x="25752" y="87781"/>
                  </a:lnTo>
                  <a:lnTo>
                    <a:pt x="27686" y="101759"/>
                  </a:lnTo>
                  <a:lnTo>
                    <a:pt x="28975" y="115753"/>
                  </a:lnTo>
                  <a:lnTo>
                    <a:pt x="29834" y="129757"/>
                  </a:lnTo>
                  <a:lnTo>
                    <a:pt x="32744" y="144936"/>
                  </a:lnTo>
                  <a:lnTo>
                    <a:pt x="37022" y="160898"/>
                  </a:lnTo>
                  <a:lnTo>
                    <a:pt x="42210" y="177383"/>
                  </a:lnTo>
                  <a:lnTo>
                    <a:pt x="45669" y="193047"/>
                  </a:lnTo>
                  <a:lnTo>
                    <a:pt x="47976" y="208164"/>
                  </a:lnTo>
                  <a:lnTo>
                    <a:pt x="49513" y="222917"/>
                  </a:lnTo>
                  <a:lnTo>
                    <a:pt x="51707" y="236258"/>
                  </a:lnTo>
                  <a:lnTo>
                    <a:pt x="54338" y="248658"/>
                  </a:lnTo>
                  <a:lnTo>
                    <a:pt x="57261" y="260431"/>
                  </a:lnTo>
                  <a:lnTo>
                    <a:pt x="60378" y="271785"/>
                  </a:lnTo>
                  <a:lnTo>
                    <a:pt x="73623" y="315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20911" y="2909264"/>
              <a:ext cx="326046" cy="319639"/>
            </a:xfrm>
            <a:custGeom>
              <a:avLst/>
              <a:gdLst/>
              <a:ahLst/>
              <a:cxnLst/>
              <a:rect l="0" t="0" r="0" b="0"/>
              <a:pathLst>
                <a:path w="326046" h="319639">
                  <a:moveTo>
                    <a:pt x="0" y="25146"/>
                  </a:moveTo>
                  <a:lnTo>
                    <a:pt x="11167" y="13979"/>
                  </a:lnTo>
                  <a:lnTo>
                    <a:pt x="19130" y="9521"/>
                  </a:lnTo>
                  <a:lnTo>
                    <a:pt x="29114" y="5380"/>
                  </a:lnTo>
                  <a:lnTo>
                    <a:pt x="40445" y="1451"/>
                  </a:lnTo>
                  <a:lnTo>
                    <a:pt x="51504" y="0"/>
                  </a:lnTo>
                  <a:lnTo>
                    <a:pt x="62383" y="202"/>
                  </a:lnTo>
                  <a:lnTo>
                    <a:pt x="73141" y="1505"/>
                  </a:lnTo>
                  <a:lnTo>
                    <a:pt x="83819" y="3542"/>
                  </a:lnTo>
                  <a:lnTo>
                    <a:pt x="94444" y="6069"/>
                  </a:lnTo>
                  <a:lnTo>
                    <a:pt x="105033" y="8922"/>
                  </a:lnTo>
                  <a:lnTo>
                    <a:pt x="116767" y="14330"/>
                  </a:lnTo>
                  <a:lnTo>
                    <a:pt x="129264" y="21441"/>
                  </a:lnTo>
                  <a:lnTo>
                    <a:pt x="142269" y="29687"/>
                  </a:lnTo>
                  <a:lnTo>
                    <a:pt x="155614" y="38691"/>
                  </a:lnTo>
                  <a:lnTo>
                    <a:pt x="182907" y="58044"/>
                  </a:lnTo>
                  <a:lnTo>
                    <a:pt x="194393" y="69282"/>
                  </a:lnTo>
                  <a:lnTo>
                    <a:pt x="204387" y="81448"/>
                  </a:lnTo>
                  <a:lnTo>
                    <a:pt x="213386" y="94233"/>
                  </a:lnTo>
                  <a:lnTo>
                    <a:pt x="221723" y="107431"/>
                  </a:lnTo>
                  <a:lnTo>
                    <a:pt x="229619" y="120904"/>
                  </a:lnTo>
                  <a:lnTo>
                    <a:pt x="237219" y="134561"/>
                  </a:lnTo>
                  <a:lnTo>
                    <a:pt x="242287" y="149508"/>
                  </a:lnTo>
                  <a:lnTo>
                    <a:pt x="245665" y="165316"/>
                  </a:lnTo>
                  <a:lnTo>
                    <a:pt x="247917" y="181698"/>
                  </a:lnTo>
                  <a:lnTo>
                    <a:pt x="247082" y="196126"/>
                  </a:lnTo>
                  <a:lnTo>
                    <a:pt x="244187" y="209249"/>
                  </a:lnTo>
                  <a:lnTo>
                    <a:pt x="239920" y="221505"/>
                  </a:lnTo>
                  <a:lnTo>
                    <a:pt x="234738" y="232012"/>
                  </a:lnTo>
                  <a:lnTo>
                    <a:pt x="228946" y="241354"/>
                  </a:lnTo>
                  <a:lnTo>
                    <a:pt x="222748" y="249920"/>
                  </a:lnTo>
                  <a:lnTo>
                    <a:pt x="215110" y="257967"/>
                  </a:lnTo>
                  <a:lnTo>
                    <a:pt x="206512" y="265669"/>
                  </a:lnTo>
                  <a:lnTo>
                    <a:pt x="197274" y="273141"/>
                  </a:lnTo>
                  <a:lnTo>
                    <a:pt x="185272" y="278123"/>
                  </a:lnTo>
                  <a:lnTo>
                    <a:pt x="171428" y="281444"/>
                  </a:lnTo>
                  <a:lnTo>
                    <a:pt x="156356" y="283658"/>
                  </a:lnTo>
                  <a:lnTo>
                    <a:pt x="141633" y="283965"/>
                  </a:lnTo>
                  <a:lnTo>
                    <a:pt x="127143" y="283001"/>
                  </a:lnTo>
                  <a:lnTo>
                    <a:pt x="112809" y="281190"/>
                  </a:lnTo>
                  <a:lnTo>
                    <a:pt x="100915" y="277646"/>
                  </a:lnTo>
                  <a:lnTo>
                    <a:pt x="90650" y="272945"/>
                  </a:lnTo>
                  <a:lnTo>
                    <a:pt x="81468" y="267474"/>
                  </a:lnTo>
                  <a:lnTo>
                    <a:pt x="76516" y="259153"/>
                  </a:lnTo>
                  <a:lnTo>
                    <a:pt x="74383" y="248930"/>
                  </a:lnTo>
                  <a:lnTo>
                    <a:pt x="74129" y="237441"/>
                  </a:lnTo>
                  <a:lnTo>
                    <a:pt x="78635" y="228613"/>
                  </a:lnTo>
                  <a:lnTo>
                    <a:pt x="86313" y="221559"/>
                  </a:lnTo>
                  <a:lnTo>
                    <a:pt x="96106" y="215687"/>
                  </a:lnTo>
                  <a:lnTo>
                    <a:pt x="109647" y="212942"/>
                  </a:lnTo>
                  <a:lnTo>
                    <a:pt x="125687" y="212280"/>
                  </a:lnTo>
                  <a:lnTo>
                    <a:pt x="143390" y="213007"/>
                  </a:lnTo>
                  <a:lnTo>
                    <a:pt x="159868" y="215830"/>
                  </a:lnTo>
                  <a:lnTo>
                    <a:pt x="175527" y="220048"/>
                  </a:lnTo>
                  <a:lnTo>
                    <a:pt x="228663" y="238029"/>
                  </a:lnTo>
                  <a:lnTo>
                    <a:pt x="238920" y="243029"/>
                  </a:lnTo>
                  <a:lnTo>
                    <a:pt x="248095" y="248699"/>
                  </a:lnTo>
                  <a:lnTo>
                    <a:pt x="256549" y="254816"/>
                  </a:lnTo>
                  <a:lnTo>
                    <a:pt x="265691" y="262400"/>
                  </a:lnTo>
                  <a:lnTo>
                    <a:pt x="275291" y="270962"/>
                  </a:lnTo>
                  <a:lnTo>
                    <a:pt x="294139" y="288655"/>
                  </a:lnTo>
                  <a:lnTo>
                    <a:pt x="326045" y="3196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575155" y="3207867"/>
            <a:ext cx="631057" cy="483810"/>
            <a:chOff x="4575155" y="3207867"/>
            <a:chExt cx="631057" cy="483810"/>
          </a:xfrm>
        </p:grpSpPr>
        <p:sp>
          <p:nvSpPr>
            <p:cNvPr id="73" name="Freeform 72"/>
            <p:cNvSpPr/>
            <p:nvPr/>
          </p:nvSpPr>
          <p:spPr>
            <a:xfrm>
              <a:off x="4575155" y="3207867"/>
              <a:ext cx="631057" cy="52589"/>
            </a:xfrm>
            <a:custGeom>
              <a:avLst/>
              <a:gdLst/>
              <a:ahLst/>
              <a:cxnLst/>
              <a:rect l="0" t="0" r="0" b="0"/>
              <a:pathLst>
                <a:path w="631057" h="52589">
                  <a:moveTo>
                    <a:pt x="0" y="0"/>
                  </a:moveTo>
                  <a:lnTo>
                    <a:pt x="78779" y="0"/>
                  </a:lnTo>
                  <a:lnTo>
                    <a:pt x="94589" y="1169"/>
                  </a:lnTo>
                  <a:lnTo>
                    <a:pt x="108636" y="3117"/>
                  </a:lnTo>
                  <a:lnTo>
                    <a:pt x="121506" y="5584"/>
                  </a:lnTo>
                  <a:lnTo>
                    <a:pt x="134761" y="7228"/>
                  </a:lnTo>
                  <a:lnTo>
                    <a:pt x="148271" y="8325"/>
                  </a:lnTo>
                  <a:lnTo>
                    <a:pt x="161953" y="9056"/>
                  </a:lnTo>
                  <a:lnTo>
                    <a:pt x="180423" y="10712"/>
                  </a:lnTo>
                  <a:lnTo>
                    <a:pt x="225876" y="15668"/>
                  </a:lnTo>
                  <a:lnTo>
                    <a:pt x="246411" y="17457"/>
                  </a:lnTo>
                  <a:lnTo>
                    <a:pt x="264775" y="18650"/>
                  </a:lnTo>
                  <a:lnTo>
                    <a:pt x="297646" y="19975"/>
                  </a:lnTo>
                  <a:lnTo>
                    <a:pt x="327836" y="20564"/>
                  </a:lnTo>
                  <a:lnTo>
                    <a:pt x="342432" y="21890"/>
                  </a:lnTo>
                  <a:lnTo>
                    <a:pt x="356836" y="23942"/>
                  </a:lnTo>
                  <a:lnTo>
                    <a:pt x="371114" y="26479"/>
                  </a:lnTo>
                  <a:lnTo>
                    <a:pt x="385306" y="28170"/>
                  </a:lnTo>
                  <a:lnTo>
                    <a:pt x="399443" y="29298"/>
                  </a:lnTo>
                  <a:lnTo>
                    <a:pt x="413542" y="30049"/>
                  </a:lnTo>
                  <a:lnTo>
                    <a:pt x="432290" y="31719"/>
                  </a:lnTo>
                  <a:lnTo>
                    <a:pt x="478051" y="36691"/>
                  </a:lnTo>
                  <a:lnTo>
                    <a:pt x="501006" y="38484"/>
                  </a:lnTo>
                  <a:lnTo>
                    <a:pt x="523321" y="39679"/>
                  </a:lnTo>
                  <a:lnTo>
                    <a:pt x="545209" y="40476"/>
                  </a:lnTo>
                  <a:lnTo>
                    <a:pt x="564475" y="42176"/>
                  </a:lnTo>
                  <a:lnTo>
                    <a:pt x="581995" y="44478"/>
                  </a:lnTo>
                  <a:lnTo>
                    <a:pt x="631056" y="525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932704" y="3323561"/>
              <a:ext cx="126261" cy="147247"/>
            </a:xfrm>
            <a:custGeom>
              <a:avLst/>
              <a:gdLst/>
              <a:ahLst/>
              <a:cxnLst/>
              <a:rect l="0" t="0" r="0" b="0"/>
              <a:pathLst>
                <a:path w="126261" h="147247">
                  <a:moveTo>
                    <a:pt x="42120" y="0"/>
                  </a:moveTo>
                  <a:lnTo>
                    <a:pt x="42120" y="22333"/>
                  </a:lnTo>
                  <a:lnTo>
                    <a:pt x="39783" y="32418"/>
                  </a:lnTo>
                  <a:lnTo>
                    <a:pt x="35887" y="42647"/>
                  </a:lnTo>
                  <a:lnTo>
                    <a:pt x="30953" y="52972"/>
                  </a:lnTo>
                  <a:lnTo>
                    <a:pt x="26494" y="63362"/>
                  </a:lnTo>
                  <a:lnTo>
                    <a:pt x="22354" y="73794"/>
                  </a:lnTo>
                  <a:lnTo>
                    <a:pt x="18425" y="84255"/>
                  </a:lnTo>
                  <a:lnTo>
                    <a:pt x="13468" y="93566"/>
                  </a:lnTo>
                  <a:lnTo>
                    <a:pt x="7826" y="102110"/>
                  </a:lnTo>
                  <a:lnTo>
                    <a:pt x="1728" y="110144"/>
                  </a:lnTo>
                  <a:lnTo>
                    <a:pt x="0" y="117837"/>
                  </a:lnTo>
                  <a:lnTo>
                    <a:pt x="1185" y="125302"/>
                  </a:lnTo>
                  <a:lnTo>
                    <a:pt x="4312" y="132617"/>
                  </a:lnTo>
                  <a:lnTo>
                    <a:pt x="11071" y="137494"/>
                  </a:lnTo>
                  <a:lnTo>
                    <a:pt x="20252" y="140744"/>
                  </a:lnTo>
                  <a:lnTo>
                    <a:pt x="31047" y="142911"/>
                  </a:lnTo>
                  <a:lnTo>
                    <a:pt x="44087" y="144356"/>
                  </a:lnTo>
                  <a:lnTo>
                    <a:pt x="58623" y="145320"/>
                  </a:lnTo>
                  <a:lnTo>
                    <a:pt x="126260" y="147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048447" y="3365631"/>
              <a:ext cx="63106" cy="326046"/>
            </a:xfrm>
            <a:custGeom>
              <a:avLst/>
              <a:gdLst/>
              <a:ahLst/>
              <a:cxnLst/>
              <a:rect l="0" t="0" r="0" b="0"/>
              <a:pathLst>
                <a:path w="63106" h="326046">
                  <a:moveTo>
                    <a:pt x="63105" y="0"/>
                  </a:moveTo>
                  <a:lnTo>
                    <a:pt x="57521" y="16750"/>
                  </a:lnTo>
                  <a:lnTo>
                    <a:pt x="55877" y="26359"/>
                  </a:lnTo>
                  <a:lnTo>
                    <a:pt x="54781" y="37439"/>
                  </a:lnTo>
                  <a:lnTo>
                    <a:pt x="54050" y="49501"/>
                  </a:lnTo>
                  <a:lnTo>
                    <a:pt x="52393" y="63384"/>
                  </a:lnTo>
                  <a:lnTo>
                    <a:pt x="50121" y="78483"/>
                  </a:lnTo>
                  <a:lnTo>
                    <a:pt x="47437" y="94393"/>
                  </a:lnTo>
                  <a:lnTo>
                    <a:pt x="44480" y="109673"/>
                  </a:lnTo>
                  <a:lnTo>
                    <a:pt x="38077" y="139117"/>
                  </a:lnTo>
                  <a:lnTo>
                    <a:pt x="20971" y="210205"/>
                  </a:lnTo>
                  <a:lnTo>
                    <a:pt x="17486" y="224278"/>
                  </a:lnTo>
                  <a:lnTo>
                    <a:pt x="10498" y="255495"/>
                  </a:lnTo>
                  <a:lnTo>
                    <a:pt x="0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100207" y="3281924"/>
            <a:ext cx="620539" cy="472859"/>
            <a:chOff x="6100207" y="3281924"/>
            <a:chExt cx="620539" cy="472859"/>
          </a:xfrm>
        </p:grpSpPr>
        <p:sp>
          <p:nvSpPr>
            <p:cNvPr id="77" name="Freeform 76"/>
            <p:cNvSpPr/>
            <p:nvPr/>
          </p:nvSpPr>
          <p:spPr>
            <a:xfrm>
              <a:off x="6100207" y="3281924"/>
              <a:ext cx="620539" cy="16145"/>
            </a:xfrm>
            <a:custGeom>
              <a:avLst/>
              <a:gdLst/>
              <a:ahLst/>
              <a:cxnLst/>
              <a:rect l="0" t="0" r="0" b="0"/>
              <a:pathLst>
                <a:path w="620539" h="16145">
                  <a:moveTo>
                    <a:pt x="0" y="10084"/>
                  </a:moveTo>
                  <a:lnTo>
                    <a:pt x="22333" y="10084"/>
                  </a:lnTo>
                  <a:lnTo>
                    <a:pt x="33586" y="11253"/>
                  </a:lnTo>
                  <a:lnTo>
                    <a:pt x="45763" y="13200"/>
                  </a:lnTo>
                  <a:lnTo>
                    <a:pt x="58556" y="15668"/>
                  </a:lnTo>
                  <a:lnTo>
                    <a:pt x="71759" y="16144"/>
                  </a:lnTo>
                  <a:lnTo>
                    <a:pt x="85235" y="15292"/>
                  </a:lnTo>
                  <a:lnTo>
                    <a:pt x="98894" y="13556"/>
                  </a:lnTo>
                  <a:lnTo>
                    <a:pt x="115011" y="12399"/>
                  </a:lnTo>
                  <a:lnTo>
                    <a:pt x="132767" y="11627"/>
                  </a:lnTo>
                  <a:lnTo>
                    <a:pt x="171195" y="10770"/>
                  </a:lnTo>
                  <a:lnTo>
                    <a:pt x="336676" y="10111"/>
                  </a:lnTo>
                  <a:lnTo>
                    <a:pt x="355336" y="8933"/>
                  </a:lnTo>
                  <a:lnTo>
                    <a:pt x="372451" y="6979"/>
                  </a:lnTo>
                  <a:lnTo>
                    <a:pt x="388535" y="4508"/>
                  </a:lnTo>
                  <a:lnTo>
                    <a:pt x="406270" y="2861"/>
                  </a:lnTo>
                  <a:lnTo>
                    <a:pt x="425104" y="1763"/>
                  </a:lnTo>
                  <a:lnTo>
                    <a:pt x="464730" y="543"/>
                  </a:lnTo>
                  <a:lnTo>
                    <a:pt x="505714" y="0"/>
                  </a:lnTo>
                  <a:lnTo>
                    <a:pt x="524121" y="1024"/>
                  </a:lnTo>
                  <a:lnTo>
                    <a:pt x="541069" y="2875"/>
                  </a:lnTo>
                  <a:lnTo>
                    <a:pt x="620538" y="10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407711" y="3344596"/>
              <a:ext cx="155271" cy="231388"/>
            </a:xfrm>
            <a:custGeom>
              <a:avLst/>
              <a:gdLst/>
              <a:ahLst/>
              <a:cxnLst/>
              <a:rect l="0" t="0" r="0" b="0"/>
              <a:pathLst>
                <a:path w="155271" h="231388">
                  <a:moveTo>
                    <a:pt x="50094" y="0"/>
                  </a:moveTo>
                  <a:lnTo>
                    <a:pt x="44511" y="27917"/>
                  </a:lnTo>
                  <a:lnTo>
                    <a:pt x="38653" y="54088"/>
                  </a:lnTo>
                  <a:lnTo>
                    <a:pt x="35455" y="67612"/>
                  </a:lnTo>
                  <a:lnTo>
                    <a:pt x="30986" y="80133"/>
                  </a:lnTo>
                  <a:lnTo>
                    <a:pt x="25669" y="91986"/>
                  </a:lnTo>
                  <a:lnTo>
                    <a:pt x="19787" y="103395"/>
                  </a:lnTo>
                  <a:lnTo>
                    <a:pt x="14697" y="114506"/>
                  </a:lnTo>
                  <a:lnTo>
                    <a:pt x="10136" y="125420"/>
                  </a:lnTo>
                  <a:lnTo>
                    <a:pt x="5926" y="136201"/>
                  </a:lnTo>
                  <a:lnTo>
                    <a:pt x="3119" y="148063"/>
                  </a:lnTo>
                  <a:lnTo>
                    <a:pt x="1248" y="160645"/>
                  </a:lnTo>
                  <a:lnTo>
                    <a:pt x="0" y="173709"/>
                  </a:lnTo>
                  <a:lnTo>
                    <a:pt x="3844" y="182417"/>
                  </a:lnTo>
                  <a:lnTo>
                    <a:pt x="11080" y="188223"/>
                  </a:lnTo>
                  <a:lnTo>
                    <a:pt x="20579" y="192093"/>
                  </a:lnTo>
                  <a:lnTo>
                    <a:pt x="31586" y="195842"/>
                  </a:lnTo>
                  <a:lnTo>
                    <a:pt x="43599" y="199510"/>
                  </a:lnTo>
                  <a:lnTo>
                    <a:pt x="68242" y="206702"/>
                  </a:lnTo>
                  <a:lnTo>
                    <a:pt x="90881" y="213794"/>
                  </a:lnTo>
                  <a:lnTo>
                    <a:pt x="115745" y="220841"/>
                  </a:lnTo>
                  <a:lnTo>
                    <a:pt x="155270" y="2313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594533" y="3460289"/>
              <a:ext cx="21037" cy="294494"/>
            </a:xfrm>
            <a:custGeom>
              <a:avLst/>
              <a:gdLst/>
              <a:ahLst/>
              <a:cxnLst/>
              <a:rect l="0" t="0" r="0" b="0"/>
              <a:pathLst>
                <a:path w="21037" h="294494">
                  <a:moveTo>
                    <a:pt x="21036" y="0"/>
                  </a:moveTo>
                  <a:lnTo>
                    <a:pt x="21036" y="67612"/>
                  </a:lnTo>
                  <a:lnTo>
                    <a:pt x="19868" y="82471"/>
                  </a:lnTo>
                  <a:lnTo>
                    <a:pt x="17920" y="98220"/>
                  </a:lnTo>
                  <a:lnTo>
                    <a:pt x="15453" y="114562"/>
                  </a:lnTo>
                  <a:lnTo>
                    <a:pt x="13808" y="131300"/>
                  </a:lnTo>
                  <a:lnTo>
                    <a:pt x="12712" y="148302"/>
                  </a:lnTo>
                  <a:lnTo>
                    <a:pt x="11981" y="165479"/>
                  </a:lnTo>
                  <a:lnTo>
                    <a:pt x="10325" y="183943"/>
                  </a:lnTo>
                  <a:lnTo>
                    <a:pt x="8052" y="203264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048447" y="4091346"/>
            <a:ext cx="1233607" cy="605613"/>
            <a:chOff x="5048447" y="4091346"/>
            <a:chExt cx="1233607" cy="605613"/>
          </a:xfrm>
        </p:grpSpPr>
        <p:sp>
          <p:nvSpPr>
            <p:cNvPr id="81" name="Freeform 80"/>
            <p:cNvSpPr/>
            <p:nvPr/>
          </p:nvSpPr>
          <p:spPr>
            <a:xfrm>
              <a:off x="5069482" y="4091346"/>
              <a:ext cx="168283" cy="241905"/>
            </a:xfrm>
            <a:custGeom>
              <a:avLst/>
              <a:gdLst/>
              <a:ahLst/>
              <a:cxnLst/>
              <a:rect l="0" t="0" r="0" b="0"/>
              <a:pathLst>
                <a:path w="168283" h="241905">
                  <a:moveTo>
                    <a:pt x="0" y="0"/>
                  </a:moveTo>
                  <a:lnTo>
                    <a:pt x="5583" y="22333"/>
                  </a:lnTo>
                  <a:lnTo>
                    <a:pt x="8397" y="32418"/>
                  </a:lnTo>
                  <a:lnTo>
                    <a:pt x="14639" y="52972"/>
                  </a:lnTo>
                  <a:lnTo>
                    <a:pt x="20277" y="64530"/>
                  </a:lnTo>
                  <a:lnTo>
                    <a:pt x="27541" y="76910"/>
                  </a:lnTo>
                  <a:lnTo>
                    <a:pt x="35890" y="89837"/>
                  </a:lnTo>
                  <a:lnTo>
                    <a:pt x="43793" y="103130"/>
                  </a:lnTo>
                  <a:lnTo>
                    <a:pt x="51400" y="116667"/>
                  </a:lnTo>
                  <a:lnTo>
                    <a:pt x="58808" y="130366"/>
                  </a:lnTo>
                  <a:lnTo>
                    <a:pt x="66083" y="141835"/>
                  </a:lnTo>
                  <a:lnTo>
                    <a:pt x="73271" y="151819"/>
                  </a:lnTo>
                  <a:lnTo>
                    <a:pt x="80400" y="160812"/>
                  </a:lnTo>
                  <a:lnTo>
                    <a:pt x="87490" y="169145"/>
                  </a:lnTo>
                  <a:lnTo>
                    <a:pt x="94554" y="177037"/>
                  </a:lnTo>
                  <a:lnTo>
                    <a:pt x="101601" y="184636"/>
                  </a:lnTo>
                  <a:lnTo>
                    <a:pt x="118779" y="202428"/>
                  </a:lnTo>
                  <a:lnTo>
                    <a:pt x="168282" y="241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048447" y="4091346"/>
              <a:ext cx="157765" cy="220870"/>
            </a:xfrm>
            <a:custGeom>
              <a:avLst/>
              <a:gdLst/>
              <a:ahLst/>
              <a:cxnLst/>
              <a:rect l="0" t="0" r="0" b="0"/>
              <a:pathLst>
                <a:path w="157765" h="220870">
                  <a:moveTo>
                    <a:pt x="157764" y="0"/>
                  </a:moveTo>
                  <a:lnTo>
                    <a:pt x="152180" y="22333"/>
                  </a:lnTo>
                  <a:lnTo>
                    <a:pt x="149367" y="32418"/>
                  </a:lnTo>
                  <a:lnTo>
                    <a:pt x="143125" y="52972"/>
                  </a:lnTo>
                  <a:lnTo>
                    <a:pt x="138655" y="62193"/>
                  </a:lnTo>
                  <a:lnTo>
                    <a:pt x="133339" y="70677"/>
                  </a:lnTo>
                  <a:lnTo>
                    <a:pt x="127457" y="78671"/>
                  </a:lnTo>
                  <a:lnTo>
                    <a:pt x="114689" y="96901"/>
                  </a:lnTo>
                  <a:lnTo>
                    <a:pt x="108012" y="106671"/>
                  </a:lnTo>
                  <a:lnTo>
                    <a:pt x="100055" y="116690"/>
                  </a:lnTo>
                  <a:lnTo>
                    <a:pt x="91244" y="126875"/>
                  </a:lnTo>
                  <a:lnTo>
                    <a:pt x="81865" y="137171"/>
                  </a:lnTo>
                  <a:lnTo>
                    <a:pt x="62094" y="157960"/>
                  </a:lnTo>
                  <a:lnTo>
                    <a:pt x="0" y="220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427080" y="4133416"/>
              <a:ext cx="94660" cy="10518"/>
            </a:xfrm>
            <a:custGeom>
              <a:avLst/>
              <a:gdLst/>
              <a:ahLst/>
              <a:cxnLst/>
              <a:rect l="0" t="0" r="0" b="0"/>
              <a:pathLst>
                <a:path w="94660" h="10518">
                  <a:moveTo>
                    <a:pt x="0" y="0"/>
                  </a:moveTo>
                  <a:lnTo>
                    <a:pt x="22334" y="0"/>
                  </a:lnTo>
                  <a:lnTo>
                    <a:pt x="32419" y="1168"/>
                  </a:lnTo>
                  <a:lnTo>
                    <a:pt x="42648" y="3116"/>
                  </a:lnTo>
                  <a:lnTo>
                    <a:pt x="94659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374492" y="4207039"/>
              <a:ext cx="105178" cy="31554"/>
            </a:xfrm>
            <a:custGeom>
              <a:avLst/>
              <a:gdLst/>
              <a:ahLst/>
              <a:cxnLst/>
              <a:rect l="0" t="0" r="0" b="0"/>
              <a:pathLst>
                <a:path w="105178" h="31554">
                  <a:moveTo>
                    <a:pt x="0" y="0"/>
                  </a:moveTo>
                  <a:lnTo>
                    <a:pt x="11167" y="11167"/>
                  </a:lnTo>
                  <a:lnTo>
                    <a:pt x="19131" y="14456"/>
                  </a:lnTo>
                  <a:lnTo>
                    <a:pt x="29115" y="16649"/>
                  </a:lnTo>
                  <a:lnTo>
                    <a:pt x="40445" y="18111"/>
                  </a:lnTo>
                  <a:lnTo>
                    <a:pt x="51505" y="20254"/>
                  </a:lnTo>
                  <a:lnTo>
                    <a:pt x="62383" y="22852"/>
                  </a:lnTo>
                  <a:lnTo>
                    <a:pt x="105177" y="315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763643" y="4164969"/>
              <a:ext cx="63107" cy="21036"/>
            </a:xfrm>
            <a:custGeom>
              <a:avLst/>
              <a:gdLst/>
              <a:ahLst/>
              <a:cxnLst/>
              <a:rect l="0" t="0" r="0" b="0"/>
              <a:pathLst>
                <a:path w="63107" h="21036">
                  <a:moveTo>
                    <a:pt x="0" y="0"/>
                  </a:moveTo>
                  <a:lnTo>
                    <a:pt x="63106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858302" y="4101863"/>
              <a:ext cx="423752" cy="595096"/>
            </a:xfrm>
            <a:custGeom>
              <a:avLst/>
              <a:gdLst/>
              <a:ahLst/>
              <a:cxnLst/>
              <a:rect l="0" t="0" r="0" b="0"/>
              <a:pathLst>
                <a:path w="423752" h="595096">
                  <a:moveTo>
                    <a:pt x="126211" y="0"/>
                  </a:moveTo>
                  <a:lnTo>
                    <a:pt x="154129" y="5583"/>
                  </a:lnTo>
                  <a:lnTo>
                    <a:pt x="165858" y="8397"/>
                  </a:lnTo>
                  <a:lnTo>
                    <a:pt x="177184" y="11441"/>
                  </a:lnTo>
                  <a:lnTo>
                    <a:pt x="188240" y="14639"/>
                  </a:lnTo>
                  <a:lnTo>
                    <a:pt x="200285" y="20277"/>
                  </a:lnTo>
                  <a:lnTo>
                    <a:pt x="212989" y="27541"/>
                  </a:lnTo>
                  <a:lnTo>
                    <a:pt x="250087" y="51399"/>
                  </a:lnTo>
                  <a:lnTo>
                    <a:pt x="261383" y="58807"/>
                  </a:lnTo>
                  <a:lnTo>
                    <a:pt x="271251" y="67252"/>
                  </a:lnTo>
                  <a:lnTo>
                    <a:pt x="280167" y="76387"/>
                  </a:lnTo>
                  <a:lnTo>
                    <a:pt x="288448" y="85984"/>
                  </a:lnTo>
                  <a:lnTo>
                    <a:pt x="293968" y="98224"/>
                  </a:lnTo>
                  <a:lnTo>
                    <a:pt x="297649" y="112228"/>
                  </a:lnTo>
                  <a:lnTo>
                    <a:pt x="300103" y="127406"/>
                  </a:lnTo>
                  <a:lnTo>
                    <a:pt x="297064" y="139863"/>
                  </a:lnTo>
                  <a:lnTo>
                    <a:pt x="290363" y="150504"/>
                  </a:lnTo>
                  <a:lnTo>
                    <a:pt x="281222" y="159936"/>
                  </a:lnTo>
                  <a:lnTo>
                    <a:pt x="271622" y="167392"/>
                  </a:lnTo>
                  <a:lnTo>
                    <a:pt x="261716" y="173532"/>
                  </a:lnTo>
                  <a:lnTo>
                    <a:pt x="251606" y="178793"/>
                  </a:lnTo>
                  <a:lnTo>
                    <a:pt x="240192" y="182301"/>
                  </a:lnTo>
                  <a:lnTo>
                    <a:pt x="227908" y="184640"/>
                  </a:lnTo>
                  <a:lnTo>
                    <a:pt x="215044" y="186199"/>
                  </a:lnTo>
                  <a:lnTo>
                    <a:pt x="211143" y="188407"/>
                  </a:lnTo>
                  <a:lnTo>
                    <a:pt x="213217" y="191047"/>
                  </a:lnTo>
                  <a:lnTo>
                    <a:pt x="219273" y="193976"/>
                  </a:lnTo>
                  <a:lnTo>
                    <a:pt x="227986" y="197098"/>
                  </a:lnTo>
                  <a:lnTo>
                    <a:pt x="238468" y="200347"/>
                  </a:lnTo>
                  <a:lnTo>
                    <a:pt x="261413" y="207074"/>
                  </a:lnTo>
                  <a:lnTo>
                    <a:pt x="283296" y="213959"/>
                  </a:lnTo>
                  <a:lnTo>
                    <a:pt x="292871" y="218600"/>
                  </a:lnTo>
                  <a:lnTo>
                    <a:pt x="301592" y="224031"/>
                  </a:lnTo>
                  <a:lnTo>
                    <a:pt x="343549" y="255124"/>
                  </a:lnTo>
                  <a:lnTo>
                    <a:pt x="355244" y="265910"/>
                  </a:lnTo>
                  <a:lnTo>
                    <a:pt x="366546" y="277775"/>
                  </a:lnTo>
                  <a:lnTo>
                    <a:pt x="377587" y="290359"/>
                  </a:lnTo>
                  <a:lnTo>
                    <a:pt x="387285" y="304592"/>
                  </a:lnTo>
                  <a:lnTo>
                    <a:pt x="396087" y="319924"/>
                  </a:lnTo>
                  <a:lnTo>
                    <a:pt x="404293" y="335988"/>
                  </a:lnTo>
                  <a:lnTo>
                    <a:pt x="410931" y="353709"/>
                  </a:lnTo>
                  <a:lnTo>
                    <a:pt x="416526" y="372535"/>
                  </a:lnTo>
                  <a:lnTo>
                    <a:pt x="421425" y="392097"/>
                  </a:lnTo>
                  <a:lnTo>
                    <a:pt x="423522" y="408644"/>
                  </a:lnTo>
                  <a:lnTo>
                    <a:pt x="423751" y="423182"/>
                  </a:lnTo>
                  <a:lnTo>
                    <a:pt x="422735" y="436379"/>
                  </a:lnTo>
                  <a:lnTo>
                    <a:pt x="420889" y="451021"/>
                  </a:lnTo>
                  <a:lnTo>
                    <a:pt x="418491" y="466625"/>
                  </a:lnTo>
                  <a:lnTo>
                    <a:pt x="415723" y="482871"/>
                  </a:lnTo>
                  <a:lnTo>
                    <a:pt x="412709" y="497207"/>
                  </a:lnTo>
                  <a:lnTo>
                    <a:pt x="409530" y="510270"/>
                  </a:lnTo>
                  <a:lnTo>
                    <a:pt x="406243" y="522485"/>
                  </a:lnTo>
                  <a:lnTo>
                    <a:pt x="400546" y="534135"/>
                  </a:lnTo>
                  <a:lnTo>
                    <a:pt x="393241" y="545406"/>
                  </a:lnTo>
                  <a:lnTo>
                    <a:pt x="384866" y="556427"/>
                  </a:lnTo>
                  <a:lnTo>
                    <a:pt x="374608" y="566111"/>
                  </a:lnTo>
                  <a:lnTo>
                    <a:pt x="363095" y="574905"/>
                  </a:lnTo>
                  <a:lnTo>
                    <a:pt x="350745" y="583104"/>
                  </a:lnTo>
                  <a:lnTo>
                    <a:pt x="336669" y="588570"/>
                  </a:lnTo>
                  <a:lnTo>
                    <a:pt x="321442" y="592214"/>
                  </a:lnTo>
                  <a:lnTo>
                    <a:pt x="305447" y="594644"/>
                  </a:lnTo>
                  <a:lnTo>
                    <a:pt x="288941" y="595095"/>
                  </a:lnTo>
                  <a:lnTo>
                    <a:pt x="272093" y="594227"/>
                  </a:lnTo>
                  <a:lnTo>
                    <a:pt x="255019" y="592480"/>
                  </a:lnTo>
                  <a:lnTo>
                    <a:pt x="240130" y="588978"/>
                  </a:lnTo>
                  <a:lnTo>
                    <a:pt x="226698" y="584306"/>
                  </a:lnTo>
                  <a:lnTo>
                    <a:pt x="214238" y="578854"/>
                  </a:lnTo>
                  <a:lnTo>
                    <a:pt x="201256" y="574051"/>
                  </a:lnTo>
                  <a:lnTo>
                    <a:pt x="187928" y="569680"/>
                  </a:lnTo>
                  <a:lnTo>
                    <a:pt x="174367" y="565598"/>
                  </a:lnTo>
                  <a:lnTo>
                    <a:pt x="161821" y="560539"/>
                  </a:lnTo>
                  <a:lnTo>
                    <a:pt x="149951" y="554829"/>
                  </a:lnTo>
                  <a:lnTo>
                    <a:pt x="138532" y="548685"/>
                  </a:lnTo>
                  <a:lnTo>
                    <a:pt x="127413" y="543421"/>
                  </a:lnTo>
                  <a:lnTo>
                    <a:pt x="116495" y="538742"/>
                  </a:lnTo>
                  <a:lnTo>
                    <a:pt x="105710" y="534455"/>
                  </a:lnTo>
                  <a:lnTo>
                    <a:pt x="92677" y="528091"/>
                  </a:lnTo>
                  <a:lnTo>
                    <a:pt x="78146" y="520342"/>
                  </a:lnTo>
                  <a:lnTo>
                    <a:pt x="62614" y="511670"/>
                  </a:lnTo>
                  <a:lnTo>
                    <a:pt x="48755" y="504720"/>
                  </a:lnTo>
                  <a:lnTo>
                    <a:pt x="36009" y="498919"/>
                  </a:lnTo>
                  <a:lnTo>
                    <a:pt x="0" y="483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BK-3144-16adb4b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0200" y="101600"/>
            <a:ext cx="37465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57200" y="241300"/>
            <a:ext cx="3378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2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Solve the proportion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54172" y="1304182"/>
            <a:ext cx="815530" cy="757268"/>
            <a:chOff x="1454172" y="1304182"/>
            <a:chExt cx="815530" cy="757268"/>
          </a:xfrm>
        </p:grpSpPr>
        <p:sp>
          <p:nvSpPr>
            <p:cNvPr id="4" name="Freeform 3"/>
            <p:cNvSpPr/>
            <p:nvPr/>
          </p:nvSpPr>
          <p:spPr>
            <a:xfrm>
              <a:off x="1479643" y="1756438"/>
              <a:ext cx="171620" cy="283977"/>
            </a:xfrm>
            <a:custGeom>
              <a:avLst/>
              <a:gdLst/>
              <a:ahLst/>
              <a:cxnLst/>
              <a:rect l="0" t="0" r="0" b="0"/>
              <a:pathLst>
                <a:path w="171620" h="283977">
                  <a:moveTo>
                    <a:pt x="171619" y="0"/>
                  </a:moveTo>
                  <a:lnTo>
                    <a:pt x="149286" y="0"/>
                  </a:lnTo>
                  <a:lnTo>
                    <a:pt x="139201" y="2338"/>
                  </a:lnTo>
                  <a:lnTo>
                    <a:pt x="128972" y="6233"/>
                  </a:lnTo>
                  <a:lnTo>
                    <a:pt x="118647" y="11167"/>
                  </a:lnTo>
                  <a:lnTo>
                    <a:pt x="108257" y="16794"/>
                  </a:lnTo>
                  <a:lnTo>
                    <a:pt x="97825" y="22882"/>
                  </a:lnTo>
                  <a:lnTo>
                    <a:pt x="87365" y="29278"/>
                  </a:lnTo>
                  <a:lnTo>
                    <a:pt x="78054" y="35880"/>
                  </a:lnTo>
                  <a:lnTo>
                    <a:pt x="69509" y="42618"/>
                  </a:lnTo>
                  <a:lnTo>
                    <a:pt x="61476" y="49447"/>
                  </a:lnTo>
                  <a:lnTo>
                    <a:pt x="53783" y="56337"/>
                  </a:lnTo>
                  <a:lnTo>
                    <a:pt x="39002" y="70226"/>
                  </a:lnTo>
                  <a:lnTo>
                    <a:pt x="31788" y="78370"/>
                  </a:lnTo>
                  <a:lnTo>
                    <a:pt x="24642" y="87306"/>
                  </a:lnTo>
                  <a:lnTo>
                    <a:pt x="17541" y="96769"/>
                  </a:lnTo>
                  <a:lnTo>
                    <a:pt x="11638" y="106583"/>
                  </a:lnTo>
                  <a:lnTo>
                    <a:pt x="6534" y="116632"/>
                  </a:lnTo>
                  <a:lnTo>
                    <a:pt x="1963" y="126837"/>
                  </a:lnTo>
                  <a:lnTo>
                    <a:pt x="84" y="139483"/>
                  </a:lnTo>
                  <a:lnTo>
                    <a:pt x="0" y="153757"/>
                  </a:lnTo>
                  <a:lnTo>
                    <a:pt x="1113" y="169116"/>
                  </a:lnTo>
                  <a:lnTo>
                    <a:pt x="3023" y="182862"/>
                  </a:lnTo>
                  <a:lnTo>
                    <a:pt x="5465" y="195531"/>
                  </a:lnTo>
                  <a:lnTo>
                    <a:pt x="8262" y="207483"/>
                  </a:lnTo>
                  <a:lnTo>
                    <a:pt x="12464" y="218957"/>
                  </a:lnTo>
                  <a:lnTo>
                    <a:pt x="17602" y="230112"/>
                  </a:lnTo>
                  <a:lnTo>
                    <a:pt x="23365" y="241055"/>
                  </a:lnTo>
                  <a:lnTo>
                    <a:pt x="31881" y="250687"/>
                  </a:lnTo>
                  <a:lnTo>
                    <a:pt x="42233" y="259446"/>
                  </a:lnTo>
                  <a:lnTo>
                    <a:pt x="76961" y="28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56107" y="1766956"/>
              <a:ext cx="102927" cy="294494"/>
            </a:xfrm>
            <a:custGeom>
              <a:avLst/>
              <a:gdLst/>
              <a:ahLst/>
              <a:cxnLst/>
              <a:rect l="0" t="0" r="0" b="0"/>
              <a:pathLst>
                <a:path w="102927" h="294494">
                  <a:moveTo>
                    <a:pt x="21035" y="0"/>
                  </a:moveTo>
                  <a:lnTo>
                    <a:pt x="32202" y="11167"/>
                  </a:lnTo>
                  <a:lnTo>
                    <a:pt x="37829" y="17962"/>
                  </a:lnTo>
                  <a:lnTo>
                    <a:pt x="43917" y="25998"/>
                  </a:lnTo>
                  <a:lnTo>
                    <a:pt x="56915" y="44276"/>
                  </a:lnTo>
                  <a:lnTo>
                    <a:pt x="70482" y="64086"/>
                  </a:lnTo>
                  <a:lnTo>
                    <a:pt x="76204" y="74277"/>
                  </a:lnTo>
                  <a:lnTo>
                    <a:pt x="81187" y="84577"/>
                  </a:lnTo>
                  <a:lnTo>
                    <a:pt x="85677" y="94949"/>
                  </a:lnTo>
                  <a:lnTo>
                    <a:pt x="89840" y="105370"/>
                  </a:lnTo>
                  <a:lnTo>
                    <a:pt x="97581" y="126297"/>
                  </a:lnTo>
                  <a:lnTo>
                    <a:pt x="100113" y="137955"/>
                  </a:lnTo>
                  <a:lnTo>
                    <a:pt x="101800" y="150401"/>
                  </a:lnTo>
                  <a:lnTo>
                    <a:pt x="102926" y="163373"/>
                  </a:lnTo>
                  <a:lnTo>
                    <a:pt x="102507" y="176695"/>
                  </a:lnTo>
                  <a:lnTo>
                    <a:pt x="101060" y="190251"/>
                  </a:lnTo>
                  <a:lnTo>
                    <a:pt x="98926" y="203963"/>
                  </a:lnTo>
                  <a:lnTo>
                    <a:pt x="95166" y="216610"/>
                  </a:lnTo>
                  <a:lnTo>
                    <a:pt x="90323" y="228548"/>
                  </a:lnTo>
                  <a:lnTo>
                    <a:pt x="84756" y="240012"/>
                  </a:lnTo>
                  <a:lnTo>
                    <a:pt x="78708" y="249992"/>
                  </a:lnTo>
                  <a:lnTo>
                    <a:pt x="72339" y="258982"/>
                  </a:lnTo>
                  <a:lnTo>
                    <a:pt x="65755" y="267313"/>
                  </a:lnTo>
                  <a:lnTo>
                    <a:pt x="56692" y="274036"/>
                  </a:lnTo>
                  <a:lnTo>
                    <a:pt x="45975" y="279686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54172" y="1325217"/>
              <a:ext cx="176056" cy="326046"/>
            </a:xfrm>
            <a:custGeom>
              <a:avLst/>
              <a:gdLst/>
              <a:ahLst/>
              <a:cxnLst/>
              <a:rect l="0" t="0" r="0" b="0"/>
              <a:pathLst>
                <a:path w="176056" h="326046">
                  <a:moveTo>
                    <a:pt x="176055" y="0"/>
                  </a:moveTo>
                  <a:lnTo>
                    <a:pt x="153722" y="16750"/>
                  </a:lnTo>
                  <a:lnTo>
                    <a:pt x="144806" y="24022"/>
                  </a:lnTo>
                  <a:lnTo>
                    <a:pt x="136524" y="31206"/>
                  </a:lnTo>
                  <a:lnTo>
                    <a:pt x="128666" y="38334"/>
                  </a:lnTo>
                  <a:lnTo>
                    <a:pt x="110586" y="55602"/>
                  </a:lnTo>
                  <a:lnTo>
                    <a:pt x="44772" y="120804"/>
                  </a:lnTo>
                  <a:lnTo>
                    <a:pt x="37113" y="130787"/>
                  </a:lnTo>
                  <a:lnTo>
                    <a:pt x="29671" y="142116"/>
                  </a:lnTo>
                  <a:lnTo>
                    <a:pt x="22372" y="154344"/>
                  </a:lnTo>
                  <a:lnTo>
                    <a:pt x="16337" y="166001"/>
                  </a:lnTo>
                  <a:lnTo>
                    <a:pt x="11145" y="177279"/>
                  </a:lnTo>
                  <a:lnTo>
                    <a:pt x="6516" y="188303"/>
                  </a:lnTo>
                  <a:lnTo>
                    <a:pt x="3429" y="201496"/>
                  </a:lnTo>
                  <a:lnTo>
                    <a:pt x="1371" y="216134"/>
                  </a:lnTo>
                  <a:lnTo>
                    <a:pt x="0" y="231736"/>
                  </a:lnTo>
                  <a:lnTo>
                    <a:pt x="1422" y="244475"/>
                  </a:lnTo>
                  <a:lnTo>
                    <a:pt x="4708" y="255304"/>
                  </a:lnTo>
                  <a:lnTo>
                    <a:pt x="9236" y="264861"/>
                  </a:lnTo>
                  <a:lnTo>
                    <a:pt x="15760" y="274738"/>
                  </a:lnTo>
                  <a:lnTo>
                    <a:pt x="23616" y="284829"/>
                  </a:lnTo>
                  <a:lnTo>
                    <a:pt x="70879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45590" y="1304182"/>
              <a:ext cx="124112" cy="305011"/>
            </a:xfrm>
            <a:custGeom>
              <a:avLst/>
              <a:gdLst/>
              <a:ahLst/>
              <a:cxnLst/>
              <a:rect l="0" t="0" r="0" b="0"/>
              <a:pathLst>
                <a:path w="124112" h="305011">
                  <a:moveTo>
                    <a:pt x="73623" y="0"/>
                  </a:moveTo>
                  <a:lnTo>
                    <a:pt x="84790" y="16750"/>
                  </a:lnTo>
                  <a:lnTo>
                    <a:pt x="89248" y="25190"/>
                  </a:lnTo>
                  <a:lnTo>
                    <a:pt x="93388" y="34323"/>
                  </a:lnTo>
                  <a:lnTo>
                    <a:pt x="97318" y="43917"/>
                  </a:lnTo>
                  <a:lnTo>
                    <a:pt x="101106" y="54987"/>
                  </a:lnTo>
                  <a:lnTo>
                    <a:pt x="104799" y="67042"/>
                  </a:lnTo>
                  <a:lnTo>
                    <a:pt x="112020" y="92902"/>
                  </a:lnTo>
                  <a:lnTo>
                    <a:pt x="119125" y="119977"/>
                  </a:lnTo>
                  <a:lnTo>
                    <a:pt x="121487" y="134910"/>
                  </a:lnTo>
                  <a:lnTo>
                    <a:pt x="123061" y="150708"/>
                  </a:lnTo>
                  <a:lnTo>
                    <a:pt x="124111" y="167083"/>
                  </a:lnTo>
                  <a:lnTo>
                    <a:pt x="123642" y="182675"/>
                  </a:lnTo>
                  <a:lnTo>
                    <a:pt x="122161" y="197744"/>
                  </a:lnTo>
                  <a:lnTo>
                    <a:pt x="120005" y="212464"/>
                  </a:lnTo>
                  <a:lnTo>
                    <a:pt x="115062" y="223446"/>
                  </a:lnTo>
                  <a:lnTo>
                    <a:pt x="108261" y="231936"/>
                  </a:lnTo>
                  <a:lnTo>
                    <a:pt x="100221" y="238765"/>
                  </a:lnTo>
                  <a:lnTo>
                    <a:pt x="92523" y="245654"/>
                  </a:lnTo>
                  <a:lnTo>
                    <a:pt x="77738" y="259542"/>
                  </a:lnTo>
                  <a:lnTo>
                    <a:pt x="69355" y="266518"/>
                  </a:lnTo>
                  <a:lnTo>
                    <a:pt x="60260" y="273506"/>
                  </a:lnTo>
                  <a:lnTo>
                    <a:pt x="50691" y="280501"/>
                  </a:lnTo>
                  <a:lnTo>
                    <a:pt x="40805" y="286334"/>
                  </a:lnTo>
                  <a:lnTo>
                    <a:pt x="30709" y="291390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45590" y="1546087"/>
            <a:ext cx="578468" cy="399669"/>
            <a:chOff x="2145590" y="1546087"/>
            <a:chExt cx="578468" cy="399669"/>
          </a:xfrm>
        </p:grpSpPr>
        <p:sp>
          <p:nvSpPr>
            <p:cNvPr id="9" name="Freeform 8"/>
            <p:cNvSpPr/>
            <p:nvPr/>
          </p:nvSpPr>
          <p:spPr>
            <a:xfrm>
              <a:off x="2240248" y="1577639"/>
              <a:ext cx="483810" cy="368117"/>
            </a:xfrm>
            <a:custGeom>
              <a:avLst/>
              <a:gdLst/>
              <a:ahLst/>
              <a:cxnLst/>
              <a:rect l="0" t="0" r="0" b="0"/>
              <a:pathLst>
                <a:path w="483810" h="368117">
                  <a:moveTo>
                    <a:pt x="0" y="0"/>
                  </a:moveTo>
                  <a:lnTo>
                    <a:pt x="29278" y="29278"/>
                  </a:lnTo>
                  <a:lnTo>
                    <a:pt x="35879" y="37048"/>
                  </a:lnTo>
                  <a:lnTo>
                    <a:pt x="42618" y="45734"/>
                  </a:lnTo>
                  <a:lnTo>
                    <a:pt x="49447" y="55031"/>
                  </a:lnTo>
                  <a:lnTo>
                    <a:pt x="56337" y="63566"/>
                  </a:lnTo>
                  <a:lnTo>
                    <a:pt x="63268" y="71593"/>
                  </a:lnTo>
                  <a:lnTo>
                    <a:pt x="70225" y="79281"/>
                  </a:lnTo>
                  <a:lnTo>
                    <a:pt x="79538" y="87913"/>
                  </a:lnTo>
                  <a:lnTo>
                    <a:pt x="90421" y="97173"/>
                  </a:lnTo>
                  <a:lnTo>
                    <a:pt x="114979" y="116812"/>
                  </a:lnTo>
                  <a:lnTo>
                    <a:pt x="141475" y="137226"/>
                  </a:lnTo>
                  <a:lnTo>
                    <a:pt x="152748" y="146409"/>
                  </a:lnTo>
                  <a:lnTo>
                    <a:pt x="162600" y="154869"/>
                  </a:lnTo>
                  <a:lnTo>
                    <a:pt x="171506" y="162846"/>
                  </a:lnTo>
                  <a:lnTo>
                    <a:pt x="180949" y="169332"/>
                  </a:lnTo>
                  <a:lnTo>
                    <a:pt x="190750" y="174825"/>
                  </a:lnTo>
                  <a:lnTo>
                    <a:pt x="200790" y="179656"/>
                  </a:lnTo>
                  <a:lnTo>
                    <a:pt x="209820" y="185213"/>
                  </a:lnTo>
                  <a:lnTo>
                    <a:pt x="218178" y="191256"/>
                  </a:lnTo>
                  <a:lnTo>
                    <a:pt x="226087" y="197621"/>
                  </a:lnTo>
                  <a:lnTo>
                    <a:pt x="233697" y="204202"/>
                  </a:lnTo>
                  <a:lnTo>
                    <a:pt x="241107" y="210927"/>
                  </a:lnTo>
                  <a:lnTo>
                    <a:pt x="248385" y="217747"/>
                  </a:lnTo>
                  <a:lnTo>
                    <a:pt x="256742" y="223463"/>
                  </a:lnTo>
                  <a:lnTo>
                    <a:pt x="265820" y="228442"/>
                  </a:lnTo>
                  <a:lnTo>
                    <a:pt x="275378" y="232929"/>
                  </a:lnTo>
                  <a:lnTo>
                    <a:pt x="284087" y="238259"/>
                  </a:lnTo>
                  <a:lnTo>
                    <a:pt x="292230" y="244149"/>
                  </a:lnTo>
                  <a:lnTo>
                    <a:pt x="299996" y="250412"/>
                  </a:lnTo>
                  <a:lnTo>
                    <a:pt x="333260" y="275979"/>
                  </a:lnTo>
                  <a:lnTo>
                    <a:pt x="346047" y="284487"/>
                  </a:lnTo>
                  <a:lnTo>
                    <a:pt x="359246" y="292497"/>
                  </a:lnTo>
                  <a:lnTo>
                    <a:pt x="372720" y="300174"/>
                  </a:lnTo>
                  <a:lnTo>
                    <a:pt x="385209" y="307629"/>
                  </a:lnTo>
                  <a:lnTo>
                    <a:pt x="408434" y="322146"/>
                  </a:lnTo>
                  <a:lnTo>
                    <a:pt x="430443" y="336388"/>
                  </a:lnTo>
                  <a:lnTo>
                    <a:pt x="483809" y="368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45590" y="1546087"/>
              <a:ext cx="504845" cy="326046"/>
            </a:xfrm>
            <a:custGeom>
              <a:avLst/>
              <a:gdLst/>
              <a:ahLst/>
              <a:cxnLst/>
              <a:rect l="0" t="0" r="0" b="0"/>
              <a:pathLst>
                <a:path w="504845" h="326046">
                  <a:moveTo>
                    <a:pt x="0" y="326045"/>
                  </a:moveTo>
                  <a:lnTo>
                    <a:pt x="11166" y="314878"/>
                  </a:lnTo>
                  <a:lnTo>
                    <a:pt x="19130" y="310420"/>
                  </a:lnTo>
                  <a:lnTo>
                    <a:pt x="29114" y="306279"/>
                  </a:lnTo>
                  <a:lnTo>
                    <a:pt x="40444" y="302350"/>
                  </a:lnTo>
                  <a:lnTo>
                    <a:pt x="51504" y="297394"/>
                  </a:lnTo>
                  <a:lnTo>
                    <a:pt x="62383" y="291752"/>
                  </a:lnTo>
                  <a:lnTo>
                    <a:pt x="73141" y="285654"/>
                  </a:lnTo>
                  <a:lnTo>
                    <a:pt x="83819" y="278082"/>
                  </a:lnTo>
                  <a:lnTo>
                    <a:pt x="94444" y="269529"/>
                  </a:lnTo>
                  <a:lnTo>
                    <a:pt x="105033" y="260321"/>
                  </a:lnTo>
                  <a:lnTo>
                    <a:pt x="116767" y="250676"/>
                  </a:lnTo>
                  <a:lnTo>
                    <a:pt x="142269" y="230611"/>
                  </a:lnTo>
                  <a:lnTo>
                    <a:pt x="153277" y="221520"/>
                  </a:lnTo>
                  <a:lnTo>
                    <a:pt x="162953" y="213123"/>
                  </a:lnTo>
                  <a:lnTo>
                    <a:pt x="171741" y="205187"/>
                  </a:lnTo>
                  <a:lnTo>
                    <a:pt x="182274" y="196391"/>
                  </a:lnTo>
                  <a:lnTo>
                    <a:pt x="206442" y="177269"/>
                  </a:lnTo>
                  <a:lnTo>
                    <a:pt x="218263" y="168430"/>
                  </a:lnTo>
                  <a:lnTo>
                    <a:pt x="240746" y="152376"/>
                  </a:lnTo>
                  <a:lnTo>
                    <a:pt x="283746" y="123026"/>
                  </a:lnTo>
                  <a:lnTo>
                    <a:pt x="304908" y="108824"/>
                  </a:lnTo>
                  <a:lnTo>
                    <a:pt x="315460" y="102933"/>
                  </a:lnTo>
                  <a:lnTo>
                    <a:pt x="326000" y="97838"/>
                  </a:lnTo>
                  <a:lnTo>
                    <a:pt x="336533" y="93272"/>
                  </a:lnTo>
                  <a:lnTo>
                    <a:pt x="347060" y="87891"/>
                  </a:lnTo>
                  <a:lnTo>
                    <a:pt x="357585" y="81966"/>
                  </a:lnTo>
                  <a:lnTo>
                    <a:pt x="368107" y="75679"/>
                  </a:lnTo>
                  <a:lnTo>
                    <a:pt x="377459" y="69151"/>
                  </a:lnTo>
                  <a:lnTo>
                    <a:pt x="386030" y="62461"/>
                  </a:lnTo>
                  <a:lnTo>
                    <a:pt x="394082" y="55664"/>
                  </a:lnTo>
                  <a:lnTo>
                    <a:pt x="402956" y="49964"/>
                  </a:lnTo>
                  <a:lnTo>
                    <a:pt x="412378" y="44995"/>
                  </a:lnTo>
                  <a:lnTo>
                    <a:pt x="422165" y="40514"/>
                  </a:lnTo>
                  <a:lnTo>
                    <a:pt x="445504" y="29303"/>
                  </a:lnTo>
                  <a:lnTo>
                    <a:pt x="50484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17722" y="1230558"/>
            <a:ext cx="2398014" cy="410188"/>
            <a:chOff x="4017722" y="1230558"/>
            <a:chExt cx="2398014" cy="410188"/>
          </a:xfrm>
        </p:grpSpPr>
        <p:sp>
          <p:nvSpPr>
            <p:cNvPr id="12" name="Freeform 11"/>
            <p:cNvSpPr/>
            <p:nvPr/>
          </p:nvSpPr>
          <p:spPr>
            <a:xfrm>
              <a:off x="4017722" y="1430393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0"/>
                  </a:moveTo>
                  <a:lnTo>
                    <a:pt x="11167" y="11167"/>
                  </a:lnTo>
                  <a:lnTo>
                    <a:pt x="19131" y="14456"/>
                  </a:lnTo>
                  <a:lnTo>
                    <a:pt x="29115" y="16649"/>
                  </a:lnTo>
                  <a:lnTo>
                    <a:pt x="40445" y="18111"/>
                  </a:lnTo>
                  <a:lnTo>
                    <a:pt x="52673" y="19086"/>
                  </a:lnTo>
                  <a:lnTo>
                    <a:pt x="65500" y="19736"/>
                  </a:lnTo>
                  <a:lnTo>
                    <a:pt x="92217" y="20457"/>
                  </a:lnTo>
                  <a:lnTo>
                    <a:pt x="147247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75487" y="1314699"/>
              <a:ext cx="20870" cy="283976"/>
            </a:xfrm>
            <a:custGeom>
              <a:avLst/>
              <a:gdLst/>
              <a:ahLst/>
              <a:cxnLst/>
              <a:rect l="0" t="0" r="0" b="0"/>
              <a:pathLst>
                <a:path w="20870" h="283976">
                  <a:moveTo>
                    <a:pt x="20869" y="0"/>
                  </a:moveTo>
                  <a:lnTo>
                    <a:pt x="15285" y="16751"/>
                  </a:lnTo>
                  <a:lnTo>
                    <a:pt x="12472" y="26359"/>
                  </a:lnTo>
                  <a:lnTo>
                    <a:pt x="6230" y="49501"/>
                  </a:lnTo>
                  <a:lnTo>
                    <a:pt x="4098" y="63385"/>
                  </a:lnTo>
                  <a:lnTo>
                    <a:pt x="2676" y="78484"/>
                  </a:lnTo>
                  <a:lnTo>
                    <a:pt x="1729" y="94393"/>
                  </a:lnTo>
                  <a:lnTo>
                    <a:pt x="676" y="124535"/>
                  </a:lnTo>
                  <a:lnTo>
                    <a:pt x="0" y="181974"/>
                  </a:lnTo>
                  <a:lnTo>
                    <a:pt x="1113" y="196108"/>
                  </a:lnTo>
                  <a:lnTo>
                    <a:pt x="3024" y="210205"/>
                  </a:lnTo>
                  <a:lnTo>
                    <a:pt x="10351" y="28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71911" y="1230558"/>
              <a:ext cx="103079" cy="368117"/>
            </a:xfrm>
            <a:custGeom>
              <a:avLst/>
              <a:gdLst/>
              <a:ahLst/>
              <a:cxnLst/>
              <a:rect l="0" t="0" r="0" b="0"/>
              <a:pathLst>
                <a:path w="103079" h="368117">
                  <a:moveTo>
                    <a:pt x="103078" y="0"/>
                  </a:moveTo>
                  <a:lnTo>
                    <a:pt x="80745" y="0"/>
                  </a:lnTo>
                  <a:lnTo>
                    <a:pt x="71828" y="3506"/>
                  </a:lnTo>
                  <a:lnTo>
                    <a:pt x="63547" y="9349"/>
                  </a:lnTo>
                  <a:lnTo>
                    <a:pt x="55689" y="16751"/>
                  </a:lnTo>
                  <a:lnTo>
                    <a:pt x="49281" y="25191"/>
                  </a:lnTo>
                  <a:lnTo>
                    <a:pt x="43841" y="34323"/>
                  </a:lnTo>
                  <a:lnTo>
                    <a:pt x="39046" y="43918"/>
                  </a:lnTo>
                  <a:lnTo>
                    <a:pt x="34680" y="54988"/>
                  </a:lnTo>
                  <a:lnTo>
                    <a:pt x="30601" y="67043"/>
                  </a:lnTo>
                  <a:lnTo>
                    <a:pt x="26713" y="79754"/>
                  </a:lnTo>
                  <a:lnTo>
                    <a:pt x="22953" y="94071"/>
                  </a:lnTo>
                  <a:lnTo>
                    <a:pt x="4981" y="170556"/>
                  </a:lnTo>
                  <a:lnTo>
                    <a:pt x="2621" y="186159"/>
                  </a:lnTo>
                  <a:lnTo>
                    <a:pt x="1048" y="202404"/>
                  </a:lnTo>
                  <a:lnTo>
                    <a:pt x="0" y="219077"/>
                  </a:lnTo>
                  <a:lnTo>
                    <a:pt x="469" y="233698"/>
                  </a:lnTo>
                  <a:lnTo>
                    <a:pt x="1950" y="246951"/>
                  </a:lnTo>
                  <a:lnTo>
                    <a:pt x="4107" y="259293"/>
                  </a:lnTo>
                  <a:lnTo>
                    <a:pt x="6713" y="271026"/>
                  </a:lnTo>
                  <a:lnTo>
                    <a:pt x="9619" y="282354"/>
                  </a:lnTo>
                  <a:lnTo>
                    <a:pt x="12725" y="293413"/>
                  </a:lnTo>
                  <a:lnTo>
                    <a:pt x="17133" y="303122"/>
                  </a:lnTo>
                  <a:lnTo>
                    <a:pt x="22409" y="311932"/>
                  </a:lnTo>
                  <a:lnTo>
                    <a:pt x="28264" y="320142"/>
                  </a:lnTo>
                  <a:lnTo>
                    <a:pt x="34504" y="327953"/>
                  </a:lnTo>
                  <a:lnTo>
                    <a:pt x="41001" y="335498"/>
                  </a:lnTo>
                  <a:lnTo>
                    <a:pt x="71525" y="368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32753" y="1293664"/>
              <a:ext cx="190891" cy="294494"/>
            </a:xfrm>
            <a:custGeom>
              <a:avLst/>
              <a:gdLst/>
              <a:ahLst/>
              <a:cxnLst/>
              <a:rect l="0" t="0" r="0" b="0"/>
              <a:pathLst>
                <a:path w="190891" h="294494">
                  <a:moveTo>
                    <a:pt x="0" y="0"/>
                  </a:moveTo>
                  <a:lnTo>
                    <a:pt x="11167" y="16750"/>
                  </a:lnTo>
                  <a:lnTo>
                    <a:pt x="20299" y="21685"/>
                  </a:lnTo>
                  <a:lnTo>
                    <a:pt x="32231" y="24974"/>
                  </a:lnTo>
                  <a:lnTo>
                    <a:pt x="46028" y="27167"/>
                  </a:lnTo>
                  <a:lnTo>
                    <a:pt x="58733" y="27460"/>
                  </a:lnTo>
                  <a:lnTo>
                    <a:pt x="70708" y="26487"/>
                  </a:lnTo>
                  <a:lnTo>
                    <a:pt x="82197" y="24670"/>
                  </a:lnTo>
                  <a:lnTo>
                    <a:pt x="94532" y="23458"/>
                  </a:lnTo>
                  <a:lnTo>
                    <a:pt x="107429" y="22651"/>
                  </a:lnTo>
                  <a:lnTo>
                    <a:pt x="120701" y="22112"/>
                  </a:lnTo>
                  <a:lnTo>
                    <a:pt x="134224" y="22922"/>
                  </a:lnTo>
                  <a:lnTo>
                    <a:pt x="147914" y="24630"/>
                  </a:lnTo>
                  <a:lnTo>
                    <a:pt x="161715" y="26938"/>
                  </a:lnTo>
                  <a:lnTo>
                    <a:pt x="172084" y="31982"/>
                  </a:lnTo>
                  <a:lnTo>
                    <a:pt x="180166" y="38851"/>
                  </a:lnTo>
                  <a:lnTo>
                    <a:pt x="186722" y="46936"/>
                  </a:lnTo>
                  <a:lnTo>
                    <a:pt x="189925" y="57000"/>
                  </a:lnTo>
                  <a:lnTo>
                    <a:pt x="190890" y="68384"/>
                  </a:lnTo>
                  <a:lnTo>
                    <a:pt x="190366" y="80648"/>
                  </a:lnTo>
                  <a:lnTo>
                    <a:pt x="188847" y="93499"/>
                  </a:lnTo>
                  <a:lnTo>
                    <a:pt x="186667" y="106740"/>
                  </a:lnTo>
                  <a:lnTo>
                    <a:pt x="184044" y="120242"/>
                  </a:lnTo>
                  <a:lnTo>
                    <a:pt x="181127" y="132749"/>
                  </a:lnTo>
                  <a:lnTo>
                    <a:pt x="178014" y="144594"/>
                  </a:lnTo>
                  <a:lnTo>
                    <a:pt x="174770" y="155995"/>
                  </a:lnTo>
                  <a:lnTo>
                    <a:pt x="168049" y="178013"/>
                  </a:lnTo>
                  <a:lnTo>
                    <a:pt x="154212" y="220714"/>
                  </a:lnTo>
                  <a:lnTo>
                    <a:pt x="151890" y="232452"/>
                  </a:lnTo>
                  <a:lnTo>
                    <a:pt x="150342" y="244952"/>
                  </a:lnTo>
                  <a:lnTo>
                    <a:pt x="147247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216728" y="1461946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0"/>
                  </a:moveTo>
                  <a:lnTo>
                    <a:pt x="16751" y="5583"/>
                  </a:lnTo>
                  <a:lnTo>
                    <a:pt x="26359" y="7228"/>
                  </a:lnTo>
                  <a:lnTo>
                    <a:pt x="37440" y="8324"/>
                  </a:lnTo>
                  <a:lnTo>
                    <a:pt x="49501" y="9055"/>
                  </a:lnTo>
                  <a:lnTo>
                    <a:pt x="75368" y="9868"/>
                  </a:lnTo>
                  <a:lnTo>
                    <a:pt x="88810" y="10084"/>
                  </a:lnTo>
                  <a:lnTo>
                    <a:pt x="101277" y="11397"/>
                  </a:lnTo>
                  <a:lnTo>
                    <a:pt x="113095" y="13441"/>
                  </a:lnTo>
                  <a:lnTo>
                    <a:pt x="147247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90351" y="1377805"/>
              <a:ext cx="28519" cy="199835"/>
            </a:xfrm>
            <a:custGeom>
              <a:avLst/>
              <a:gdLst/>
              <a:ahLst/>
              <a:cxnLst/>
              <a:rect l="0" t="0" r="0" b="0"/>
              <a:pathLst>
                <a:path w="28519" h="199835">
                  <a:moveTo>
                    <a:pt x="0" y="0"/>
                  </a:moveTo>
                  <a:lnTo>
                    <a:pt x="0" y="22334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5584" y="52973"/>
                  </a:lnTo>
                  <a:lnTo>
                    <a:pt x="8397" y="63362"/>
                  </a:lnTo>
                  <a:lnTo>
                    <a:pt x="14640" y="84255"/>
                  </a:lnTo>
                  <a:lnTo>
                    <a:pt x="24724" y="115727"/>
                  </a:lnTo>
                  <a:lnTo>
                    <a:pt x="27001" y="127402"/>
                  </a:lnTo>
                  <a:lnTo>
                    <a:pt x="28518" y="139860"/>
                  </a:lnTo>
                  <a:lnTo>
                    <a:pt x="21036" y="199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481130" y="1304182"/>
              <a:ext cx="9057" cy="252423"/>
            </a:xfrm>
            <a:custGeom>
              <a:avLst/>
              <a:gdLst/>
              <a:ahLst/>
              <a:cxnLst/>
              <a:rect l="0" t="0" r="0" b="0"/>
              <a:pathLst>
                <a:path w="9057" h="252423">
                  <a:moveTo>
                    <a:pt x="9056" y="0"/>
                  </a:moveTo>
                  <a:lnTo>
                    <a:pt x="9056" y="98893"/>
                  </a:lnTo>
                  <a:lnTo>
                    <a:pt x="7888" y="112674"/>
                  </a:lnTo>
                  <a:lnTo>
                    <a:pt x="5940" y="126535"/>
                  </a:lnTo>
                  <a:lnTo>
                    <a:pt x="3473" y="140451"/>
                  </a:lnTo>
                  <a:lnTo>
                    <a:pt x="1828" y="155571"/>
                  </a:lnTo>
                  <a:lnTo>
                    <a:pt x="731" y="171494"/>
                  </a:lnTo>
                  <a:lnTo>
                    <a:pt x="0" y="187952"/>
                  </a:lnTo>
                  <a:lnTo>
                    <a:pt x="682" y="202430"/>
                  </a:lnTo>
                  <a:lnTo>
                    <a:pt x="2305" y="215588"/>
                  </a:lnTo>
                  <a:lnTo>
                    <a:pt x="9056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29548" y="1314699"/>
              <a:ext cx="139438" cy="252424"/>
            </a:xfrm>
            <a:custGeom>
              <a:avLst/>
              <a:gdLst/>
              <a:ahLst/>
              <a:cxnLst/>
              <a:rect l="0" t="0" r="0" b="0"/>
              <a:pathLst>
                <a:path w="139438" h="252424">
                  <a:moveTo>
                    <a:pt x="107884" y="0"/>
                  </a:moveTo>
                  <a:lnTo>
                    <a:pt x="102301" y="16751"/>
                  </a:lnTo>
                  <a:lnTo>
                    <a:pt x="97150" y="26359"/>
                  </a:lnTo>
                  <a:lnTo>
                    <a:pt x="90210" y="37439"/>
                  </a:lnTo>
                  <a:lnTo>
                    <a:pt x="82078" y="49501"/>
                  </a:lnTo>
                  <a:lnTo>
                    <a:pt x="74320" y="59879"/>
                  </a:lnTo>
                  <a:lnTo>
                    <a:pt x="66810" y="69135"/>
                  </a:lnTo>
                  <a:lnTo>
                    <a:pt x="59466" y="77643"/>
                  </a:lnTo>
                  <a:lnTo>
                    <a:pt x="51064" y="86821"/>
                  </a:lnTo>
                  <a:lnTo>
                    <a:pt x="32380" y="106367"/>
                  </a:lnTo>
                  <a:lnTo>
                    <a:pt x="22490" y="114151"/>
                  </a:lnTo>
                  <a:lnTo>
                    <a:pt x="12390" y="120508"/>
                  </a:lnTo>
                  <a:lnTo>
                    <a:pt x="2151" y="125915"/>
                  </a:lnTo>
                  <a:lnTo>
                    <a:pt x="0" y="130688"/>
                  </a:lnTo>
                  <a:lnTo>
                    <a:pt x="3240" y="135039"/>
                  </a:lnTo>
                  <a:lnTo>
                    <a:pt x="10075" y="139108"/>
                  </a:lnTo>
                  <a:lnTo>
                    <a:pt x="19305" y="142990"/>
                  </a:lnTo>
                  <a:lnTo>
                    <a:pt x="30133" y="146746"/>
                  </a:lnTo>
                  <a:lnTo>
                    <a:pt x="64591" y="157616"/>
                  </a:lnTo>
                  <a:lnTo>
                    <a:pt x="75516" y="161171"/>
                  </a:lnTo>
                  <a:lnTo>
                    <a:pt x="85137" y="165879"/>
                  </a:lnTo>
                  <a:lnTo>
                    <a:pt x="93888" y="171354"/>
                  </a:lnTo>
                  <a:lnTo>
                    <a:pt x="102059" y="177342"/>
                  </a:lnTo>
                  <a:lnTo>
                    <a:pt x="108675" y="186008"/>
                  </a:lnTo>
                  <a:lnTo>
                    <a:pt x="114255" y="196460"/>
                  </a:lnTo>
                  <a:lnTo>
                    <a:pt x="139437" y="2524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05714" y="1241076"/>
              <a:ext cx="153903" cy="399670"/>
            </a:xfrm>
            <a:custGeom>
              <a:avLst/>
              <a:gdLst/>
              <a:ahLst/>
              <a:cxnLst/>
              <a:rect l="0" t="0" r="0" b="0"/>
              <a:pathLst>
                <a:path w="153903" h="399670">
                  <a:moveTo>
                    <a:pt x="0" y="0"/>
                  </a:moveTo>
                  <a:lnTo>
                    <a:pt x="34862" y="34862"/>
                  </a:lnTo>
                  <a:lnTo>
                    <a:pt x="44276" y="45445"/>
                  </a:lnTo>
                  <a:lnTo>
                    <a:pt x="54059" y="57175"/>
                  </a:lnTo>
                  <a:lnTo>
                    <a:pt x="64086" y="69669"/>
                  </a:lnTo>
                  <a:lnTo>
                    <a:pt x="73108" y="80336"/>
                  </a:lnTo>
                  <a:lnTo>
                    <a:pt x="81460" y="89785"/>
                  </a:lnTo>
                  <a:lnTo>
                    <a:pt x="89366" y="98421"/>
                  </a:lnTo>
                  <a:lnTo>
                    <a:pt x="95804" y="107684"/>
                  </a:lnTo>
                  <a:lnTo>
                    <a:pt x="101266" y="117366"/>
                  </a:lnTo>
                  <a:lnTo>
                    <a:pt x="106075" y="127326"/>
                  </a:lnTo>
                  <a:lnTo>
                    <a:pt x="111618" y="139809"/>
                  </a:lnTo>
                  <a:lnTo>
                    <a:pt x="130587" y="185295"/>
                  </a:lnTo>
                  <a:lnTo>
                    <a:pt x="144127" y="218693"/>
                  </a:lnTo>
                  <a:lnTo>
                    <a:pt x="148672" y="234611"/>
                  </a:lnTo>
                  <a:lnTo>
                    <a:pt x="151703" y="249897"/>
                  </a:lnTo>
                  <a:lnTo>
                    <a:pt x="153723" y="264762"/>
                  </a:lnTo>
                  <a:lnTo>
                    <a:pt x="153902" y="279347"/>
                  </a:lnTo>
                  <a:lnTo>
                    <a:pt x="152852" y="293745"/>
                  </a:lnTo>
                  <a:lnTo>
                    <a:pt x="150983" y="308017"/>
                  </a:lnTo>
                  <a:lnTo>
                    <a:pt x="148569" y="322207"/>
                  </a:lnTo>
                  <a:lnTo>
                    <a:pt x="145790" y="336342"/>
                  </a:lnTo>
                  <a:lnTo>
                    <a:pt x="142770" y="350439"/>
                  </a:lnTo>
                  <a:lnTo>
                    <a:pt x="138419" y="362174"/>
                  </a:lnTo>
                  <a:lnTo>
                    <a:pt x="133181" y="372335"/>
                  </a:lnTo>
                  <a:lnTo>
                    <a:pt x="115693" y="399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247453" y="1461946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0"/>
                  </a:moveTo>
                  <a:lnTo>
                    <a:pt x="16750" y="11167"/>
                  </a:lnTo>
                  <a:lnTo>
                    <a:pt x="26359" y="14456"/>
                  </a:lnTo>
                  <a:lnTo>
                    <a:pt x="37439" y="16649"/>
                  </a:lnTo>
                  <a:lnTo>
                    <a:pt x="49500" y="18111"/>
                  </a:lnTo>
                  <a:lnTo>
                    <a:pt x="62216" y="19085"/>
                  </a:lnTo>
                  <a:lnTo>
                    <a:pt x="75368" y="19735"/>
                  </a:lnTo>
                  <a:lnTo>
                    <a:pt x="126211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68488" y="1567122"/>
              <a:ext cx="147248" cy="10518"/>
            </a:xfrm>
            <a:custGeom>
              <a:avLst/>
              <a:gdLst/>
              <a:ahLst/>
              <a:cxnLst/>
              <a:rect l="0" t="0" r="0" b="0"/>
              <a:pathLst>
                <a:path w="147248" h="10518">
                  <a:moveTo>
                    <a:pt x="0" y="0"/>
                  </a:moveTo>
                  <a:lnTo>
                    <a:pt x="73195" y="0"/>
                  </a:lnTo>
                  <a:lnTo>
                    <a:pt x="87362" y="1168"/>
                  </a:lnTo>
                  <a:lnTo>
                    <a:pt x="147247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17921" y="1199006"/>
            <a:ext cx="1773753" cy="504846"/>
            <a:chOff x="6717921" y="1199006"/>
            <a:chExt cx="1773753" cy="504846"/>
          </a:xfrm>
        </p:grpSpPr>
        <p:sp>
          <p:nvSpPr>
            <p:cNvPr id="24" name="Freeform 23"/>
            <p:cNvSpPr/>
            <p:nvPr/>
          </p:nvSpPr>
          <p:spPr>
            <a:xfrm>
              <a:off x="6717921" y="1262111"/>
              <a:ext cx="223695" cy="357600"/>
            </a:xfrm>
            <a:custGeom>
              <a:avLst/>
              <a:gdLst/>
              <a:ahLst/>
              <a:cxnLst/>
              <a:rect l="0" t="0" r="0" b="0"/>
              <a:pathLst>
                <a:path w="223695" h="357600">
                  <a:moveTo>
                    <a:pt x="223694" y="0"/>
                  </a:moveTo>
                  <a:lnTo>
                    <a:pt x="201360" y="5584"/>
                  </a:lnTo>
                  <a:lnTo>
                    <a:pt x="190107" y="7228"/>
                  </a:lnTo>
                  <a:lnTo>
                    <a:pt x="177930" y="8325"/>
                  </a:lnTo>
                  <a:lnTo>
                    <a:pt x="165137" y="9056"/>
                  </a:lnTo>
                  <a:lnTo>
                    <a:pt x="153103" y="10712"/>
                  </a:lnTo>
                  <a:lnTo>
                    <a:pt x="141575" y="12985"/>
                  </a:lnTo>
                  <a:lnTo>
                    <a:pt x="130383" y="15668"/>
                  </a:lnTo>
                  <a:lnTo>
                    <a:pt x="118248" y="17457"/>
                  </a:lnTo>
                  <a:lnTo>
                    <a:pt x="105483" y="18650"/>
                  </a:lnTo>
                  <a:lnTo>
                    <a:pt x="92298" y="19445"/>
                  </a:lnTo>
                  <a:lnTo>
                    <a:pt x="80003" y="18807"/>
                  </a:lnTo>
                  <a:lnTo>
                    <a:pt x="68300" y="17212"/>
                  </a:lnTo>
                  <a:lnTo>
                    <a:pt x="56992" y="14981"/>
                  </a:lnTo>
                  <a:lnTo>
                    <a:pt x="47116" y="16999"/>
                  </a:lnTo>
                  <a:lnTo>
                    <a:pt x="38196" y="21850"/>
                  </a:lnTo>
                  <a:lnTo>
                    <a:pt x="29911" y="28591"/>
                  </a:lnTo>
                  <a:lnTo>
                    <a:pt x="24387" y="38927"/>
                  </a:lnTo>
                  <a:lnTo>
                    <a:pt x="20705" y="51661"/>
                  </a:lnTo>
                  <a:lnTo>
                    <a:pt x="18250" y="65994"/>
                  </a:lnTo>
                  <a:lnTo>
                    <a:pt x="16614" y="80223"/>
                  </a:lnTo>
                  <a:lnTo>
                    <a:pt x="15523" y="94384"/>
                  </a:lnTo>
                  <a:lnTo>
                    <a:pt x="14795" y="108499"/>
                  </a:lnTo>
                  <a:lnTo>
                    <a:pt x="11974" y="120246"/>
                  </a:lnTo>
                  <a:lnTo>
                    <a:pt x="7755" y="130415"/>
                  </a:lnTo>
                  <a:lnTo>
                    <a:pt x="2605" y="139532"/>
                  </a:lnTo>
                  <a:lnTo>
                    <a:pt x="341" y="142103"/>
                  </a:lnTo>
                  <a:lnTo>
                    <a:pt x="0" y="140312"/>
                  </a:lnTo>
                  <a:lnTo>
                    <a:pt x="941" y="135612"/>
                  </a:lnTo>
                  <a:lnTo>
                    <a:pt x="6243" y="133647"/>
                  </a:lnTo>
                  <a:lnTo>
                    <a:pt x="14452" y="133506"/>
                  </a:lnTo>
                  <a:lnTo>
                    <a:pt x="24600" y="134580"/>
                  </a:lnTo>
                  <a:lnTo>
                    <a:pt x="33702" y="137634"/>
                  </a:lnTo>
                  <a:lnTo>
                    <a:pt x="42108" y="142007"/>
                  </a:lnTo>
                  <a:lnTo>
                    <a:pt x="50048" y="147259"/>
                  </a:lnTo>
                  <a:lnTo>
                    <a:pt x="58848" y="151930"/>
                  </a:lnTo>
                  <a:lnTo>
                    <a:pt x="68220" y="156212"/>
                  </a:lnTo>
                  <a:lnTo>
                    <a:pt x="77975" y="160235"/>
                  </a:lnTo>
                  <a:lnTo>
                    <a:pt x="86814" y="166423"/>
                  </a:lnTo>
                  <a:lnTo>
                    <a:pt x="95045" y="174055"/>
                  </a:lnTo>
                  <a:lnTo>
                    <a:pt x="102869" y="182648"/>
                  </a:lnTo>
                  <a:lnTo>
                    <a:pt x="110423" y="191883"/>
                  </a:lnTo>
                  <a:lnTo>
                    <a:pt x="117795" y="201545"/>
                  </a:lnTo>
                  <a:lnTo>
                    <a:pt x="125048" y="211493"/>
                  </a:lnTo>
                  <a:lnTo>
                    <a:pt x="131051" y="222799"/>
                  </a:lnTo>
                  <a:lnTo>
                    <a:pt x="136223" y="235011"/>
                  </a:lnTo>
                  <a:lnTo>
                    <a:pt x="140838" y="247826"/>
                  </a:lnTo>
                  <a:lnTo>
                    <a:pt x="142747" y="261045"/>
                  </a:lnTo>
                  <a:lnTo>
                    <a:pt x="142851" y="274531"/>
                  </a:lnTo>
                  <a:lnTo>
                    <a:pt x="141752" y="288197"/>
                  </a:lnTo>
                  <a:lnTo>
                    <a:pt x="138682" y="299645"/>
                  </a:lnTo>
                  <a:lnTo>
                    <a:pt x="134297" y="309614"/>
                  </a:lnTo>
                  <a:lnTo>
                    <a:pt x="129037" y="318597"/>
                  </a:lnTo>
                  <a:lnTo>
                    <a:pt x="122025" y="325754"/>
                  </a:lnTo>
                  <a:lnTo>
                    <a:pt x="113844" y="331695"/>
                  </a:lnTo>
                  <a:lnTo>
                    <a:pt x="104885" y="336824"/>
                  </a:lnTo>
                  <a:lnTo>
                    <a:pt x="94236" y="341411"/>
                  </a:lnTo>
                  <a:lnTo>
                    <a:pt x="82464" y="345638"/>
                  </a:lnTo>
                  <a:lnTo>
                    <a:pt x="13341" y="3575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184186" y="1220041"/>
              <a:ext cx="83475" cy="441740"/>
            </a:xfrm>
            <a:custGeom>
              <a:avLst/>
              <a:gdLst/>
              <a:ahLst/>
              <a:cxnLst/>
              <a:rect l="0" t="0" r="0" b="0"/>
              <a:pathLst>
                <a:path w="83475" h="441740">
                  <a:moveTo>
                    <a:pt x="83474" y="0"/>
                  </a:moveTo>
                  <a:lnTo>
                    <a:pt x="72307" y="11167"/>
                  </a:lnTo>
                  <a:lnTo>
                    <a:pt x="66680" y="17962"/>
                  </a:lnTo>
                  <a:lnTo>
                    <a:pt x="60592" y="25998"/>
                  </a:lnTo>
                  <a:lnTo>
                    <a:pt x="54196" y="34861"/>
                  </a:lnTo>
                  <a:lnTo>
                    <a:pt x="47595" y="45445"/>
                  </a:lnTo>
                  <a:lnTo>
                    <a:pt x="40857" y="57175"/>
                  </a:lnTo>
                  <a:lnTo>
                    <a:pt x="34027" y="69669"/>
                  </a:lnTo>
                  <a:lnTo>
                    <a:pt x="28306" y="83842"/>
                  </a:lnTo>
                  <a:lnTo>
                    <a:pt x="23322" y="99134"/>
                  </a:lnTo>
                  <a:lnTo>
                    <a:pt x="14669" y="129369"/>
                  </a:lnTo>
                  <a:lnTo>
                    <a:pt x="6928" y="154493"/>
                  </a:lnTo>
                  <a:lnTo>
                    <a:pt x="4396" y="168438"/>
                  </a:lnTo>
                  <a:lnTo>
                    <a:pt x="2708" y="183578"/>
                  </a:lnTo>
                  <a:lnTo>
                    <a:pt x="1583" y="199514"/>
                  </a:lnTo>
                  <a:lnTo>
                    <a:pt x="833" y="217150"/>
                  </a:lnTo>
                  <a:lnTo>
                    <a:pt x="0" y="255444"/>
                  </a:lnTo>
                  <a:lnTo>
                    <a:pt x="946" y="273135"/>
                  </a:lnTo>
                  <a:lnTo>
                    <a:pt x="2745" y="289603"/>
                  </a:lnTo>
                  <a:lnTo>
                    <a:pt x="5114" y="305256"/>
                  </a:lnTo>
                  <a:lnTo>
                    <a:pt x="7861" y="320366"/>
                  </a:lnTo>
                  <a:lnTo>
                    <a:pt x="10862" y="335114"/>
                  </a:lnTo>
                  <a:lnTo>
                    <a:pt x="14031" y="349621"/>
                  </a:lnTo>
                  <a:lnTo>
                    <a:pt x="18480" y="361629"/>
                  </a:lnTo>
                  <a:lnTo>
                    <a:pt x="23784" y="371972"/>
                  </a:lnTo>
                  <a:lnTo>
                    <a:pt x="29658" y="381204"/>
                  </a:lnTo>
                  <a:lnTo>
                    <a:pt x="34742" y="390865"/>
                  </a:lnTo>
                  <a:lnTo>
                    <a:pt x="39300" y="400811"/>
                  </a:lnTo>
                  <a:lnTo>
                    <a:pt x="62439" y="441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46459" y="1293664"/>
              <a:ext cx="19270" cy="315529"/>
            </a:xfrm>
            <a:custGeom>
              <a:avLst/>
              <a:gdLst/>
              <a:ahLst/>
              <a:cxnLst/>
              <a:rect l="0" t="0" r="0" b="0"/>
              <a:pathLst>
                <a:path w="19270" h="315529">
                  <a:moveTo>
                    <a:pt x="10518" y="0"/>
                  </a:moveTo>
                  <a:lnTo>
                    <a:pt x="4935" y="22334"/>
                  </a:lnTo>
                  <a:lnTo>
                    <a:pt x="4459" y="33587"/>
                  </a:lnTo>
                  <a:lnTo>
                    <a:pt x="5310" y="45764"/>
                  </a:lnTo>
                  <a:lnTo>
                    <a:pt x="7046" y="58556"/>
                  </a:lnTo>
                  <a:lnTo>
                    <a:pt x="12091" y="88352"/>
                  </a:lnTo>
                  <a:lnTo>
                    <a:pt x="15073" y="104477"/>
                  </a:lnTo>
                  <a:lnTo>
                    <a:pt x="17060" y="121071"/>
                  </a:lnTo>
                  <a:lnTo>
                    <a:pt x="18385" y="137977"/>
                  </a:lnTo>
                  <a:lnTo>
                    <a:pt x="19269" y="155090"/>
                  </a:lnTo>
                  <a:lnTo>
                    <a:pt x="18689" y="170005"/>
                  </a:lnTo>
                  <a:lnTo>
                    <a:pt x="17134" y="183454"/>
                  </a:lnTo>
                  <a:lnTo>
                    <a:pt x="14928" y="195926"/>
                  </a:lnTo>
                  <a:lnTo>
                    <a:pt x="13458" y="208915"/>
                  </a:lnTo>
                  <a:lnTo>
                    <a:pt x="12478" y="222249"/>
                  </a:lnTo>
                  <a:lnTo>
                    <a:pt x="11825" y="235813"/>
                  </a:lnTo>
                  <a:lnTo>
                    <a:pt x="10220" y="248361"/>
                  </a:lnTo>
                  <a:lnTo>
                    <a:pt x="7982" y="260232"/>
                  </a:lnTo>
                  <a:lnTo>
                    <a:pt x="0" y="315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536095" y="1325217"/>
              <a:ext cx="110199" cy="305011"/>
            </a:xfrm>
            <a:custGeom>
              <a:avLst/>
              <a:gdLst/>
              <a:ahLst/>
              <a:cxnLst/>
              <a:rect l="0" t="0" r="0" b="0"/>
              <a:pathLst>
                <a:path w="110199" h="305011">
                  <a:moveTo>
                    <a:pt x="78646" y="0"/>
                  </a:moveTo>
                  <a:lnTo>
                    <a:pt x="64006" y="43917"/>
                  </a:lnTo>
                  <a:lnTo>
                    <a:pt x="59538" y="52650"/>
                  </a:lnTo>
                  <a:lnTo>
                    <a:pt x="54221" y="60810"/>
                  </a:lnTo>
                  <a:lnTo>
                    <a:pt x="48339" y="68587"/>
                  </a:lnTo>
                  <a:lnTo>
                    <a:pt x="35571" y="86577"/>
                  </a:lnTo>
                  <a:lnTo>
                    <a:pt x="28895" y="96282"/>
                  </a:lnTo>
                  <a:lnTo>
                    <a:pt x="20937" y="103921"/>
                  </a:lnTo>
                  <a:lnTo>
                    <a:pt x="12127" y="110183"/>
                  </a:lnTo>
                  <a:lnTo>
                    <a:pt x="2747" y="115525"/>
                  </a:lnTo>
                  <a:lnTo>
                    <a:pt x="0" y="122593"/>
                  </a:lnTo>
                  <a:lnTo>
                    <a:pt x="1674" y="130811"/>
                  </a:lnTo>
                  <a:lnTo>
                    <a:pt x="6296" y="139795"/>
                  </a:lnTo>
                  <a:lnTo>
                    <a:pt x="12883" y="146953"/>
                  </a:lnTo>
                  <a:lnTo>
                    <a:pt x="20780" y="152894"/>
                  </a:lnTo>
                  <a:lnTo>
                    <a:pt x="29551" y="158023"/>
                  </a:lnTo>
                  <a:lnTo>
                    <a:pt x="37736" y="163780"/>
                  </a:lnTo>
                  <a:lnTo>
                    <a:pt x="45529" y="169955"/>
                  </a:lnTo>
                  <a:lnTo>
                    <a:pt x="53062" y="176409"/>
                  </a:lnTo>
                  <a:lnTo>
                    <a:pt x="60421" y="184217"/>
                  </a:lnTo>
                  <a:lnTo>
                    <a:pt x="67665" y="192929"/>
                  </a:lnTo>
                  <a:lnTo>
                    <a:pt x="74831" y="202242"/>
                  </a:lnTo>
                  <a:lnTo>
                    <a:pt x="80777" y="211957"/>
                  </a:lnTo>
                  <a:lnTo>
                    <a:pt x="85910" y="221940"/>
                  </a:lnTo>
                  <a:lnTo>
                    <a:pt x="90500" y="232101"/>
                  </a:lnTo>
                  <a:lnTo>
                    <a:pt x="94729" y="242380"/>
                  </a:lnTo>
                  <a:lnTo>
                    <a:pt x="98717" y="252739"/>
                  </a:lnTo>
                  <a:lnTo>
                    <a:pt x="110198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761987" y="1440910"/>
              <a:ext cx="147248" cy="21037"/>
            </a:xfrm>
            <a:custGeom>
              <a:avLst/>
              <a:gdLst/>
              <a:ahLst/>
              <a:cxnLst/>
              <a:rect l="0" t="0" r="0" b="0"/>
              <a:pathLst>
                <a:path w="147248" h="21037">
                  <a:moveTo>
                    <a:pt x="0" y="0"/>
                  </a:moveTo>
                  <a:lnTo>
                    <a:pt x="16751" y="5584"/>
                  </a:lnTo>
                  <a:lnTo>
                    <a:pt x="26359" y="8397"/>
                  </a:lnTo>
                  <a:lnTo>
                    <a:pt x="49501" y="14640"/>
                  </a:lnTo>
                  <a:lnTo>
                    <a:pt x="62216" y="16772"/>
                  </a:lnTo>
                  <a:lnTo>
                    <a:pt x="75367" y="18193"/>
                  </a:lnTo>
                  <a:lnTo>
                    <a:pt x="147247" y="21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051467" y="1305644"/>
              <a:ext cx="150697" cy="264647"/>
            </a:xfrm>
            <a:custGeom>
              <a:avLst/>
              <a:gdLst/>
              <a:ahLst/>
              <a:cxnLst/>
              <a:rect l="0" t="0" r="0" b="0"/>
              <a:pathLst>
                <a:path w="150697" h="264647">
                  <a:moveTo>
                    <a:pt x="99671" y="9055"/>
                  </a:moveTo>
                  <a:lnTo>
                    <a:pt x="82920" y="3472"/>
                  </a:lnTo>
                  <a:lnTo>
                    <a:pt x="73312" y="1827"/>
                  </a:lnTo>
                  <a:lnTo>
                    <a:pt x="62232" y="731"/>
                  </a:lnTo>
                  <a:lnTo>
                    <a:pt x="50171" y="0"/>
                  </a:lnTo>
                  <a:lnTo>
                    <a:pt x="38624" y="1850"/>
                  </a:lnTo>
                  <a:lnTo>
                    <a:pt x="27421" y="5420"/>
                  </a:lnTo>
                  <a:lnTo>
                    <a:pt x="16445" y="10138"/>
                  </a:lnTo>
                  <a:lnTo>
                    <a:pt x="9129" y="17957"/>
                  </a:lnTo>
                  <a:lnTo>
                    <a:pt x="4252" y="27845"/>
                  </a:lnTo>
                  <a:lnTo>
                    <a:pt x="1000" y="39111"/>
                  </a:lnTo>
                  <a:lnTo>
                    <a:pt x="0" y="51296"/>
                  </a:lnTo>
                  <a:lnTo>
                    <a:pt x="503" y="64094"/>
                  </a:lnTo>
                  <a:lnTo>
                    <a:pt x="2006" y="77301"/>
                  </a:lnTo>
                  <a:lnTo>
                    <a:pt x="5345" y="88442"/>
                  </a:lnTo>
                  <a:lnTo>
                    <a:pt x="9909" y="98207"/>
                  </a:lnTo>
                  <a:lnTo>
                    <a:pt x="15289" y="107054"/>
                  </a:lnTo>
                  <a:lnTo>
                    <a:pt x="22381" y="115290"/>
                  </a:lnTo>
                  <a:lnTo>
                    <a:pt x="30615" y="123117"/>
                  </a:lnTo>
                  <a:lnTo>
                    <a:pt x="39610" y="130673"/>
                  </a:lnTo>
                  <a:lnTo>
                    <a:pt x="49113" y="138047"/>
                  </a:lnTo>
                  <a:lnTo>
                    <a:pt x="58955" y="145301"/>
                  </a:lnTo>
                  <a:lnTo>
                    <a:pt x="79238" y="159593"/>
                  </a:lnTo>
                  <a:lnTo>
                    <a:pt x="99939" y="173736"/>
                  </a:lnTo>
                  <a:lnTo>
                    <a:pt x="109199" y="180779"/>
                  </a:lnTo>
                  <a:lnTo>
                    <a:pt x="117709" y="187812"/>
                  </a:lnTo>
                  <a:lnTo>
                    <a:pt x="125720" y="194838"/>
                  </a:lnTo>
                  <a:lnTo>
                    <a:pt x="133398" y="203028"/>
                  </a:lnTo>
                  <a:lnTo>
                    <a:pt x="140854" y="211993"/>
                  </a:lnTo>
                  <a:lnTo>
                    <a:pt x="148161" y="221476"/>
                  </a:lnTo>
                  <a:lnTo>
                    <a:pt x="150696" y="230136"/>
                  </a:lnTo>
                  <a:lnTo>
                    <a:pt x="150049" y="238246"/>
                  </a:lnTo>
                  <a:lnTo>
                    <a:pt x="147280" y="245990"/>
                  </a:lnTo>
                  <a:lnTo>
                    <a:pt x="141928" y="252321"/>
                  </a:lnTo>
                  <a:lnTo>
                    <a:pt x="134854" y="257711"/>
                  </a:lnTo>
                  <a:lnTo>
                    <a:pt x="126632" y="262472"/>
                  </a:lnTo>
                  <a:lnTo>
                    <a:pt x="117645" y="264478"/>
                  </a:lnTo>
                  <a:lnTo>
                    <a:pt x="108148" y="264646"/>
                  </a:lnTo>
                  <a:lnTo>
                    <a:pt x="98311" y="263590"/>
                  </a:lnTo>
                  <a:lnTo>
                    <a:pt x="88247" y="260549"/>
                  </a:lnTo>
                  <a:lnTo>
                    <a:pt x="78031" y="256184"/>
                  </a:lnTo>
                  <a:lnTo>
                    <a:pt x="67715" y="250937"/>
                  </a:lnTo>
                  <a:lnTo>
                    <a:pt x="59669" y="243933"/>
                  </a:lnTo>
                  <a:lnTo>
                    <a:pt x="53137" y="235758"/>
                  </a:lnTo>
                  <a:lnTo>
                    <a:pt x="47613" y="226802"/>
                  </a:lnTo>
                  <a:lnTo>
                    <a:pt x="45100" y="217325"/>
                  </a:lnTo>
                  <a:lnTo>
                    <a:pt x="44593" y="207502"/>
                  </a:lnTo>
                  <a:lnTo>
                    <a:pt x="45423" y="197447"/>
                  </a:lnTo>
                  <a:lnTo>
                    <a:pt x="48313" y="187238"/>
                  </a:lnTo>
                  <a:lnTo>
                    <a:pt x="52578" y="176925"/>
                  </a:lnTo>
                  <a:lnTo>
                    <a:pt x="57758" y="166545"/>
                  </a:lnTo>
                  <a:lnTo>
                    <a:pt x="63549" y="157287"/>
                  </a:lnTo>
                  <a:lnTo>
                    <a:pt x="69746" y="148779"/>
                  </a:lnTo>
                  <a:lnTo>
                    <a:pt x="76215" y="140769"/>
                  </a:lnTo>
                  <a:lnTo>
                    <a:pt x="82865" y="131923"/>
                  </a:lnTo>
                  <a:lnTo>
                    <a:pt x="96486" y="112745"/>
                  </a:lnTo>
                  <a:lnTo>
                    <a:pt x="102222" y="102723"/>
                  </a:lnTo>
                  <a:lnTo>
                    <a:pt x="107215" y="92536"/>
                  </a:lnTo>
                  <a:lnTo>
                    <a:pt x="111713" y="82238"/>
                  </a:lnTo>
                  <a:lnTo>
                    <a:pt x="115879" y="71867"/>
                  </a:lnTo>
                  <a:lnTo>
                    <a:pt x="119826" y="61448"/>
                  </a:lnTo>
                  <a:lnTo>
                    <a:pt x="120707" y="90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56314" y="1199006"/>
              <a:ext cx="235360" cy="504846"/>
            </a:xfrm>
            <a:custGeom>
              <a:avLst/>
              <a:gdLst/>
              <a:ahLst/>
              <a:cxnLst/>
              <a:rect l="0" t="0" r="0" b="0"/>
              <a:pathLst>
                <a:path w="235360" h="504846">
                  <a:moveTo>
                    <a:pt x="0" y="0"/>
                  </a:moveTo>
                  <a:lnTo>
                    <a:pt x="11167" y="11167"/>
                  </a:lnTo>
                  <a:lnTo>
                    <a:pt x="17963" y="15625"/>
                  </a:lnTo>
                  <a:lnTo>
                    <a:pt x="25999" y="19765"/>
                  </a:lnTo>
                  <a:lnTo>
                    <a:pt x="34862" y="23694"/>
                  </a:lnTo>
                  <a:lnTo>
                    <a:pt x="57175" y="34293"/>
                  </a:lnTo>
                  <a:lnTo>
                    <a:pt x="69670" y="40391"/>
                  </a:lnTo>
                  <a:lnTo>
                    <a:pt x="81505" y="47962"/>
                  </a:lnTo>
                  <a:lnTo>
                    <a:pt x="92901" y="56516"/>
                  </a:lnTo>
                  <a:lnTo>
                    <a:pt x="104005" y="65724"/>
                  </a:lnTo>
                  <a:lnTo>
                    <a:pt x="113744" y="74200"/>
                  </a:lnTo>
                  <a:lnTo>
                    <a:pt x="122575" y="82188"/>
                  </a:lnTo>
                  <a:lnTo>
                    <a:pt x="138619" y="97296"/>
                  </a:lnTo>
                  <a:lnTo>
                    <a:pt x="153540" y="111802"/>
                  </a:lnTo>
                  <a:lnTo>
                    <a:pt x="160791" y="120111"/>
                  </a:lnTo>
                  <a:lnTo>
                    <a:pt x="167963" y="129156"/>
                  </a:lnTo>
                  <a:lnTo>
                    <a:pt x="175081" y="138692"/>
                  </a:lnTo>
                  <a:lnTo>
                    <a:pt x="183332" y="150892"/>
                  </a:lnTo>
                  <a:lnTo>
                    <a:pt x="201849" y="180030"/>
                  </a:lnTo>
                  <a:lnTo>
                    <a:pt x="209358" y="193643"/>
                  </a:lnTo>
                  <a:lnTo>
                    <a:pt x="215532" y="206224"/>
                  </a:lnTo>
                  <a:lnTo>
                    <a:pt x="220818" y="218118"/>
                  </a:lnTo>
                  <a:lnTo>
                    <a:pt x="225510" y="229553"/>
                  </a:lnTo>
                  <a:lnTo>
                    <a:pt x="229806" y="240682"/>
                  </a:lnTo>
                  <a:lnTo>
                    <a:pt x="233839" y="251607"/>
                  </a:lnTo>
                  <a:lnTo>
                    <a:pt x="235359" y="264733"/>
                  </a:lnTo>
                  <a:lnTo>
                    <a:pt x="235204" y="279328"/>
                  </a:lnTo>
                  <a:lnTo>
                    <a:pt x="233932" y="294900"/>
                  </a:lnTo>
                  <a:lnTo>
                    <a:pt x="231915" y="311125"/>
                  </a:lnTo>
                  <a:lnTo>
                    <a:pt x="229402" y="327785"/>
                  </a:lnTo>
                  <a:lnTo>
                    <a:pt x="226558" y="344734"/>
                  </a:lnTo>
                  <a:lnTo>
                    <a:pt x="223493" y="359540"/>
                  </a:lnTo>
                  <a:lnTo>
                    <a:pt x="220281" y="372916"/>
                  </a:lnTo>
                  <a:lnTo>
                    <a:pt x="216972" y="385339"/>
                  </a:lnTo>
                  <a:lnTo>
                    <a:pt x="212428" y="397127"/>
                  </a:lnTo>
                  <a:lnTo>
                    <a:pt x="207061" y="408492"/>
                  </a:lnTo>
                  <a:lnTo>
                    <a:pt x="201147" y="419574"/>
                  </a:lnTo>
                  <a:lnTo>
                    <a:pt x="194867" y="430468"/>
                  </a:lnTo>
                  <a:lnTo>
                    <a:pt x="188342" y="441237"/>
                  </a:lnTo>
                  <a:lnTo>
                    <a:pt x="181656" y="451922"/>
                  </a:lnTo>
                  <a:lnTo>
                    <a:pt x="176029" y="462551"/>
                  </a:lnTo>
                  <a:lnTo>
                    <a:pt x="171109" y="473143"/>
                  </a:lnTo>
                  <a:lnTo>
                    <a:pt x="157764" y="5048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59627" y="967619"/>
            <a:ext cx="1385894" cy="252423"/>
            <a:chOff x="4259627" y="967619"/>
            <a:chExt cx="1385894" cy="252423"/>
          </a:xfrm>
        </p:grpSpPr>
        <p:sp>
          <p:nvSpPr>
            <p:cNvPr id="32" name="Freeform 31"/>
            <p:cNvSpPr/>
            <p:nvPr/>
          </p:nvSpPr>
          <p:spPr>
            <a:xfrm>
              <a:off x="4259627" y="1072849"/>
              <a:ext cx="809856" cy="94605"/>
            </a:xfrm>
            <a:custGeom>
              <a:avLst/>
              <a:gdLst/>
              <a:ahLst/>
              <a:cxnLst/>
              <a:rect l="0" t="0" r="0" b="0"/>
              <a:pathLst>
                <a:path w="809856" h="94605">
                  <a:moveTo>
                    <a:pt x="0" y="94604"/>
                  </a:moveTo>
                  <a:lnTo>
                    <a:pt x="11167" y="83437"/>
                  </a:lnTo>
                  <a:lnTo>
                    <a:pt x="17962" y="78979"/>
                  </a:lnTo>
                  <a:lnTo>
                    <a:pt x="25998" y="74838"/>
                  </a:lnTo>
                  <a:lnTo>
                    <a:pt x="34862" y="70909"/>
                  </a:lnTo>
                  <a:lnTo>
                    <a:pt x="57175" y="60311"/>
                  </a:lnTo>
                  <a:lnTo>
                    <a:pt x="69669" y="54213"/>
                  </a:lnTo>
                  <a:lnTo>
                    <a:pt x="83842" y="48978"/>
                  </a:lnTo>
                  <a:lnTo>
                    <a:pt x="99134" y="44320"/>
                  </a:lnTo>
                  <a:lnTo>
                    <a:pt x="115171" y="40046"/>
                  </a:lnTo>
                  <a:lnTo>
                    <a:pt x="142340" y="32181"/>
                  </a:lnTo>
                  <a:lnTo>
                    <a:pt x="154493" y="28448"/>
                  </a:lnTo>
                  <a:lnTo>
                    <a:pt x="168438" y="24790"/>
                  </a:lnTo>
                  <a:lnTo>
                    <a:pt x="213644" y="14059"/>
                  </a:lnTo>
                  <a:lnTo>
                    <a:pt x="226570" y="10523"/>
                  </a:lnTo>
                  <a:lnTo>
                    <a:pt x="238694" y="6997"/>
                  </a:lnTo>
                  <a:lnTo>
                    <a:pt x="252619" y="4647"/>
                  </a:lnTo>
                  <a:lnTo>
                    <a:pt x="267745" y="3080"/>
                  </a:lnTo>
                  <a:lnTo>
                    <a:pt x="283673" y="2035"/>
                  </a:lnTo>
                  <a:lnTo>
                    <a:pt x="301303" y="1339"/>
                  </a:lnTo>
                  <a:lnTo>
                    <a:pt x="358448" y="358"/>
                  </a:lnTo>
                  <a:lnTo>
                    <a:pt x="448401" y="0"/>
                  </a:lnTo>
                  <a:lnTo>
                    <a:pt x="466047" y="1150"/>
                  </a:lnTo>
                  <a:lnTo>
                    <a:pt x="483654" y="3086"/>
                  </a:lnTo>
                  <a:lnTo>
                    <a:pt x="501235" y="5545"/>
                  </a:lnTo>
                  <a:lnTo>
                    <a:pt x="536351" y="11394"/>
                  </a:lnTo>
                  <a:lnTo>
                    <a:pt x="553896" y="14589"/>
                  </a:lnTo>
                  <a:lnTo>
                    <a:pt x="585855" y="21256"/>
                  </a:lnTo>
                  <a:lnTo>
                    <a:pt x="630128" y="31580"/>
                  </a:lnTo>
                  <a:lnTo>
                    <a:pt x="644461" y="35059"/>
                  </a:lnTo>
                  <a:lnTo>
                    <a:pt x="657522" y="38546"/>
                  </a:lnTo>
                  <a:lnTo>
                    <a:pt x="681383" y="45538"/>
                  </a:lnTo>
                  <a:lnTo>
                    <a:pt x="714527" y="56044"/>
                  </a:lnTo>
                  <a:lnTo>
                    <a:pt x="746551" y="66558"/>
                  </a:lnTo>
                  <a:lnTo>
                    <a:pt x="755966" y="71232"/>
                  </a:lnTo>
                  <a:lnTo>
                    <a:pt x="764580" y="76686"/>
                  </a:lnTo>
                  <a:lnTo>
                    <a:pt x="809855" y="94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995859" y="1009689"/>
              <a:ext cx="132677" cy="210353"/>
            </a:xfrm>
            <a:custGeom>
              <a:avLst/>
              <a:gdLst/>
              <a:ahLst/>
              <a:cxnLst/>
              <a:rect l="0" t="0" r="0" b="0"/>
              <a:pathLst>
                <a:path w="132677" h="210353">
                  <a:moveTo>
                    <a:pt x="52588" y="0"/>
                  </a:moveTo>
                  <a:lnTo>
                    <a:pt x="67227" y="43917"/>
                  </a:lnTo>
                  <a:lnTo>
                    <a:pt x="71696" y="52651"/>
                  </a:lnTo>
                  <a:lnTo>
                    <a:pt x="77013" y="60810"/>
                  </a:lnTo>
                  <a:lnTo>
                    <a:pt x="82894" y="68587"/>
                  </a:lnTo>
                  <a:lnTo>
                    <a:pt x="95663" y="86577"/>
                  </a:lnTo>
                  <a:lnTo>
                    <a:pt x="102339" y="96282"/>
                  </a:lnTo>
                  <a:lnTo>
                    <a:pt x="110297" y="105090"/>
                  </a:lnTo>
                  <a:lnTo>
                    <a:pt x="119107" y="113299"/>
                  </a:lnTo>
                  <a:lnTo>
                    <a:pt x="128487" y="121109"/>
                  </a:lnTo>
                  <a:lnTo>
                    <a:pt x="132403" y="128653"/>
                  </a:lnTo>
                  <a:lnTo>
                    <a:pt x="132676" y="136019"/>
                  </a:lnTo>
                  <a:lnTo>
                    <a:pt x="130521" y="143268"/>
                  </a:lnTo>
                  <a:lnTo>
                    <a:pt x="124410" y="149268"/>
                  </a:lnTo>
                  <a:lnTo>
                    <a:pt x="115661" y="154437"/>
                  </a:lnTo>
                  <a:lnTo>
                    <a:pt x="105154" y="159052"/>
                  </a:lnTo>
                  <a:lnTo>
                    <a:pt x="94644" y="163297"/>
                  </a:lnTo>
                  <a:lnTo>
                    <a:pt x="73617" y="171130"/>
                  </a:lnTo>
                  <a:lnTo>
                    <a:pt x="42068" y="182110"/>
                  </a:lnTo>
                  <a:lnTo>
                    <a:pt x="32720" y="186850"/>
                  </a:lnTo>
                  <a:lnTo>
                    <a:pt x="24150" y="192347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75320" y="968246"/>
              <a:ext cx="1167455" cy="209726"/>
            </a:xfrm>
            <a:custGeom>
              <a:avLst/>
              <a:gdLst/>
              <a:ahLst/>
              <a:cxnLst/>
              <a:rect l="0" t="0" r="0" b="0"/>
              <a:pathLst>
                <a:path w="1167455" h="209726">
                  <a:moveTo>
                    <a:pt x="0" y="209725"/>
                  </a:moveTo>
                  <a:lnTo>
                    <a:pt x="29278" y="180446"/>
                  </a:lnTo>
                  <a:lnTo>
                    <a:pt x="39386" y="172676"/>
                  </a:lnTo>
                  <a:lnTo>
                    <a:pt x="51967" y="163991"/>
                  </a:lnTo>
                  <a:lnTo>
                    <a:pt x="66198" y="154694"/>
                  </a:lnTo>
                  <a:lnTo>
                    <a:pt x="79191" y="147328"/>
                  </a:lnTo>
                  <a:lnTo>
                    <a:pt x="91358" y="141248"/>
                  </a:lnTo>
                  <a:lnTo>
                    <a:pt x="102976" y="136027"/>
                  </a:lnTo>
                  <a:lnTo>
                    <a:pt x="114227" y="131377"/>
                  </a:lnTo>
                  <a:lnTo>
                    <a:pt x="125234" y="127109"/>
                  </a:lnTo>
                  <a:lnTo>
                    <a:pt x="146812" y="119250"/>
                  </a:lnTo>
                  <a:lnTo>
                    <a:pt x="168089" y="111862"/>
                  </a:lnTo>
                  <a:lnTo>
                    <a:pt x="178671" y="107087"/>
                  </a:lnTo>
                  <a:lnTo>
                    <a:pt x="189232" y="101566"/>
                  </a:lnTo>
                  <a:lnTo>
                    <a:pt x="199778" y="95549"/>
                  </a:lnTo>
                  <a:lnTo>
                    <a:pt x="210314" y="90368"/>
                  </a:lnTo>
                  <a:lnTo>
                    <a:pt x="220845" y="85746"/>
                  </a:lnTo>
                  <a:lnTo>
                    <a:pt x="231371" y="81496"/>
                  </a:lnTo>
                  <a:lnTo>
                    <a:pt x="252415" y="73657"/>
                  </a:lnTo>
                  <a:lnTo>
                    <a:pt x="262936" y="69931"/>
                  </a:lnTo>
                  <a:lnTo>
                    <a:pt x="274623" y="66278"/>
                  </a:lnTo>
                  <a:lnTo>
                    <a:pt x="300075" y="59103"/>
                  </a:lnTo>
                  <a:lnTo>
                    <a:pt x="314575" y="54385"/>
                  </a:lnTo>
                  <a:lnTo>
                    <a:pt x="330085" y="48902"/>
                  </a:lnTo>
                  <a:lnTo>
                    <a:pt x="360563" y="37746"/>
                  </a:lnTo>
                  <a:lnTo>
                    <a:pt x="385794" y="28893"/>
                  </a:lnTo>
                  <a:lnTo>
                    <a:pt x="400937" y="24896"/>
                  </a:lnTo>
                  <a:lnTo>
                    <a:pt x="418044" y="21063"/>
                  </a:lnTo>
                  <a:lnTo>
                    <a:pt x="455749" y="13687"/>
                  </a:lnTo>
                  <a:lnTo>
                    <a:pt x="495879" y="6514"/>
                  </a:lnTo>
                  <a:lnTo>
                    <a:pt x="530855" y="2546"/>
                  </a:lnTo>
                  <a:lnTo>
                    <a:pt x="564319" y="783"/>
                  </a:lnTo>
                  <a:lnTo>
                    <a:pt x="602564" y="0"/>
                  </a:lnTo>
                  <a:lnTo>
                    <a:pt x="622579" y="959"/>
                  </a:lnTo>
                  <a:lnTo>
                    <a:pt x="642934" y="2767"/>
                  </a:lnTo>
                  <a:lnTo>
                    <a:pt x="663516" y="5142"/>
                  </a:lnTo>
                  <a:lnTo>
                    <a:pt x="683080" y="6725"/>
                  </a:lnTo>
                  <a:lnTo>
                    <a:pt x="701966" y="7780"/>
                  </a:lnTo>
                  <a:lnTo>
                    <a:pt x="736195" y="10121"/>
                  </a:lnTo>
                  <a:lnTo>
                    <a:pt x="763094" y="15057"/>
                  </a:lnTo>
                  <a:lnTo>
                    <a:pt x="809115" y="24406"/>
                  </a:lnTo>
                  <a:lnTo>
                    <a:pt x="823385" y="27748"/>
                  </a:lnTo>
                  <a:lnTo>
                    <a:pt x="836405" y="31144"/>
                  </a:lnTo>
                  <a:lnTo>
                    <a:pt x="848590" y="34577"/>
                  </a:lnTo>
                  <a:lnTo>
                    <a:pt x="862557" y="38034"/>
                  </a:lnTo>
                  <a:lnTo>
                    <a:pt x="893657" y="44992"/>
                  </a:lnTo>
                  <a:lnTo>
                    <a:pt x="910131" y="49652"/>
                  </a:lnTo>
                  <a:lnTo>
                    <a:pt x="926957" y="55096"/>
                  </a:lnTo>
                  <a:lnTo>
                    <a:pt x="944017" y="61063"/>
                  </a:lnTo>
                  <a:lnTo>
                    <a:pt x="957728" y="67378"/>
                  </a:lnTo>
                  <a:lnTo>
                    <a:pt x="969205" y="73925"/>
                  </a:lnTo>
                  <a:lnTo>
                    <a:pt x="979195" y="80627"/>
                  </a:lnTo>
                  <a:lnTo>
                    <a:pt x="990528" y="86263"/>
                  </a:lnTo>
                  <a:lnTo>
                    <a:pt x="1002759" y="91190"/>
                  </a:lnTo>
                  <a:lnTo>
                    <a:pt x="1015586" y="95643"/>
                  </a:lnTo>
                  <a:lnTo>
                    <a:pt x="1027644" y="100949"/>
                  </a:lnTo>
                  <a:lnTo>
                    <a:pt x="1039189" y="106823"/>
                  </a:lnTo>
                  <a:lnTo>
                    <a:pt x="1050391" y="113077"/>
                  </a:lnTo>
                  <a:lnTo>
                    <a:pt x="1061365" y="119583"/>
                  </a:lnTo>
                  <a:lnTo>
                    <a:pt x="1082908" y="133045"/>
                  </a:lnTo>
                  <a:lnTo>
                    <a:pt x="1093560" y="138738"/>
                  </a:lnTo>
                  <a:lnTo>
                    <a:pt x="1104168" y="143702"/>
                  </a:lnTo>
                  <a:lnTo>
                    <a:pt x="1114746" y="148180"/>
                  </a:lnTo>
                  <a:lnTo>
                    <a:pt x="1124135" y="153503"/>
                  </a:lnTo>
                  <a:lnTo>
                    <a:pt x="1132732" y="159389"/>
                  </a:lnTo>
                  <a:lnTo>
                    <a:pt x="1167454" y="188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490186" y="967619"/>
              <a:ext cx="155335" cy="210353"/>
            </a:xfrm>
            <a:custGeom>
              <a:avLst/>
              <a:gdLst/>
              <a:ahLst/>
              <a:cxnLst/>
              <a:rect l="0" t="0" r="0" b="0"/>
              <a:pathLst>
                <a:path w="155335" h="210353">
                  <a:moveTo>
                    <a:pt x="0" y="0"/>
                  </a:moveTo>
                  <a:lnTo>
                    <a:pt x="96768" y="96768"/>
                  </a:lnTo>
                  <a:lnTo>
                    <a:pt x="106582" y="105413"/>
                  </a:lnTo>
                  <a:lnTo>
                    <a:pt x="116631" y="113514"/>
                  </a:lnTo>
                  <a:lnTo>
                    <a:pt x="126836" y="121252"/>
                  </a:lnTo>
                  <a:lnTo>
                    <a:pt x="135977" y="128748"/>
                  </a:lnTo>
                  <a:lnTo>
                    <a:pt x="144408" y="136083"/>
                  </a:lnTo>
                  <a:lnTo>
                    <a:pt x="152366" y="143310"/>
                  </a:lnTo>
                  <a:lnTo>
                    <a:pt x="155334" y="151633"/>
                  </a:lnTo>
                  <a:lnTo>
                    <a:pt x="154975" y="160689"/>
                  </a:lnTo>
                  <a:lnTo>
                    <a:pt x="152399" y="170231"/>
                  </a:lnTo>
                  <a:lnTo>
                    <a:pt x="146007" y="177762"/>
                  </a:lnTo>
                  <a:lnTo>
                    <a:pt x="137071" y="183950"/>
                  </a:lnTo>
                  <a:lnTo>
                    <a:pt x="126439" y="189245"/>
                  </a:lnTo>
                  <a:lnTo>
                    <a:pt x="115846" y="193943"/>
                  </a:lnTo>
                  <a:lnTo>
                    <a:pt x="105277" y="198244"/>
                  </a:lnTo>
                  <a:lnTo>
                    <a:pt x="63106" y="210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091346" y="1777474"/>
            <a:ext cx="433930" cy="326046"/>
            <a:chOff x="4091346" y="1777474"/>
            <a:chExt cx="433930" cy="326046"/>
          </a:xfrm>
        </p:grpSpPr>
        <p:sp>
          <p:nvSpPr>
            <p:cNvPr id="37" name="Freeform 36"/>
            <p:cNvSpPr/>
            <p:nvPr/>
          </p:nvSpPr>
          <p:spPr>
            <a:xfrm>
              <a:off x="4091346" y="1882650"/>
              <a:ext cx="157764" cy="10518"/>
            </a:xfrm>
            <a:custGeom>
              <a:avLst/>
              <a:gdLst/>
              <a:ahLst/>
              <a:cxnLst/>
              <a:rect l="0" t="0" r="0" b="0"/>
              <a:pathLst>
                <a:path w="157764" h="10518">
                  <a:moveTo>
                    <a:pt x="0" y="0"/>
                  </a:moveTo>
                  <a:lnTo>
                    <a:pt x="58556" y="0"/>
                  </a:lnTo>
                  <a:lnTo>
                    <a:pt x="70590" y="1168"/>
                  </a:lnTo>
                  <a:lnTo>
                    <a:pt x="82118" y="3116"/>
                  </a:lnTo>
                  <a:lnTo>
                    <a:pt x="93310" y="5583"/>
                  </a:lnTo>
                  <a:lnTo>
                    <a:pt x="105445" y="7228"/>
                  </a:lnTo>
                  <a:lnTo>
                    <a:pt x="118210" y="8324"/>
                  </a:lnTo>
                  <a:lnTo>
                    <a:pt x="157763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375320" y="1777474"/>
              <a:ext cx="149956" cy="326046"/>
            </a:xfrm>
            <a:custGeom>
              <a:avLst/>
              <a:gdLst/>
              <a:ahLst/>
              <a:cxnLst/>
              <a:rect l="0" t="0" r="0" b="0"/>
              <a:pathLst>
                <a:path w="149956" h="326046">
                  <a:moveTo>
                    <a:pt x="0" y="0"/>
                  </a:moveTo>
                  <a:lnTo>
                    <a:pt x="16751" y="11167"/>
                  </a:lnTo>
                  <a:lnTo>
                    <a:pt x="26359" y="14456"/>
                  </a:lnTo>
                  <a:lnTo>
                    <a:pt x="37440" y="16649"/>
                  </a:lnTo>
                  <a:lnTo>
                    <a:pt x="49501" y="18111"/>
                  </a:lnTo>
                  <a:lnTo>
                    <a:pt x="62216" y="20254"/>
                  </a:lnTo>
                  <a:lnTo>
                    <a:pt x="75368" y="22852"/>
                  </a:lnTo>
                  <a:lnTo>
                    <a:pt x="88810" y="25752"/>
                  </a:lnTo>
                  <a:lnTo>
                    <a:pt x="102446" y="27685"/>
                  </a:lnTo>
                  <a:lnTo>
                    <a:pt x="116211" y="28974"/>
                  </a:lnTo>
                  <a:lnTo>
                    <a:pt x="130062" y="29834"/>
                  </a:lnTo>
                  <a:lnTo>
                    <a:pt x="139296" y="36250"/>
                  </a:lnTo>
                  <a:lnTo>
                    <a:pt x="145452" y="46370"/>
                  </a:lnTo>
                  <a:lnTo>
                    <a:pt x="149556" y="58960"/>
                  </a:lnTo>
                  <a:lnTo>
                    <a:pt x="149955" y="70860"/>
                  </a:lnTo>
                  <a:lnTo>
                    <a:pt x="147884" y="82298"/>
                  </a:lnTo>
                  <a:lnTo>
                    <a:pt x="144166" y="93430"/>
                  </a:lnTo>
                  <a:lnTo>
                    <a:pt x="140518" y="105525"/>
                  </a:lnTo>
                  <a:lnTo>
                    <a:pt x="133349" y="131430"/>
                  </a:lnTo>
                  <a:lnTo>
                    <a:pt x="128633" y="144883"/>
                  </a:lnTo>
                  <a:lnTo>
                    <a:pt x="123151" y="158525"/>
                  </a:lnTo>
                  <a:lnTo>
                    <a:pt x="117160" y="172295"/>
                  </a:lnTo>
                  <a:lnTo>
                    <a:pt x="111997" y="184981"/>
                  </a:lnTo>
                  <a:lnTo>
                    <a:pt x="103144" y="208425"/>
                  </a:lnTo>
                  <a:lnTo>
                    <a:pt x="99147" y="221922"/>
                  </a:lnTo>
                  <a:lnTo>
                    <a:pt x="95314" y="236763"/>
                  </a:lnTo>
                  <a:lnTo>
                    <a:pt x="91589" y="252500"/>
                  </a:lnTo>
                  <a:lnTo>
                    <a:pt x="89107" y="267666"/>
                  </a:lnTo>
                  <a:lnTo>
                    <a:pt x="87452" y="282452"/>
                  </a:lnTo>
                  <a:lnTo>
                    <a:pt x="94659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680331" y="1924720"/>
            <a:ext cx="199835" cy="10519"/>
          </a:xfrm>
          <a:custGeom>
            <a:avLst/>
            <a:gdLst/>
            <a:ahLst/>
            <a:cxnLst/>
            <a:rect l="0" t="0" r="0" b="0"/>
            <a:pathLst>
              <a:path w="199835" h="10519">
                <a:moveTo>
                  <a:pt x="0" y="0"/>
                </a:moveTo>
                <a:lnTo>
                  <a:pt x="58556" y="0"/>
                </a:lnTo>
                <a:lnTo>
                  <a:pt x="71759" y="1169"/>
                </a:lnTo>
                <a:lnTo>
                  <a:pt x="85235" y="3116"/>
                </a:lnTo>
                <a:lnTo>
                  <a:pt x="98894" y="5583"/>
                </a:lnTo>
                <a:lnTo>
                  <a:pt x="112674" y="7228"/>
                </a:lnTo>
                <a:lnTo>
                  <a:pt x="126536" y="8325"/>
                </a:lnTo>
                <a:lnTo>
                  <a:pt x="199834" y="105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995859" y="1703851"/>
            <a:ext cx="746750" cy="347081"/>
            <a:chOff x="4995859" y="1703851"/>
            <a:chExt cx="746750" cy="347081"/>
          </a:xfrm>
        </p:grpSpPr>
        <p:sp>
          <p:nvSpPr>
            <p:cNvPr id="41" name="Freeform 40"/>
            <p:cNvSpPr/>
            <p:nvPr/>
          </p:nvSpPr>
          <p:spPr>
            <a:xfrm>
              <a:off x="4995859" y="1703851"/>
              <a:ext cx="52589" cy="336564"/>
            </a:xfrm>
            <a:custGeom>
              <a:avLst/>
              <a:gdLst/>
              <a:ahLst/>
              <a:cxnLst/>
              <a:rect l="0" t="0" r="0" b="0"/>
              <a:pathLst>
                <a:path w="52589" h="336564">
                  <a:moveTo>
                    <a:pt x="52588" y="0"/>
                  </a:moveTo>
                  <a:lnTo>
                    <a:pt x="47004" y="16750"/>
                  </a:lnTo>
                  <a:lnTo>
                    <a:pt x="44191" y="27527"/>
                  </a:lnTo>
                  <a:lnTo>
                    <a:pt x="37949" y="55083"/>
                  </a:lnTo>
                  <a:lnTo>
                    <a:pt x="35817" y="69444"/>
                  </a:lnTo>
                  <a:lnTo>
                    <a:pt x="34395" y="83691"/>
                  </a:lnTo>
                  <a:lnTo>
                    <a:pt x="33448" y="97864"/>
                  </a:lnTo>
                  <a:lnTo>
                    <a:pt x="32816" y="111988"/>
                  </a:lnTo>
                  <a:lnTo>
                    <a:pt x="32114" y="140145"/>
                  </a:lnTo>
                  <a:lnTo>
                    <a:pt x="30758" y="154198"/>
                  </a:lnTo>
                  <a:lnTo>
                    <a:pt x="28686" y="168242"/>
                  </a:lnTo>
                  <a:lnTo>
                    <a:pt x="26136" y="182278"/>
                  </a:lnTo>
                  <a:lnTo>
                    <a:pt x="24435" y="196310"/>
                  </a:lnTo>
                  <a:lnTo>
                    <a:pt x="23302" y="210340"/>
                  </a:lnTo>
                  <a:lnTo>
                    <a:pt x="22546" y="224367"/>
                  </a:lnTo>
                  <a:lnTo>
                    <a:pt x="20874" y="237224"/>
                  </a:lnTo>
                  <a:lnTo>
                    <a:pt x="18590" y="249302"/>
                  </a:lnTo>
                  <a:lnTo>
                    <a:pt x="15899" y="260860"/>
                  </a:lnTo>
                  <a:lnTo>
                    <a:pt x="14105" y="273239"/>
                  </a:lnTo>
                  <a:lnTo>
                    <a:pt x="12909" y="286167"/>
                  </a:lnTo>
                  <a:lnTo>
                    <a:pt x="0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032548" y="1777474"/>
              <a:ext cx="278840" cy="273458"/>
            </a:xfrm>
            <a:custGeom>
              <a:avLst/>
              <a:gdLst/>
              <a:ahLst/>
              <a:cxnLst/>
              <a:rect l="0" t="0" r="0" b="0"/>
              <a:pathLst>
                <a:path w="278840" h="273458">
                  <a:moveTo>
                    <a:pt x="226251" y="0"/>
                  </a:moveTo>
                  <a:lnTo>
                    <a:pt x="209501" y="16750"/>
                  </a:lnTo>
                  <a:lnTo>
                    <a:pt x="201060" y="24021"/>
                  </a:lnTo>
                  <a:lnTo>
                    <a:pt x="191928" y="31206"/>
                  </a:lnTo>
                  <a:lnTo>
                    <a:pt x="146497" y="65114"/>
                  </a:lnTo>
                  <a:lnTo>
                    <a:pt x="133349" y="72625"/>
                  </a:lnTo>
                  <a:lnTo>
                    <a:pt x="119908" y="78801"/>
                  </a:lnTo>
                  <a:lnTo>
                    <a:pt x="106273" y="84086"/>
                  </a:lnTo>
                  <a:lnTo>
                    <a:pt x="93678" y="89948"/>
                  </a:lnTo>
                  <a:lnTo>
                    <a:pt x="81775" y="96192"/>
                  </a:lnTo>
                  <a:lnTo>
                    <a:pt x="70334" y="102693"/>
                  </a:lnTo>
                  <a:lnTo>
                    <a:pt x="59200" y="108195"/>
                  </a:lnTo>
                  <a:lnTo>
                    <a:pt x="48272" y="113031"/>
                  </a:lnTo>
                  <a:lnTo>
                    <a:pt x="37481" y="117425"/>
                  </a:lnTo>
                  <a:lnTo>
                    <a:pt x="26781" y="121522"/>
                  </a:lnTo>
                  <a:lnTo>
                    <a:pt x="5544" y="129191"/>
                  </a:lnTo>
                  <a:lnTo>
                    <a:pt x="815" y="129366"/>
                  </a:lnTo>
                  <a:lnTo>
                    <a:pt x="0" y="127146"/>
                  </a:lnTo>
                  <a:lnTo>
                    <a:pt x="1794" y="123328"/>
                  </a:lnTo>
                  <a:lnTo>
                    <a:pt x="6495" y="119615"/>
                  </a:lnTo>
                  <a:lnTo>
                    <a:pt x="13136" y="115970"/>
                  </a:lnTo>
                  <a:lnTo>
                    <a:pt x="21068" y="112372"/>
                  </a:lnTo>
                  <a:lnTo>
                    <a:pt x="29863" y="108805"/>
                  </a:lnTo>
                  <a:lnTo>
                    <a:pt x="39231" y="105258"/>
                  </a:lnTo>
                  <a:lnTo>
                    <a:pt x="48983" y="101725"/>
                  </a:lnTo>
                  <a:lnTo>
                    <a:pt x="60159" y="99369"/>
                  </a:lnTo>
                  <a:lnTo>
                    <a:pt x="72284" y="97799"/>
                  </a:lnTo>
                  <a:lnTo>
                    <a:pt x="85041" y="96752"/>
                  </a:lnTo>
                  <a:lnTo>
                    <a:pt x="97053" y="97223"/>
                  </a:lnTo>
                  <a:lnTo>
                    <a:pt x="108566" y="98705"/>
                  </a:lnTo>
                  <a:lnTo>
                    <a:pt x="119747" y="100862"/>
                  </a:lnTo>
                  <a:lnTo>
                    <a:pt x="130708" y="104637"/>
                  </a:lnTo>
                  <a:lnTo>
                    <a:pt x="141520" y="109491"/>
                  </a:lnTo>
                  <a:lnTo>
                    <a:pt x="152234" y="115064"/>
                  </a:lnTo>
                  <a:lnTo>
                    <a:pt x="161714" y="121117"/>
                  </a:lnTo>
                  <a:lnTo>
                    <a:pt x="170372" y="127489"/>
                  </a:lnTo>
                  <a:lnTo>
                    <a:pt x="178481" y="134075"/>
                  </a:lnTo>
                  <a:lnTo>
                    <a:pt x="187392" y="141971"/>
                  </a:lnTo>
                  <a:lnTo>
                    <a:pt x="206643" y="160094"/>
                  </a:lnTo>
                  <a:lnTo>
                    <a:pt x="215516" y="169835"/>
                  </a:lnTo>
                  <a:lnTo>
                    <a:pt x="223769" y="179834"/>
                  </a:lnTo>
                  <a:lnTo>
                    <a:pt x="231608" y="190007"/>
                  </a:lnTo>
                  <a:lnTo>
                    <a:pt x="239171" y="200294"/>
                  </a:lnTo>
                  <a:lnTo>
                    <a:pt x="253808" y="221074"/>
                  </a:lnTo>
                  <a:lnTo>
                    <a:pt x="259814" y="231523"/>
                  </a:lnTo>
                  <a:lnTo>
                    <a:pt x="264987" y="241995"/>
                  </a:lnTo>
                  <a:lnTo>
                    <a:pt x="278839" y="273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511221" y="1888083"/>
              <a:ext cx="168283" cy="15603"/>
            </a:xfrm>
            <a:custGeom>
              <a:avLst/>
              <a:gdLst/>
              <a:ahLst/>
              <a:cxnLst/>
              <a:rect l="0" t="0" r="0" b="0"/>
              <a:pathLst>
                <a:path w="168283" h="15603">
                  <a:moveTo>
                    <a:pt x="0" y="15602"/>
                  </a:moveTo>
                  <a:lnTo>
                    <a:pt x="43917" y="963"/>
                  </a:lnTo>
                  <a:lnTo>
                    <a:pt x="53819" y="0"/>
                  </a:lnTo>
                  <a:lnTo>
                    <a:pt x="63927" y="526"/>
                  </a:lnTo>
                  <a:lnTo>
                    <a:pt x="74171" y="2045"/>
                  </a:lnTo>
                  <a:lnTo>
                    <a:pt x="86843" y="3058"/>
                  </a:lnTo>
                  <a:lnTo>
                    <a:pt x="101134" y="3734"/>
                  </a:lnTo>
                  <a:lnTo>
                    <a:pt x="168282" y="15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605879" y="1956273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16751" y="15452"/>
                  </a:lnTo>
                  <a:lnTo>
                    <a:pt x="26359" y="12638"/>
                  </a:lnTo>
                  <a:lnTo>
                    <a:pt x="49501" y="6396"/>
                  </a:lnTo>
                  <a:lnTo>
                    <a:pt x="62216" y="4264"/>
                  </a:lnTo>
                  <a:lnTo>
                    <a:pt x="75368" y="2842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Freeform 45"/>
          <p:cNvSpPr/>
          <p:nvPr/>
        </p:nvSpPr>
        <p:spPr>
          <a:xfrm>
            <a:off x="4091346" y="4086974"/>
            <a:ext cx="110970" cy="99031"/>
          </a:xfrm>
          <a:custGeom>
            <a:avLst/>
            <a:gdLst/>
            <a:ahLst/>
            <a:cxnLst/>
            <a:rect l="0" t="0" r="0" b="0"/>
            <a:pathLst>
              <a:path w="110970" h="99031">
                <a:moveTo>
                  <a:pt x="42070" y="25407"/>
                </a:moveTo>
                <a:lnTo>
                  <a:pt x="42070" y="3073"/>
                </a:lnTo>
                <a:lnTo>
                  <a:pt x="43238" y="0"/>
                </a:lnTo>
                <a:lnTo>
                  <a:pt x="45186" y="1457"/>
                </a:lnTo>
                <a:lnTo>
                  <a:pt x="47653" y="5935"/>
                </a:lnTo>
                <a:lnTo>
                  <a:pt x="46961" y="11257"/>
                </a:lnTo>
                <a:lnTo>
                  <a:pt x="44162" y="17142"/>
                </a:lnTo>
                <a:lnTo>
                  <a:pt x="39958" y="23403"/>
                </a:lnTo>
                <a:lnTo>
                  <a:pt x="40662" y="26408"/>
                </a:lnTo>
                <a:lnTo>
                  <a:pt x="44637" y="27243"/>
                </a:lnTo>
                <a:lnTo>
                  <a:pt x="50793" y="26631"/>
                </a:lnTo>
                <a:lnTo>
                  <a:pt x="58403" y="25054"/>
                </a:lnTo>
                <a:lnTo>
                  <a:pt x="66982" y="22835"/>
                </a:lnTo>
                <a:lnTo>
                  <a:pt x="76207" y="20186"/>
                </a:lnTo>
                <a:lnTo>
                  <a:pt x="85863" y="19589"/>
                </a:lnTo>
                <a:lnTo>
                  <a:pt x="95806" y="20360"/>
                </a:lnTo>
                <a:lnTo>
                  <a:pt x="105941" y="22042"/>
                </a:lnTo>
                <a:lnTo>
                  <a:pt x="110360" y="25501"/>
                </a:lnTo>
                <a:lnTo>
                  <a:pt x="110969" y="30144"/>
                </a:lnTo>
                <a:lnTo>
                  <a:pt x="109038" y="35577"/>
                </a:lnTo>
                <a:lnTo>
                  <a:pt x="104245" y="40367"/>
                </a:lnTo>
                <a:lnTo>
                  <a:pt x="97543" y="44729"/>
                </a:lnTo>
                <a:lnTo>
                  <a:pt x="89570" y="48806"/>
                </a:lnTo>
                <a:lnTo>
                  <a:pt x="80748" y="52692"/>
                </a:lnTo>
                <a:lnTo>
                  <a:pt x="71361" y="56452"/>
                </a:lnTo>
                <a:lnTo>
                  <a:pt x="61597" y="60127"/>
                </a:lnTo>
                <a:lnTo>
                  <a:pt x="52751" y="64914"/>
                </a:lnTo>
                <a:lnTo>
                  <a:pt x="44516" y="70443"/>
                </a:lnTo>
                <a:lnTo>
                  <a:pt x="0" y="99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123726" y="4796025"/>
            <a:ext cx="105999" cy="136729"/>
            <a:chOff x="3123726" y="4796025"/>
            <a:chExt cx="105999" cy="136729"/>
          </a:xfrm>
        </p:grpSpPr>
        <p:sp>
          <p:nvSpPr>
            <p:cNvPr id="47" name="Freeform 46"/>
            <p:cNvSpPr/>
            <p:nvPr/>
          </p:nvSpPr>
          <p:spPr>
            <a:xfrm>
              <a:off x="3176314" y="4796025"/>
              <a:ext cx="53411" cy="94659"/>
            </a:xfrm>
            <a:custGeom>
              <a:avLst/>
              <a:gdLst/>
              <a:ahLst/>
              <a:cxnLst/>
              <a:rect l="0" t="0" r="0" b="0"/>
              <a:pathLst>
                <a:path w="53411" h="94659">
                  <a:moveTo>
                    <a:pt x="31553" y="0"/>
                  </a:moveTo>
                  <a:lnTo>
                    <a:pt x="48303" y="5583"/>
                  </a:lnTo>
                  <a:lnTo>
                    <a:pt x="52069" y="10733"/>
                  </a:lnTo>
                  <a:lnTo>
                    <a:pt x="53410" y="17673"/>
                  </a:lnTo>
                  <a:lnTo>
                    <a:pt x="53136" y="25805"/>
                  </a:lnTo>
                  <a:lnTo>
                    <a:pt x="50616" y="33564"/>
                  </a:lnTo>
                  <a:lnTo>
                    <a:pt x="46599" y="41074"/>
                  </a:lnTo>
                  <a:lnTo>
                    <a:pt x="41584" y="48418"/>
                  </a:lnTo>
                  <a:lnTo>
                    <a:pt x="35903" y="55650"/>
                  </a:lnTo>
                  <a:lnTo>
                    <a:pt x="29779" y="62810"/>
                  </a:lnTo>
                  <a:lnTo>
                    <a:pt x="0" y="94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123726" y="4838095"/>
              <a:ext cx="105177" cy="94659"/>
            </a:xfrm>
            <a:custGeom>
              <a:avLst/>
              <a:gdLst/>
              <a:ahLst/>
              <a:cxnLst/>
              <a:rect l="0" t="0" r="0" b="0"/>
              <a:pathLst>
                <a:path w="105177" h="94659">
                  <a:moveTo>
                    <a:pt x="0" y="94658"/>
                  </a:moveTo>
                  <a:lnTo>
                    <a:pt x="5584" y="77908"/>
                  </a:lnTo>
                  <a:lnTo>
                    <a:pt x="9566" y="70637"/>
                  </a:lnTo>
                  <a:lnTo>
                    <a:pt x="14558" y="63452"/>
                  </a:lnTo>
                  <a:lnTo>
                    <a:pt x="20223" y="56325"/>
                  </a:lnTo>
                  <a:lnTo>
                    <a:pt x="26337" y="49236"/>
                  </a:lnTo>
                  <a:lnTo>
                    <a:pt x="32750" y="42173"/>
                  </a:lnTo>
                  <a:lnTo>
                    <a:pt x="39363" y="35127"/>
                  </a:lnTo>
                  <a:lnTo>
                    <a:pt x="47277" y="29261"/>
                  </a:lnTo>
                  <a:lnTo>
                    <a:pt x="56059" y="24182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59814" y="1735403"/>
            <a:ext cx="1813548" cy="370283"/>
            <a:chOff x="5959814" y="1735403"/>
            <a:chExt cx="1813548" cy="370283"/>
          </a:xfrm>
        </p:grpSpPr>
        <p:sp>
          <p:nvSpPr>
            <p:cNvPr id="50" name="Freeform 49"/>
            <p:cNvSpPr/>
            <p:nvPr/>
          </p:nvSpPr>
          <p:spPr>
            <a:xfrm>
              <a:off x="5959814" y="1747383"/>
              <a:ext cx="277122" cy="282514"/>
            </a:xfrm>
            <a:custGeom>
              <a:avLst/>
              <a:gdLst/>
              <a:ahLst/>
              <a:cxnLst/>
              <a:rect l="0" t="0" r="0" b="0"/>
              <a:pathLst>
                <a:path w="277122" h="282514">
                  <a:moveTo>
                    <a:pt x="277121" y="9055"/>
                  </a:moveTo>
                  <a:lnTo>
                    <a:pt x="163588" y="9055"/>
                  </a:lnTo>
                  <a:lnTo>
                    <a:pt x="147676" y="7887"/>
                  </a:lnTo>
                  <a:lnTo>
                    <a:pt x="132393" y="5939"/>
                  </a:lnTo>
                  <a:lnTo>
                    <a:pt x="117530" y="3472"/>
                  </a:lnTo>
                  <a:lnTo>
                    <a:pt x="101779" y="1827"/>
                  </a:lnTo>
                  <a:lnTo>
                    <a:pt x="85434" y="731"/>
                  </a:lnTo>
                  <a:lnTo>
                    <a:pt x="68695" y="0"/>
                  </a:lnTo>
                  <a:lnTo>
                    <a:pt x="55199" y="1850"/>
                  </a:lnTo>
                  <a:lnTo>
                    <a:pt x="43863" y="5420"/>
                  </a:lnTo>
                  <a:lnTo>
                    <a:pt x="33969" y="10138"/>
                  </a:lnTo>
                  <a:lnTo>
                    <a:pt x="28542" y="16789"/>
                  </a:lnTo>
                  <a:lnTo>
                    <a:pt x="26093" y="24728"/>
                  </a:lnTo>
                  <a:lnTo>
                    <a:pt x="25628" y="33528"/>
                  </a:lnTo>
                  <a:lnTo>
                    <a:pt x="24150" y="42899"/>
                  </a:lnTo>
                  <a:lnTo>
                    <a:pt x="21996" y="52653"/>
                  </a:lnTo>
                  <a:lnTo>
                    <a:pt x="19391" y="62662"/>
                  </a:lnTo>
                  <a:lnTo>
                    <a:pt x="16486" y="72840"/>
                  </a:lnTo>
                  <a:lnTo>
                    <a:pt x="10141" y="93498"/>
                  </a:lnTo>
                  <a:lnTo>
                    <a:pt x="0" y="124838"/>
                  </a:lnTo>
                  <a:lnTo>
                    <a:pt x="1221" y="130652"/>
                  </a:lnTo>
                  <a:lnTo>
                    <a:pt x="5541" y="133359"/>
                  </a:lnTo>
                  <a:lnTo>
                    <a:pt x="11927" y="133995"/>
                  </a:lnTo>
                  <a:lnTo>
                    <a:pt x="19690" y="133250"/>
                  </a:lnTo>
                  <a:lnTo>
                    <a:pt x="28371" y="131585"/>
                  </a:lnTo>
                  <a:lnTo>
                    <a:pt x="37665" y="129306"/>
                  </a:lnTo>
                  <a:lnTo>
                    <a:pt x="47366" y="126619"/>
                  </a:lnTo>
                  <a:lnTo>
                    <a:pt x="67495" y="120516"/>
                  </a:lnTo>
                  <a:lnTo>
                    <a:pt x="78939" y="118421"/>
                  </a:lnTo>
                  <a:lnTo>
                    <a:pt x="91244" y="117024"/>
                  </a:lnTo>
                  <a:lnTo>
                    <a:pt x="104121" y="116093"/>
                  </a:lnTo>
                  <a:lnTo>
                    <a:pt x="117380" y="115473"/>
                  </a:lnTo>
                  <a:lnTo>
                    <a:pt x="144578" y="114783"/>
                  </a:lnTo>
                  <a:lnTo>
                    <a:pt x="157206" y="115768"/>
                  </a:lnTo>
                  <a:lnTo>
                    <a:pt x="169131" y="117593"/>
                  </a:lnTo>
                  <a:lnTo>
                    <a:pt x="180587" y="119978"/>
                  </a:lnTo>
                  <a:lnTo>
                    <a:pt x="190561" y="123906"/>
                  </a:lnTo>
                  <a:lnTo>
                    <a:pt x="199548" y="128861"/>
                  </a:lnTo>
                  <a:lnTo>
                    <a:pt x="207876" y="134502"/>
                  </a:lnTo>
                  <a:lnTo>
                    <a:pt x="215766" y="141769"/>
                  </a:lnTo>
                  <a:lnTo>
                    <a:pt x="223363" y="150119"/>
                  </a:lnTo>
                  <a:lnTo>
                    <a:pt x="230765" y="159192"/>
                  </a:lnTo>
                  <a:lnTo>
                    <a:pt x="236868" y="168746"/>
                  </a:lnTo>
                  <a:lnTo>
                    <a:pt x="242106" y="178621"/>
                  </a:lnTo>
                  <a:lnTo>
                    <a:pt x="246766" y="188711"/>
                  </a:lnTo>
                  <a:lnTo>
                    <a:pt x="248704" y="198943"/>
                  </a:lnTo>
                  <a:lnTo>
                    <a:pt x="248828" y="209270"/>
                  </a:lnTo>
                  <a:lnTo>
                    <a:pt x="247741" y="219661"/>
                  </a:lnTo>
                  <a:lnTo>
                    <a:pt x="243511" y="228926"/>
                  </a:lnTo>
                  <a:lnTo>
                    <a:pt x="237186" y="237439"/>
                  </a:lnTo>
                  <a:lnTo>
                    <a:pt x="229462" y="245452"/>
                  </a:lnTo>
                  <a:lnTo>
                    <a:pt x="220807" y="251962"/>
                  </a:lnTo>
                  <a:lnTo>
                    <a:pt x="211532" y="257472"/>
                  </a:lnTo>
                  <a:lnTo>
                    <a:pt x="201842" y="262313"/>
                  </a:lnTo>
                  <a:lnTo>
                    <a:pt x="190708" y="265540"/>
                  </a:lnTo>
                  <a:lnTo>
                    <a:pt x="178610" y="267692"/>
                  </a:lnTo>
                  <a:lnTo>
                    <a:pt x="165871" y="269126"/>
                  </a:lnTo>
                  <a:lnTo>
                    <a:pt x="152704" y="271251"/>
                  </a:lnTo>
                  <a:lnTo>
                    <a:pt x="139251" y="273837"/>
                  </a:lnTo>
                  <a:lnTo>
                    <a:pt x="77287" y="282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310558" y="1745921"/>
              <a:ext cx="73625" cy="305011"/>
            </a:xfrm>
            <a:custGeom>
              <a:avLst/>
              <a:gdLst/>
              <a:ahLst/>
              <a:cxnLst/>
              <a:rect l="0" t="0" r="0" b="0"/>
              <a:pathLst>
                <a:path w="73625" h="305011">
                  <a:moveTo>
                    <a:pt x="73624" y="0"/>
                  </a:moveTo>
                  <a:lnTo>
                    <a:pt x="73624" y="78778"/>
                  </a:lnTo>
                  <a:lnTo>
                    <a:pt x="71286" y="95758"/>
                  </a:lnTo>
                  <a:lnTo>
                    <a:pt x="67391" y="111752"/>
                  </a:lnTo>
                  <a:lnTo>
                    <a:pt x="62457" y="127089"/>
                  </a:lnTo>
                  <a:lnTo>
                    <a:pt x="57999" y="141989"/>
                  </a:lnTo>
                  <a:lnTo>
                    <a:pt x="46141" y="184123"/>
                  </a:lnTo>
                  <a:lnTo>
                    <a:pt x="35226" y="220499"/>
                  </a:lnTo>
                  <a:lnTo>
                    <a:pt x="28122" y="246804"/>
                  </a:lnTo>
                  <a:lnTo>
                    <a:pt x="23422" y="258026"/>
                  </a:lnTo>
                  <a:lnTo>
                    <a:pt x="17953" y="267844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378311" y="1735403"/>
              <a:ext cx="216223" cy="283976"/>
            </a:xfrm>
            <a:custGeom>
              <a:avLst/>
              <a:gdLst/>
              <a:ahLst/>
              <a:cxnLst/>
              <a:rect l="0" t="0" r="0" b="0"/>
              <a:pathLst>
                <a:path w="216223" h="283976">
                  <a:moveTo>
                    <a:pt x="142600" y="0"/>
                  </a:moveTo>
                  <a:lnTo>
                    <a:pt x="137016" y="16750"/>
                  </a:lnTo>
                  <a:lnTo>
                    <a:pt x="133034" y="25191"/>
                  </a:lnTo>
                  <a:lnTo>
                    <a:pt x="128042" y="34323"/>
                  </a:lnTo>
                  <a:lnTo>
                    <a:pt x="122377" y="43917"/>
                  </a:lnTo>
                  <a:lnTo>
                    <a:pt x="115094" y="52651"/>
                  </a:lnTo>
                  <a:lnTo>
                    <a:pt x="106733" y="60810"/>
                  </a:lnTo>
                  <a:lnTo>
                    <a:pt x="97654" y="68587"/>
                  </a:lnTo>
                  <a:lnTo>
                    <a:pt x="88095" y="76109"/>
                  </a:lnTo>
                  <a:lnTo>
                    <a:pt x="78216" y="83461"/>
                  </a:lnTo>
                  <a:lnTo>
                    <a:pt x="68124" y="90699"/>
                  </a:lnTo>
                  <a:lnTo>
                    <a:pt x="56722" y="97862"/>
                  </a:lnTo>
                  <a:lnTo>
                    <a:pt x="44446" y="104975"/>
                  </a:lnTo>
                  <a:lnTo>
                    <a:pt x="31588" y="112054"/>
                  </a:lnTo>
                  <a:lnTo>
                    <a:pt x="20678" y="119110"/>
                  </a:lnTo>
                  <a:lnTo>
                    <a:pt x="11068" y="126152"/>
                  </a:lnTo>
                  <a:lnTo>
                    <a:pt x="2324" y="133183"/>
                  </a:lnTo>
                  <a:lnTo>
                    <a:pt x="0" y="139040"/>
                  </a:lnTo>
                  <a:lnTo>
                    <a:pt x="1957" y="144113"/>
                  </a:lnTo>
                  <a:lnTo>
                    <a:pt x="6768" y="148663"/>
                  </a:lnTo>
                  <a:lnTo>
                    <a:pt x="14649" y="151697"/>
                  </a:lnTo>
                  <a:lnTo>
                    <a:pt x="24578" y="153719"/>
                  </a:lnTo>
                  <a:lnTo>
                    <a:pt x="35871" y="155068"/>
                  </a:lnTo>
                  <a:lnTo>
                    <a:pt x="46906" y="157135"/>
                  </a:lnTo>
                  <a:lnTo>
                    <a:pt x="57769" y="159682"/>
                  </a:lnTo>
                  <a:lnTo>
                    <a:pt x="68517" y="162549"/>
                  </a:lnTo>
                  <a:lnTo>
                    <a:pt x="89807" y="168850"/>
                  </a:lnTo>
                  <a:lnTo>
                    <a:pt x="132042" y="182417"/>
                  </a:lnTo>
                  <a:lnTo>
                    <a:pt x="141404" y="187055"/>
                  </a:lnTo>
                  <a:lnTo>
                    <a:pt x="149982" y="192483"/>
                  </a:lnTo>
                  <a:lnTo>
                    <a:pt x="158039" y="198440"/>
                  </a:lnTo>
                  <a:lnTo>
                    <a:pt x="165747" y="204748"/>
                  </a:lnTo>
                  <a:lnTo>
                    <a:pt x="173223" y="211290"/>
                  </a:lnTo>
                  <a:lnTo>
                    <a:pt x="180545" y="217989"/>
                  </a:lnTo>
                  <a:lnTo>
                    <a:pt x="187763" y="225961"/>
                  </a:lnTo>
                  <a:lnTo>
                    <a:pt x="194912" y="234782"/>
                  </a:lnTo>
                  <a:lnTo>
                    <a:pt x="216222" y="28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846956" y="1861614"/>
              <a:ext cx="168283" cy="1"/>
            </a:xfrm>
            <a:custGeom>
              <a:avLst/>
              <a:gdLst/>
              <a:ahLst/>
              <a:cxnLst/>
              <a:rect l="0" t="0" r="0" b="0"/>
              <a:pathLst>
                <a:path w="168283" h="1">
                  <a:moveTo>
                    <a:pt x="0" y="0"/>
                  </a:moveTo>
                  <a:lnTo>
                    <a:pt x="1682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112528" y="1745921"/>
              <a:ext cx="218239" cy="157765"/>
            </a:xfrm>
            <a:custGeom>
              <a:avLst/>
              <a:gdLst/>
              <a:ahLst/>
              <a:cxnLst/>
              <a:rect l="0" t="0" r="0" b="0"/>
              <a:pathLst>
                <a:path w="218239" h="157765">
                  <a:moveTo>
                    <a:pt x="18403" y="0"/>
                  </a:moveTo>
                  <a:lnTo>
                    <a:pt x="29570" y="11167"/>
                  </a:lnTo>
                  <a:lnTo>
                    <a:pt x="32859" y="19131"/>
                  </a:lnTo>
                  <a:lnTo>
                    <a:pt x="35052" y="29114"/>
                  </a:lnTo>
                  <a:lnTo>
                    <a:pt x="36514" y="40445"/>
                  </a:lnTo>
                  <a:lnTo>
                    <a:pt x="36320" y="51504"/>
                  </a:lnTo>
                  <a:lnTo>
                    <a:pt x="35023" y="62383"/>
                  </a:lnTo>
                  <a:lnTo>
                    <a:pt x="32989" y="73141"/>
                  </a:lnTo>
                  <a:lnTo>
                    <a:pt x="29295" y="83820"/>
                  </a:lnTo>
                  <a:lnTo>
                    <a:pt x="24496" y="94444"/>
                  </a:lnTo>
                  <a:lnTo>
                    <a:pt x="18959" y="105033"/>
                  </a:lnTo>
                  <a:lnTo>
                    <a:pt x="12931" y="115598"/>
                  </a:lnTo>
                  <a:lnTo>
                    <a:pt x="6575" y="126148"/>
                  </a:lnTo>
                  <a:lnTo>
                    <a:pt x="0" y="136686"/>
                  </a:lnTo>
                  <a:lnTo>
                    <a:pt x="292" y="142544"/>
                  </a:lnTo>
                  <a:lnTo>
                    <a:pt x="5160" y="145280"/>
                  </a:lnTo>
                  <a:lnTo>
                    <a:pt x="13080" y="145935"/>
                  </a:lnTo>
                  <a:lnTo>
                    <a:pt x="24203" y="146372"/>
                  </a:lnTo>
                  <a:lnTo>
                    <a:pt x="67776" y="146987"/>
                  </a:lnTo>
                  <a:lnTo>
                    <a:pt x="146542" y="147212"/>
                  </a:lnTo>
                  <a:lnTo>
                    <a:pt x="159923" y="148392"/>
                  </a:lnTo>
                  <a:lnTo>
                    <a:pt x="218238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336228" y="1756438"/>
              <a:ext cx="47126" cy="347082"/>
            </a:xfrm>
            <a:custGeom>
              <a:avLst/>
              <a:gdLst/>
              <a:ahLst/>
              <a:cxnLst/>
              <a:rect l="0" t="0" r="0" b="0"/>
              <a:pathLst>
                <a:path w="47126" h="347082">
                  <a:moveTo>
                    <a:pt x="47125" y="0"/>
                  </a:moveTo>
                  <a:lnTo>
                    <a:pt x="35958" y="22334"/>
                  </a:lnTo>
                  <a:lnTo>
                    <a:pt x="32669" y="33588"/>
                  </a:lnTo>
                  <a:lnTo>
                    <a:pt x="30475" y="45764"/>
                  </a:lnTo>
                  <a:lnTo>
                    <a:pt x="29014" y="58557"/>
                  </a:lnTo>
                  <a:lnTo>
                    <a:pt x="26871" y="72928"/>
                  </a:lnTo>
                  <a:lnTo>
                    <a:pt x="21373" y="104478"/>
                  </a:lnTo>
                  <a:lnTo>
                    <a:pt x="19440" y="119903"/>
                  </a:lnTo>
                  <a:lnTo>
                    <a:pt x="18151" y="134861"/>
                  </a:lnTo>
                  <a:lnTo>
                    <a:pt x="17292" y="149507"/>
                  </a:lnTo>
                  <a:lnTo>
                    <a:pt x="16337" y="181362"/>
                  </a:lnTo>
                  <a:lnTo>
                    <a:pt x="16082" y="198037"/>
                  </a:lnTo>
                  <a:lnTo>
                    <a:pt x="14744" y="213829"/>
                  </a:lnTo>
                  <a:lnTo>
                    <a:pt x="12683" y="229030"/>
                  </a:lnTo>
                  <a:lnTo>
                    <a:pt x="10140" y="243840"/>
                  </a:lnTo>
                  <a:lnTo>
                    <a:pt x="7277" y="258387"/>
                  </a:lnTo>
                  <a:lnTo>
                    <a:pt x="979" y="287016"/>
                  </a:lnTo>
                  <a:lnTo>
                    <a:pt x="0" y="300026"/>
                  </a:lnTo>
                  <a:lnTo>
                    <a:pt x="517" y="312205"/>
                  </a:lnTo>
                  <a:lnTo>
                    <a:pt x="5055" y="34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520682" y="1798509"/>
              <a:ext cx="252680" cy="307177"/>
            </a:xfrm>
            <a:custGeom>
              <a:avLst/>
              <a:gdLst/>
              <a:ahLst/>
              <a:cxnLst/>
              <a:rect l="0" t="0" r="0" b="0"/>
              <a:pathLst>
                <a:path w="252680" h="307177">
                  <a:moveTo>
                    <a:pt x="30953" y="0"/>
                  </a:moveTo>
                  <a:lnTo>
                    <a:pt x="16315" y="43917"/>
                  </a:lnTo>
                  <a:lnTo>
                    <a:pt x="13014" y="54988"/>
                  </a:lnTo>
                  <a:lnTo>
                    <a:pt x="6229" y="79754"/>
                  </a:lnTo>
                  <a:lnTo>
                    <a:pt x="3953" y="92902"/>
                  </a:lnTo>
                  <a:lnTo>
                    <a:pt x="2435" y="106342"/>
                  </a:lnTo>
                  <a:lnTo>
                    <a:pt x="1423" y="119977"/>
                  </a:lnTo>
                  <a:lnTo>
                    <a:pt x="749" y="133741"/>
                  </a:lnTo>
                  <a:lnTo>
                    <a:pt x="0" y="161500"/>
                  </a:lnTo>
                  <a:lnTo>
                    <a:pt x="2137" y="175447"/>
                  </a:lnTo>
                  <a:lnTo>
                    <a:pt x="5900" y="189419"/>
                  </a:lnTo>
                  <a:lnTo>
                    <a:pt x="10745" y="203408"/>
                  </a:lnTo>
                  <a:lnTo>
                    <a:pt x="18650" y="217409"/>
                  </a:lnTo>
                  <a:lnTo>
                    <a:pt x="28594" y="231417"/>
                  </a:lnTo>
                  <a:lnTo>
                    <a:pt x="39898" y="245431"/>
                  </a:lnTo>
                  <a:lnTo>
                    <a:pt x="52108" y="258279"/>
                  </a:lnTo>
                  <a:lnTo>
                    <a:pt x="64923" y="270350"/>
                  </a:lnTo>
                  <a:lnTo>
                    <a:pt x="78140" y="281903"/>
                  </a:lnTo>
                  <a:lnTo>
                    <a:pt x="92795" y="290774"/>
                  </a:lnTo>
                  <a:lnTo>
                    <a:pt x="108408" y="297857"/>
                  </a:lnTo>
                  <a:lnTo>
                    <a:pt x="124660" y="303747"/>
                  </a:lnTo>
                  <a:lnTo>
                    <a:pt x="139001" y="306505"/>
                  </a:lnTo>
                  <a:lnTo>
                    <a:pt x="152068" y="307176"/>
                  </a:lnTo>
                  <a:lnTo>
                    <a:pt x="164284" y="306454"/>
                  </a:lnTo>
                  <a:lnTo>
                    <a:pt x="175935" y="303635"/>
                  </a:lnTo>
                  <a:lnTo>
                    <a:pt x="187207" y="299419"/>
                  </a:lnTo>
                  <a:lnTo>
                    <a:pt x="198229" y="294271"/>
                  </a:lnTo>
                  <a:lnTo>
                    <a:pt x="207912" y="287333"/>
                  </a:lnTo>
                  <a:lnTo>
                    <a:pt x="216706" y="279202"/>
                  </a:lnTo>
                  <a:lnTo>
                    <a:pt x="224906" y="270275"/>
                  </a:lnTo>
                  <a:lnTo>
                    <a:pt x="232709" y="259650"/>
                  </a:lnTo>
                  <a:lnTo>
                    <a:pt x="240249" y="247892"/>
                  </a:lnTo>
                  <a:lnTo>
                    <a:pt x="247613" y="235378"/>
                  </a:lnTo>
                  <a:lnTo>
                    <a:pt x="251353" y="222362"/>
                  </a:lnTo>
                  <a:lnTo>
                    <a:pt x="252679" y="209009"/>
                  </a:lnTo>
                  <a:lnTo>
                    <a:pt x="252393" y="195434"/>
                  </a:lnTo>
                  <a:lnTo>
                    <a:pt x="251035" y="180540"/>
                  </a:lnTo>
                  <a:lnTo>
                    <a:pt x="248960" y="164767"/>
                  </a:lnTo>
                  <a:lnTo>
                    <a:pt x="246409" y="148409"/>
                  </a:lnTo>
                  <a:lnTo>
                    <a:pt x="241201" y="131661"/>
                  </a:lnTo>
                  <a:lnTo>
                    <a:pt x="234225" y="114652"/>
                  </a:lnTo>
                  <a:lnTo>
                    <a:pt x="226067" y="97470"/>
                  </a:lnTo>
                  <a:lnTo>
                    <a:pt x="217123" y="82509"/>
                  </a:lnTo>
                  <a:lnTo>
                    <a:pt x="207655" y="69030"/>
                  </a:lnTo>
                  <a:lnTo>
                    <a:pt x="197836" y="56537"/>
                  </a:lnTo>
                  <a:lnTo>
                    <a:pt x="187785" y="45872"/>
                  </a:lnTo>
                  <a:lnTo>
                    <a:pt x="177578" y="36424"/>
                  </a:lnTo>
                  <a:lnTo>
                    <a:pt x="167268" y="27789"/>
                  </a:lnTo>
                  <a:lnTo>
                    <a:pt x="155719" y="22032"/>
                  </a:lnTo>
                  <a:lnTo>
                    <a:pt x="143346" y="18194"/>
                  </a:lnTo>
                  <a:lnTo>
                    <a:pt x="130423" y="15635"/>
                  </a:lnTo>
                  <a:lnTo>
                    <a:pt x="117133" y="15098"/>
                  </a:lnTo>
                  <a:lnTo>
                    <a:pt x="103599" y="15908"/>
                  </a:lnTo>
                  <a:lnTo>
                    <a:pt x="89901" y="17617"/>
                  </a:lnTo>
                  <a:lnTo>
                    <a:pt x="77264" y="21094"/>
                  </a:lnTo>
                  <a:lnTo>
                    <a:pt x="65333" y="25749"/>
                  </a:lnTo>
                  <a:lnTo>
                    <a:pt x="30953" y="525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75155" y="2145590"/>
            <a:ext cx="536398" cy="378634"/>
            <a:chOff x="4575155" y="2145590"/>
            <a:chExt cx="536398" cy="378634"/>
          </a:xfrm>
        </p:grpSpPr>
        <p:sp>
          <p:nvSpPr>
            <p:cNvPr id="58" name="Freeform 57"/>
            <p:cNvSpPr/>
            <p:nvPr/>
          </p:nvSpPr>
          <p:spPr>
            <a:xfrm>
              <a:off x="4659296" y="2187660"/>
              <a:ext cx="31553" cy="189318"/>
            </a:xfrm>
            <a:custGeom>
              <a:avLst/>
              <a:gdLst/>
              <a:ahLst/>
              <a:cxnLst/>
              <a:rect l="0" t="0" r="0" b="0"/>
              <a:pathLst>
                <a:path w="31553" h="189318">
                  <a:moveTo>
                    <a:pt x="31552" y="0"/>
                  </a:moveTo>
                  <a:lnTo>
                    <a:pt x="31552" y="22334"/>
                  </a:lnTo>
                  <a:lnTo>
                    <a:pt x="30384" y="32419"/>
                  </a:lnTo>
                  <a:lnTo>
                    <a:pt x="28436" y="42648"/>
                  </a:lnTo>
                  <a:lnTo>
                    <a:pt x="25969" y="52973"/>
                  </a:lnTo>
                  <a:lnTo>
                    <a:pt x="24324" y="65699"/>
                  </a:lnTo>
                  <a:lnTo>
                    <a:pt x="23228" y="80027"/>
                  </a:lnTo>
                  <a:lnTo>
                    <a:pt x="22497" y="95422"/>
                  </a:lnTo>
                  <a:lnTo>
                    <a:pt x="20841" y="109191"/>
                  </a:lnTo>
                  <a:lnTo>
                    <a:pt x="18568" y="121876"/>
                  </a:lnTo>
                  <a:lnTo>
                    <a:pt x="15884" y="133838"/>
                  </a:lnTo>
                  <a:lnTo>
                    <a:pt x="12927" y="145320"/>
                  </a:lnTo>
                  <a:lnTo>
                    <a:pt x="9787" y="156479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75155" y="2261283"/>
              <a:ext cx="136730" cy="6061"/>
            </a:xfrm>
            <a:custGeom>
              <a:avLst/>
              <a:gdLst/>
              <a:ahLst/>
              <a:cxnLst/>
              <a:rect l="0" t="0" r="0" b="0"/>
              <a:pathLst>
                <a:path w="136730" h="6061">
                  <a:moveTo>
                    <a:pt x="0" y="0"/>
                  </a:moveTo>
                  <a:lnTo>
                    <a:pt x="22334" y="0"/>
                  </a:lnTo>
                  <a:lnTo>
                    <a:pt x="32418" y="1169"/>
                  </a:lnTo>
                  <a:lnTo>
                    <a:pt x="42648" y="3116"/>
                  </a:lnTo>
                  <a:lnTo>
                    <a:pt x="52973" y="5584"/>
                  </a:lnTo>
                  <a:lnTo>
                    <a:pt x="64531" y="6060"/>
                  </a:lnTo>
                  <a:lnTo>
                    <a:pt x="76911" y="5208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43271" y="2145590"/>
              <a:ext cx="10518" cy="326046"/>
            </a:xfrm>
            <a:custGeom>
              <a:avLst/>
              <a:gdLst/>
              <a:ahLst/>
              <a:cxnLst/>
              <a:rect l="0" t="0" r="0" b="0"/>
              <a:pathLst>
                <a:path w="10518" h="326046">
                  <a:moveTo>
                    <a:pt x="0" y="0"/>
                  </a:moveTo>
                  <a:lnTo>
                    <a:pt x="0" y="27917"/>
                  </a:lnTo>
                  <a:lnTo>
                    <a:pt x="1168" y="40815"/>
                  </a:lnTo>
                  <a:lnTo>
                    <a:pt x="3116" y="54088"/>
                  </a:lnTo>
                  <a:lnTo>
                    <a:pt x="5583" y="67611"/>
                  </a:lnTo>
                  <a:lnTo>
                    <a:pt x="6059" y="81301"/>
                  </a:lnTo>
                  <a:lnTo>
                    <a:pt x="5208" y="95103"/>
                  </a:lnTo>
                  <a:lnTo>
                    <a:pt x="3472" y="108978"/>
                  </a:lnTo>
                  <a:lnTo>
                    <a:pt x="2314" y="122902"/>
                  </a:lnTo>
                  <a:lnTo>
                    <a:pt x="1543" y="136860"/>
                  </a:lnTo>
                  <a:lnTo>
                    <a:pt x="685" y="164834"/>
                  </a:lnTo>
                  <a:lnTo>
                    <a:pt x="90" y="234900"/>
                  </a:lnTo>
                  <a:lnTo>
                    <a:pt x="1228" y="248921"/>
                  </a:lnTo>
                  <a:lnTo>
                    <a:pt x="3156" y="262943"/>
                  </a:lnTo>
                  <a:lnTo>
                    <a:pt x="10517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52944" y="2177142"/>
              <a:ext cx="158609" cy="347082"/>
            </a:xfrm>
            <a:custGeom>
              <a:avLst/>
              <a:gdLst/>
              <a:ahLst/>
              <a:cxnLst/>
              <a:rect l="0" t="0" r="0" b="0"/>
              <a:pathLst>
                <a:path w="158609" h="347082">
                  <a:moveTo>
                    <a:pt x="158608" y="0"/>
                  </a:moveTo>
                  <a:lnTo>
                    <a:pt x="153024" y="16751"/>
                  </a:lnTo>
                  <a:lnTo>
                    <a:pt x="149043" y="25191"/>
                  </a:lnTo>
                  <a:lnTo>
                    <a:pt x="144051" y="34323"/>
                  </a:lnTo>
                  <a:lnTo>
                    <a:pt x="138386" y="43917"/>
                  </a:lnTo>
                  <a:lnTo>
                    <a:pt x="129934" y="53819"/>
                  </a:lnTo>
                  <a:lnTo>
                    <a:pt x="119626" y="63927"/>
                  </a:lnTo>
                  <a:lnTo>
                    <a:pt x="108079" y="74171"/>
                  </a:lnTo>
                  <a:lnTo>
                    <a:pt x="95707" y="83337"/>
                  </a:lnTo>
                  <a:lnTo>
                    <a:pt x="82784" y="91786"/>
                  </a:lnTo>
                  <a:lnTo>
                    <a:pt x="69494" y="99755"/>
                  </a:lnTo>
                  <a:lnTo>
                    <a:pt x="57129" y="106237"/>
                  </a:lnTo>
                  <a:lnTo>
                    <a:pt x="45379" y="111726"/>
                  </a:lnTo>
                  <a:lnTo>
                    <a:pt x="34040" y="116555"/>
                  </a:lnTo>
                  <a:lnTo>
                    <a:pt x="22975" y="122111"/>
                  </a:lnTo>
                  <a:lnTo>
                    <a:pt x="12092" y="128152"/>
                  </a:lnTo>
                  <a:lnTo>
                    <a:pt x="1331" y="134517"/>
                  </a:lnTo>
                  <a:lnTo>
                    <a:pt x="0" y="138760"/>
                  </a:lnTo>
                  <a:lnTo>
                    <a:pt x="4956" y="141589"/>
                  </a:lnTo>
                  <a:lnTo>
                    <a:pt x="14103" y="143475"/>
                  </a:lnTo>
                  <a:lnTo>
                    <a:pt x="36732" y="148687"/>
                  </a:lnTo>
                  <a:lnTo>
                    <a:pt x="49311" y="151713"/>
                  </a:lnTo>
                  <a:lnTo>
                    <a:pt x="61202" y="156067"/>
                  </a:lnTo>
                  <a:lnTo>
                    <a:pt x="72636" y="161307"/>
                  </a:lnTo>
                  <a:lnTo>
                    <a:pt x="83764" y="167138"/>
                  </a:lnTo>
                  <a:lnTo>
                    <a:pt x="93520" y="175700"/>
                  </a:lnTo>
                  <a:lnTo>
                    <a:pt x="102361" y="186082"/>
                  </a:lnTo>
                  <a:lnTo>
                    <a:pt x="110593" y="197678"/>
                  </a:lnTo>
                  <a:lnTo>
                    <a:pt x="117249" y="208914"/>
                  </a:lnTo>
                  <a:lnTo>
                    <a:pt x="122855" y="219911"/>
                  </a:lnTo>
                  <a:lnTo>
                    <a:pt x="127761" y="230749"/>
                  </a:lnTo>
                  <a:lnTo>
                    <a:pt x="132200" y="241479"/>
                  </a:lnTo>
                  <a:lnTo>
                    <a:pt x="136328" y="252139"/>
                  </a:lnTo>
                  <a:lnTo>
                    <a:pt x="140249" y="262751"/>
                  </a:lnTo>
                  <a:lnTo>
                    <a:pt x="144032" y="274500"/>
                  </a:lnTo>
                  <a:lnTo>
                    <a:pt x="147722" y="287008"/>
                  </a:lnTo>
                  <a:lnTo>
                    <a:pt x="158608" y="34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912546" y="2156107"/>
            <a:ext cx="4524751" cy="559616"/>
            <a:chOff x="3912546" y="2156107"/>
            <a:chExt cx="4524751" cy="559616"/>
          </a:xfrm>
        </p:grpSpPr>
        <p:sp>
          <p:nvSpPr>
            <p:cNvPr id="63" name="Freeform 62"/>
            <p:cNvSpPr/>
            <p:nvPr/>
          </p:nvSpPr>
          <p:spPr>
            <a:xfrm>
              <a:off x="5952960" y="2250766"/>
              <a:ext cx="220871" cy="1"/>
            </a:xfrm>
            <a:custGeom>
              <a:avLst/>
              <a:gdLst/>
              <a:ahLst/>
              <a:cxnLst/>
              <a:rect l="0" t="0" r="0" b="0"/>
              <a:pathLst>
                <a:path w="220871" h="1">
                  <a:moveTo>
                    <a:pt x="0" y="0"/>
                  </a:moveTo>
                  <a:lnTo>
                    <a:pt x="220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100207" y="2156107"/>
              <a:ext cx="21036" cy="210353"/>
            </a:xfrm>
            <a:custGeom>
              <a:avLst/>
              <a:gdLst/>
              <a:ahLst/>
              <a:cxnLst/>
              <a:rect l="0" t="0" r="0" b="0"/>
              <a:pathLst>
                <a:path w="21036" h="210353">
                  <a:moveTo>
                    <a:pt x="21035" y="0"/>
                  </a:moveTo>
                  <a:lnTo>
                    <a:pt x="21035" y="22334"/>
                  </a:lnTo>
                  <a:lnTo>
                    <a:pt x="19866" y="32419"/>
                  </a:lnTo>
                  <a:lnTo>
                    <a:pt x="17918" y="42648"/>
                  </a:lnTo>
                  <a:lnTo>
                    <a:pt x="15451" y="52973"/>
                  </a:lnTo>
                  <a:lnTo>
                    <a:pt x="13807" y="65700"/>
                  </a:lnTo>
                  <a:lnTo>
                    <a:pt x="12710" y="80027"/>
                  </a:lnTo>
                  <a:lnTo>
                    <a:pt x="11979" y="95422"/>
                  </a:lnTo>
                  <a:lnTo>
                    <a:pt x="11167" y="124993"/>
                  </a:lnTo>
                  <a:lnTo>
                    <a:pt x="10950" y="139422"/>
                  </a:lnTo>
                  <a:lnTo>
                    <a:pt x="9637" y="152548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00041" y="2177142"/>
              <a:ext cx="63107" cy="262941"/>
            </a:xfrm>
            <a:custGeom>
              <a:avLst/>
              <a:gdLst/>
              <a:ahLst/>
              <a:cxnLst/>
              <a:rect l="0" t="0" r="0" b="0"/>
              <a:pathLst>
                <a:path w="63107" h="262941">
                  <a:moveTo>
                    <a:pt x="63106" y="0"/>
                  </a:moveTo>
                  <a:lnTo>
                    <a:pt x="63106" y="27917"/>
                  </a:lnTo>
                  <a:lnTo>
                    <a:pt x="61937" y="40816"/>
                  </a:lnTo>
                  <a:lnTo>
                    <a:pt x="59989" y="54089"/>
                  </a:lnTo>
                  <a:lnTo>
                    <a:pt x="57522" y="67612"/>
                  </a:lnTo>
                  <a:lnTo>
                    <a:pt x="54709" y="80133"/>
                  </a:lnTo>
                  <a:lnTo>
                    <a:pt x="51665" y="91987"/>
                  </a:lnTo>
                  <a:lnTo>
                    <a:pt x="45166" y="115675"/>
                  </a:lnTo>
                  <a:lnTo>
                    <a:pt x="24505" y="195466"/>
                  </a:lnTo>
                  <a:lnTo>
                    <a:pt x="21011" y="207440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348988" y="2156107"/>
              <a:ext cx="171924" cy="336564"/>
            </a:xfrm>
            <a:custGeom>
              <a:avLst/>
              <a:gdLst/>
              <a:ahLst/>
              <a:cxnLst/>
              <a:rect l="0" t="0" r="0" b="0"/>
              <a:pathLst>
                <a:path w="171924" h="336564">
                  <a:moveTo>
                    <a:pt x="129852" y="0"/>
                  </a:moveTo>
                  <a:lnTo>
                    <a:pt x="124269" y="16750"/>
                  </a:lnTo>
                  <a:lnTo>
                    <a:pt x="120287" y="24022"/>
                  </a:lnTo>
                  <a:lnTo>
                    <a:pt x="115295" y="31207"/>
                  </a:lnTo>
                  <a:lnTo>
                    <a:pt x="109630" y="38334"/>
                  </a:lnTo>
                  <a:lnTo>
                    <a:pt x="103516" y="45422"/>
                  </a:lnTo>
                  <a:lnTo>
                    <a:pt x="97103" y="52486"/>
                  </a:lnTo>
                  <a:lnTo>
                    <a:pt x="90490" y="59531"/>
                  </a:lnTo>
                  <a:lnTo>
                    <a:pt x="82576" y="66566"/>
                  </a:lnTo>
                  <a:lnTo>
                    <a:pt x="73793" y="73593"/>
                  </a:lnTo>
                  <a:lnTo>
                    <a:pt x="64433" y="80615"/>
                  </a:lnTo>
                  <a:lnTo>
                    <a:pt x="44683" y="94649"/>
                  </a:lnTo>
                  <a:lnTo>
                    <a:pt x="34508" y="101664"/>
                  </a:lnTo>
                  <a:lnTo>
                    <a:pt x="24219" y="107509"/>
                  </a:lnTo>
                  <a:lnTo>
                    <a:pt x="13854" y="112575"/>
                  </a:lnTo>
                  <a:lnTo>
                    <a:pt x="3438" y="117120"/>
                  </a:lnTo>
                  <a:lnTo>
                    <a:pt x="0" y="123656"/>
                  </a:lnTo>
                  <a:lnTo>
                    <a:pt x="1213" y="131520"/>
                  </a:lnTo>
                  <a:lnTo>
                    <a:pt x="5529" y="140268"/>
                  </a:lnTo>
                  <a:lnTo>
                    <a:pt x="11911" y="148437"/>
                  </a:lnTo>
                  <a:lnTo>
                    <a:pt x="19672" y="156221"/>
                  </a:lnTo>
                  <a:lnTo>
                    <a:pt x="28352" y="163747"/>
                  </a:lnTo>
                  <a:lnTo>
                    <a:pt x="37645" y="169933"/>
                  </a:lnTo>
                  <a:lnTo>
                    <a:pt x="47345" y="175226"/>
                  </a:lnTo>
                  <a:lnTo>
                    <a:pt x="57318" y="179923"/>
                  </a:lnTo>
                  <a:lnTo>
                    <a:pt x="66304" y="185391"/>
                  </a:lnTo>
                  <a:lnTo>
                    <a:pt x="74632" y="191375"/>
                  </a:lnTo>
                  <a:lnTo>
                    <a:pt x="82521" y="197700"/>
                  </a:lnTo>
                  <a:lnTo>
                    <a:pt x="90118" y="205424"/>
                  </a:lnTo>
                  <a:lnTo>
                    <a:pt x="97520" y="214078"/>
                  </a:lnTo>
                  <a:lnTo>
                    <a:pt x="104791" y="223354"/>
                  </a:lnTo>
                  <a:lnTo>
                    <a:pt x="111976" y="231875"/>
                  </a:lnTo>
                  <a:lnTo>
                    <a:pt x="119104" y="239893"/>
                  </a:lnTo>
                  <a:lnTo>
                    <a:pt x="126193" y="247575"/>
                  </a:lnTo>
                  <a:lnTo>
                    <a:pt x="132087" y="256203"/>
                  </a:lnTo>
                  <a:lnTo>
                    <a:pt x="137185" y="265460"/>
                  </a:lnTo>
                  <a:lnTo>
                    <a:pt x="141753" y="275138"/>
                  </a:lnTo>
                  <a:lnTo>
                    <a:pt x="147134" y="283927"/>
                  </a:lnTo>
                  <a:lnTo>
                    <a:pt x="153060" y="292123"/>
                  </a:lnTo>
                  <a:lnTo>
                    <a:pt x="171923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12546" y="2589472"/>
              <a:ext cx="4501533" cy="113551"/>
            </a:xfrm>
            <a:custGeom>
              <a:avLst/>
              <a:gdLst/>
              <a:ahLst/>
              <a:cxnLst/>
              <a:rect l="0" t="0" r="0" b="0"/>
              <a:pathLst>
                <a:path w="4501533" h="113551">
                  <a:moveTo>
                    <a:pt x="0" y="8374"/>
                  </a:moveTo>
                  <a:lnTo>
                    <a:pt x="33587" y="7206"/>
                  </a:lnTo>
                  <a:lnTo>
                    <a:pt x="45764" y="5258"/>
                  </a:lnTo>
                  <a:lnTo>
                    <a:pt x="58556" y="2791"/>
                  </a:lnTo>
                  <a:lnTo>
                    <a:pt x="128299" y="0"/>
                  </a:lnTo>
                  <a:lnTo>
                    <a:pt x="146301" y="1623"/>
                  </a:lnTo>
                  <a:lnTo>
                    <a:pt x="164146" y="3873"/>
                  </a:lnTo>
                  <a:lnTo>
                    <a:pt x="217177" y="7041"/>
                  </a:lnTo>
                  <a:lnTo>
                    <a:pt x="277879" y="9280"/>
                  </a:lnTo>
                  <a:lnTo>
                    <a:pt x="290428" y="11315"/>
                  </a:lnTo>
                  <a:lnTo>
                    <a:pt x="302300" y="13841"/>
                  </a:lnTo>
                  <a:lnTo>
                    <a:pt x="352511" y="17395"/>
                  </a:lnTo>
                  <a:lnTo>
                    <a:pt x="481357" y="19973"/>
                  </a:lnTo>
                  <a:lnTo>
                    <a:pt x="502041" y="21950"/>
                  </a:lnTo>
                  <a:lnTo>
                    <a:pt x="524011" y="24436"/>
                  </a:lnTo>
                  <a:lnTo>
                    <a:pt x="594015" y="27936"/>
                  </a:lnTo>
                  <a:lnTo>
                    <a:pt x="724953" y="29352"/>
                  </a:lnTo>
                  <a:lnTo>
                    <a:pt x="794563" y="30570"/>
                  </a:lnTo>
                  <a:lnTo>
                    <a:pt x="806672" y="32521"/>
                  </a:lnTo>
                  <a:lnTo>
                    <a:pt x="818251" y="34990"/>
                  </a:lnTo>
                  <a:lnTo>
                    <a:pt x="856880" y="38464"/>
                  </a:lnTo>
                  <a:lnTo>
                    <a:pt x="995691" y="39902"/>
                  </a:lnTo>
                  <a:lnTo>
                    <a:pt x="1129106" y="41095"/>
                  </a:lnTo>
                  <a:lnTo>
                    <a:pt x="1144226" y="43043"/>
                  </a:lnTo>
                  <a:lnTo>
                    <a:pt x="1158980" y="45510"/>
                  </a:lnTo>
                  <a:lnTo>
                    <a:pt x="1202079" y="48983"/>
                  </a:lnTo>
                  <a:lnTo>
                    <a:pt x="1327667" y="50387"/>
                  </a:lnTo>
                  <a:lnTo>
                    <a:pt x="1422284" y="53556"/>
                  </a:lnTo>
                  <a:lnTo>
                    <a:pt x="1439011" y="56025"/>
                  </a:lnTo>
                  <a:lnTo>
                    <a:pt x="1484885" y="59499"/>
                  </a:lnTo>
                  <a:lnTo>
                    <a:pt x="1592955" y="62045"/>
                  </a:lnTo>
                  <a:lnTo>
                    <a:pt x="1610054" y="64022"/>
                  </a:lnTo>
                  <a:lnTo>
                    <a:pt x="1627296" y="66508"/>
                  </a:lnTo>
                  <a:lnTo>
                    <a:pt x="1673897" y="70007"/>
                  </a:lnTo>
                  <a:lnTo>
                    <a:pt x="1806110" y="71422"/>
                  </a:lnTo>
                  <a:lnTo>
                    <a:pt x="1904353" y="74591"/>
                  </a:lnTo>
                  <a:lnTo>
                    <a:pt x="1921659" y="77060"/>
                  </a:lnTo>
                  <a:lnTo>
                    <a:pt x="1968351" y="80534"/>
                  </a:lnTo>
                  <a:lnTo>
                    <a:pt x="2103717" y="81940"/>
                  </a:lnTo>
                  <a:lnTo>
                    <a:pt x="2694584" y="81998"/>
                  </a:lnTo>
                  <a:lnTo>
                    <a:pt x="2732384" y="78881"/>
                  </a:lnTo>
                  <a:lnTo>
                    <a:pt x="2750644" y="76414"/>
                  </a:lnTo>
                  <a:lnTo>
                    <a:pt x="2804260" y="72942"/>
                  </a:lnTo>
                  <a:lnTo>
                    <a:pt x="2934601" y="71566"/>
                  </a:lnTo>
                  <a:lnTo>
                    <a:pt x="3241494" y="71480"/>
                  </a:lnTo>
                  <a:lnTo>
                    <a:pt x="3279297" y="68364"/>
                  </a:lnTo>
                  <a:lnTo>
                    <a:pt x="3297557" y="65897"/>
                  </a:lnTo>
                  <a:lnTo>
                    <a:pt x="3351174" y="62424"/>
                  </a:lnTo>
                  <a:lnTo>
                    <a:pt x="3491826" y="61019"/>
                  </a:lnTo>
                  <a:lnTo>
                    <a:pt x="4040661" y="60962"/>
                  </a:lnTo>
                  <a:lnTo>
                    <a:pt x="4069599" y="64079"/>
                  </a:lnTo>
                  <a:lnTo>
                    <a:pt x="4083859" y="66546"/>
                  </a:lnTo>
                  <a:lnTo>
                    <a:pt x="4162019" y="71674"/>
                  </a:lnTo>
                  <a:lnTo>
                    <a:pt x="4179363" y="73947"/>
                  </a:lnTo>
                  <a:lnTo>
                    <a:pt x="4195600" y="76630"/>
                  </a:lnTo>
                  <a:lnTo>
                    <a:pt x="4226107" y="79612"/>
                  </a:lnTo>
                  <a:lnTo>
                    <a:pt x="4257585" y="82106"/>
                  </a:lnTo>
                  <a:lnTo>
                    <a:pt x="4275795" y="84407"/>
                  </a:lnTo>
                  <a:lnTo>
                    <a:pt x="4314727" y="90080"/>
                  </a:lnTo>
                  <a:lnTo>
                    <a:pt x="4355402" y="96497"/>
                  </a:lnTo>
                  <a:lnTo>
                    <a:pt x="4374896" y="98676"/>
                  </a:lnTo>
                  <a:lnTo>
                    <a:pt x="4412139" y="101096"/>
                  </a:lnTo>
                  <a:lnTo>
                    <a:pt x="4429082" y="102910"/>
                  </a:lnTo>
                  <a:lnTo>
                    <a:pt x="4501532" y="11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424596" y="27030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91014" y="2755610"/>
            <a:ext cx="3306309" cy="338919"/>
            <a:chOff x="4491014" y="2755610"/>
            <a:chExt cx="3306309" cy="338919"/>
          </a:xfrm>
        </p:grpSpPr>
        <p:sp>
          <p:nvSpPr>
            <p:cNvPr id="70" name="Freeform 69"/>
            <p:cNvSpPr/>
            <p:nvPr/>
          </p:nvSpPr>
          <p:spPr>
            <a:xfrm>
              <a:off x="4491014" y="2818716"/>
              <a:ext cx="189318" cy="42071"/>
            </a:xfrm>
            <a:custGeom>
              <a:avLst/>
              <a:gdLst/>
              <a:ahLst/>
              <a:cxnLst/>
              <a:rect l="0" t="0" r="0" b="0"/>
              <a:pathLst>
                <a:path w="189318" h="42071">
                  <a:moveTo>
                    <a:pt x="0" y="0"/>
                  </a:moveTo>
                  <a:lnTo>
                    <a:pt x="16750" y="5583"/>
                  </a:lnTo>
                  <a:lnTo>
                    <a:pt x="26359" y="8397"/>
                  </a:lnTo>
                  <a:lnTo>
                    <a:pt x="49501" y="14639"/>
                  </a:lnTo>
                  <a:lnTo>
                    <a:pt x="88809" y="24724"/>
                  </a:lnTo>
                  <a:lnTo>
                    <a:pt x="102445" y="27000"/>
                  </a:lnTo>
                  <a:lnTo>
                    <a:pt x="116210" y="28517"/>
                  </a:lnTo>
                  <a:lnTo>
                    <a:pt x="130062" y="29529"/>
                  </a:lnTo>
                  <a:lnTo>
                    <a:pt x="142802" y="31372"/>
                  </a:lnTo>
                  <a:lnTo>
                    <a:pt x="154801" y="33770"/>
                  </a:lnTo>
                  <a:lnTo>
                    <a:pt x="189317" y="4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827577" y="2755610"/>
              <a:ext cx="151224" cy="262941"/>
            </a:xfrm>
            <a:custGeom>
              <a:avLst/>
              <a:gdLst/>
              <a:ahLst/>
              <a:cxnLst/>
              <a:rect l="0" t="0" r="0" b="0"/>
              <a:pathLst>
                <a:path w="151224" h="262941">
                  <a:moveTo>
                    <a:pt x="0" y="0"/>
                  </a:moveTo>
                  <a:lnTo>
                    <a:pt x="22334" y="5584"/>
                  </a:lnTo>
                  <a:lnTo>
                    <a:pt x="33587" y="7229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88352" y="9868"/>
                  </a:lnTo>
                  <a:lnTo>
                    <a:pt x="104478" y="10085"/>
                  </a:lnTo>
                  <a:lnTo>
                    <a:pt x="118734" y="11398"/>
                  </a:lnTo>
                  <a:lnTo>
                    <a:pt x="131744" y="13442"/>
                  </a:lnTo>
                  <a:lnTo>
                    <a:pt x="143923" y="15973"/>
                  </a:lnTo>
                  <a:lnTo>
                    <a:pt x="149706" y="21166"/>
                  </a:lnTo>
                  <a:lnTo>
                    <a:pt x="151223" y="28135"/>
                  </a:lnTo>
                  <a:lnTo>
                    <a:pt x="149898" y="36286"/>
                  </a:lnTo>
                  <a:lnTo>
                    <a:pt x="146677" y="44057"/>
                  </a:lnTo>
                  <a:lnTo>
                    <a:pt x="142192" y="51576"/>
                  </a:lnTo>
                  <a:lnTo>
                    <a:pt x="136865" y="58925"/>
                  </a:lnTo>
                  <a:lnTo>
                    <a:pt x="118201" y="86019"/>
                  </a:lnTo>
                  <a:lnTo>
                    <a:pt x="111522" y="97079"/>
                  </a:lnTo>
                  <a:lnTo>
                    <a:pt x="104732" y="109127"/>
                  </a:lnTo>
                  <a:lnTo>
                    <a:pt x="97868" y="121833"/>
                  </a:lnTo>
                  <a:lnTo>
                    <a:pt x="92124" y="133810"/>
                  </a:lnTo>
                  <a:lnTo>
                    <a:pt x="87126" y="145301"/>
                  </a:lnTo>
                  <a:lnTo>
                    <a:pt x="82625" y="156467"/>
                  </a:lnTo>
                  <a:lnTo>
                    <a:pt x="74508" y="178223"/>
                  </a:lnTo>
                  <a:lnTo>
                    <a:pt x="59775" y="220756"/>
                  </a:lnTo>
                  <a:lnTo>
                    <a:pt x="55042" y="230143"/>
                  </a:lnTo>
                  <a:lnTo>
                    <a:pt x="49550" y="238738"/>
                  </a:lnTo>
                  <a:lnTo>
                    <a:pt x="31553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90186" y="2829234"/>
              <a:ext cx="115694" cy="10518"/>
            </a:xfrm>
            <a:custGeom>
              <a:avLst/>
              <a:gdLst/>
              <a:ahLst/>
              <a:cxnLst/>
              <a:rect l="0" t="0" r="0" b="0"/>
              <a:pathLst>
                <a:path w="115694" h="10518">
                  <a:moveTo>
                    <a:pt x="0" y="10517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2"/>
                  </a:lnTo>
                  <a:lnTo>
                    <a:pt x="49501" y="1462"/>
                  </a:lnTo>
                  <a:lnTo>
                    <a:pt x="75367" y="649"/>
                  </a:lnTo>
                  <a:lnTo>
                    <a:pt x="1156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500704" y="2892339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67611" y="10518"/>
                  </a:lnTo>
                  <a:lnTo>
                    <a:pt x="80132" y="9349"/>
                  </a:lnTo>
                  <a:lnTo>
                    <a:pt x="91986" y="7401"/>
                  </a:lnTo>
                  <a:lnTo>
                    <a:pt x="1472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084893" y="2755610"/>
              <a:ext cx="158105" cy="255381"/>
            </a:xfrm>
            <a:custGeom>
              <a:avLst/>
              <a:gdLst/>
              <a:ahLst/>
              <a:cxnLst/>
              <a:rect l="0" t="0" r="0" b="0"/>
              <a:pathLst>
                <a:path w="158105" h="255381">
                  <a:moveTo>
                    <a:pt x="25831" y="0"/>
                  </a:moveTo>
                  <a:lnTo>
                    <a:pt x="25831" y="22334"/>
                  </a:lnTo>
                  <a:lnTo>
                    <a:pt x="24662" y="32419"/>
                  </a:lnTo>
                  <a:lnTo>
                    <a:pt x="22714" y="42648"/>
                  </a:lnTo>
                  <a:lnTo>
                    <a:pt x="20247" y="52973"/>
                  </a:lnTo>
                  <a:lnTo>
                    <a:pt x="17434" y="63362"/>
                  </a:lnTo>
                  <a:lnTo>
                    <a:pt x="7892" y="95903"/>
                  </a:lnTo>
                  <a:lnTo>
                    <a:pt x="1107" y="121311"/>
                  </a:lnTo>
                  <a:lnTo>
                    <a:pt x="0" y="135799"/>
                  </a:lnTo>
                  <a:lnTo>
                    <a:pt x="430" y="151301"/>
                  </a:lnTo>
                  <a:lnTo>
                    <a:pt x="1885" y="167479"/>
                  </a:lnTo>
                  <a:lnTo>
                    <a:pt x="4024" y="181770"/>
                  </a:lnTo>
                  <a:lnTo>
                    <a:pt x="6619" y="194803"/>
                  </a:lnTo>
                  <a:lnTo>
                    <a:pt x="9517" y="206998"/>
                  </a:lnTo>
                  <a:lnTo>
                    <a:pt x="14955" y="217465"/>
                  </a:lnTo>
                  <a:lnTo>
                    <a:pt x="22087" y="226780"/>
                  </a:lnTo>
                  <a:lnTo>
                    <a:pt x="30347" y="235328"/>
                  </a:lnTo>
                  <a:lnTo>
                    <a:pt x="39359" y="242195"/>
                  </a:lnTo>
                  <a:lnTo>
                    <a:pt x="48873" y="247941"/>
                  </a:lnTo>
                  <a:lnTo>
                    <a:pt x="58722" y="252941"/>
                  </a:lnTo>
                  <a:lnTo>
                    <a:pt x="69962" y="255106"/>
                  </a:lnTo>
                  <a:lnTo>
                    <a:pt x="82130" y="255380"/>
                  </a:lnTo>
                  <a:lnTo>
                    <a:pt x="94917" y="254394"/>
                  </a:lnTo>
                  <a:lnTo>
                    <a:pt x="105778" y="251400"/>
                  </a:lnTo>
                  <a:lnTo>
                    <a:pt x="115356" y="247066"/>
                  </a:lnTo>
                  <a:lnTo>
                    <a:pt x="124079" y="241840"/>
                  </a:lnTo>
                  <a:lnTo>
                    <a:pt x="132232" y="236019"/>
                  </a:lnTo>
                  <a:lnTo>
                    <a:pt x="140004" y="229800"/>
                  </a:lnTo>
                  <a:lnTo>
                    <a:pt x="147523" y="223318"/>
                  </a:lnTo>
                  <a:lnTo>
                    <a:pt x="152535" y="214321"/>
                  </a:lnTo>
                  <a:lnTo>
                    <a:pt x="155876" y="203649"/>
                  </a:lnTo>
                  <a:lnTo>
                    <a:pt x="158104" y="191860"/>
                  </a:lnTo>
                  <a:lnTo>
                    <a:pt x="157252" y="180495"/>
                  </a:lnTo>
                  <a:lnTo>
                    <a:pt x="154347" y="169412"/>
                  </a:lnTo>
                  <a:lnTo>
                    <a:pt x="150073" y="158518"/>
                  </a:lnTo>
                  <a:lnTo>
                    <a:pt x="142549" y="151255"/>
                  </a:lnTo>
                  <a:lnTo>
                    <a:pt x="132859" y="146413"/>
                  </a:lnTo>
                  <a:lnTo>
                    <a:pt x="121724" y="143185"/>
                  </a:lnTo>
                  <a:lnTo>
                    <a:pt x="111964" y="143370"/>
                  </a:lnTo>
                  <a:lnTo>
                    <a:pt x="103119" y="145831"/>
                  </a:lnTo>
                  <a:lnTo>
                    <a:pt x="94886" y="149809"/>
                  </a:lnTo>
                  <a:lnTo>
                    <a:pt x="88228" y="155967"/>
                  </a:lnTo>
                  <a:lnTo>
                    <a:pt x="82621" y="163577"/>
                  </a:lnTo>
                  <a:lnTo>
                    <a:pt x="67901" y="199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373664" y="2766128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21035" y="0"/>
                  </a:moveTo>
                  <a:lnTo>
                    <a:pt x="21035" y="98894"/>
                  </a:lnTo>
                  <a:lnTo>
                    <a:pt x="19867" y="112674"/>
                  </a:lnTo>
                  <a:lnTo>
                    <a:pt x="17919" y="126535"/>
                  </a:lnTo>
                  <a:lnTo>
                    <a:pt x="15452" y="140451"/>
                  </a:lnTo>
                  <a:lnTo>
                    <a:pt x="12639" y="153233"/>
                  </a:lnTo>
                  <a:lnTo>
                    <a:pt x="9594" y="165261"/>
                  </a:lnTo>
                  <a:lnTo>
                    <a:pt x="6396" y="176785"/>
                  </a:lnTo>
                  <a:lnTo>
                    <a:pt x="4264" y="189143"/>
                  </a:lnTo>
                  <a:lnTo>
                    <a:pt x="2844" y="202055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422578" y="2787163"/>
              <a:ext cx="150921" cy="273459"/>
            </a:xfrm>
            <a:custGeom>
              <a:avLst/>
              <a:gdLst/>
              <a:ahLst/>
              <a:cxnLst/>
              <a:rect l="0" t="0" r="0" b="0"/>
              <a:pathLst>
                <a:path w="150921" h="273459">
                  <a:moveTo>
                    <a:pt x="108850" y="0"/>
                  </a:moveTo>
                  <a:lnTo>
                    <a:pt x="103267" y="16750"/>
                  </a:lnTo>
                  <a:lnTo>
                    <a:pt x="99285" y="25190"/>
                  </a:lnTo>
                  <a:lnTo>
                    <a:pt x="94293" y="34323"/>
                  </a:lnTo>
                  <a:lnTo>
                    <a:pt x="88628" y="43917"/>
                  </a:lnTo>
                  <a:lnTo>
                    <a:pt x="81345" y="52651"/>
                  </a:lnTo>
                  <a:lnTo>
                    <a:pt x="72984" y="60810"/>
                  </a:lnTo>
                  <a:lnTo>
                    <a:pt x="63904" y="68587"/>
                  </a:lnTo>
                  <a:lnTo>
                    <a:pt x="54345" y="74940"/>
                  </a:lnTo>
                  <a:lnTo>
                    <a:pt x="44467" y="80344"/>
                  </a:lnTo>
                  <a:lnTo>
                    <a:pt x="34375" y="85116"/>
                  </a:lnTo>
                  <a:lnTo>
                    <a:pt x="24141" y="90634"/>
                  </a:lnTo>
                  <a:lnTo>
                    <a:pt x="13813" y="96650"/>
                  </a:lnTo>
                  <a:lnTo>
                    <a:pt x="3422" y="102998"/>
                  </a:lnTo>
                  <a:lnTo>
                    <a:pt x="0" y="108398"/>
                  </a:lnTo>
                  <a:lnTo>
                    <a:pt x="1224" y="113167"/>
                  </a:lnTo>
                  <a:lnTo>
                    <a:pt x="5547" y="117515"/>
                  </a:lnTo>
                  <a:lnTo>
                    <a:pt x="13103" y="122751"/>
                  </a:lnTo>
                  <a:lnTo>
                    <a:pt x="22815" y="128579"/>
                  </a:lnTo>
                  <a:lnTo>
                    <a:pt x="33964" y="134802"/>
                  </a:lnTo>
                  <a:lnTo>
                    <a:pt x="44902" y="141287"/>
                  </a:lnTo>
                  <a:lnTo>
                    <a:pt x="66405" y="154726"/>
                  </a:lnTo>
                  <a:lnTo>
                    <a:pt x="75879" y="161582"/>
                  </a:lnTo>
                  <a:lnTo>
                    <a:pt x="84532" y="168490"/>
                  </a:lnTo>
                  <a:lnTo>
                    <a:pt x="92639" y="175432"/>
                  </a:lnTo>
                  <a:lnTo>
                    <a:pt x="100379" y="182398"/>
                  </a:lnTo>
                  <a:lnTo>
                    <a:pt x="115213" y="196370"/>
                  </a:lnTo>
                  <a:lnTo>
                    <a:pt x="121272" y="204536"/>
                  </a:lnTo>
                  <a:lnTo>
                    <a:pt x="126481" y="213487"/>
                  </a:lnTo>
                  <a:lnTo>
                    <a:pt x="131121" y="222960"/>
                  </a:lnTo>
                  <a:lnTo>
                    <a:pt x="135384" y="232780"/>
                  </a:lnTo>
                  <a:lnTo>
                    <a:pt x="139394" y="242834"/>
                  </a:lnTo>
                  <a:lnTo>
                    <a:pt x="150920" y="273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036273" y="2913374"/>
              <a:ext cx="115695" cy="1"/>
            </a:xfrm>
            <a:custGeom>
              <a:avLst/>
              <a:gdLst/>
              <a:ahLst/>
              <a:cxnLst/>
              <a:rect l="0" t="0" r="0" b="0"/>
              <a:pathLst>
                <a:path w="115695" h="1">
                  <a:moveTo>
                    <a:pt x="0" y="0"/>
                  </a:move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349574" y="2787163"/>
              <a:ext cx="159992" cy="137472"/>
            </a:xfrm>
            <a:custGeom>
              <a:avLst/>
              <a:gdLst/>
              <a:ahLst/>
              <a:cxnLst/>
              <a:rect l="0" t="0" r="0" b="0"/>
              <a:pathLst>
                <a:path w="159992" h="137472">
                  <a:moveTo>
                    <a:pt x="33779" y="0"/>
                  </a:moveTo>
                  <a:lnTo>
                    <a:pt x="33779" y="22334"/>
                  </a:lnTo>
                  <a:lnTo>
                    <a:pt x="32611" y="32419"/>
                  </a:lnTo>
                  <a:lnTo>
                    <a:pt x="30663" y="42647"/>
                  </a:lnTo>
                  <a:lnTo>
                    <a:pt x="28196" y="52973"/>
                  </a:lnTo>
                  <a:lnTo>
                    <a:pt x="24214" y="63362"/>
                  </a:lnTo>
                  <a:lnTo>
                    <a:pt x="19222" y="73794"/>
                  </a:lnTo>
                  <a:lnTo>
                    <a:pt x="13557" y="84255"/>
                  </a:lnTo>
                  <a:lnTo>
                    <a:pt x="8612" y="94734"/>
                  </a:lnTo>
                  <a:lnTo>
                    <a:pt x="4146" y="105227"/>
                  </a:lnTo>
                  <a:lnTo>
                    <a:pt x="0" y="115728"/>
                  </a:lnTo>
                  <a:lnTo>
                    <a:pt x="743" y="123897"/>
                  </a:lnTo>
                  <a:lnTo>
                    <a:pt x="4743" y="130511"/>
                  </a:lnTo>
                  <a:lnTo>
                    <a:pt x="10916" y="136090"/>
                  </a:lnTo>
                  <a:lnTo>
                    <a:pt x="19706" y="137471"/>
                  </a:lnTo>
                  <a:lnTo>
                    <a:pt x="30240" y="136056"/>
                  </a:lnTo>
                  <a:lnTo>
                    <a:pt x="41938" y="132774"/>
                  </a:lnTo>
                  <a:lnTo>
                    <a:pt x="64284" y="126012"/>
                  </a:lnTo>
                  <a:lnTo>
                    <a:pt x="75151" y="122572"/>
                  </a:lnTo>
                  <a:lnTo>
                    <a:pt x="87070" y="121448"/>
                  </a:lnTo>
                  <a:lnTo>
                    <a:pt x="99691" y="121867"/>
                  </a:lnTo>
                  <a:lnTo>
                    <a:pt x="159991" y="126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488530" y="2808198"/>
              <a:ext cx="52588" cy="273459"/>
            </a:xfrm>
            <a:custGeom>
              <a:avLst/>
              <a:gdLst/>
              <a:ahLst/>
              <a:cxnLst/>
              <a:rect l="0" t="0" r="0" b="0"/>
              <a:pathLst>
                <a:path w="52588" h="273459">
                  <a:moveTo>
                    <a:pt x="52587" y="0"/>
                  </a:moveTo>
                  <a:lnTo>
                    <a:pt x="52587" y="27917"/>
                  </a:lnTo>
                  <a:lnTo>
                    <a:pt x="51419" y="40816"/>
                  </a:lnTo>
                  <a:lnTo>
                    <a:pt x="49471" y="54089"/>
                  </a:lnTo>
                  <a:lnTo>
                    <a:pt x="47004" y="67612"/>
                  </a:lnTo>
                  <a:lnTo>
                    <a:pt x="43022" y="81302"/>
                  </a:lnTo>
                  <a:lnTo>
                    <a:pt x="38031" y="95103"/>
                  </a:lnTo>
                  <a:lnTo>
                    <a:pt x="32365" y="108979"/>
                  </a:lnTo>
                  <a:lnTo>
                    <a:pt x="27420" y="122903"/>
                  </a:lnTo>
                  <a:lnTo>
                    <a:pt x="22954" y="136861"/>
                  </a:lnTo>
                  <a:lnTo>
                    <a:pt x="18809" y="150840"/>
                  </a:lnTo>
                  <a:lnTo>
                    <a:pt x="14876" y="166003"/>
                  </a:lnTo>
                  <a:lnTo>
                    <a:pt x="7391" y="198433"/>
                  </a:lnTo>
                  <a:lnTo>
                    <a:pt x="4927" y="214092"/>
                  </a:lnTo>
                  <a:lnTo>
                    <a:pt x="3284" y="229206"/>
                  </a:lnTo>
                  <a:lnTo>
                    <a:pt x="0" y="273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604223" y="2829258"/>
              <a:ext cx="193100" cy="265271"/>
            </a:xfrm>
            <a:custGeom>
              <a:avLst/>
              <a:gdLst/>
              <a:ahLst/>
              <a:cxnLst/>
              <a:rect l="0" t="0" r="0" b="0"/>
              <a:pathLst>
                <a:path w="193100" h="265271">
                  <a:moveTo>
                    <a:pt x="42070" y="21011"/>
                  </a:moveTo>
                  <a:lnTo>
                    <a:pt x="42070" y="85150"/>
                  </a:lnTo>
                  <a:lnTo>
                    <a:pt x="40901" y="99998"/>
                  </a:lnTo>
                  <a:lnTo>
                    <a:pt x="38953" y="114570"/>
                  </a:lnTo>
                  <a:lnTo>
                    <a:pt x="36487" y="128960"/>
                  </a:lnTo>
                  <a:lnTo>
                    <a:pt x="36011" y="143228"/>
                  </a:lnTo>
                  <a:lnTo>
                    <a:pt x="36862" y="157414"/>
                  </a:lnTo>
                  <a:lnTo>
                    <a:pt x="38598" y="171546"/>
                  </a:lnTo>
                  <a:lnTo>
                    <a:pt x="40924" y="184473"/>
                  </a:lnTo>
                  <a:lnTo>
                    <a:pt x="43643" y="196597"/>
                  </a:lnTo>
                  <a:lnTo>
                    <a:pt x="46625" y="208186"/>
                  </a:lnTo>
                  <a:lnTo>
                    <a:pt x="50950" y="219417"/>
                  </a:lnTo>
                  <a:lnTo>
                    <a:pt x="56170" y="230411"/>
                  </a:lnTo>
                  <a:lnTo>
                    <a:pt x="61988" y="241246"/>
                  </a:lnTo>
                  <a:lnTo>
                    <a:pt x="69372" y="249637"/>
                  </a:lnTo>
                  <a:lnTo>
                    <a:pt x="77801" y="256401"/>
                  </a:lnTo>
                  <a:lnTo>
                    <a:pt x="86926" y="262078"/>
                  </a:lnTo>
                  <a:lnTo>
                    <a:pt x="97685" y="264695"/>
                  </a:lnTo>
                  <a:lnTo>
                    <a:pt x="109530" y="265270"/>
                  </a:lnTo>
                  <a:lnTo>
                    <a:pt x="122103" y="264485"/>
                  </a:lnTo>
                  <a:lnTo>
                    <a:pt x="133990" y="261625"/>
                  </a:lnTo>
                  <a:lnTo>
                    <a:pt x="145421" y="257381"/>
                  </a:lnTo>
                  <a:lnTo>
                    <a:pt x="156546" y="252214"/>
                  </a:lnTo>
                  <a:lnTo>
                    <a:pt x="165132" y="245263"/>
                  </a:lnTo>
                  <a:lnTo>
                    <a:pt x="172025" y="237124"/>
                  </a:lnTo>
                  <a:lnTo>
                    <a:pt x="177789" y="228192"/>
                  </a:lnTo>
                  <a:lnTo>
                    <a:pt x="182800" y="218731"/>
                  </a:lnTo>
                  <a:lnTo>
                    <a:pt x="187310" y="208918"/>
                  </a:lnTo>
                  <a:lnTo>
                    <a:pt x="191484" y="198870"/>
                  </a:lnTo>
                  <a:lnTo>
                    <a:pt x="193099" y="186329"/>
                  </a:lnTo>
                  <a:lnTo>
                    <a:pt x="193008" y="172125"/>
                  </a:lnTo>
                  <a:lnTo>
                    <a:pt x="191777" y="156812"/>
                  </a:lnTo>
                  <a:lnTo>
                    <a:pt x="189788" y="141929"/>
                  </a:lnTo>
                  <a:lnTo>
                    <a:pt x="187294" y="127333"/>
                  </a:lnTo>
                  <a:lnTo>
                    <a:pt x="184462" y="112927"/>
                  </a:lnTo>
                  <a:lnTo>
                    <a:pt x="180238" y="98649"/>
                  </a:lnTo>
                  <a:lnTo>
                    <a:pt x="175083" y="84456"/>
                  </a:lnTo>
                  <a:lnTo>
                    <a:pt x="169311" y="70319"/>
                  </a:lnTo>
                  <a:lnTo>
                    <a:pt x="161956" y="57389"/>
                  </a:lnTo>
                  <a:lnTo>
                    <a:pt x="153546" y="45263"/>
                  </a:lnTo>
                  <a:lnTo>
                    <a:pt x="144435" y="33673"/>
                  </a:lnTo>
                  <a:lnTo>
                    <a:pt x="134855" y="23609"/>
                  </a:lnTo>
                  <a:lnTo>
                    <a:pt x="124962" y="14562"/>
                  </a:lnTo>
                  <a:lnTo>
                    <a:pt x="114860" y="6194"/>
                  </a:lnTo>
                  <a:lnTo>
                    <a:pt x="103452" y="1784"/>
                  </a:lnTo>
                  <a:lnTo>
                    <a:pt x="91172" y="13"/>
                  </a:lnTo>
                  <a:lnTo>
                    <a:pt x="78311" y="0"/>
                  </a:lnTo>
                  <a:lnTo>
                    <a:pt x="66231" y="3498"/>
                  </a:lnTo>
                  <a:lnTo>
                    <a:pt x="54671" y="9335"/>
                  </a:lnTo>
                  <a:lnTo>
                    <a:pt x="43459" y="16733"/>
                  </a:lnTo>
                  <a:lnTo>
                    <a:pt x="33648" y="25171"/>
                  </a:lnTo>
                  <a:lnTo>
                    <a:pt x="24769" y="34302"/>
                  </a:lnTo>
                  <a:lnTo>
                    <a:pt x="0" y="63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004720" y="3113209"/>
            <a:ext cx="850658" cy="283976"/>
            <a:chOff x="7004720" y="3113209"/>
            <a:chExt cx="850658" cy="283976"/>
          </a:xfrm>
        </p:grpSpPr>
        <p:sp>
          <p:nvSpPr>
            <p:cNvPr id="82" name="Freeform 81"/>
            <p:cNvSpPr/>
            <p:nvPr/>
          </p:nvSpPr>
          <p:spPr>
            <a:xfrm>
              <a:off x="7078343" y="3134244"/>
              <a:ext cx="26620" cy="220870"/>
            </a:xfrm>
            <a:custGeom>
              <a:avLst/>
              <a:gdLst/>
              <a:ahLst/>
              <a:cxnLst/>
              <a:rect l="0" t="0" r="0" b="0"/>
              <a:pathLst>
                <a:path w="26620" h="220870">
                  <a:moveTo>
                    <a:pt x="21036" y="0"/>
                  </a:moveTo>
                  <a:lnTo>
                    <a:pt x="21036" y="22334"/>
                  </a:lnTo>
                  <a:lnTo>
                    <a:pt x="22204" y="32419"/>
                  </a:lnTo>
                  <a:lnTo>
                    <a:pt x="24152" y="42648"/>
                  </a:lnTo>
                  <a:lnTo>
                    <a:pt x="26619" y="52973"/>
                  </a:lnTo>
                  <a:lnTo>
                    <a:pt x="24758" y="64531"/>
                  </a:lnTo>
                  <a:lnTo>
                    <a:pt x="20011" y="76910"/>
                  </a:lnTo>
                  <a:lnTo>
                    <a:pt x="13341" y="89838"/>
                  </a:lnTo>
                  <a:lnTo>
                    <a:pt x="8894" y="103131"/>
                  </a:lnTo>
                  <a:lnTo>
                    <a:pt x="5930" y="116668"/>
                  </a:lnTo>
                  <a:lnTo>
                    <a:pt x="3954" y="130366"/>
                  </a:lnTo>
                  <a:lnTo>
                    <a:pt x="2636" y="145342"/>
                  </a:lnTo>
                  <a:lnTo>
                    <a:pt x="1758" y="161169"/>
                  </a:lnTo>
                  <a:lnTo>
                    <a:pt x="0" y="220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004720" y="3249937"/>
              <a:ext cx="147248" cy="10519"/>
            </a:xfrm>
            <a:custGeom>
              <a:avLst/>
              <a:gdLst/>
              <a:ahLst/>
              <a:cxnLst/>
              <a:rect l="0" t="0" r="0" b="0"/>
              <a:pathLst>
                <a:path w="147248" h="10519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78484" y="9868"/>
                  </a:lnTo>
                  <a:lnTo>
                    <a:pt x="147247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368715" y="3113209"/>
              <a:ext cx="119816" cy="115694"/>
            </a:xfrm>
            <a:custGeom>
              <a:avLst/>
              <a:gdLst/>
              <a:ahLst/>
              <a:cxnLst/>
              <a:rect l="0" t="0" r="0" b="0"/>
              <a:pathLst>
                <a:path w="119816" h="115694">
                  <a:moveTo>
                    <a:pt x="14638" y="0"/>
                  </a:moveTo>
                  <a:lnTo>
                    <a:pt x="14638" y="22333"/>
                  </a:lnTo>
                  <a:lnTo>
                    <a:pt x="13470" y="34755"/>
                  </a:lnTo>
                  <a:lnTo>
                    <a:pt x="11522" y="48880"/>
                  </a:lnTo>
                  <a:lnTo>
                    <a:pt x="9055" y="64139"/>
                  </a:lnTo>
                  <a:lnTo>
                    <a:pt x="6241" y="77818"/>
                  </a:lnTo>
                  <a:lnTo>
                    <a:pt x="3197" y="90443"/>
                  </a:lnTo>
                  <a:lnTo>
                    <a:pt x="0" y="102366"/>
                  </a:lnTo>
                  <a:lnTo>
                    <a:pt x="1373" y="109145"/>
                  </a:lnTo>
                  <a:lnTo>
                    <a:pt x="5796" y="112497"/>
                  </a:lnTo>
                  <a:lnTo>
                    <a:pt x="12249" y="113562"/>
                  </a:lnTo>
                  <a:lnTo>
                    <a:pt x="21226" y="114272"/>
                  </a:lnTo>
                  <a:lnTo>
                    <a:pt x="31885" y="114746"/>
                  </a:lnTo>
                  <a:lnTo>
                    <a:pt x="56194" y="115272"/>
                  </a:lnTo>
                  <a:lnTo>
                    <a:pt x="119815" y="1156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67494" y="3155279"/>
              <a:ext cx="52589" cy="241906"/>
            </a:xfrm>
            <a:custGeom>
              <a:avLst/>
              <a:gdLst/>
              <a:ahLst/>
              <a:cxnLst/>
              <a:rect l="0" t="0" r="0" b="0"/>
              <a:pathLst>
                <a:path w="52589" h="241906">
                  <a:moveTo>
                    <a:pt x="52588" y="0"/>
                  </a:moveTo>
                  <a:lnTo>
                    <a:pt x="52588" y="58556"/>
                  </a:lnTo>
                  <a:lnTo>
                    <a:pt x="47913" y="69422"/>
                  </a:lnTo>
                  <a:lnTo>
                    <a:pt x="40123" y="79003"/>
                  </a:lnTo>
                  <a:lnTo>
                    <a:pt x="30255" y="87727"/>
                  </a:lnTo>
                  <a:lnTo>
                    <a:pt x="22507" y="98218"/>
                  </a:lnTo>
                  <a:lnTo>
                    <a:pt x="16174" y="109886"/>
                  </a:lnTo>
                  <a:lnTo>
                    <a:pt x="10782" y="122340"/>
                  </a:lnTo>
                  <a:lnTo>
                    <a:pt x="7188" y="136485"/>
                  </a:lnTo>
                  <a:lnTo>
                    <a:pt x="4792" y="151758"/>
                  </a:lnTo>
                  <a:lnTo>
                    <a:pt x="3194" y="167784"/>
                  </a:lnTo>
                  <a:lnTo>
                    <a:pt x="2130" y="183142"/>
                  </a:lnTo>
                  <a:lnTo>
                    <a:pt x="1420" y="198055"/>
                  </a:lnTo>
                  <a:lnTo>
                    <a:pt x="0" y="241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670780" y="3158552"/>
              <a:ext cx="184598" cy="220640"/>
            </a:xfrm>
            <a:custGeom>
              <a:avLst/>
              <a:gdLst/>
              <a:ahLst/>
              <a:cxnLst/>
              <a:rect l="0" t="0" r="0" b="0"/>
              <a:pathLst>
                <a:path w="184598" h="220640">
                  <a:moveTo>
                    <a:pt x="70172" y="49315"/>
                  </a:moveTo>
                  <a:lnTo>
                    <a:pt x="59005" y="66065"/>
                  </a:lnTo>
                  <a:lnTo>
                    <a:pt x="51041" y="72168"/>
                  </a:lnTo>
                  <a:lnTo>
                    <a:pt x="41057" y="77405"/>
                  </a:lnTo>
                  <a:lnTo>
                    <a:pt x="29727" y="82065"/>
                  </a:lnTo>
                  <a:lnTo>
                    <a:pt x="21005" y="88678"/>
                  </a:lnTo>
                  <a:lnTo>
                    <a:pt x="14022" y="96592"/>
                  </a:lnTo>
                  <a:lnTo>
                    <a:pt x="8197" y="105374"/>
                  </a:lnTo>
                  <a:lnTo>
                    <a:pt x="4315" y="115903"/>
                  </a:lnTo>
                  <a:lnTo>
                    <a:pt x="1726" y="127597"/>
                  </a:lnTo>
                  <a:lnTo>
                    <a:pt x="0" y="140068"/>
                  </a:lnTo>
                  <a:lnTo>
                    <a:pt x="1187" y="151887"/>
                  </a:lnTo>
                  <a:lnTo>
                    <a:pt x="4315" y="163273"/>
                  </a:lnTo>
                  <a:lnTo>
                    <a:pt x="8738" y="174369"/>
                  </a:lnTo>
                  <a:lnTo>
                    <a:pt x="14024" y="184104"/>
                  </a:lnTo>
                  <a:lnTo>
                    <a:pt x="19885" y="192931"/>
                  </a:lnTo>
                  <a:lnTo>
                    <a:pt x="26130" y="201153"/>
                  </a:lnTo>
                  <a:lnTo>
                    <a:pt x="33799" y="207802"/>
                  </a:lnTo>
                  <a:lnTo>
                    <a:pt x="42418" y="213404"/>
                  </a:lnTo>
                  <a:lnTo>
                    <a:pt x="51669" y="218308"/>
                  </a:lnTo>
                  <a:lnTo>
                    <a:pt x="63680" y="220408"/>
                  </a:lnTo>
                  <a:lnTo>
                    <a:pt x="77530" y="220639"/>
                  </a:lnTo>
                  <a:lnTo>
                    <a:pt x="92607" y="219625"/>
                  </a:lnTo>
                  <a:lnTo>
                    <a:pt x="104995" y="216612"/>
                  </a:lnTo>
                  <a:lnTo>
                    <a:pt x="115592" y="212265"/>
                  </a:lnTo>
                  <a:lnTo>
                    <a:pt x="124992" y="207031"/>
                  </a:lnTo>
                  <a:lnTo>
                    <a:pt x="133597" y="200035"/>
                  </a:lnTo>
                  <a:lnTo>
                    <a:pt x="141671" y="191865"/>
                  </a:lnTo>
                  <a:lnTo>
                    <a:pt x="149390" y="182913"/>
                  </a:lnTo>
                  <a:lnTo>
                    <a:pt x="155706" y="172271"/>
                  </a:lnTo>
                  <a:lnTo>
                    <a:pt x="161085" y="160501"/>
                  </a:lnTo>
                  <a:lnTo>
                    <a:pt x="165840" y="147980"/>
                  </a:lnTo>
                  <a:lnTo>
                    <a:pt x="167840" y="136127"/>
                  </a:lnTo>
                  <a:lnTo>
                    <a:pt x="168006" y="124719"/>
                  </a:lnTo>
                  <a:lnTo>
                    <a:pt x="166947" y="113608"/>
                  </a:lnTo>
                  <a:lnTo>
                    <a:pt x="169747" y="103863"/>
                  </a:lnTo>
                  <a:lnTo>
                    <a:pt x="175120" y="95029"/>
                  </a:lnTo>
                  <a:lnTo>
                    <a:pt x="182208" y="86803"/>
                  </a:lnTo>
                  <a:lnTo>
                    <a:pt x="184597" y="77813"/>
                  </a:lnTo>
                  <a:lnTo>
                    <a:pt x="183851" y="68313"/>
                  </a:lnTo>
                  <a:lnTo>
                    <a:pt x="181017" y="58475"/>
                  </a:lnTo>
                  <a:lnTo>
                    <a:pt x="174751" y="38194"/>
                  </a:lnTo>
                  <a:lnTo>
                    <a:pt x="171444" y="27878"/>
                  </a:lnTo>
                  <a:lnTo>
                    <a:pt x="165733" y="19831"/>
                  </a:lnTo>
                  <a:lnTo>
                    <a:pt x="158421" y="13298"/>
                  </a:lnTo>
                  <a:lnTo>
                    <a:pt x="150040" y="7775"/>
                  </a:lnTo>
                  <a:lnTo>
                    <a:pt x="139778" y="4092"/>
                  </a:lnTo>
                  <a:lnTo>
                    <a:pt x="128262" y="1637"/>
                  </a:lnTo>
                  <a:lnTo>
                    <a:pt x="115910" y="0"/>
                  </a:lnTo>
                  <a:lnTo>
                    <a:pt x="103002" y="78"/>
                  </a:lnTo>
                  <a:lnTo>
                    <a:pt x="89721" y="1298"/>
                  </a:lnTo>
                  <a:lnTo>
                    <a:pt x="28102" y="17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28074" y="3018550"/>
            <a:ext cx="3996689" cy="557434"/>
            <a:chOff x="4228074" y="3018550"/>
            <a:chExt cx="3996689" cy="557434"/>
          </a:xfrm>
        </p:grpSpPr>
        <p:sp>
          <p:nvSpPr>
            <p:cNvPr id="88" name="Freeform 87"/>
            <p:cNvSpPr/>
            <p:nvPr/>
          </p:nvSpPr>
          <p:spPr>
            <a:xfrm>
              <a:off x="4459461" y="3050103"/>
              <a:ext cx="31554" cy="157765"/>
            </a:xfrm>
            <a:custGeom>
              <a:avLst/>
              <a:gdLst/>
              <a:ahLst/>
              <a:cxnLst/>
              <a:rect l="0" t="0" r="0" b="0"/>
              <a:pathLst>
                <a:path w="31554" h="157765">
                  <a:moveTo>
                    <a:pt x="0" y="0"/>
                  </a:moveTo>
                  <a:lnTo>
                    <a:pt x="21309" y="85236"/>
                  </a:lnTo>
                  <a:lnTo>
                    <a:pt x="31553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322733" y="3081656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10518"/>
                  </a:moveTo>
                  <a:lnTo>
                    <a:pt x="16750" y="4934"/>
                  </a:lnTo>
                  <a:lnTo>
                    <a:pt x="26358" y="3289"/>
                  </a:lnTo>
                  <a:lnTo>
                    <a:pt x="37439" y="2193"/>
                  </a:lnTo>
                  <a:lnTo>
                    <a:pt x="49500" y="1462"/>
                  </a:lnTo>
                  <a:lnTo>
                    <a:pt x="75367" y="649"/>
                  </a:lnTo>
                  <a:lnTo>
                    <a:pt x="1156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585046" y="3018550"/>
              <a:ext cx="95286" cy="136730"/>
            </a:xfrm>
            <a:custGeom>
              <a:avLst/>
              <a:gdLst/>
              <a:ahLst/>
              <a:cxnLst/>
              <a:rect l="0" t="0" r="0" b="0"/>
              <a:pathLst>
                <a:path w="95286" h="136730">
                  <a:moveTo>
                    <a:pt x="21661" y="0"/>
                  </a:moveTo>
                  <a:lnTo>
                    <a:pt x="21661" y="22334"/>
                  </a:lnTo>
                  <a:lnTo>
                    <a:pt x="20493" y="32419"/>
                  </a:lnTo>
                  <a:lnTo>
                    <a:pt x="18545" y="42648"/>
                  </a:lnTo>
                  <a:lnTo>
                    <a:pt x="16078" y="52973"/>
                  </a:lnTo>
                  <a:lnTo>
                    <a:pt x="12096" y="63363"/>
                  </a:lnTo>
                  <a:lnTo>
                    <a:pt x="7104" y="73794"/>
                  </a:lnTo>
                  <a:lnTo>
                    <a:pt x="1439" y="84255"/>
                  </a:lnTo>
                  <a:lnTo>
                    <a:pt x="0" y="93566"/>
                  </a:lnTo>
                  <a:lnTo>
                    <a:pt x="1377" y="102111"/>
                  </a:lnTo>
                  <a:lnTo>
                    <a:pt x="4633" y="110144"/>
                  </a:lnTo>
                  <a:lnTo>
                    <a:pt x="11478" y="116669"/>
                  </a:lnTo>
                  <a:lnTo>
                    <a:pt x="20715" y="122187"/>
                  </a:lnTo>
                  <a:lnTo>
                    <a:pt x="31548" y="127034"/>
                  </a:lnTo>
                  <a:lnTo>
                    <a:pt x="43445" y="130266"/>
                  </a:lnTo>
                  <a:lnTo>
                    <a:pt x="56050" y="132420"/>
                  </a:lnTo>
                  <a:lnTo>
                    <a:pt x="95285" y="136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685865" y="3060621"/>
              <a:ext cx="36537" cy="220870"/>
            </a:xfrm>
            <a:custGeom>
              <a:avLst/>
              <a:gdLst/>
              <a:ahLst/>
              <a:cxnLst/>
              <a:rect l="0" t="0" r="0" b="0"/>
              <a:pathLst>
                <a:path w="36537" h="220870">
                  <a:moveTo>
                    <a:pt x="36536" y="0"/>
                  </a:moveTo>
                  <a:lnTo>
                    <a:pt x="30953" y="16750"/>
                  </a:lnTo>
                  <a:lnTo>
                    <a:pt x="28139" y="26359"/>
                  </a:lnTo>
                  <a:lnTo>
                    <a:pt x="18597" y="61047"/>
                  </a:lnTo>
                  <a:lnTo>
                    <a:pt x="11813" y="83226"/>
                  </a:lnTo>
                  <a:lnTo>
                    <a:pt x="9536" y="95217"/>
                  </a:lnTo>
                  <a:lnTo>
                    <a:pt x="8019" y="107885"/>
                  </a:lnTo>
                  <a:lnTo>
                    <a:pt x="7007" y="121006"/>
                  </a:lnTo>
                  <a:lnTo>
                    <a:pt x="5164" y="133258"/>
                  </a:lnTo>
                  <a:lnTo>
                    <a:pt x="2767" y="144933"/>
                  </a:lnTo>
                  <a:lnTo>
                    <a:pt x="0" y="156221"/>
                  </a:lnTo>
                  <a:lnTo>
                    <a:pt x="492" y="167253"/>
                  </a:lnTo>
                  <a:lnTo>
                    <a:pt x="3158" y="178113"/>
                  </a:lnTo>
                  <a:lnTo>
                    <a:pt x="15501" y="220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817060" y="3098762"/>
              <a:ext cx="142836" cy="200200"/>
            </a:xfrm>
            <a:custGeom>
              <a:avLst/>
              <a:gdLst/>
              <a:ahLst/>
              <a:cxnLst/>
              <a:rect l="0" t="0" r="0" b="0"/>
              <a:pathLst>
                <a:path w="142836" h="200200">
                  <a:moveTo>
                    <a:pt x="31552" y="3929"/>
                  </a:moveTo>
                  <a:lnTo>
                    <a:pt x="25969" y="26263"/>
                  </a:lnTo>
                  <a:lnTo>
                    <a:pt x="23156" y="36348"/>
                  </a:lnTo>
                  <a:lnTo>
                    <a:pt x="16913" y="56902"/>
                  </a:lnTo>
                  <a:lnTo>
                    <a:pt x="6829" y="88184"/>
                  </a:lnTo>
                  <a:lnTo>
                    <a:pt x="5721" y="101001"/>
                  </a:lnTo>
                  <a:lnTo>
                    <a:pt x="6151" y="115389"/>
                  </a:lnTo>
                  <a:lnTo>
                    <a:pt x="7607" y="130824"/>
                  </a:lnTo>
                  <a:lnTo>
                    <a:pt x="9746" y="144619"/>
                  </a:lnTo>
                  <a:lnTo>
                    <a:pt x="12340" y="157322"/>
                  </a:lnTo>
                  <a:lnTo>
                    <a:pt x="15238" y="169297"/>
                  </a:lnTo>
                  <a:lnTo>
                    <a:pt x="20676" y="178449"/>
                  </a:lnTo>
                  <a:lnTo>
                    <a:pt x="27808" y="185718"/>
                  </a:lnTo>
                  <a:lnTo>
                    <a:pt x="36068" y="191733"/>
                  </a:lnTo>
                  <a:lnTo>
                    <a:pt x="46249" y="195743"/>
                  </a:lnTo>
                  <a:lnTo>
                    <a:pt x="57711" y="198417"/>
                  </a:lnTo>
                  <a:lnTo>
                    <a:pt x="70026" y="200199"/>
                  </a:lnTo>
                  <a:lnTo>
                    <a:pt x="81743" y="199050"/>
                  </a:lnTo>
                  <a:lnTo>
                    <a:pt x="93060" y="195946"/>
                  </a:lnTo>
                  <a:lnTo>
                    <a:pt x="104110" y="191541"/>
                  </a:lnTo>
                  <a:lnTo>
                    <a:pt x="113814" y="186266"/>
                  </a:lnTo>
                  <a:lnTo>
                    <a:pt x="122621" y="180412"/>
                  </a:lnTo>
                  <a:lnTo>
                    <a:pt x="130829" y="174172"/>
                  </a:lnTo>
                  <a:lnTo>
                    <a:pt x="136301" y="164169"/>
                  </a:lnTo>
                  <a:lnTo>
                    <a:pt x="139950" y="151658"/>
                  </a:lnTo>
                  <a:lnTo>
                    <a:pt x="142382" y="137474"/>
                  </a:lnTo>
                  <a:lnTo>
                    <a:pt x="142835" y="123343"/>
                  </a:lnTo>
                  <a:lnTo>
                    <a:pt x="141968" y="109248"/>
                  </a:lnTo>
                  <a:lnTo>
                    <a:pt x="140221" y="95177"/>
                  </a:lnTo>
                  <a:lnTo>
                    <a:pt x="136720" y="82290"/>
                  </a:lnTo>
                  <a:lnTo>
                    <a:pt x="132048" y="70193"/>
                  </a:lnTo>
                  <a:lnTo>
                    <a:pt x="126596" y="58623"/>
                  </a:lnTo>
                  <a:lnTo>
                    <a:pt x="119456" y="48572"/>
                  </a:lnTo>
                  <a:lnTo>
                    <a:pt x="111190" y="39534"/>
                  </a:lnTo>
                  <a:lnTo>
                    <a:pt x="102173" y="31172"/>
                  </a:lnTo>
                  <a:lnTo>
                    <a:pt x="92656" y="23259"/>
                  </a:lnTo>
                  <a:lnTo>
                    <a:pt x="82806" y="15647"/>
                  </a:lnTo>
                  <a:lnTo>
                    <a:pt x="72733" y="8235"/>
                  </a:lnTo>
                  <a:lnTo>
                    <a:pt x="61344" y="3294"/>
                  </a:lnTo>
                  <a:lnTo>
                    <a:pt x="49076" y="0"/>
                  </a:lnTo>
                  <a:lnTo>
                    <a:pt x="0" y="3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228074" y="3344596"/>
              <a:ext cx="3996689" cy="231388"/>
            </a:xfrm>
            <a:custGeom>
              <a:avLst/>
              <a:gdLst/>
              <a:ahLst/>
              <a:cxnLst/>
              <a:rect l="0" t="0" r="0" b="0"/>
              <a:pathLst>
                <a:path w="3996689" h="231388">
                  <a:moveTo>
                    <a:pt x="0" y="0"/>
                  </a:moveTo>
                  <a:lnTo>
                    <a:pt x="443824" y="0"/>
                  </a:lnTo>
                  <a:lnTo>
                    <a:pt x="515176" y="8324"/>
                  </a:lnTo>
                  <a:lnTo>
                    <a:pt x="635940" y="11600"/>
                  </a:lnTo>
                  <a:lnTo>
                    <a:pt x="704952" y="18825"/>
                  </a:lnTo>
                  <a:lnTo>
                    <a:pt x="801555" y="23957"/>
                  </a:lnTo>
                  <a:lnTo>
                    <a:pt x="922173" y="31108"/>
                  </a:lnTo>
                  <a:lnTo>
                    <a:pt x="1032814" y="37097"/>
                  </a:lnTo>
                  <a:lnTo>
                    <a:pt x="1148064" y="41634"/>
                  </a:lnTo>
                  <a:lnTo>
                    <a:pt x="1204428" y="47524"/>
                  </a:lnTo>
                  <a:lnTo>
                    <a:pt x="1320110" y="52143"/>
                  </a:lnTo>
                  <a:lnTo>
                    <a:pt x="1420588" y="60854"/>
                  </a:lnTo>
                  <a:lnTo>
                    <a:pt x="1537825" y="62908"/>
                  </a:lnTo>
                  <a:lnTo>
                    <a:pt x="1625740" y="68650"/>
                  </a:lnTo>
                  <a:lnTo>
                    <a:pt x="1734813" y="72968"/>
                  </a:lnTo>
                  <a:lnTo>
                    <a:pt x="1819428" y="79077"/>
                  </a:lnTo>
                  <a:lnTo>
                    <a:pt x="1903662" y="84309"/>
                  </a:lnTo>
                  <a:lnTo>
                    <a:pt x="1966785" y="91072"/>
                  </a:lnTo>
                  <a:lnTo>
                    <a:pt x="2094170" y="95512"/>
                  </a:lnTo>
                  <a:lnTo>
                    <a:pt x="2162167" y="101793"/>
                  </a:lnTo>
                  <a:lnTo>
                    <a:pt x="2283005" y="106048"/>
                  </a:lnTo>
                  <a:lnTo>
                    <a:pt x="2345628" y="112316"/>
                  </a:lnTo>
                  <a:lnTo>
                    <a:pt x="2429606" y="118143"/>
                  </a:lnTo>
                  <a:lnTo>
                    <a:pt x="2513714" y="124617"/>
                  </a:lnTo>
                  <a:lnTo>
                    <a:pt x="2597848" y="133125"/>
                  </a:lnTo>
                  <a:lnTo>
                    <a:pt x="2703023" y="136254"/>
                  </a:lnTo>
                  <a:lnTo>
                    <a:pt x="3382845" y="136729"/>
                  </a:lnTo>
                  <a:lnTo>
                    <a:pt x="3470766" y="145053"/>
                  </a:lnTo>
                  <a:lnTo>
                    <a:pt x="3523383" y="149713"/>
                  </a:lnTo>
                  <a:lnTo>
                    <a:pt x="3587927" y="156174"/>
                  </a:lnTo>
                  <a:lnTo>
                    <a:pt x="3652918" y="164678"/>
                  </a:lnTo>
                  <a:lnTo>
                    <a:pt x="3711981" y="170686"/>
                  </a:lnTo>
                  <a:lnTo>
                    <a:pt x="3774246" y="177196"/>
                  </a:lnTo>
                  <a:lnTo>
                    <a:pt x="3819889" y="183907"/>
                  </a:lnTo>
                  <a:lnTo>
                    <a:pt x="3848772" y="190029"/>
                  </a:lnTo>
                  <a:lnTo>
                    <a:pt x="3876022" y="196645"/>
                  </a:lnTo>
                  <a:lnTo>
                    <a:pt x="3899819" y="203481"/>
                  </a:lnTo>
                  <a:lnTo>
                    <a:pt x="3944832" y="217391"/>
                  </a:lnTo>
                  <a:lnTo>
                    <a:pt x="3996688" y="2313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711884" y="3460289"/>
            <a:ext cx="1461947" cy="347082"/>
            <a:chOff x="4711884" y="3460289"/>
            <a:chExt cx="1461947" cy="347082"/>
          </a:xfrm>
        </p:grpSpPr>
        <p:sp>
          <p:nvSpPr>
            <p:cNvPr id="95" name="Freeform 94"/>
            <p:cNvSpPr/>
            <p:nvPr/>
          </p:nvSpPr>
          <p:spPr>
            <a:xfrm>
              <a:off x="4711884" y="3460289"/>
              <a:ext cx="158377" cy="267037"/>
            </a:xfrm>
            <a:custGeom>
              <a:avLst/>
              <a:gdLst/>
              <a:ahLst/>
              <a:cxnLst/>
              <a:rect l="0" t="0" r="0" b="0"/>
              <a:pathLst>
                <a:path w="158377" h="267037">
                  <a:moveTo>
                    <a:pt x="0" y="0"/>
                  </a:moveTo>
                  <a:lnTo>
                    <a:pt x="16750" y="5584"/>
                  </a:lnTo>
                  <a:lnTo>
                    <a:pt x="26358" y="7229"/>
                  </a:lnTo>
                  <a:lnTo>
                    <a:pt x="37439" y="8325"/>
                  </a:lnTo>
                  <a:lnTo>
                    <a:pt x="49500" y="9056"/>
                  </a:lnTo>
                  <a:lnTo>
                    <a:pt x="61047" y="10712"/>
                  </a:lnTo>
                  <a:lnTo>
                    <a:pt x="72251" y="12985"/>
                  </a:lnTo>
                  <a:lnTo>
                    <a:pt x="83226" y="15668"/>
                  </a:lnTo>
                  <a:lnTo>
                    <a:pt x="92880" y="19795"/>
                  </a:lnTo>
                  <a:lnTo>
                    <a:pt x="101653" y="24883"/>
                  </a:lnTo>
                  <a:lnTo>
                    <a:pt x="109839" y="30612"/>
                  </a:lnTo>
                  <a:lnTo>
                    <a:pt x="117634" y="36769"/>
                  </a:lnTo>
                  <a:lnTo>
                    <a:pt x="125167" y="43211"/>
                  </a:lnTo>
                  <a:lnTo>
                    <a:pt x="132527" y="49842"/>
                  </a:lnTo>
                  <a:lnTo>
                    <a:pt x="136265" y="57769"/>
                  </a:lnTo>
                  <a:lnTo>
                    <a:pt x="137588" y="66560"/>
                  </a:lnTo>
                  <a:lnTo>
                    <a:pt x="137301" y="75926"/>
                  </a:lnTo>
                  <a:lnTo>
                    <a:pt x="133605" y="84508"/>
                  </a:lnTo>
                  <a:lnTo>
                    <a:pt x="127634" y="92566"/>
                  </a:lnTo>
                  <a:lnTo>
                    <a:pt x="120148" y="100275"/>
                  </a:lnTo>
                  <a:lnTo>
                    <a:pt x="111651" y="106583"/>
                  </a:lnTo>
                  <a:lnTo>
                    <a:pt x="102481" y="111958"/>
                  </a:lnTo>
                  <a:lnTo>
                    <a:pt x="92862" y="116709"/>
                  </a:lnTo>
                  <a:lnTo>
                    <a:pt x="81774" y="119876"/>
                  </a:lnTo>
                  <a:lnTo>
                    <a:pt x="69708" y="121988"/>
                  </a:lnTo>
                  <a:lnTo>
                    <a:pt x="56990" y="123396"/>
                  </a:lnTo>
                  <a:lnTo>
                    <a:pt x="53185" y="125503"/>
                  </a:lnTo>
                  <a:lnTo>
                    <a:pt x="55323" y="128076"/>
                  </a:lnTo>
                  <a:lnTo>
                    <a:pt x="61423" y="130961"/>
                  </a:lnTo>
                  <a:lnTo>
                    <a:pt x="71333" y="134052"/>
                  </a:lnTo>
                  <a:lnTo>
                    <a:pt x="83782" y="137282"/>
                  </a:lnTo>
                  <a:lnTo>
                    <a:pt x="97925" y="140603"/>
                  </a:lnTo>
                  <a:lnTo>
                    <a:pt x="109691" y="145155"/>
                  </a:lnTo>
                  <a:lnTo>
                    <a:pt x="119872" y="150527"/>
                  </a:lnTo>
                  <a:lnTo>
                    <a:pt x="128997" y="156446"/>
                  </a:lnTo>
                  <a:lnTo>
                    <a:pt x="137417" y="162728"/>
                  </a:lnTo>
                  <a:lnTo>
                    <a:pt x="145368" y="169254"/>
                  </a:lnTo>
                  <a:lnTo>
                    <a:pt x="153006" y="175942"/>
                  </a:lnTo>
                  <a:lnTo>
                    <a:pt x="156929" y="185075"/>
                  </a:lnTo>
                  <a:lnTo>
                    <a:pt x="158376" y="195838"/>
                  </a:lnTo>
                  <a:lnTo>
                    <a:pt x="158172" y="207688"/>
                  </a:lnTo>
                  <a:lnTo>
                    <a:pt x="155698" y="217925"/>
                  </a:lnTo>
                  <a:lnTo>
                    <a:pt x="151712" y="227087"/>
                  </a:lnTo>
                  <a:lnTo>
                    <a:pt x="146718" y="235532"/>
                  </a:lnTo>
                  <a:lnTo>
                    <a:pt x="138713" y="242331"/>
                  </a:lnTo>
                  <a:lnTo>
                    <a:pt x="128703" y="248032"/>
                  </a:lnTo>
                  <a:lnTo>
                    <a:pt x="117354" y="253001"/>
                  </a:lnTo>
                  <a:lnTo>
                    <a:pt x="106283" y="257483"/>
                  </a:lnTo>
                  <a:lnTo>
                    <a:pt x="84633" y="265579"/>
                  </a:lnTo>
                  <a:lnTo>
                    <a:pt x="73951" y="267036"/>
                  </a:lnTo>
                  <a:lnTo>
                    <a:pt x="63324" y="266840"/>
                  </a:lnTo>
                  <a:lnTo>
                    <a:pt x="21035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006376" y="3517335"/>
              <a:ext cx="142582" cy="279519"/>
            </a:xfrm>
            <a:custGeom>
              <a:avLst/>
              <a:gdLst/>
              <a:ahLst/>
              <a:cxnLst/>
              <a:rect l="0" t="0" r="0" b="0"/>
              <a:pathLst>
                <a:path w="142582" h="279519">
                  <a:moveTo>
                    <a:pt x="0" y="6060"/>
                  </a:moveTo>
                  <a:lnTo>
                    <a:pt x="16751" y="476"/>
                  </a:lnTo>
                  <a:lnTo>
                    <a:pt x="25191" y="0"/>
                  </a:lnTo>
                  <a:lnTo>
                    <a:pt x="34323" y="851"/>
                  </a:lnTo>
                  <a:lnTo>
                    <a:pt x="43918" y="2588"/>
                  </a:lnTo>
                  <a:lnTo>
                    <a:pt x="53820" y="6082"/>
                  </a:lnTo>
                  <a:lnTo>
                    <a:pt x="63926" y="10749"/>
                  </a:lnTo>
                  <a:lnTo>
                    <a:pt x="74171" y="16198"/>
                  </a:lnTo>
                  <a:lnTo>
                    <a:pt x="83337" y="22167"/>
                  </a:lnTo>
                  <a:lnTo>
                    <a:pt x="91785" y="28485"/>
                  </a:lnTo>
                  <a:lnTo>
                    <a:pt x="99755" y="35033"/>
                  </a:lnTo>
                  <a:lnTo>
                    <a:pt x="106236" y="42905"/>
                  </a:lnTo>
                  <a:lnTo>
                    <a:pt x="111726" y="51658"/>
                  </a:lnTo>
                  <a:lnTo>
                    <a:pt x="116555" y="61000"/>
                  </a:lnTo>
                  <a:lnTo>
                    <a:pt x="117436" y="69565"/>
                  </a:lnTo>
                  <a:lnTo>
                    <a:pt x="115687" y="77613"/>
                  </a:lnTo>
                  <a:lnTo>
                    <a:pt x="112184" y="85314"/>
                  </a:lnTo>
                  <a:lnTo>
                    <a:pt x="106342" y="91618"/>
                  </a:lnTo>
                  <a:lnTo>
                    <a:pt x="98941" y="96988"/>
                  </a:lnTo>
                  <a:lnTo>
                    <a:pt x="90502" y="101738"/>
                  </a:lnTo>
                  <a:lnTo>
                    <a:pt x="80201" y="104904"/>
                  </a:lnTo>
                  <a:lnTo>
                    <a:pt x="68660" y="107015"/>
                  </a:lnTo>
                  <a:lnTo>
                    <a:pt x="56291" y="108422"/>
                  </a:lnTo>
                  <a:lnTo>
                    <a:pt x="51551" y="110528"/>
                  </a:lnTo>
                  <a:lnTo>
                    <a:pt x="51897" y="113102"/>
                  </a:lnTo>
                  <a:lnTo>
                    <a:pt x="55633" y="115986"/>
                  </a:lnTo>
                  <a:lnTo>
                    <a:pt x="69133" y="125423"/>
                  </a:lnTo>
                  <a:lnTo>
                    <a:pt x="77642" y="131211"/>
                  </a:lnTo>
                  <a:lnTo>
                    <a:pt x="86820" y="138576"/>
                  </a:lnTo>
                  <a:lnTo>
                    <a:pt x="96445" y="146992"/>
                  </a:lnTo>
                  <a:lnTo>
                    <a:pt x="115319" y="164523"/>
                  </a:lnTo>
                  <a:lnTo>
                    <a:pt x="131499" y="180106"/>
                  </a:lnTo>
                  <a:lnTo>
                    <a:pt x="136748" y="189871"/>
                  </a:lnTo>
                  <a:lnTo>
                    <a:pt x="140248" y="201055"/>
                  </a:lnTo>
                  <a:lnTo>
                    <a:pt x="142581" y="213186"/>
                  </a:lnTo>
                  <a:lnTo>
                    <a:pt x="141799" y="223610"/>
                  </a:lnTo>
                  <a:lnTo>
                    <a:pt x="138940" y="232897"/>
                  </a:lnTo>
                  <a:lnTo>
                    <a:pt x="134698" y="241425"/>
                  </a:lnTo>
                  <a:lnTo>
                    <a:pt x="128363" y="248280"/>
                  </a:lnTo>
                  <a:lnTo>
                    <a:pt x="120634" y="254018"/>
                  </a:lnTo>
                  <a:lnTo>
                    <a:pt x="111976" y="259012"/>
                  </a:lnTo>
                  <a:lnTo>
                    <a:pt x="101529" y="263510"/>
                  </a:lnTo>
                  <a:lnTo>
                    <a:pt x="89890" y="267677"/>
                  </a:lnTo>
                  <a:lnTo>
                    <a:pt x="77456" y="271624"/>
                  </a:lnTo>
                  <a:lnTo>
                    <a:pt x="64492" y="274255"/>
                  </a:lnTo>
                  <a:lnTo>
                    <a:pt x="51175" y="276010"/>
                  </a:lnTo>
                  <a:lnTo>
                    <a:pt x="10518" y="279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332422" y="3597018"/>
              <a:ext cx="73624" cy="21036"/>
            </a:xfrm>
            <a:custGeom>
              <a:avLst/>
              <a:gdLst/>
              <a:ahLst/>
              <a:cxnLst/>
              <a:rect l="0" t="0" r="0" b="0"/>
              <a:pathLst>
                <a:path w="73624" h="21036">
                  <a:moveTo>
                    <a:pt x="0" y="21035"/>
                  </a:moveTo>
                  <a:lnTo>
                    <a:pt x="11167" y="9869"/>
                  </a:lnTo>
                  <a:lnTo>
                    <a:pt x="19131" y="6579"/>
                  </a:lnTo>
                  <a:lnTo>
                    <a:pt x="29115" y="4386"/>
                  </a:lnTo>
                  <a:lnTo>
                    <a:pt x="736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32422" y="3649606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75367" y="9868"/>
                  </a:lnTo>
                  <a:lnTo>
                    <a:pt x="126211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649845" y="3512877"/>
              <a:ext cx="158599" cy="273459"/>
            </a:xfrm>
            <a:custGeom>
              <a:avLst/>
              <a:gdLst/>
              <a:ahLst/>
              <a:cxnLst/>
              <a:rect l="0" t="0" r="0" b="0"/>
              <a:pathLst>
                <a:path w="158599" h="273459">
                  <a:moveTo>
                    <a:pt x="19140" y="0"/>
                  </a:moveTo>
                  <a:lnTo>
                    <a:pt x="13557" y="16750"/>
                  </a:lnTo>
                  <a:lnTo>
                    <a:pt x="10743" y="26359"/>
                  </a:lnTo>
                  <a:lnTo>
                    <a:pt x="4501" y="49501"/>
                  </a:lnTo>
                  <a:lnTo>
                    <a:pt x="2369" y="63385"/>
                  </a:lnTo>
                  <a:lnTo>
                    <a:pt x="948" y="78484"/>
                  </a:lnTo>
                  <a:lnTo>
                    <a:pt x="0" y="94393"/>
                  </a:lnTo>
                  <a:lnTo>
                    <a:pt x="537" y="110842"/>
                  </a:lnTo>
                  <a:lnTo>
                    <a:pt x="2063" y="127652"/>
                  </a:lnTo>
                  <a:lnTo>
                    <a:pt x="4250" y="144701"/>
                  </a:lnTo>
                  <a:lnTo>
                    <a:pt x="8045" y="160742"/>
                  </a:lnTo>
                  <a:lnTo>
                    <a:pt x="12912" y="176110"/>
                  </a:lnTo>
                  <a:lnTo>
                    <a:pt x="18494" y="191030"/>
                  </a:lnTo>
                  <a:lnTo>
                    <a:pt x="24552" y="203314"/>
                  </a:lnTo>
                  <a:lnTo>
                    <a:pt x="30929" y="213840"/>
                  </a:lnTo>
                  <a:lnTo>
                    <a:pt x="37517" y="223195"/>
                  </a:lnTo>
                  <a:lnTo>
                    <a:pt x="45415" y="231769"/>
                  </a:lnTo>
                  <a:lnTo>
                    <a:pt x="54186" y="239822"/>
                  </a:lnTo>
                  <a:lnTo>
                    <a:pt x="63539" y="247528"/>
                  </a:lnTo>
                  <a:lnTo>
                    <a:pt x="75618" y="252666"/>
                  </a:lnTo>
                  <a:lnTo>
                    <a:pt x="89513" y="256091"/>
                  </a:lnTo>
                  <a:lnTo>
                    <a:pt x="104620" y="258374"/>
                  </a:lnTo>
                  <a:lnTo>
                    <a:pt x="117028" y="257559"/>
                  </a:lnTo>
                  <a:lnTo>
                    <a:pt x="127638" y="254678"/>
                  </a:lnTo>
                  <a:lnTo>
                    <a:pt x="137048" y="250421"/>
                  </a:lnTo>
                  <a:lnTo>
                    <a:pt x="144490" y="244076"/>
                  </a:lnTo>
                  <a:lnTo>
                    <a:pt x="150621" y="236341"/>
                  </a:lnTo>
                  <a:lnTo>
                    <a:pt x="155876" y="227678"/>
                  </a:lnTo>
                  <a:lnTo>
                    <a:pt x="158211" y="218397"/>
                  </a:lnTo>
                  <a:lnTo>
                    <a:pt x="158598" y="208703"/>
                  </a:lnTo>
                  <a:lnTo>
                    <a:pt x="157689" y="198735"/>
                  </a:lnTo>
                  <a:lnTo>
                    <a:pt x="152408" y="192090"/>
                  </a:lnTo>
                  <a:lnTo>
                    <a:pt x="144212" y="187660"/>
                  </a:lnTo>
                  <a:lnTo>
                    <a:pt x="134075" y="184706"/>
                  </a:lnTo>
                  <a:lnTo>
                    <a:pt x="123810" y="185075"/>
                  </a:lnTo>
                  <a:lnTo>
                    <a:pt x="113461" y="187657"/>
                  </a:lnTo>
                  <a:lnTo>
                    <a:pt x="103056" y="191717"/>
                  </a:lnTo>
                  <a:lnTo>
                    <a:pt x="94950" y="197929"/>
                  </a:lnTo>
                  <a:lnTo>
                    <a:pt x="88378" y="205576"/>
                  </a:lnTo>
                  <a:lnTo>
                    <a:pt x="82828" y="214180"/>
                  </a:lnTo>
                  <a:lnTo>
                    <a:pt x="80297" y="223422"/>
                  </a:lnTo>
                  <a:lnTo>
                    <a:pt x="79778" y="233088"/>
                  </a:lnTo>
                  <a:lnTo>
                    <a:pt x="82246" y="273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942443" y="3481325"/>
              <a:ext cx="10518" cy="326046"/>
            </a:xfrm>
            <a:custGeom>
              <a:avLst/>
              <a:gdLst/>
              <a:ahLst/>
              <a:cxnLst/>
              <a:rect l="0" t="0" r="0" b="0"/>
              <a:pathLst>
                <a:path w="10518" h="326046">
                  <a:moveTo>
                    <a:pt x="0" y="0"/>
                  </a:moveTo>
                  <a:lnTo>
                    <a:pt x="5583" y="16750"/>
                  </a:lnTo>
                  <a:lnTo>
                    <a:pt x="7228" y="27527"/>
                  </a:lnTo>
                  <a:lnTo>
                    <a:pt x="8324" y="40555"/>
                  </a:lnTo>
                  <a:lnTo>
                    <a:pt x="9055" y="55083"/>
                  </a:lnTo>
                  <a:lnTo>
                    <a:pt x="9868" y="86808"/>
                  </a:lnTo>
                  <a:lnTo>
                    <a:pt x="10517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992620" y="3512877"/>
              <a:ext cx="181211" cy="262941"/>
            </a:xfrm>
            <a:custGeom>
              <a:avLst/>
              <a:gdLst/>
              <a:ahLst/>
              <a:cxnLst/>
              <a:rect l="0" t="0" r="0" b="0"/>
              <a:pathLst>
                <a:path w="181211" h="262941">
                  <a:moveTo>
                    <a:pt x="128622" y="0"/>
                  </a:moveTo>
                  <a:lnTo>
                    <a:pt x="123038" y="16750"/>
                  </a:lnTo>
                  <a:lnTo>
                    <a:pt x="119056" y="24022"/>
                  </a:lnTo>
                  <a:lnTo>
                    <a:pt x="114064" y="31207"/>
                  </a:lnTo>
                  <a:lnTo>
                    <a:pt x="108399" y="38334"/>
                  </a:lnTo>
                  <a:lnTo>
                    <a:pt x="99948" y="45423"/>
                  </a:lnTo>
                  <a:lnTo>
                    <a:pt x="89639" y="52486"/>
                  </a:lnTo>
                  <a:lnTo>
                    <a:pt x="78092" y="59532"/>
                  </a:lnTo>
                  <a:lnTo>
                    <a:pt x="65720" y="65398"/>
                  </a:lnTo>
                  <a:lnTo>
                    <a:pt x="52797" y="70477"/>
                  </a:lnTo>
                  <a:lnTo>
                    <a:pt x="4053" y="87026"/>
                  </a:lnTo>
                  <a:lnTo>
                    <a:pt x="0" y="91908"/>
                  </a:lnTo>
                  <a:lnTo>
                    <a:pt x="804" y="97499"/>
                  </a:lnTo>
                  <a:lnTo>
                    <a:pt x="4846" y="103564"/>
                  </a:lnTo>
                  <a:lnTo>
                    <a:pt x="11046" y="108776"/>
                  </a:lnTo>
                  <a:lnTo>
                    <a:pt x="18685" y="113419"/>
                  </a:lnTo>
                  <a:lnTo>
                    <a:pt x="27284" y="117683"/>
                  </a:lnTo>
                  <a:lnTo>
                    <a:pt x="35354" y="122863"/>
                  </a:lnTo>
                  <a:lnTo>
                    <a:pt x="43071" y="128654"/>
                  </a:lnTo>
                  <a:lnTo>
                    <a:pt x="50553" y="134851"/>
                  </a:lnTo>
                  <a:lnTo>
                    <a:pt x="71331" y="151086"/>
                  </a:lnTo>
                  <a:lnTo>
                    <a:pt x="83416" y="160324"/>
                  </a:lnTo>
                  <a:lnTo>
                    <a:pt x="93810" y="168820"/>
                  </a:lnTo>
                  <a:lnTo>
                    <a:pt x="103077" y="176821"/>
                  </a:lnTo>
                  <a:lnTo>
                    <a:pt x="111592" y="184492"/>
                  </a:lnTo>
                  <a:lnTo>
                    <a:pt x="130402" y="202365"/>
                  </a:lnTo>
                  <a:lnTo>
                    <a:pt x="140326" y="212039"/>
                  </a:lnTo>
                  <a:lnTo>
                    <a:pt x="149280" y="221995"/>
                  </a:lnTo>
                  <a:lnTo>
                    <a:pt x="157586" y="232137"/>
                  </a:lnTo>
                  <a:lnTo>
                    <a:pt x="18121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627743" y="3775984"/>
            <a:ext cx="1525052" cy="1020042"/>
            <a:chOff x="4627743" y="3775984"/>
            <a:chExt cx="1525052" cy="1020042"/>
          </a:xfrm>
        </p:grpSpPr>
        <p:sp>
          <p:nvSpPr>
            <p:cNvPr id="103" name="Freeform 102"/>
            <p:cNvSpPr/>
            <p:nvPr/>
          </p:nvSpPr>
          <p:spPr>
            <a:xfrm>
              <a:off x="5490186" y="3775984"/>
              <a:ext cx="662609" cy="31387"/>
            </a:xfrm>
            <a:custGeom>
              <a:avLst/>
              <a:gdLst/>
              <a:ahLst/>
              <a:cxnLst/>
              <a:rect l="0" t="0" r="0" b="0"/>
              <a:pathLst>
                <a:path w="662609" h="31387">
                  <a:moveTo>
                    <a:pt x="0" y="20869"/>
                  </a:moveTo>
                  <a:lnTo>
                    <a:pt x="43917" y="6230"/>
                  </a:lnTo>
                  <a:lnTo>
                    <a:pt x="54988" y="4098"/>
                  </a:lnTo>
                  <a:lnTo>
                    <a:pt x="67043" y="2676"/>
                  </a:lnTo>
                  <a:lnTo>
                    <a:pt x="79754" y="1729"/>
                  </a:lnTo>
                  <a:lnTo>
                    <a:pt x="94071" y="1097"/>
                  </a:lnTo>
                  <a:lnTo>
                    <a:pt x="125560" y="395"/>
                  </a:lnTo>
                  <a:lnTo>
                    <a:pt x="176139" y="0"/>
                  </a:lnTo>
                  <a:lnTo>
                    <a:pt x="191049" y="1113"/>
                  </a:lnTo>
                  <a:lnTo>
                    <a:pt x="204495" y="3024"/>
                  </a:lnTo>
                  <a:lnTo>
                    <a:pt x="216965" y="5466"/>
                  </a:lnTo>
                  <a:lnTo>
                    <a:pt x="232290" y="7095"/>
                  </a:lnTo>
                  <a:lnTo>
                    <a:pt x="249518" y="8180"/>
                  </a:lnTo>
                  <a:lnTo>
                    <a:pt x="285021" y="9386"/>
                  </a:lnTo>
                  <a:lnTo>
                    <a:pt x="316383" y="9922"/>
                  </a:lnTo>
                  <a:lnTo>
                    <a:pt x="334796" y="11234"/>
                  </a:lnTo>
                  <a:lnTo>
                    <a:pt x="355251" y="13277"/>
                  </a:lnTo>
                  <a:lnTo>
                    <a:pt x="377069" y="15807"/>
                  </a:lnTo>
                  <a:lnTo>
                    <a:pt x="396288" y="17494"/>
                  </a:lnTo>
                  <a:lnTo>
                    <a:pt x="413776" y="18620"/>
                  </a:lnTo>
                  <a:lnTo>
                    <a:pt x="430109" y="19369"/>
                  </a:lnTo>
                  <a:lnTo>
                    <a:pt x="470071" y="20202"/>
                  </a:lnTo>
                  <a:lnTo>
                    <a:pt x="556796" y="20737"/>
                  </a:lnTo>
                  <a:lnTo>
                    <a:pt x="574538" y="21950"/>
                  </a:lnTo>
                  <a:lnTo>
                    <a:pt x="589871" y="23927"/>
                  </a:lnTo>
                  <a:lnTo>
                    <a:pt x="662608" y="313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748840" y="3870476"/>
              <a:ext cx="178033" cy="262941"/>
            </a:xfrm>
            <a:custGeom>
              <a:avLst/>
              <a:gdLst/>
              <a:ahLst/>
              <a:cxnLst/>
              <a:rect l="0" t="0" r="0" b="0"/>
              <a:pathLst>
                <a:path w="178033" h="262941">
                  <a:moveTo>
                    <a:pt x="77909" y="0"/>
                  </a:moveTo>
                  <a:lnTo>
                    <a:pt x="66742" y="11166"/>
                  </a:lnTo>
                  <a:lnTo>
                    <a:pt x="61115" y="19130"/>
                  </a:lnTo>
                  <a:lnTo>
                    <a:pt x="55027" y="29114"/>
                  </a:lnTo>
                  <a:lnTo>
                    <a:pt x="48631" y="40445"/>
                  </a:lnTo>
                  <a:lnTo>
                    <a:pt x="42030" y="51504"/>
                  </a:lnTo>
                  <a:lnTo>
                    <a:pt x="28462" y="73142"/>
                  </a:lnTo>
                  <a:lnTo>
                    <a:pt x="22741" y="84988"/>
                  </a:lnTo>
                  <a:lnTo>
                    <a:pt x="17758" y="97560"/>
                  </a:lnTo>
                  <a:lnTo>
                    <a:pt x="13267" y="110617"/>
                  </a:lnTo>
                  <a:lnTo>
                    <a:pt x="9105" y="123995"/>
                  </a:lnTo>
                  <a:lnTo>
                    <a:pt x="1364" y="151325"/>
                  </a:lnTo>
                  <a:lnTo>
                    <a:pt x="0" y="166326"/>
                  </a:lnTo>
                  <a:lnTo>
                    <a:pt x="260" y="182170"/>
                  </a:lnTo>
                  <a:lnTo>
                    <a:pt x="1602" y="198576"/>
                  </a:lnTo>
                  <a:lnTo>
                    <a:pt x="6002" y="211850"/>
                  </a:lnTo>
                  <a:lnTo>
                    <a:pt x="12442" y="223037"/>
                  </a:lnTo>
                  <a:lnTo>
                    <a:pt x="20241" y="232832"/>
                  </a:lnTo>
                  <a:lnTo>
                    <a:pt x="30115" y="240531"/>
                  </a:lnTo>
                  <a:lnTo>
                    <a:pt x="41372" y="246832"/>
                  </a:lnTo>
                  <a:lnTo>
                    <a:pt x="53551" y="252201"/>
                  </a:lnTo>
                  <a:lnTo>
                    <a:pt x="67513" y="254612"/>
                  </a:lnTo>
                  <a:lnTo>
                    <a:pt x="82665" y="255051"/>
                  </a:lnTo>
                  <a:lnTo>
                    <a:pt x="98609" y="254174"/>
                  </a:lnTo>
                  <a:lnTo>
                    <a:pt x="112744" y="251253"/>
                  </a:lnTo>
                  <a:lnTo>
                    <a:pt x="125674" y="246968"/>
                  </a:lnTo>
                  <a:lnTo>
                    <a:pt x="137799" y="241774"/>
                  </a:lnTo>
                  <a:lnTo>
                    <a:pt x="148220" y="235975"/>
                  </a:lnTo>
                  <a:lnTo>
                    <a:pt x="157504" y="229771"/>
                  </a:lnTo>
                  <a:lnTo>
                    <a:pt x="166031" y="223298"/>
                  </a:lnTo>
                  <a:lnTo>
                    <a:pt x="171716" y="214308"/>
                  </a:lnTo>
                  <a:lnTo>
                    <a:pt x="175506" y="203640"/>
                  </a:lnTo>
                  <a:lnTo>
                    <a:pt x="178032" y="191854"/>
                  </a:lnTo>
                  <a:lnTo>
                    <a:pt x="176210" y="181659"/>
                  </a:lnTo>
                  <a:lnTo>
                    <a:pt x="171490" y="172525"/>
                  </a:lnTo>
                  <a:lnTo>
                    <a:pt x="164837" y="164099"/>
                  </a:lnTo>
                  <a:lnTo>
                    <a:pt x="154559" y="159650"/>
                  </a:lnTo>
                  <a:lnTo>
                    <a:pt x="141864" y="157853"/>
                  </a:lnTo>
                  <a:lnTo>
                    <a:pt x="127558" y="157823"/>
                  </a:lnTo>
                  <a:lnTo>
                    <a:pt x="114514" y="161309"/>
                  </a:lnTo>
                  <a:lnTo>
                    <a:pt x="102312" y="167139"/>
                  </a:lnTo>
                  <a:lnTo>
                    <a:pt x="90672" y="174531"/>
                  </a:lnTo>
                  <a:lnTo>
                    <a:pt x="80575" y="182966"/>
                  </a:lnTo>
                  <a:lnTo>
                    <a:pt x="71506" y="192095"/>
                  </a:lnTo>
                  <a:lnTo>
                    <a:pt x="63123" y="201686"/>
                  </a:lnTo>
                  <a:lnTo>
                    <a:pt x="56365" y="212755"/>
                  </a:lnTo>
                  <a:lnTo>
                    <a:pt x="50691" y="224809"/>
                  </a:lnTo>
                  <a:lnTo>
                    <a:pt x="35839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627743" y="3807370"/>
              <a:ext cx="567951" cy="10519"/>
            </a:xfrm>
            <a:custGeom>
              <a:avLst/>
              <a:gdLst/>
              <a:ahLst/>
              <a:cxnLst/>
              <a:rect l="0" t="0" r="0" b="0"/>
              <a:pathLst>
                <a:path w="567951" h="10519">
                  <a:moveTo>
                    <a:pt x="0" y="0"/>
                  </a:moveTo>
                  <a:lnTo>
                    <a:pt x="129201" y="0"/>
                  </a:lnTo>
                  <a:lnTo>
                    <a:pt x="149239" y="1169"/>
                  </a:lnTo>
                  <a:lnTo>
                    <a:pt x="169610" y="3117"/>
                  </a:lnTo>
                  <a:lnTo>
                    <a:pt x="190202" y="5584"/>
                  </a:lnTo>
                  <a:lnTo>
                    <a:pt x="208605" y="7228"/>
                  </a:lnTo>
                  <a:lnTo>
                    <a:pt x="225548" y="8325"/>
                  </a:lnTo>
                  <a:lnTo>
                    <a:pt x="241518" y="9056"/>
                  </a:lnTo>
                  <a:lnTo>
                    <a:pt x="277960" y="9868"/>
                  </a:lnTo>
                  <a:lnTo>
                    <a:pt x="567950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12382" y="3859958"/>
              <a:ext cx="168197" cy="336564"/>
            </a:xfrm>
            <a:custGeom>
              <a:avLst/>
              <a:gdLst/>
              <a:ahLst/>
              <a:cxnLst/>
              <a:rect l="0" t="0" r="0" b="0"/>
              <a:pathLst>
                <a:path w="168197" h="336564">
                  <a:moveTo>
                    <a:pt x="57266" y="0"/>
                  </a:moveTo>
                  <a:lnTo>
                    <a:pt x="42627" y="43918"/>
                  </a:lnTo>
                  <a:lnTo>
                    <a:pt x="39326" y="54988"/>
                  </a:lnTo>
                  <a:lnTo>
                    <a:pt x="32542" y="79754"/>
                  </a:lnTo>
                  <a:lnTo>
                    <a:pt x="1167" y="203409"/>
                  </a:lnTo>
                  <a:lnTo>
                    <a:pt x="0" y="217410"/>
                  </a:lnTo>
                  <a:lnTo>
                    <a:pt x="391" y="231418"/>
                  </a:lnTo>
                  <a:lnTo>
                    <a:pt x="1820" y="245431"/>
                  </a:lnTo>
                  <a:lnTo>
                    <a:pt x="5109" y="258279"/>
                  </a:lnTo>
                  <a:lnTo>
                    <a:pt x="9640" y="270350"/>
                  </a:lnTo>
                  <a:lnTo>
                    <a:pt x="14998" y="281904"/>
                  </a:lnTo>
                  <a:lnTo>
                    <a:pt x="22075" y="291943"/>
                  </a:lnTo>
                  <a:lnTo>
                    <a:pt x="30299" y="300974"/>
                  </a:lnTo>
                  <a:lnTo>
                    <a:pt x="39288" y="309331"/>
                  </a:lnTo>
                  <a:lnTo>
                    <a:pt x="48786" y="316071"/>
                  </a:lnTo>
                  <a:lnTo>
                    <a:pt x="58624" y="321733"/>
                  </a:lnTo>
                  <a:lnTo>
                    <a:pt x="68689" y="326677"/>
                  </a:lnTo>
                  <a:lnTo>
                    <a:pt x="78905" y="328804"/>
                  </a:lnTo>
                  <a:lnTo>
                    <a:pt x="89221" y="329053"/>
                  </a:lnTo>
                  <a:lnTo>
                    <a:pt x="99604" y="328051"/>
                  </a:lnTo>
                  <a:lnTo>
                    <a:pt x="110033" y="325045"/>
                  </a:lnTo>
                  <a:lnTo>
                    <a:pt x="120490" y="320704"/>
                  </a:lnTo>
                  <a:lnTo>
                    <a:pt x="130968" y="315473"/>
                  </a:lnTo>
                  <a:lnTo>
                    <a:pt x="140291" y="308480"/>
                  </a:lnTo>
                  <a:lnTo>
                    <a:pt x="148843" y="300312"/>
                  </a:lnTo>
                  <a:lnTo>
                    <a:pt x="156882" y="291360"/>
                  </a:lnTo>
                  <a:lnTo>
                    <a:pt x="162241" y="280718"/>
                  </a:lnTo>
                  <a:lnTo>
                    <a:pt x="165814" y="268949"/>
                  </a:lnTo>
                  <a:lnTo>
                    <a:pt x="168196" y="256429"/>
                  </a:lnTo>
                  <a:lnTo>
                    <a:pt x="167446" y="245744"/>
                  </a:lnTo>
                  <a:lnTo>
                    <a:pt x="164609" y="236284"/>
                  </a:lnTo>
                  <a:lnTo>
                    <a:pt x="160381" y="227640"/>
                  </a:lnTo>
                  <a:lnTo>
                    <a:pt x="151719" y="221877"/>
                  </a:lnTo>
                  <a:lnTo>
                    <a:pt x="140101" y="218036"/>
                  </a:lnTo>
                  <a:lnTo>
                    <a:pt x="126513" y="215474"/>
                  </a:lnTo>
                  <a:lnTo>
                    <a:pt x="115117" y="216104"/>
                  </a:lnTo>
                  <a:lnTo>
                    <a:pt x="105182" y="218861"/>
                  </a:lnTo>
                  <a:lnTo>
                    <a:pt x="96222" y="223037"/>
                  </a:lnTo>
                  <a:lnTo>
                    <a:pt x="87911" y="229326"/>
                  </a:lnTo>
                  <a:lnTo>
                    <a:pt x="80033" y="237025"/>
                  </a:lnTo>
                  <a:lnTo>
                    <a:pt x="72444" y="245663"/>
                  </a:lnTo>
                  <a:lnTo>
                    <a:pt x="65047" y="254928"/>
                  </a:lnTo>
                  <a:lnTo>
                    <a:pt x="57779" y="264611"/>
                  </a:lnTo>
                  <a:lnTo>
                    <a:pt x="50596" y="274571"/>
                  </a:lnTo>
                  <a:lnTo>
                    <a:pt x="45807" y="285887"/>
                  </a:lnTo>
                  <a:lnTo>
                    <a:pt x="42615" y="298104"/>
                  </a:lnTo>
                  <a:lnTo>
                    <a:pt x="36230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31925" y="4427908"/>
              <a:ext cx="42071" cy="315529"/>
            </a:xfrm>
            <a:custGeom>
              <a:avLst/>
              <a:gdLst/>
              <a:ahLst/>
              <a:cxnLst/>
              <a:rect l="0" t="0" r="0" b="0"/>
              <a:pathLst>
                <a:path w="42071" h="315529">
                  <a:moveTo>
                    <a:pt x="0" y="0"/>
                  </a:moveTo>
                  <a:lnTo>
                    <a:pt x="5583" y="16751"/>
                  </a:lnTo>
                  <a:lnTo>
                    <a:pt x="8397" y="26360"/>
                  </a:lnTo>
                  <a:lnTo>
                    <a:pt x="14639" y="49501"/>
                  </a:lnTo>
                  <a:lnTo>
                    <a:pt x="16771" y="62216"/>
                  </a:lnTo>
                  <a:lnTo>
                    <a:pt x="18193" y="75368"/>
                  </a:lnTo>
                  <a:lnTo>
                    <a:pt x="19140" y="88810"/>
                  </a:lnTo>
                  <a:lnTo>
                    <a:pt x="19772" y="102446"/>
                  </a:lnTo>
                  <a:lnTo>
                    <a:pt x="20474" y="130062"/>
                  </a:lnTo>
                  <a:lnTo>
                    <a:pt x="21830" y="143971"/>
                  </a:lnTo>
                  <a:lnTo>
                    <a:pt x="23902" y="157917"/>
                  </a:lnTo>
                  <a:lnTo>
                    <a:pt x="26452" y="171890"/>
                  </a:lnTo>
                  <a:lnTo>
                    <a:pt x="28152" y="185879"/>
                  </a:lnTo>
                  <a:lnTo>
                    <a:pt x="29286" y="199880"/>
                  </a:lnTo>
                  <a:lnTo>
                    <a:pt x="30042" y="213889"/>
                  </a:lnTo>
                  <a:lnTo>
                    <a:pt x="31714" y="226733"/>
                  </a:lnTo>
                  <a:lnTo>
                    <a:pt x="33997" y="238802"/>
                  </a:lnTo>
                  <a:lnTo>
                    <a:pt x="36688" y="250354"/>
                  </a:lnTo>
                  <a:lnTo>
                    <a:pt x="38483" y="262730"/>
                  </a:lnTo>
                  <a:lnTo>
                    <a:pt x="39678" y="275655"/>
                  </a:lnTo>
                  <a:lnTo>
                    <a:pt x="42070" y="315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969473" y="4448944"/>
              <a:ext cx="141252" cy="347082"/>
            </a:xfrm>
            <a:custGeom>
              <a:avLst/>
              <a:gdLst/>
              <a:ahLst/>
              <a:cxnLst/>
              <a:rect l="0" t="0" r="0" b="0"/>
              <a:pathLst>
                <a:path w="141252" h="347082">
                  <a:moveTo>
                    <a:pt x="141251" y="0"/>
                  </a:moveTo>
                  <a:lnTo>
                    <a:pt x="111973" y="43917"/>
                  </a:lnTo>
                  <a:lnTo>
                    <a:pt x="104203" y="53819"/>
                  </a:lnTo>
                  <a:lnTo>
                    <a:pt x="95517" y="63926"/>
                  </a:lnTo>
                  <a:lnTo>
                    <a:pt x="86221" y="74170"/>
                  </a:lnTo>
                  <a:lnTo>
                    <a:pt x="76518" y="82168"/>
                  </a:lnTo>
                  <a:lnTo>
                    <a:pt x="66543" y="88668"/>
                  </a:lnTo>
                  <a:lnTo>
                    <a:pt x="56387" y="94171"/>
                  </a:lnTo>
                  <a:lnTo>
                    <a:pt x="47279" y="100176"/>
                  </a:lnTo>
                  <a:lnTo>
                    <a:pt x="38870" y="106517"/>
                  </a:lnTo>
                  <a:lnTo>
                    <a:pt x="30927" y="113082"/>
                  </a:lnTo>
                  <a:lnTo>
                    <a:pt x="22125" y="118627"/>
                  </a:lnTo>
                  <a:lnTo>
                    <a:pt x="12752" y="123492"/>
                  </a:lnTo>
                  <a:lnTo>
                    <a:pt x="2997" y="127904"/>
                  </a:lnTo>
                  <a:lnTo>
                    <a:pt x="0" y="132014"/>
                  </a:lnTo>
                  <a:lnTo>
                    <a:pt x="1507" y="135923"/>
                  </a:lnTo>
                  <a:lnTo>
                    <a:pt x="6018" y="139697"/>
                  </a:lnTo>
                  <a:lnTo>
                    <a:pt x="12531" y="144551"/>
                  </a:lnTo>
                  <a:lnTo>
                    <a:pt x="29117" y="156176"/>
                  </a:lnTo>
                  <a:lnTo>
                    <a:pt x="58165" y="175862"/>
                  </a:lnTo>
                  <a:lnTo>
                    <a:pt x="67162" y="183852"/>
                  </a:lnTo>
                  <a:lnTo>
                    <a:pt x="75498" y="192685"/>
                  </a:lnTo>
                  <a:lnTo>
                    <a:pt x="83392" y="202080"/>
                  </a:lnTo>
                  <a:lnTo>
                    <a:pt x="89824" y="211849"/>
                  </a:lnTo>
                  <a:lnTo>
                    <a:pt x="95280" y="221867"/>
                  </a:lnTo>
                  <a:lnTo>
                    <a:pt x="100086" y="232052"/>
                  </a:lnTo>
                  <a:lnTo>
                    <a:pt x="104459" y="242348"/>
                  </a:lnTo>
                  <a:lnTo>
                    <a:pt x="108542" y="252718"/>
                  </a:lnTo>
                  <a:lnTo>
                    <a:pt x="116196" y="273589"/>
                  </a:lnTo>
                  <a:lnTo>
                    <a:pt x="119873" y="284062"/>
                  </a:lnTo>
                  <a:lnTo>
                    <a:pt x="130734" y="34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511221" y="4438426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27917" y="5584"/>
                  </a:lnTo>
                  <a:lnTo>
                    <a:pt x="40815" y="7228"/>
                  </a:lnTo>
                  <a:lnTo>
                    <a:pt x="54089" y="8325"/>
                  </a:lnTo>
                  <a:lnTo>
                    <a:pt x="67612" y="9056"/>
                  </a:lnTo>
                  <a:lnTo>
                    <a:pt x="98219" y="9868"/>
                  </a:lnTo>
                  <a:lnTo>
                    <a:pt x="157764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469151" y="4543602"/>
              <a:ext cx="105177" cy="10519"/>
            </a:xfrm>
            <a:custGeom>
              <a:avLst/>
              <a:gdLst/>
              <a:ahLst/>
              <a:cxnLst/>
              <a:rect l="0" t="0" r="0" b="0"/>
              <a:pathLst>
                <a:path w="105177" h="10519">
                  <a:moveTo>
                    <a:pt x="0" y="0"/>
                  </a:moveTo>
                  <a:lnTo>
                    <a:pt x="45763" y="0"/>
                  </a:lnTo>
                  <a:lnTo>
                    <a:pt x="105176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137228" y="2983181"/>
            <a:ext cx="1366539" cy="1445434"/>
            <a:chOff x="2137228" y="2983181"/>
            <a:chExt cx="1366539" cy="1445434"/>
          </a:xfrm>
        </p:grpSpPr>
        <p:sp>
          <p:nvSpPr>
            <p:cNvPr id="112" name="Freeform 111"/>
            <p:cNvSpPr/>
            <p:nvPr/>
          </p:nvSpPr>
          <p:spPr>
            <a:xfrm>
              <a:off x="2639917" y="3379072"/>
              <a:ext cx="151562" cy="260018"/>
            </a:xfrm>
            <a:custGeom>
              <a:avLst/>
              <a:gdLst/>
              <a:ahLst/>
              <a:cxnLst/>
              <a:rect l="0" t="0" r="0" b="0"/>
              <a:pathLst>
                <a:path w="151562" h="260018">
                  <a:moveTo>
                    <a:pt x="0" y="18112"/>
                  </a:moveTo>
                  <a:lnTo>
                    <a:pt x="11166" y="6945"/>
                  </a:lnTo>
                  <a:lnTo>
                    <a:pt x="19130" y="3656"/>
                  </a:lnTo>
                  <a:lnTo>
                    <a:pt x="29114" y="1462"/>
                  </a:lnTo>
                  <a:lnTo>
                    <a:pt x="40445" y="0"/>
                  </a:lnTo>
                  <a:lnTo>
                    <a:pt x="51504" y="194"/>
                  </a:lnTo>
                  <a:lnTo>
                    <a:pt x="62383" y="1492"/>
                  </a:lnTo>
                  <a:lnTo>
                    <a:pt x="73141" y="3526"/>
                  </a:lnTo>
                  <a:lnTo>
                    <a:pt x="83819" y="6051"/>
                  </a:lnTo>
                  <a:lnTo>
                    <a:pt x="94444" y="8902"/>
                  </a:lnTo>
                  <a:lnTo>
                    <a:pt x="105033" y="11972"/>
                  </a:lnTo>
                  <a:lnTo>
                    <a:pt x="113261" y="17525"/>
                  </a:lnTo>
                  <a:lnTo>
                    <a:pt x="119915" y="24732"/>
                  </a:lnTo>
                  <a:lnTo>
                    <a:pt x="125520" y="33043"/>
                  </a:lnTo>
                  <a:lnTo>
                    <a:pt x="126919" y="42089"/>
                  </a:lnTo>
                  <a:lnTo>
                    <a:pt x="125514" y="51626"/>
                  </a:lnTo>
                  <a:lnTo>
                    <a:pt x="122240" y="61490"/>
                  </a:lnTo>
                  <a:lnTo>
                    <a:pt x="116552" y="69234"/>
                  </a:lnTo>
                  <a:lnTo>
                    <a:pt x="109254" y="75566"/>
                  </a:lnTo>
                  <a:lnTo>
                    <a:pt x="100883" y="80956"/>
                  </a:lnTo>
                  <a:lnTo>
                    <a:pt x="91796" y="85718"/>
                  </a:lnTo>
                  <a:lnTo>
                    <a:pt x="82233" y="90061"/>
                  </a:lnTo>
                  <a:lnTo>
                    <a:pt x="72351" y="94125"/>
                  </a:lnTo>
                  <a:lnTo>
                    <a:pt x="61089" y="96834"/>
                  </a:lnTo>
                  <a:lnTo>
                    <a:pt x="48906" y="98640"/>
                  </a:lnTo>
                  <a:lnTo>
                    <a:pt x="36110" y="99844"/>
                  </a:lnTo>
                  <a:lnTo>
                    <a:pt x="33422" y="101816"/>
                  </a:lnTo>
                  <a:lnTo>
                    <a:pt x="37473" y="104299"/>
                  </a:lnTo>
                  <a:lnTo>
                    <a:pt x="74793" y="116680"/>
                  </a:lnTo>
                  <a:lnTo>
                    <a:pt x="84920" y="121220"/>
                  </a:lnTo>
                  <a:lnTo>
                    <a:pt x="95178" y="126584"/>
                  </a:lnTo>
                  <a:lnTo>
                    <a:pt x="105522" y="132496"/>
                  </a:lnTo>
                  <a:lnTo>
                    <a:pt x="115924" y="139944"/>
                  </a:lnTo>
                  <a:lnTo>
                    <a:pt x="126365" y="148416"/>
                  </a:lnTo>
                  <a:lnTo>
                    <a:pt x="136831" y="157569"/>
                  </a:lnTo>
                  <a:lnTo>
                    <a:pt x="143809" y="168346"/>
                  </a:lnTo>
                  <a:lnTo>
                    <a:pt x="148460" y="180205"/>
                  </a:lnTo>
                  <a:lnTo>
                    <a:pt x="151561" y="192785"/>
                  </a:lnTo>
                  <a:lnTo>
                    <a:pt x="151292" y="203510"/>
                  </a:lnTo>
                  <a:lnTo>
                    <a:pt x="148774" y="212996"/>
                  </a:lnTo>
                  <a:lnTo>
                    <a:pt x="144759" y="221658"/>
                  </a:lnTo>
                  <a:lnTo>
                    <a:pt x="138576" y="228601"/>
                  </a:lnTo>
                  <a:lnTo>
                    <a:pt x="130949" y="234398"/>
                  </a:lnTo>
                  <a:lnTo>
                    <a:pt x="122358" y="239432"/>
                  </a:lnTo>
                  <a:lnTo>
                    <a:pt x="111956" y="243956"/>
                  </a:lnTo>
                  <a:lnTo>
                    <a:pt x="100347" y="248141"/>
                  </a:lnTo>
                  <a:lnTo>
                    <a:pt x="31553" y="260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913374" y="3381083"/>
              <a:ext cx="139229" cy="331630"/>
            </a:xfrm>
            <a:custGeom>
              <a:avLst/>
              <a:gdLst/>
              <a:ahLst/>
              <a:cxnLst/>
              <a:rect l="0" t="0" r="0" b="0"/>
              <a:pathLst>
                <a:path w="139229" h="331630">
                  <a:moveTo>
                    <a:pt x="0" y="5583"/>
                  </a:moveTo>
                  <a:lnTo>
                    <a:pt x="16751" y="0"/>
                  </a:lnTo>
                  <a:lnTo>
                    <a:pt x="25191" y="692"/>
                  </a:lnTo>
                  <a:lnTo>
                    <a:pt x="34323" y="3491"/>
                  </a:lnTo>
                  <a:lnTo>
                    <a:pt x="43917" y="7694"/>
                  </a:lnTo>
                  <a:lnTo>
                    <a:pt x="53820" y="11665"/>
                  </a:lnTo>
                  <a:lnTo>
                    <a:pt x="74171" y="19193"/>
                  </a:lnTo>
                  <a:lnTo>
                    <a:pt x="83337" y="24006"/>
                  </a:lnTo>
                  <a:lnTo>
                    <a:pt x="91785" y="29551"/>
                  </a:lnTo>
                  <a:lnTo>
                    <a:pt x="99755" y="35585"/>
                  </a:lnTo>
                  <a:lnTo>
                    <a:pt x="107405" y="43114"/>
                  </a:lnTo>
                  <a:lnTo>
                    <a:pt x="114843" y="51639"/>
                  </a:lnTo>
                  <a:lnTo>
                    <a:pt x="122138" y="60828"/>
                  </a:lnTo>
                  <a:lnTo>
                    <a:pt x="124665" y="70460"/>
                  </a:lnTo>
                  <a:lnTo>
                    <a:pt x="124011" y="80387"/>
                  </a:lnTo>
                  <a:lnTo>
                    <a:pt x="121239" y="90511"/>
                  </a:lnTo>
                  <a:lnTo>
                    <a:pt x="115885" y="98429"/>
                  </a:lnTo>
                  <a:lnTo>
                    <a:pt x="108809" y="104876"/>
                  </a:lnTo>
                  <a:lnTo>
                    <a:pt x="100586" y="110343"/>
                  </a:lnTo>
                  <a:lnTo>
                    <a:pt x="91599" y="115156"/>
                  </a:lnTo>
                  <a:lnTo>
                    <a:pt x="82101" y="119533"/>
                  </a:lnTo>
                  <a:lnTo>
                    <a:pt x="72264" y="123620"/>
                  </a:lnTo>
                  <a:lnTo>
                    <a:pt x="66874" y="129851"/>
                  </a:lnTo>
                  <a:lnTo>
                    <a:pt x="64449" y="137510"/>
                  </a:lnTo>
                  <a:lnTo>
                    <a:pt x="64002" y="146123"/>
                  </a:lnTo>
                  <a:lnTo>
                    <a:pt x="68377" y="155370"/>
                  </a:lnTo>
                  <a:lnTo>
                    <a:pt x="75969" y="165041"/>
                  </a:lnTo>
                  <a:lnTo>
                    <a:pt x="85705" y="174994"/>
                  </a:lnTo>
                  <a:lnTo>
                    <a:pt x="95701" y="183967"/>
                  </a:lnTo>
                  <a:lnTo>
                    <a:pt x="105871" y="192286"/>
                  </a:lnTo>
                  <a:lnTo>
                    <a:pt x="116157" y="200169"/>
                  </a:lnTo>
                  <a:lnTo>
                    <a:pt x="124183" y="208930"/>
                  </a:lnTo>
                  <a:lnTo>
                    <a:pt x="130702" y="218277"/>
                  </a:lnTo>
                  <a:lnTo>
                    <a:pt x="136217" y="228014"/>
                  </a:lnTo>
                  <a:lnTo>
                    <a:pt x="138725" y="239180"/>
                  </a:lnTo>
                  <a:lnTo>
                    <a:pt x="139228" y="251298"/>
                  </a:lnTo>
                  <a:lnTo>
                    <a:pt x="138395" y="264051"/>
                  </a:lnTo>
                  <a:lnTo>
                    <a:pt x="135503" y="274891"/>
                  </a:lnTo>
                  <a:lnTo>
                    <a:pt x="131237" y="284454"/>
                  </a:lnTo>
                  <a:lnTo>
                    <a:pt x="126056" y="293167"/>
                  </a:lnTo>
                  <a:lnTo>
                    <a:pt x="119096" y="301313"/>
                  </a:lnTo>
                  <a:lnTo>
                    <a:pt x="110950" y="309081"/>
                  </a:lnTo>
                  <a:lnTo>
                    <a:pt x="73623" y="331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461117" y="3223253"/>
              <a:ext cx="767786" cy="342213"/>
            </a:xfrm>
            <a:custGeom>
              <a:avLst/>
              <a:gdLst/>
              <a:ahLst/>
              <a:cxnLst/>
              <a:rect l="0" t="0" r="0" b="0"/>
              <a:pathLst>
                <a:path w="767786" h="342213">
                  <a:moveTo>
                    <a:pt x="767785" y="131860"/>
                  </a:moveTo>
                  <a:lnTo>
                    <a:pt x="739868" y="126277"/>
                  </a:lnTo>
                  <a:lnTo>
                    <a:pt x="726970" y="124632"/>
                  </a:lnTo>
                  <a:lnTo>
                    <a:pt x="713697" y="123536"/>
                  </a:lnTo>
                  <a:lnTo>
                    <a:pt x="700173" y="122805"/>
                  </a:lnTo>
                  <a:lnTo>
                    <a:pt x="687652" y="121149"/>
                  </a:lnTo>
                  <a:lnTo>
                    <a:pt x="664391" y="116192"/>
                  </a:lnTo>
                  <a:lnTo>
                    <a:pt x="626001" y="106832"/>
                  </a:lnTo>
                  <a:lnTo>
                    <a:pt x="613662" y="103489"/>
                  </a:lnTo>
                  <a:lnTo>
                    <a:pt x="590605" y="96657"/>
                  </a:lnTo>
                  <a:lnTo>
                    <a:pt x="576042" y="93200"/>
                  </a:lnTo>
                  <a:lnTo>
                    <a:pt x="559321" y="89726"/>
                  </a:lnTo>
                  <a:lnTo>
                    <a:pt x="541163" y="86241"/>
                  </a:lnTo>
                  <a:lnTo>
                    <a:pt x="499172" y="79253"/>
                  </a:lnTo>
                  <a:lnTo>
                    <a:pt x="476522" y="75754"/>
                  </a:lnTo>
                  <a:lnTo>
                    <a:pt x="457916" y="72252"/>
                  </a:lnTo>
                  <a:lnTo>
                    <a:pt x="442007" y="68749"/>
                  </a:lnTo>
                  <a:lnTo>
                    <a:pt x="427894" y="65245"/>
                  </a:lnTo>
                  <a:lnTo>
                    <a:pt x="410305" y="61741"/>
                  </a:lnTo>
                  <a:lnTo>
                    <a:pt x="368948" y="54730"/>
                  </a:lnTo>
                  <a:lnTo>
                    <a:pt x="351142" y="51225"/>
                  </a:lnTo>
                  <a:lnTo>
                    <a:pt x="335765" y="47719"/>
                  </a:lnTo>
                  <a:lnTo>
                    <a:pt x="322008" y="44214"/>
                  </a:lnTo>
                  <a:lnTo>
                    <a:pt x="309330" y="40708"/>
                  </a:lnTo>
                  <a:lnTo>
                    <a:pt x="285895" y="33696"/>
                  </a:lnTo>
                  <a:lnTo>
                    <a:pt x="267726" y="30190"/>
                  </a:lnTo>
                  <a:lnTo>
                    <a:pt x="245096" y="26684"/>
                  </a:lnTo>
                  <a:lnTo>
                    <a:pt x="219491" y="23178"/>
                  </a:lnTo>
                  <a:lnTo>
                    <a:pt x="198916" y="19673"/>
                  </a:lnTo>
                  <a:lnTo>
                    <a:pt x="181693" y="16167"/>
                  </a:lnTo>
                  <a:lnTo>
                    <a:pt x="166705" y="12661"/>
                  </a:lnTo>
                  <a:lnTo>
                    <a:pt x="150870" y="10324"/>
                  </a:lnTo>
                  <a:lnTo>
                    <a:pt x="134470" y="8766"/>
                  </a:lnTo>
                  <a:lnTo>
                    <a:pt x="117694" y="7727"/>
                  </a:lnTo>
                  <a:lnTo>
                    <a:pt x="103004" y="5866"/>
                  </a:lnTo>
                  <a:lnTo>
                    <a:pt x="89705" y="3456"/>
                  </a:lnTo>
                  <a:lnTo>
                    <a:pt x="77333" y="681"/>
                  </a:lnTo>
                  <a:lnTo>
                    <a:pt x="64410" y="0"/>
                  </a:lnTo>
                  <a:lnTo>
                    <a:pt x="51121" y="714"/>
                  </a:lnTo>
                  <a:lnTo>
                    <a:pt x="37586" y="2359"/>
                  </a:lnTo>
                  <a:lnTo>
                    <a:pt x="29732" y="8130"/>
                  </a:lnTo>
                  <a:lnTo>
                    <a:pt x="25665" y="16652"/>
                  </a:lnTo>
                  <a:lnTo>
                    <a:pt x="24122" y="27008"/>
                  </a:lnTo>
                  <a:lnTo>
                    <a:pt x="24262" y="38587"/>
                  </a:lnTo>
                  <a:lnTo>
                    <a:pt x="25524" y="50980"/>
                  </a:lnTo>
                  <a:lnTo>
                    <a:pt x="27534" y="63916"/>
                  </a:lnTo>
                  <a:lnTo>
                    <a:pt x="28874" y="78384"/>
                  </a:lnTo>
                  <a:lnTo>
                    <a:pt x="29767" y="93872"/>
                  </a:lnTo>
                  <a:lnTo>
                    <a:pt x="30759" y="125494"/>
                  </a:lnTo>
                  <a:lnTo>
                    <a:pt x="31201" y="155130"/>
                  </a:lnTo>
                  <a:lnTo>
                    <a:pt x="30150" y="169578"/>
                  </a:lnTo>
                  <a:lnTo>
                    <a:pt x="28280" y="183883"/>
                  </a:lnTo>
                  <a:lnTo>
                    <a:pt x="23087" y="213413"/>
                  </a:lnTo>
                  <a:lnTo>
                    <a:pt x="16883" y="246014"/>
                  </a:lnTo>
                  <a:lnTo>
                    <a:pt x="13593" y="260551"/>
                  </a:lnTo>
                  <a:lnTo>
                    <a:pt x="10231" y="273748"/>
                  </a:lnTo>
                  <a:lnTo>
                    <a:pt x="0" y="342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137228" y="3228902"/>
              <a:ext cx="175971" cy="315529"/>
            </a:xfrm>
            <a:custGeom>
              <a:avLst/>
              <a:gdLst/>
              <a:ahLst/>
              <a:cxnLst/>
              <a:rect l="0" t="0" r="0" b="0"/>
              <a:pathLst>
                <a:path w="175971" h="315529">
                  <a:moveTo>
                    <a:pt x="18879" y="0"/>
                  </a:moveTo>
                  <a:lnTo>
                    <a:pt x="35629" y="11167"/>
                  </a:lnTo>
                  <a:lnTo>
                    <a:pt x="39395" y="19131"/>
                  </a:lnTo>
                  <a:lnTo>
                    <a:pt x="40737" y="29115"/>
                  </a:lnTo>
                  <a:lnTo>
                    <a:pt x="40463" y="40445"/>
                  </a:lnTo>
                  <a:lnTo>
                    <a:pt x="37943" y="53842"/>
                  </a:lnTo>
                  <a:lnTo>
                    <a:pt x="33925" y="68616"/>
                  </a:lnTo>
                  <a:lnTo>
                    <a:pt x="28910" y="84309"/>
                  </a:lnTo>
                  <a:lnTo>
                    <a:pt x="20221" y="114210"/>
                  </a:lnTo>
                  <a:lnTo>
                    <a:pt x="16268" y="128728"/>
                  </a:lnTo>
                  <a:lnTo>
                    <a:pt x="12464" y="144250"/>
                  </a:lnTo>
                  <a:lnTo>
                    <a:pt x="5121" y="177078"/>
                  </a:lnTo>
                  <a:lnTo>
                    <a:pt x="2695" y="192844"/>
                  </a:lnTo>
                  <a:lnTo>
                    <a:pt x="1078" y="208029"/>
                  </a:lnTo>
                  <a:lnTo>
                    <a:pt x="0" y="222827"/>
                  </a:lnTo>
                  <a:lnTo>
                    <a:pt x="450" y="236198"/>
                  </a:lnTo>
                  <a:lnTo>
                    <a:pt x="1919" y="248618"/>
                  </a:lnTo>
                  <a:lnTo>
                    <a:pt x="4066" y="260404"/>
                  </a:lnTo>
                  <a:lnTo>
                    <a:pt x="9004" y="270598"/>
                  </a:lnTo>
                  <a:lnTo>
                    <a:pt x="15802" y="279731"/>
                  </a:lnTo>
                  <a:lnTo>
                    <a:pt x="23839" y="288158"/>
                  </a:lnTo>
                  <a:lnTo>
                    <a:pt x="35041" y="293776"/>
                  </a:lnTo>
                  <a:lnTo>
                    <a:pt x="48351" y="297520"/>
                  </a:lnTo>
                  <a:lnTo>
                    <a:pt x="63068" y="300017"/>
                  </a:lnTo>
                  <a:lnTo>
                    <a:pt x="77554" y="300513"/>
                  </a:lnTo>
                  <a:lnTo>
                    <a:pt x="91886" y="299675"/>
                  </a:lnTo>
                  <a:lnTo>
                    <a:pt x="106115" y="297947"/>
                  </a:lnTo>
                  <a:lnTo>
                    <a:pt x="120275" y="294459"/>
                  </a:lnTo>
                  <a:lnTo>
                    <a:pt x="134390" y="289796"/>
                  </a:lnTo>
                  <a:lnTo>
                    <a:pt x="148474" y="284350"/>
                  </a:lnTo>
                  <a:lnTo>
                    <a:pt x="159033" y="277213"/>
                  </a:lnTo>
                  <a:lnTo>
                    <a:pt x="167240" y="268950"/>
                  </a:lnTo>
                  <a:lnTo>
                    <a:pt x="173880" y="259935"/>
                  </a:lnTo>
                  <a:lnTo>
                    <a:pt x="175970" y="251588"/>
                  </a:lnTo>
                  <a:lnTo>
                    <a:pt x="175026" y="243686"/>
                  </a:lnTo>
                  <a:lnTo>
                    <a:pt x="172059" y="236081"/>
                  </a:lnTo>
                  <a:lnTo>
                    <a:pt x="165407" y="231010"/>
                  </a:lnTo>
                  <a:lnTo>
                    <a:pt x="156297" y="227630"/>
                  </a:lnTo>
                  <a:lnTo>
                    <a:pt x="145550" y="225377"/>
                  </a:lnTo>
                  <a:lnTo>
                    <a:pt x="134879" y="226212"/>
                  </a:lnTo>
                  <a:lnTo>
                    <a:pt x="124259" y="229105"/>
                  </a:lnTo>
                  <a:lnTo>
                    <a:pt x="113674" y="233372"/>
                  </a:lnTo>
                  <a:lnTo>
                    <a:pt x="104279" y="238554"/>
                  </a:lnTo>
                  <a:lnTo>
                    <a:pt x="95679" y="244345"/>
                  </a:lnTo>
                  <a:lnTo>
                    <a:pt x="87609" y="250544"/>
                  </a:lnTo>
                  <a:lnTo>
                    <a:pt x="79891" y="258182"/>
                  </a:lnTo>
                  <a:lnTo>
                    <a:pt x="72409" y="266779"/>
                  </a:lnTo>
                  <a:lnTo>
                    <a:pt x="50432" y="315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855749" y="2983181"/>
              <a:ext cx="162808" cy="256240"/>
            </a:xfrm>
            <a:custGeom>
              <a:avLst/>
              <a:gdLst/>
              <a:ahLst/>
              <a:cxnLst/>
              <a:rect l="0" t="0" r="0" b="0"/>
              <a:pathLst>
                <a:path w="162808" h="256240">
                  <a:moveTo>
                    <a:pt x="162801" y="14334"/>
                  </a:moveTo>
                  <a:lnTo>
                    <a:pt x="146051" y="19918"/>
                  </a:lnTo>
                  <a:lnTo>
                    <a:pt x="137611" y="20394"/>
                  </a:lnTo>
                  <a:lnTo>
                    <a:pt x="128478" y="19542"/>
                  </a:lnTo>
                  <a:lnTo>
                    <a:pt x="118884" y="17806"/>
                  </a:lnTo>
                  <a:lnTo>
                    <a:pt x="108982" y="15480"/>
                  </a:lnTo>
                  <a:lnTo>
                    <a:pt x="98875" y="12761"/>
                  </a:lnTo>
                  <a:lnTo>
                    <a:pt x="78296" y="6623"/>
                  </a:lnTo>
                  <a:lnTo>
                    <a:pt x="57463" y="0"/>
                  </a:lnTo>
                  <a:lnTo>
                    <a:pt x="47000" y="103"/>
                  </a:lnTo>
                  <a:lnTo>
                    <a:pt x="36518" y="2510"/>
                  </a:lnTo>
                  <a:lnTo>
                    <a:pt x="26024" y="6451"/>
                  </a:lnTo>
                  <a:lnTo>
                    <a:pt x="19029" y="13753"/>
                  </a:lnTo>
                  <a:lnTo>
                    <a:pt x="14365" y="23296"/>
                  </a:lnTo>
                  <a:lnTo>
                    <a:pt x="11256" y="34332"/>
                  </a:lnTo>
                  <a:lnTo>
                    <a:pt x="9183" y="46364"/>
                  </a:lnTo>
                  <a:lnTo>
                    <a:pt x="7801" y="59060"/>
                  </a:lnTo>
                  <a:lnTo>
                    <a:pt x="6880" y="72198"/>
                  </a:lnTo>
                  <a:lnTo>
                    <a:pt x="5097" y="84463"/>
                  </a:lnTo>
                  <a:lnTo>
                    <a:pt x="2740" y="96145"/>
                  </a:lnTo>
                  <a:lnTo>
                    <a:pt x="0" y="107439"/>
                  </a:lnTo>
                  <a:lnTo>
                    <a:pt x="2848" y="112631"/>
                  </a:lnTo>
                  <a:lnTo>
                    <a:pt x="9421" y="113756"/>
                  </a:lnTo>
                  <a:lnTo>
                    <a:pt x="18477" y="112168"/>
                  </a:lnTo>
                  <a:lnTo>
                    <a:pt x="29189" y="111109"/>
                  </a:lnTo>
                  <a:lnTo>
                    <a:pt x="41005" y="110404"/>
                  </a:lnTo>
                  <a:lnTo>
                    <a:pt x="66599" y="109620"/>
                  </a:lnTo>
                  <a:lnTo>
                    <a:pt x="93556" y="109271"/>
                  </a:lnTo>
                  <a:lnTo>
                    <a:pt x="106120" y="111516"/>
                  </a:lnTo>
                  <a:lnTo>
                    <a:pt x="118002" y="115349"/>
                  </a:lnTo>
                  <a:lnTo>
                    <a:pt x="129429" y="120242"/>
                  </a:lnTo>
                  <a:lnTo>
                    <a:pt x="139385" y="128178"/>
                  </a:lnTo>
                  <a:lnTo>
                    <a:pt x="148359" y="138144"/>
                  </a:lnTo>
                  <a:lnTo>
                    <a:pt x="156679" y="149462"/>
                  </a:lnTo>
                  <a:lnTo>
                    <a:pt x="161057" y="162851"/>
                  </a:lnTo>
                  <a:lnTo>
                    <a:pt x="162807" y="177619"/>
                  </a:lnTo>
                  <a:lnTo>
                    <a:pt x="162805" y="193308"/>
                  </a:lnTo>
                  <a:lnTo>
                    <a:pt x="160467" y="206105"/>
                  </a:lnTo>
                  <a:lnTo>
                    <a:pt x="156570" y="216973"/>
                  </a:lnTo>
                  <a:lnTo>
                    <a:pt x="151636" y="226556"/>
                  </a:lnTo>
                  <a:lnTo>
                    <a:pt x="143671" y="234113"/>
                  </a:lnTo>
                  <a:lnTo>
                    <a:pt x="133687" y="240320"/>
                  </a:lnTo>
                  <a:lnTo>
                    <a:pt x="122357" y="245626"/>
                  </a:lnTo>
                  <a:lnTo>
                    <a:pt x="110129" y="249163"/>
                  </a:lnTo>
                  <a:lnTo>
                    <a:pt x="97302" y="251522"/>
                  </a:lnTo>
                  <a:lnTo>
                    <a:pt x="26072" y="2562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671470" y="3681159"/>
              <a:ext cx="115819" cy="262941"/>
            </a:xfrm>
            <a:custGeom>
              <a:avLst/>
              <a:gdLst/>
              <a:ahLst/>
              <a:cxnLst/>
              <a:rect l="0" t="0" r="0" b="0"/>
              <a:pathLst>
                <a:path w="115819" h="262941">
                  <a:moveTo>
                    <a:pt x="0" y="0"/>
                  </a:moveTo>
                  <a:lnTo>
                    <a:pt x="16750" y="5583"/>
                  </a:lnTo>
                  <a:lnTo>
                    <a:pt x="26358" y="9565"/>
                  </a:lnTo>
                  <a:lnTo>
                    <a:pt x="37439" y="14557"/>
                  </a:lnTo>
                  <a:lnTo>
                    <a:pt x="49500" y="20222"/>
                  </a:lnTo>
                  <a:lnTo>
                    <a:pt x="61047" y="26336"/>
                  </a:lnTo>
                  <a:lnTo>
                    <a:pt x="72251" y="32749"/>
                  </a:lnTo>
                  <a:lnTo>
                    <a:pt x="83226" y="39362"/>
                  </a:lnTo>
                  <a:lnTo>
                    <a:pt x="92879" y="46108"/>
                  </a:lnTo>
                  <a:lnTo>
                    <a:pt x="101652" y="52943"/>
                  </a:lnTo>
                  <a:lnTo>
                    <a:pt x="109839" y="59836"/>
                  </a:lnTo>
                  <a:lnTo>
                    <a:pt x="114127" y="67938"/>
                  </a:lnTo>
                  <a:lnTo>
                    <a:pt x="115818" y="76845"/>
                  </a:lnTo>
                  <a:lnTo>
                    <a:pt x="115776" y="86288"/>
                  </a:lnTo>
                  <a:lnTo>
                    <a:pt x="112243" y="93753"/>
                  </a:lnTo>
                  <a:lnTo>
                    <a:pt x="106381" y="99898"/>
                  </a:lnTo>
                  <a:lnTo>
                    <a:pt x="98968" y="105163"/>
                  </a:lnTo>
                  <a:lnTo>
                    <a:pt x="90519" y="109842"/>
                  </a:lnTo>
                  <a:lnTo>
                    <a:pt x="81381" y="114130"/>
                  </a:lnTo>
                  <a:lnTo>
                    <a:pt x="71783" y="118157"/>
                  </a:lnTo>
                  <a:lnTo>
                    <a:pt x="60710" y="120842"/>
                  </a:lnTo>
                  <a:lnTo>
                    <a:pt x="48654" y="122632"/>
                  </a:lnTo>
                  <a:lnTo>
                    <a:pt x="35942" y="123825"/>
                  </a:lnTo>
                  <a:lnTo>
                    <a:pt x="29804" y="126957"/>
                  </a:lnTo>
                  <a:lnTo>
                    <a:pt x="28049" y="131383"/>
                  </a:lnTo>
                  <a:lnTo>
                    <a:pt x="29217" y="136671"/>
                  </a:lnTo>
                  <a:lnTo>
                    <a:pt x="32333" y="142533"/>
                  </a:lnTo>
                  <a:lnTo>
                    <a:pt x="36747" y="148779"/>
                  </a:lnTo>
                  <a:lnTo>
                    <a:pt x="42027" y="155280"/>
                  </a:lnTo>
                  <a:lnTo>
                    <a:pt x="49053" y="161951"/>
                  </a:lnTo>
                  <a:lnTo>
                    <a:pt x="57243" y="168735"/>
                  </a:lnTo>
                  <a:lnTo>
                    <a:pt x="66209" y="175596"/>
                  </a:lnTo>
                  <a:lnTo>
                    <a:pt x="73355" y="183675"/>
                  </a:lnTo>
                  <a:lnTo>
                    <a:pt x="79287" y="192568"/>
                  </a:lnTo>
                  <a:lnTo>
                    <a:pt x="84411" y="202002"/>
                  </a:lnTo>
                  <a:lnTo>
                    <a:pt x="85489" y="210628"/>
                  </a:lnTo>
                  <a:lnTo>
                    <a:pt x="83871" y="218716"/>
                  </a:lnTo>
                  <a:lnTo>
                    <a:pt x="80455" y="226446"/>
                  </a:lnTo>
                  <a:lnTo>
                    <a:pt x="74672" y="232767"/>
                  </a:lnTo>
                  <a:lnTo>
                    <a:pt x="67310" y="238150"/>
                  </a:lnTo>
                  <a:lnTo>
                    <a:pt x="58897" y="242908"/>
                  </a:lnTo>
                  <a:lnTo>
                    <a:pt x="49782" y="247248"/>
                  </a:lnTo>
                  <a:lnTo>
                    <a:pt x="40200" y="251310"/>
                  </a:lnTo>
                  <a:lnTo>
                    <a:pt x="10517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905442" y="3786335"/>
              <a:ext cx="166407" cy="161322"/>
            </a:xfrm>
            <a:custGeom>
              <a:avLst/>
              <a:gdLst/>
              <a:ahLst/>
              <a:cxnLst/>
              <a:rect l="0" t="0" r="0" b="0"/>
              <a:pathLst>
                <a:path w="166407" h="161322">
                  <a:moveTo>
                    <a:pt x="50003" y="10518"/>
                  </a:moveTo>
                  <a:lnTo>
                    <a:pt x="38836" y="21684"/>
                  </a:lnTo>
                  <a:lnTo>
                    <a:pt x="33209" y="29648"/>
                  </a:lnTo>
                  <a:lnTo>
                    <a:pt x="27121" y="39632"/>
                  </a:lnTo>
                  <a:lnTo>
                    <a:pt x="20725" y="50962"/>
                  </a:lnTo>
                  <a:lnTo>
                    <a:pt x="15292" y="62022"/>
                  </a:lnTo>
                  <a:lnTo>
                    <a:pt x="10501" y="72901"/>
                  </a:lnTo>
                  <a:lnTo>
                    <a:pt x="6139" y="83659"/>
                  </a:lnTo>
                  <a:lnTo>
                    <a:pt x="3231" y="95506"/>
                  </a:lnTo>
                  <a:lnTo>
                    <a:pt x="1292" y="108078"/>
                  </a:lnTo>
                  <a:lnTo>
                    <a:pt x="0" y="121135"/>
                  </a:lnTo>
                  <a:lnTo>
                    <a:pt x="2644" y="131007"/>
                  </a:lnTo>
                  <a:lnTo>
                    <a:pt x="7912" y="138757"/>
                  </a:lnTo>
                  <a:lnTo>
                    <a:pt x="14931" y="145093"/>
                  </a:lnTo>
                  <a:lnTo>
                    <a:pt x="23116" y="150485"/>
                  </a:lnTo>
                  <a:lnTo>
                    <a:pt x="32078" y="155249"/>
                  </a:lnTo>
                  <a:lnTo>
                    <a:pt x="41559" y="159593"/>
                  </a:lnTo>
                  <a:lnTo>
                    <a:pt x="51385" y="161321"/>
                  </a:lnTo>
                  <a:lnTo>
                    <a:pt x="61442" y="161304"/>
                  </a:lnTo>
                  <a:lnTo>
                    <a:pt x="71652" y="160124"/>
                  </a:lnTo>
                  <a:lnTo>
                    <a:pt x="83134" y="158169"/>
                  </a:lnTo>
                  <a:lnTo>
                    <a:pt x="95462" y="155697"/>
                  </a:lnTo>
                  <a:lnTo>
                    <a:pt x="108356" y="152880"/>
                  </a:lnTo>
                  <a:lnTo>
                    <a:pt x="119289" y="147496"/>
                  </a:lnTo>
                  <a:lnTo>
                    <a:pt x="128915" y="140401"/>
                  </a:lnTo>
                  <a:lnTo>
                    <a:pt x="145843" y="124337"/>
                  </a:lnTo>
                  <a:lnTo>
                    <a:pt x="161158" y="109407"/>
                  </a:lnTo>
                  <a:lnTo>
                    <a:pt x="165007" y="98648"/>
                  </a:lnTo>
                  <a:lnTo>
                    <a:pt x="166406" y="85632"/>
                  </a:lnTo>
                  <a:lnTo>
                    <a:pt x="166169" y="71111"/>
                  </a:lnTo>
                  <a:lnTo>
                    <a:pt x="162506" y="57925"/>
                  </a:lnTo>
                  <a:lnTo>
                    <a:pt x="156557" y="45628"/>
                  </a:lnTo>
                  <a:lnTo>
                    <a:pt x="1131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165797" y="3249937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176314" y="3249937"/>
              <a:ext cx="12701" cy="12702"/>
            </a:xfrm>
            <a:custGeom>
              <a:avLst/>
              <a:gdLst/>
              <a:ahLst/>
              <a:cxnLst/>
              <a:rect l="0" t="0" r="0" b="0"/>
              <a:pathLst>
                <a:path w="12701" h="12702">
                  <a:moveTo>
                    <a:pt x="0" y="0"/>
                  </a:moveTo>
                  <a:lnTo>
                    <a:pt x="12700" y="127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258980" y="3061054"/>
              <a:ext cx="244787" cy="283543"/>
            </a:xfrm>
            <a:custGeom>
              <a:avLst/>
              <a:gdLst/>
              <a:ahLst/>
              <a:cxnLst/>
              <a:rect l="0" t="0" r="0" b="0"/>
              <a:pathLst>
                <a:path w="244787" h="283543">
                  <a:moveTo>
                    <a:pt x="127686" y="10084"/>
                  </a:moveTo>
                  <a:lnTo>
                    <a:pt x="110936" y="4501"/>
                  </a:lnTo>
                  <a:lnTo>
                    <a:pt x="100159" y="2856"/>
                  </a:lnTo>
                  <a:lnTo>
                    <a:pt x="87130" y="1759"/>
                  </a:lnTo>
                  <a:lnTo>
                    <a:pt x="72602" y="1029"/>
                  </a:lnTo>
                  <a:lnTo>
                    <a:pt x="43995" y="216"/>
                  </a:lnTo>
                  <a:lnTo>
                    <a:pt x="29821" y="0"/>
                  </a:lnTo>
                  <a:lnTo>
                    <a:pt x="19204" y="3361"/>
                  </a:lnTo>
                  <a:lnTo>
                    <a:pt x="10957" y="9108"/>
                  </a:lnTo>
                  <a:lnTo>
                    <a:pt x="4290" y="16445"/>
                  </a:lnTo>
                  <a:lnTo>
                    <a:pt x="1015" y="24843"/>
                  </a:lnTo>
                  <a:lnTo>
                    <a:pt x="0" y="33947"/>
                  </a:lnTo>
                  <a:lnTo>
                    <a:pt x="491" y="43522"/>
                  </a:lnTo>
                  <a:lnTo>
                    <a:pt x="1988" y="53411"/>
                  </a:lnTo>
                  <a:lnTo>
                    <a:pt x="4154" y="63510"/>
                  </a:lnTo>
                  <a:lnTo>
                    <a:pt x="6767" y="73748"/>
                  </a:lnTo>
                  <a:lnTo>
                    <a:pt x="9678" y="84080"/>
                  </a:lnTo>
                  <a:lnTo>
                    <a:pt x="16028" y="104908"/>
                  </a:lnTo>
                  <a:lnTo>
                    <a:pt x="22863" y="111865"/>
                  </a:lnTo>
                  <a:lnTo>
                    <a:pt x="32095" y="116503"/>
                  </a:lnTo>
                  <a:lnTo>
                    <a:pt x="42923" y="119594"/>
                  </a:lnTo>
                  <a:lnTo>
                    <a:pt x="55985" y="121655"/>
                  </a:lnTo>
                  <a:lnTo>
                    <a:pt x="70536" y="123030"/>
                  </a:lnTo>
                  <a:lnTo>
                    <a:pt x="86080" y="123946"/>
                  </a:lnTo>
                  <a:lnTo>
                    <a:pt x="99949" y="128062"/>
                  </a:lnTo>
                  <a:lnTo>
                    <a:pt x="112701" y="134312"/>
                  </a:lnTo>
                  <a:lnTo>
                    <a:pt x="158357" y="163951"/>
                  </a:lnTo>
                  <a:lnTo>
                    <a:pt x="170337" y="171093"/>
                  </a:lnTo>
                  <a:lnTo>
                    <a:pt x="182998" y="178192"/>
                  </a:lnTo>
                  <a:lnTo>
                    <a:pt x="196114" y="185261"/>
                  </a:lnTo>
                  <a:lnTo>
                    <a:pt x="207195" y="192312"/>
                  </a:lnTo>
                  <a:lnTo>
                    <a:pt x="216919" y="199350"/>
                  </a:lnTo>
                  <a:lnTo>
                    <a:pt x="225739" y="206378"/>
                  </a:lnTo>
                  <a:lnTo>
                    <a:pt x="232788" y="214570"/>
                  </a:lnTo>
                  <a:lnTo>
                    <a:pt x="238656" y="223537"/>
                  </a:lnTo>
                  <a:lnTo>
                    <a:pt x="243736" y="233021"/>
                  </a:lnTo>
                  <a:lnTo>
                    <a:pt x="244786" y="241681"/>
                  </a:lnTo>
                  <a:lnTo>
                    <a:pt x="243148" y="249791"/>
                  </a:lnTo>
                  <a:lnTo>
                    <a:pt x="239720" y="257536"/>
                  </a:lnTo>
                  <a:lnTo>
                    <a:pt x="233928" y="263867"/>
                  </a:lnTo>
                  <a:lnTo>
                    <a:pt x="226561" y="269257"/>
                  </a:lnTo>
                  <a:lnTo>
                    <a:pt x="218144" y="274018"/>
                  </a:lnTo>
                  <a:lnTo>
                    <a:pt x="207858" y="277193"/>
                  </a:lnTo>
                  <a:lnTo>
                    <a:pt x="196326" y="279309"/>
                  </a:lnTo>
                  <a:lnTo>
                    <a:pt x="159239" y="2835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608364" y="4007205"/>
              <a:ext cx="631057" cy="63106"/>
            </a:xfrm>
            <a:custGeom>
              <a:avLst/>
              <a:gdLst/>
              <a:ahLst/>
              <a:cxnLst/>
              <a:rect l="0" t="0" r="0" b="0"/>
              <a:pathLst>
                <a:path w="631057" h="63106">
                  <a:moveTo>
                    <a:pt x="0" y="0"/>
                  </a:moveTo>
                  <a:lnTo>
                    <a:pt x="78778" y="0"/>
                  </a:lnTo>
                  <a:lnTo>
                    <a:pt x="95758" y="1168"/>
                  </a:lnTo>
                  <a:lnTo>
                    <a:pt x="111752" y="3116"/>
                  </a:lnTo>
                  <a:lnTo>
                    <a:pt x="187759" y="14639"/>
                  </a:lnTo>
                  <a:lnTo>
                    <a:pt x="206976" y="16771"/>
                  </a:lnTo>
                  <a:lnTo>
                    <a:pt x="224462" y="18192"/>
                  </a:lnTo>
                  <a:lnTo>
                    <a:pt x="240794" y="19139"/>
                  </a:lnTo>
                  <a:lnTo>
                    <a:pt x="256356" y="20940"/>
                  </a:lnTo>
                  <a:lnTo>
                    <a:pt x="271406" y="23309"/>
                  </a:lnTo>
                  <a:lnTo>
                    <a:pt x="286113" y="26057"/>
                  </a:lnTo>
                  <a:lnTo>
                    <a:pt x="300593" y="27889"/>
                  </a:lnTo>
                  <a:lnTo>
                    <a:pt x="314920" y="29110"/>
                  </a:lnTo>
                  <a:lnTo>
                    <a:pt x="329146" y="29924"/>
                  </a:lnTo>
                  <a:lnTo>
                    <a:pt x="346810" y="31635"/>
                  </a:lnTo>
                  <a:lnTo>
                    <a:pt x="388252" y="36653"/>
                  </a:lnTo>
                  <a:lnTo>
                    <a:pt x="407250" y="39627"/>
                  </a:lnTo>
                  <a:lnTo>
                    <a:pt x="424589" y="42779"/>
                  </a:lnTo>
                  <a:lnTo>
                    <a:pt x="440823" y="46048"/>
                  </a:lnTo>
                  <a:lnTo>
                    <a:pt x="456321" y="48228"/>
                  </a:lnTo>
                  <a:lnTo>
                    <a:pt x="471327" y="49681"/>
                  </a:lnTo>
                  <a:lnTo>
                    <a:pt x="486005" y="50650"/>
                  </a:lnTo>
                  <a:lnTo>
                    <a:pt x="499297" y="52464"/>
                  </a:lnTo>
                  <a:lnTo>
                    <a:pt x="511663" y="54843"/>
                  </a:lnTo>
                  <a:lnTo>
                    <a:pt x="523414" y="57597"/>
                  </a:lnTo>
                  <a:lnTo>
                    <a:pt x="538260" y="59433"/>
                  </a:lnTo>
                  <a:lnTo>
                    <a:pt x="555168" y="60657"/>
                  </a:lnTo>
                  <a:lnTo>
                    <a:pt x="631056" y="631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986997" y="4101863"/>
              <a:ext cx="154946" cy="220871"/>
            </a:xfrm>
            <a:custGeom>
              <a:avLst/>
              <a:gdLst/>
              <a:ahLst/>
              <a:cxnLst/>
              <a:rect l="0" t="0" r="0" b="0"/>
              <a:pathLst>
                <a:path w="154946" h="220871">
                  <a:moveTo>
                    <a:pt x="31553" y="0"/>
                  </a:moveTo>
                  <a:lnTo>
                    <a:pt x="90109" y="14639"/>
                  </a:lnTo>
                  <a:lnTo>
                    <a:pt x="102144" y="17940"/>
                  </a:lnTo>
                  <a:lnTo>
                    <a:pt x="124864" y="24723"/>
                  </a:lnTo>
                  <a:lnTo>
                    <a:pt x="134662" y="29337"/>
                  </a:lnTo>
                  <a:lnTo>
                    <a:pt x="143532" y="34750"/>
                  </a:lnTo>
                  <a:lnTo>
                    <a:pt x="151782" y="40696"/>
                  </a:lnTo>
                  <a:lnTo>
                    <a:pt x="154945" y="46997"/>
                  </a:lnTo>
                  <a:lnTo>
                    <a:pt x="154716" y="53535"/>
                  </a:lnTo>
                  <a:lnTo>
                    <a:pt x="152226" y="60231"/>
                  </a:lnTo>
                  <a:lnTo>
                    <a:pt x="145892" y="64695"/>
                  </a:lnTo>
                  <a:lnTo>
                    <a:pt x="136995" y="67671"/>
                  </a:lnTo>
                  <a:lnTo>
                    <a:pt x="126389" y="69655"/>
                  </a:lnTo>
                  <a:lnTo>
                    <a:pt x="115812" y="72146"/>
                  </a:lnTo>
                  <a:lnTo>
                    <a:pt x="105255" y="74976"/>
                  </a:lnTo>
                  <a:lnTo>
                    <a:pt x="94711" y="78031"/>
                  </a:lnTo>
                  <a:lnTo>
                    <a:pt x="88851" y="84742"/>
                  </a:lnTo>
                  <a:lnTo>
                    <a:pt x="86112" y="93890"/>
                  </a:lnTo>
                  <a:lnTo>
                    <a:pt x="85455" y="104664"/>
                  </a:lnTo>
                  <a:lnTo>
                    <a:pt x="87354" y="115352"/>
                  </a:lnTo>
                  <a:lnTo>
                    <a:pt x="90958" y="125983"/>
                  </a:lnTo>
                  <a:lnTo>
                    <a:pt x="95697" y="136577"/>
                  </a:lnTo>
                  <a:lnTo>
                    <a:pt x="101194" y="145976"/>
                  </a:lnTo>
                  <a:lnTo>
                    <a:pt x="107196" y="154580"/>
                  </a:lnTo>
                  <a:lnTo>
                    <a:pt x="113535" y="162653"/>
                  </a:lnTo>
                  <a:lnTo>
                    <a:pt x="116592" y="172710"/>
                  </a:lnTo>
                  <a:lnTo>
                    <a:pt x="117461" y="184088"/>
                  </a:lnTo>
                  <a:lnTo>
                    <a:pt x="116872" y="196349"/>
                  </a:lnTo>
                  <a:lnTo>
                    <a:pt x="110636" y="204522"/>
                  </a:lnTo>
                  <a:lnTo>
                    <a:pt x="100636" y="209971"/>
                  </a:lnTo>
                  <a:lnTo>
                    <a:pt x="75112" y="217195"/>
                  </a:lnTo>
                  <a:lnTo>
                    <a:pt x="61761" y="220757"/>
                  </a:lnTo>
                  <a:lnTo>
                    <a:pt x="0" y="220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183672" y="4238592"/>
              <a:ext cx="157767" cy="190023"/>
            </a:xfrm>
            <a:custGeom>
              <a:avLst/>
              <a:gdLst/>
              <a:ahLst/>
              <a:cxnLst/>
              <a:rect l="0" t="0" r="0" b="0"/>
              <a:pathLst>
                <a:path w="157767" h="190023">
                  <a:moveTo>
                    <a:pt x="87301" y="0"/>
                  </a:moveTo>
                  <a:lnTo>
                    <a:pt x="70550" y="11166"/>
                  </a:lnTo>
                  <a:lnTo>
                    <a:pt x="62110" y="17962"/>
                  </a:lnTo>
                  <a:lnTo>
                    <a:pt x="52978" y="25998"/>
                  </a:lnTo>
                  <a:lnTo>
                    <a:pt x="43384" y="34861"/>
                  </a:lnTo>
                  <a:lnTo>
                    <a:pt x="34650" y="44276"/>
                  </a:lnTo>
                  <a:lnTo>
                    <a:pt x="26490" y="54058"/>
                  </a:lnTo>
                  <a:lnTo>
                    <a:pt x="18714" y="64086"/>
                  </a:lnTo>
                  <a:lnTo>
                    <a:pt x="12361" y="74276"/>
                  </a:lnTo>
                  <a:lnTo>
                    <a:pt x="6957" y="84576"/>
                  </a:lnTo>
                  <a:lnTo>
                    <a:pt x="2185" y="94948"/>
                  </a:lnTo>
                  <a:lnTo>
                    <a:pt x="173" y="106538"/>
                  </a:lnTo>
                  <a:lnTo>
                    <a:pt x="0" y="118938"/>
                  </a:lnTo>
                  <a:lnTo>
                    <a:pt x="1053" y="131880"/>
                  </a:lnTo>
                  <a:lnTo>
                    <a:pt x="5261" y="142845"/>
                  </a:lnTo>
                  <a:lnTo>
                    <a:pt x="11573" y="152493"/>
                  </a:lnTo>
                  <a:lnTo>
                    <a:pt x="19286" y="161261"/>
                  </a:lnTo>
                  <a:lnTo>
                    <a:pt x="29103" y="169444"/>
                  </a:lnTo>
                  <a:lnTo>
                    <a:pt x="40322" y="177237"/>
                  </a:lnTo>
                  <a:lnTo>
                    <a:pt x="52476" y="184770"/>
                  </a:lnTo>
                  <a:lnTo>
                    <a:pt x="66421" y="188623"/>
                  </a:lnTo>
                  <a:lnTo>
                    <a:pt x="81562" y="190022"/>
                  </a:lnTo>
                  <a:lnTo>
                    <a:pt x="97498" y="189787"/>
                  </a:lnTo>
                  <a:lnTo>
                    <a:pt x="110460" y="187293"/>
                  </a:lnTo>
                  <a:lnTo>
                    <a:pt x="121438" y="183293"/>
                  </a:lnTo>
                  <a:lnTo>
                    <a:pt x="131094" y="178289"/>
                  </a:lnTo>
                  <a:lnTo>
                    <a:pt x="138700" y="170279"/>
                  </a:lnTo>
                  <a:lnTo>
                    <a:pt x="144939" y="160264"/>
                  </a:lnTo>
                  <a:lnTo>
                    <a:pt x="150267" y="148913"/>
                  </a:lnTo>
                  <a:lnTo>
                    <a:pt x="153820" y="136671"/>
                  </a:lnTo>
                  <a:lnTo>
                    <a:pt x="156187" y="123835"/>
                  </a:lnTo>
                  <a:lnTo>
                    <a:pt x="157766" y="110604"/>
                  </a:lnTo>
                  <a:lnTo>
                    <a:pt x="156481" y="98277"/>
                  </a:lnTo>
                  <a:lnTo>
                    <a:pt x="153288" y="86553"/>
                  </a:lnTo>
                  <a:lnTo>
                    <a:pt x="148821" y="75231"/>
                  </a:lnTo>
                  <a:lnTo>
                    <a:pt x="143507" y="65346"/>
                  </a:lnTo>
                  <a:lnTo>
                    <a:pt x="137626" y="56419"/>
                  </a:lnTo>
                  <a:lnTo>
                    <a:pt x="97818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302525" y="3323561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136729" y="10517"/>
                  </a:moveTo>
                  <a:lnTo>
                    <a:pt x="78173" y="10517"/>
                  </a:lnTo>
                  <a:lnTo>
                    <a:pt x="66139" y="9349"/>
                  </a:lnTo>
                  <a:lnTo>
                    <a:pt x="54611" y="740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497307" y="4207753"/>
            <a:ext cx="1854525" cy="825316"/>
            <a:chOff x="4497307" y="4207753"/>
            <a:chExt cx="1854525" cy="825316"/>
          </a:xfrm>
        </p:grpSpPr>
        <p:sp>
          <p:nvSpPr>
            <p:cNvPr id="127" name="Freeform 126"/>
            <p:cNvSpPr/>
            <p:nvPr/>
          </p:nvSpPr>
          <p:spPr>
            <a:xfrm>
              <a:off x="4804914" y="4296675"/>
              <a:ext cx="152160" cy="304717"/>
            </a:xfrm>
            <a:custGeom>
              <a:avLst/>
              <a:gdLst/>
              <a:ahLst/>
              <a:cxnLst/>
              <a:rect l="0" t="0" r="0" b="0"/>
              <a:pathLst>
                <a:path w="152160" h="304717">
                  <a:moveTo>
                    <a:pt x="148874" y="26058"/>
                  </a:moveTo>
                  <a:lnTo>
                    <a:pt x="104957" y="11419"/>
                  </a:lnTo>
                  <a:lnTo>
                    <a:pt x="93886" y="9286"/>
                  </a:lnTo>
                  <a:lnTo>
                    <a:pt x="81832" y="7865"/>
                  </a:lnTo>
                  <a:lnTo>
                    <a:pt x="69121" y="6918"/>
                  </a:lnTo>
                  <a:lnTo>
                    <a:pt x="57141" y="5117"/>
                  </a:lnTo>
                  <a:lnTo>
                    <a:pt x="45648" y="2748"/>
                  </a:lnTo>
                  <a:lnTo>
                    <a:pt x="34481" y="0"/>
                  </a:lnTo>
                  <a:lnTo>
                    <a:pt x="25867" y="1675"/>
                  </a:lnTo>
                  <a:lnTo>
                    <a:pt x="18956" y="6296"/>
                  </a:lnTo>
                  <a:lnTo>
                    <a:pt x="13180" y="12883"/>
                  </a:lnTo>
                  <a:lnTo>
                    <a:pt x="10498" y="20781"/>
                  </a:lnTo>
                  <a:lnTo>
                    <a:pt x="9878" y="29552"/>
                  </a:lnTo>
                  <a:lnTo>
                    <a:pt x="10634" y="38904"/>
                  </a:lnTo>
                  <a:lnTo>
                    <a:pt x="11138" y="49814"/>
                  </a:lnTo>
                  <a:lnTo>
                    <a:pt x="11698" y="74401"/>
                  </a:lnTo>
                  <a:lnTo>
                    <a:pt x="12013" y="114524"/>
                  </a:lnTo>
                  <a:lnTo>
                    <a:pt x="9720" y="125937"/>
                  </a:lnTo>
                  <a:lnTo>
                    <a:pt x="5854" y="135883"/>
                  </a:lnTo>
                  <a:lnTo>
                    <a:pt x="939" y="144851"/>
                  </a:lnTo>
                  <a:lnTo>
                    <a:pt x="0" y="148492"/>
                  </a:lnTo>
                  <a:lnTo>
                    <a:pt x="1711" y="148582"/>
                  </a:lnTo>
                  <a:lnTo>
                    <a:pt x="5190" y="146305"/>
                  </a:lnTo>
                  <a:lnTo>
                    <a:pt x="11014" y="143619"/>
                  </a:lnTo>
                  <a:lnTo>
                    <a:pt x="18403" y="140659"/>
                  </a:lnTo>
                  <a:lnTo>
                    <a:pt x="26835" y="137517"/>
                  </a:lnTo>
                  <a:lnTo>
                    <a:pt x="35962" y="136591"/>
                  </a:lnTo>
                  <a:lnTo>
                    <a:pt x="45553" y="137142"/>
                  </a:lnTo>
                  <a:lnTo>
                    <a:pt x="55452" y="138679"/>
                  </a:lnTo>
                  <a:lnTo>
                    <a:pt x="65558" y="140871"/>
                  </a:lnTo>
                  <a:lnTo>
                    <a:pt x="75800" y="143502"/>
                  </a:lnTo>
                  <a:lnTo>
                    <a:pt x="86135" y="146424"/>
                  </a:lnTo>
                  <a:lnTo>
                    <a:pt x="95362" y="151878"/>
                  </a:lnTo>
                  <a:lnTo>
                    <a:pt x="103851" y="159020"/>
                  </a:lnTo>
                  <a:lnTo>
                    <a:pt x="111847" y="167287"/>
                  </a:lnTo>
                  <a:lnTo>
                    <a:pt x="119515" y="176305"/>
                  </a:lnTo>
                  <a:lnTo>
                    <a:pt x="126964" y="185822"/>
                  </a:lnTo>
                  <a:lnTo>
                    <a:pt x="134267" y="195673"/>
                  </a:lnTo>
                  <a:lnTo>
                    <a:pt x="140305" y="205746"/>
                  </a:lnTo>
                  <a:lnTo>
                    <a:pt x="145498" y="215967"/>
                  </a:lnTo>
                  <a:lnTo>
                    <a:pt x="150130" y="226287"/>
                  </a:lnTo>
                  <a:lnTo>
                    <a:pt x="152048" y="236673"/>
                  </a:lnTo>
                  <a:lnTo>
                    <a:pt x="152159" y="247103"/>
                  </a:lnTo>
                  <a:lnTo>
                    <a:pt x="151064" y="257562"/>
                  </a:lnTo>
                  <a:lnTo>
                    <a:pt x="147997" y="268040"/>
                  </a:lnTo>
                  <a:lnTo>
                    <a:pt x="143615" y="278532"/>
                  </a:lnTo>
                  <a:lnTo>
                    <a:pt x="138356" y="289032"/>
                  </a:lnTo>
                  <a:lnTo>
                    <a:pt x="130176" y="296032"/>
                  </a:lnTo>
                  <a:lnTo>
                    <a:pt x="120048" y="300699"/>
                  </a:lnTo>
                  <a:lnTo>
                    <a:pt x="108622" y="303810"/>
                  </a:lnTo>
                  <a:lnTo>
                    <a:pt x="97498" y="304716"/>
                  </a:lnTo>
                  <a:lnTo>
                    <a:pt x="86577" y="304151"/>
                  </a:lnTo>
                  <a:lnTo>
                    <a:pt x="54216" y="2995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995859" y="4596190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137544" y="4287363"/>
              <a:ext cx="181661" cy="382451"/>
            </a:xfrm>
            <a:custGeom>
              <a:avLst/>
              <a:gdLst/>
              <a:ahLst/>
              <a:cxnLst/>
              <a:rect l="0" t="0" r="0" b="0"/>
              <a:pathLst>
                <a:path w="181661" h="382451">
                  <a:moveTo>
                    <a:pt x="152807" y="14334"/>
                  </a:moveTo>
                  <a:lnTo>
                    <a:pt x="136057" y="19918"/>
                  </a:lnTo>
                  <a:lnTo>
                    <a:pt x="127617" y="20394"/>
                  </a:lnTo>
                  <a:lnTo>
                    <a:pt x="118485" y="19543"/>
                  </a:lnTo>
                  <a:lnTo>
                    <a:pt x="108890" y="17807"/>
                  </a:lnTo>
                  <a:lnTo>
                    <a:pt x="98989" y="15480"/>
                  </a:lnTo>
                  <a:lnTo>
                    <a:pt x="88881" y="12761"/>
                  </a:lnTo>
                  <a:lnTo>
                    <a:pt x="78637" y="9780"/>
                  </a:lnTo>
                  <a:lnTo>
                    <a:pt x="41886" y="0"/>
                  </a:lnTo>
                  <a:lnTo>
                    <a:pt x="30947" y="104"/>
                  </a:lnTo>
                  <a:lnTo>
                    <a:pt x="21316" y="2510"/>
                  </a:lnTo>
                  <a:lnTo>
                    <a:pt x="12559" y="6452"/>
                  </a:lnTo>
                  <a:lnTo>
                    <a:pt x="7889" y="12585"/>
                  </a:lnTo>
                  <a:lnTo>
                    <a:pt x="5945" y="20180"/>
                  </a:lnTo>
                  <a:lnTo>
                    <a:pt x="5637" y="63143"/>
                  </a:lnTo>
                  <a:lnTo>
                    <a:pt x="4443" y="76089"/>
                  </a:lnTo>
                  <a:lnTo>
                    <a:pt x="2479" y="89394"/>
                  </a:lnTo>
                  <a:lnTo>
                    <a:pt x="0" y="102939"/>
                  </a:lnTo>
                  <a:lnTo>
                    <a:pt x="685" y="114306"/>
                  </a:lnTo>
                  <a:lnTo>
                    <a:pt x="3480" y="124221"/>
                  </a:lnTo>
                  <a:lnTo>
                    <a:pt x="7679" y="133168"/>
                  </a:lnTo>
                  <a:lnTo>
                    <a:pt x="13985" y="137964"/>
                  </a:lnTo>
                  <a:lnTo>
                    <a:pt x="21695" y="139993"/>
                  </a:lnTo>
                  <a:lnTo>
                    <a:pt x="40779" y="140300"/>
                  </a:lnTo>
                  <a:lnTo>
                    <a:pt x="64842" y="140436"/>
                  </a:lnTo>
                  <a:lnTo>
                    <a:pt x="75466" y="142810"/>
                  </a:lnTo>
                  <a:lnTo>
                    <a:pt x="84886" y="146730"/>
                  </a:lnTo>
                  <a:lnTo>
                    <a:pt x="93503" y="151680"/>
                  </a:lnTo>
                  <a:lnTo>
                    <a:pt x="101585" y="157318"/>
                  </a:lnTo>
                  <a:lnTo>
                    <a:pt x="109310" y="163413"/>
                  </a:lnTo>
                  <a:lnTo>
                    <a:pt x="116798" y="169814"/>
                  </a:lnTo>
                  <a:lnTo>
                    <a:pt x="124126" y="176419"/>
                  </a:lnTo>
                  <a:lnTo>
                    <a:pt x="138502" y="189990"/>
                  </a:lnTo>
                  <a:lnTo>
                    <a:pt x="145608" y="199218"/>
                  </a:lnTo>
                  <a:lnTo>
                    <a:pt x="152682" y="210045"/>
                  </a:lnTo>
                  <a:lnTo>
                    <a:pt x="159736" y="221937"/>
                  </a:lnTo>
                  <a:lnTo>
                    <a:pt x="165607" y="234540"/>
                  </a:lnTo>
                  <a:lnTo>
                    <a:pt x="170689" y="247616"/>
                  </a:lnTo>
                  <a:lnTo>
                    <a:pt x="175246" y="261008"/>
                  </a:lnTo>
                  <a:lnTo>
                    <a:pt x="178285" y="274610"/>
                  </a:lnTo>
                  <a:lnTo>
                    <a:pt x="180310" y="288353"/>
                  </a:lnTo>
                  <a:lnTo>
                    <a:pt x="181660" y="302189"/>
                  </a:lnTo>
                  <a:lnTo>
                    <a:pt x="181392" y="314920"/>
                  </a:lnTo>
                  <a:lnTo>
                    <a:pt x="180044" y="326912"/>
                  </a:lnTo>
                  <a:lnTo>
                    <a:pt x="177977" y="338413"/>
                  </a:lnTo>
                  <a:lnTo>
                    <a:pt x="174262" y="348418"/>
                  </a:lnTo>
                  <a:lnTo>
                    <a:pt x="169448" y="357425"/>
                  </a:lnTo>
                  <a:lnTo>
                    <a:pt x="163901" y="365767"/>
                  </a:lnTo>
                  <a:lnTo>
                    <a:pt x="155529" y="371328"/>
                  </a:lnTo>
                  <a:lnTo>
                    <a:pt x="145273" y="375036"/>
                  </a:lnTo>
                  <a:lnTo>
                    <a:pt x="110737" y="382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97307" y="4207753"/>
              <a:ext cx="1854525" cy="825316"/>
            </a:xfrm>
            <a:custGeom>
              <a:avLst/>
              <a:gdLst/>
              <a:ahLst/>
              <a:cxnLst/>
              <a:rect l="0" t="0" r="0" b="0"/>
              <a:pathLst>
                <a:path w="1854525" h="825316">
                  <a:moveTo>
                    <a:pt x="204059" y="556718"/>
                  </a:moveTo>
                  <a:lnTo>
                    <a:pt x="252939" y="571276"/>
                  </a:lnTo>
                  <a:lnTo>
                    <a:pt x="306425" y="590498"/>
                  </a:lnTo>
                  <a:lnTo>
                    <a:pt x="356706" y="601916"/>
                  </a:lnTo>
                  <a:lnTo>
                    <a:pt x="404844" y="612700"/>
                  </a:lnTo>
                  <a:lnTo>
                    <a:pt x="482260" y="633838"/>
                  </a:lnTo>
                  <a:lnTo>
                    <a:pt x="551303" y="643051"/>
                  </a:lnTo>
                  <a:lnTo>
                    <a:pt x="612849" y="655316"/>
                  </a:lnTo>
                  <a:lnTo>
                    <a:pt x="663953" y="671112"/>
                  </a:lnTo>
                  <a:lnTo>
                    <a:pt x="710517" y="685012"/>
                  </a:lnTo>
                  <a:lnTo>
                    <a:pt x="759503" y="696531"/>
                  </a:lnTo>
                  <a:lnTo>
                    <a:pt x="811023" y="707346"/>
                  </a:lnTo>
                  <a:lnTo>
                    <a:pt x="863295" y="723535"/>
                  </a:lnTo>
                  <a:lnTo>
                    <a:pt x="933306" y="742716"/>
                  </a:lnTo>
                  <a:lnTo>
                    <a:pt x="985875" y="759984"/>
                  </a:lnTo>
                  <a:lnTo>
                    <a:pt x="1038457" y="773022"/>
                  </a:lnTo>
                  <a:lnTo>
                    <a:pt x="1091044" y="783117"/>
                  </a:lnTo>
                  <a:lnTo>
                    <a:pt x="1143632" y="787796"/>
                  </a:lnTo>
                  <a:lnTo>
                    <a:pt x="1197388" y="796065"/>
                  </a:lnTo>
                  <a:lnTo>
                    <a:pt x="1256036" y="805916"/>
                  </a:lnTo>
                  <a:lnTo>
                    <a:pt x="1309770" y="815067"/>
                  </a:lnTo>
                  <a:lnTo>
                    <a:pt x="1356984" y="819467"/>
                  </a:lnTo>
                  <a:lnTo>
                    <a:pt x="1406291" y="825315"/>
                  </a:lnTo>
                  <a:lnTo>
                    <a:pt x="1479696" y="820634"/>
                  </a:lnTo>
                  <a:lnTo>
                    <a:pt x="1536190" y="812623"/>
                  </a:lnTo>
                  <a:lnTo>
                    <a:pt x="1592363" y="806713"/>
                  </a:lnTo>
                  <a:lnTo>
                    <a:pt x="1619252" y="799882"/>
                  </a:lnTo>
                  <a:lnTo>
                    <a:pt x="1668196" y="779568"/>
                  </a:lnTo>
                  <a:lnTo>
                    <a:pt x="1693857" y="770288"/>
                  </a:lnTo>
                  <a:lnTo>
                    <a:pt x="1726846" y="751923"/>
                  </a:lnTo>
                  <a:lnTo>
                    <a:pt x="1744075" y="738524"/>
                  </a:lnTo>
                  <a:lnTo>
                    <a:pt x="1759523" y="721662"/>
                  </a:lnTo>
                  <a:lnTo>
                    <a:pt x="1774180" y="703650"/>
                  </a:lnTo>
                  <a:lnTo>
                    <a:pt x="1795572" y="679201"/>
                  </a:lnTo>
                  <a:lnTo>
                    <a:pt x="1809679" y="660237"/>
                  </a:lnTo>
                  <a:lnTo>
                    <a:pt x="1816713" y="647935"/>
                  </a:lnTo>
                  <a:lnTo>
                    <a:pt x="1823739" y="633891"/>
                  </a:lnTo>
                  <a:lnTo>
                    <a:pt x="1830761" y="618684"/>
                  </a:lnTo>
                  <a:lnTo>
                    <a:pt x="1836611" y="605041"/>
                  </a:lnTo>
                  <a:lnTo>
                    <a:pt x="1846227" y="580532"/>
                  </a:lnTo>
                  <a:lnTo>
                    <a:pt x="1849259" y="566751"/>
                  </a:lnTo>
                  <a:lnTo>
                    <a:pt x="1851280" y="551721"/>
                  </a:lnTo>
                  <a:lnTo>
                    <a:pt x="1852627" y="535857"/>
                  </a:lnTo>
                  <a:lnTo>
                    <a:pt x="1853526" y="518270"/>
                  </a:lnTo>
                  <a:lnTo>
                    <a:pt x="1854524" y="480031"/>
                  </a:lnTo>
                  <a:lnTo>
                    <a:pt x="1851284" y="461186"/>
                  </a:lnTo>
                  <a:lnTo>
                    <a:pt x="1845619" y="442779"/>
                  </a:lnTo>
                  <a:lnTo>
                    <a:pt x="1838335" y="424665"/>
                  </a:lnTo>
                  <a:lnTo>
                    <a:pt x="1829974" y="406746"/>
                  </a:lnTo>
                  <a:lnTo>
                    <a:pt x="1820894" y="388957"/>
                  </a:lnTo>
                  <a:lnTo>
                    <a:pt x="1811335" y="371254"/>
                  </a:lnTo>
                  <a:lnTo>
                    <a:pt x="1802625" y="357115"/>
                  </a:lnTo>
                  <a:lnTo>
                    <a:pt x="1786715" y="335173"/>
                  </a:lnTo>
                  <a:lnTo>
                    <a:pt x="1759033" y="309679"/>
                  </a:lnTo>
                  <a:lnTo>
                    <a:pt x="1734211" y="287323"/>
                  </a:lnTo>
                  <a:lnTo>
                    <a:pt x="1706470" y="265897"/>
                  </a:lnTo>
                  <a:lnTo>
                    <a:pt x="1658460" y="243777"/>
                  </a:lnTo>
                  <a:lnTo>
                    <a:pt x="1623647" y="220143"/>
                  </a:lnTo>
                  <a:lnTo>
                    <a:pt x="1556824" y="190952"/>
                  </a:lnTo>
                  <a:lnTo>
                    <a:pt x="1509522" y="176314"/>
                  </a:lnTo>
                  <a:lnTo>
                    <a:pt x="1458500" y="164576"/>
                  </a:lnTo>
                  <a:lnTo>
                    <a:pt x="1379750" y="146600"/>
                  </a:lnTo>
                  <a:lnTo>
                    <a:pt x="1206697" y="111475"/>
                  </a:lnTo>
                  <a:lnTo>
                    <a:pt x="754925" y="27333"/>
                  </a:lnTo>
                  <a:lnTo>
                    <a:pt x="716503" y="23437"/>
                  </a:lnTo>
                  <a:lnTo>
                    <a:pt x="658567" y="18128"/>
                  </a:lnTo>
                  <a:lnTo>
                    <a:pt x="604395" y="12270"/>
                  </a:lnTo>
                  <a:lnTo>
                    <a:pt x="551338" y="7418"/>
                  </a:lnTo>
                  <a:lnTo>
                    <a:pt x="498610" y="1695"/>
                  </a:lnTo>
                  <a:lnTo>
                    <a:pt x="445981" y="0"/>
                  </a:lnTo>
                  <a:lnTo>
                    <a:pt x="393381" y="2614"/>
                  </a:lnTo>
                  <a:lnTo>
                    <a:pt x="343906" y="10789"/>
                  </a:lnTo>
                  <a:lnTo>
                    <a:pt x="296525" y="17497"/>
                  </a:lnTo>
                  <a:lnTo>
                    <a:pt x="248596" y="22601"/>
                  </a:lnTo>
                  <a:lnTo>
                    <a:pt x="219179" y="29514"/>
                  </a:lnTo>
                  <a:lnTo>
                    <a:pt x="162205" y="49881"/>
                  </a:lnTo>
                  <a:lnTo>
                    <a:pt x="135207" y="59169"/>
                  </a:lnTo>
                  <a:lnTo>
                    <a:pt x="89307" y="84175"/>
                  </a:lnTo>
                  <a:lnTo>
                    <a:pt x="60208" y="104684"/>
                  </a:lnTo>
                  <a:lnTo>
                    <a:pt x="36783" y="125563"/>
                  </a:lnTo>
                  <a:lnTo>
                    <a:pt x="29436" y="132553"/>
                  </a:lnTo>
                  <a:lnTo>
                    <a:pt x="18157" y="149668"/>
                  </a:lnTo>
                  <a:lnTo>
                    <a:pt x="9248" y="168961"/>
                  </a:lnTo>
                  <a:lnTo>
                    <a:pt x="1393" y="189222"/>
                  </a:lnTo>
                  <a:lnTo>
                    <a:pt x="0" y="204208"/>
                  </a:lnTo>
                  <a:lnTo>
                    <a:pt x="240" y="222378"/>
                  </a:lnTo>
                  <a:lnTo>
                    <a:pt x="1568" y="242673"/>
                  </a:lnTo>
                  <a:lnTo>
                    <a:pt x="3044" y="277687"/>
                  </a:lnTo>
                  <a:lnTo>
                    <a:pt x="3438" y="293569"/>
                  </a:lnTo>
                  <a:lnTo>
                    <a:pt x="6037" y="309999"/>
                  </a:lnTo>
                  <a:lnTo>
                    <a:pt x="10108" y="326796"/>
                  </a:lnTo>
                  <a:lnTo>
                    <a:pt x="15159" y="343837"/>
                  </a:lnTo>
                  <a:lnTo>
                    <a:pt x="19694" y="361041"/>
                  </a:lnTo>
                  <a:lnTo>
                    <a:pt x="27850" y="395738"/>
                  </a:lnTo>
                  <a:lnTo>
                    <a:pt x="32830" y="412002"/>
                  </a:lnTo>
                  <a:lnTo>
                    <a:pt x="38487" y="427520"/>
                  </a:lnTo>
                  <a:lnTo>
                    <a:pt x="44595" y="442539"/>
                  </a:lnTo>
                  <a:lnTo>
                    <a:pt x="54499" y="468577"/>
                  </a:lnTo>
                  <a:lnTo>
                    <a:pt x="67330" y="504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00" y="533400"/>
            <a:ext cx="3352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Example 3: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Solve the Proportion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3" name="Picture 2" descr="NBK-3144-16ae2ae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78200" y="-622300"/>
            <a:ext cx="4114800" cy="3251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5252228" y="536397"/>
            <a:ext cx="258994" cy="925550"/>
            <a:chOff x="5252228" y="536397"/>
            <a:chExt cx="258994" cy="925550"/>
          </a:xfrm>
        </p:grpSpPr>
        <p:sp>
          <p:nvSpPr>
            <p:cNvPr id="4" name="Freeform 3"/>
            <p:cNvSpPr/>
            <p:nvPr/>
          </p:nvSpPr>
          <p:spPr>
            <a:xfrm>
              <a:off x="5252228" y="1083312"/>
              <a:ext cx="143301" cy="378635"/>
            </a:xfrm>
            <a:custGeom>
              <a:avLst/>
              <a:gdLst/>
              <a:ahLst/>
              <a:cxnLst/>
              <a:rect l="0" t="0" r="0" b="0"/>
              <a:pathLst>
                <a:path w="143301" h="378635">
                  <a:moveTo>
                    <a:pt x="143300" y="0"/>
                  </a:moveTo>
                  <a:lnTo>
                    <a:pt x="99382" y="29278"/>
                  </a:lnTo>
                  <a:lnTo>
                    <a:pt x="90649" y="35880"/>
                  </a:lnTo>
                  <a:lnTo>
                    <a:pt x="82489" y="42618"/>
                  </a:lnTo>
                  <a:lnTo>
                    <a:pt x="74713" y="49447"/>
                  </a:lnTo>
                  <a:lnTo>
                    <a:pt x="67191" y="58674"/>
                  </a:lnTo>
                  <a:lnTo>
                    <a:pt x="59839" y="69500"/>
                  </a:lnTo>
                  <a:lnTo>
                    <a:pt x="45438" y="92826"/>
                  </a:lnTo>
                  <a:lnTo>
                    <a:pt x="31246" y="114879"/>
                  </a:lnTo>
                  <a:lnTo>
                    <a:pt x="24189" y="126837"/>
                  </a:lnTo>
                  <a:lnTo>
                    <a:pt x="17148" y="139483"/>
                  </a:lnTo>
                  <a:lnTo>
                    <a:pt x="10117" y="152589"/>
                  </a:lnTo>
                  <a:lnTo>
                    <a:pt x="5428" y="166000"/>
                  </a:lnTo>
                  <a:lnTo>
                    <a:pt x="2303" y="179615"/>
                  </a:lnTo>
                  <a:lnTo>
                    <a:pt x="220" y="193367"/>
                  </a:lnTo>
                  <a:lnTo>
                    <a:pt x="0" y="208378"/>
                  </a:lnTo>
                  <a:lnTo>
                    <a:pt x="1021" y="224228"/>
                  </a:lnTo>
                  <a:lnTo>
                    <a:pt x="2871" y="240638"/>
                  </a:lnTo>
                  <a:lnTo>
                    <a:pt x="5273" y="255084"/>
                  </a:lnTo>
                  <a:lnTo>
                    <a:pt x="8043" y="268220"/>
                  </a:lnTo>
                  <a:lnTo>
                    <a:pt x="11058" y="280484"/>
                  </a:lnTo>
                  <a:lnTo>
                    <a:pt x="15405" y="292165"/>
                  </a:lnTo>
                  <a:lnTo>
                    <a:pt x="20641" y="303459"/>
                  </a:lnTo>
                  <a:lnTo>
                    <a:pt x="26468" y="314494"/>
                  </a:lnTo>
                  <a:lnTo>
                    <a:pt x="32691" y="325356"/>
                  </a:lnTo>
                  <a:lnTo>
                    <a:pt x="39176" y="336104"/>
                  </a:lnTo>
                  <a:lnTo>
                    <a:pt x="59159" y="3786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375290" y="536397"/>
              <a:ext cx="135932" cy="431223"/>
            </a:xfrm>
            <a:custGeom>
              <a:avLst/>
              <a:gdLst/>
              <a:ahLst/>
              <a:cxnLst/>
              <a:rect l="0" t="0" r="0" b="0"/>
              <a:pathLst>
                <a:path w="135932" h="431223">
                  <a:moveTo>
                    <a:pt x="135931" y="0"/>
                  </a:moveTo>
                  <a:lnTo>
                    <a:pt x="86484" y="74170"/>
                  </a:lnTo>
                  <a:lnTo>
                    <a:pt x="79594" y="83337"/>
                  </a:lnTo>
                  <a:lnTo>
                    <a:pt x="72663" y="91785"/>
                  </a:lnTo>
                  <a:lnTo>
                    <a:pt x="65706" y="99755"/>
                  </a:lnTo>
                  <a:lnTo>
                    <a:pt x="58730" y="109742"/>
                  </a:lnTo>
                  <a:lnTo>
                    <a:pt x="51742" y="121075"/>
                  </a:lnTo>
                  <a:lnTo>
                    <a:pt x="44746" y="133305"/>
                  </a:lnTo>
                  <a:lnTo>
                    <a:pt x="37745" y="147301"/>
                  </a:lnTo>
                  <a:lnTo>
                    <a:pt x="30741" y="162475"/>
                  </a:lnTo>
                  <a:lnTo>
                    <a:pt x="23734" y="178434"/>
                  </a:lnTo>
                  <a:lnTo>
                    <a:pt x="17894" y="194916"/>
                  </a:lnTo>
                  <a:lnTo>
                    <a:pt x="12832" y="211748"/>
                  </a:lnTo>
                  <a:lnTo>
                    <a:pt x="8289" y="228812"/>
                  </a:lnTo>
                  <a:lnTo>
                    <a:pt x="5260" y="244862"/>
                  </a:lnTo>
                  <a:lnTo>
                    <a:pt x="3241" y="260237"/>
                  </a:lnTo>
                  <a:lnTo>
                    <a:pt x="1895" y="275162"/>
                  </a:lnTo>
                  <a:lnTo>
                    <a:pt x="997" y="289786"/>
                  </a:lnTo>
                  <a:lnTo>
                    <a:pt x="0" y="318500"/>
                  </a:lnTo>
                  <a:lnTo>
                    <a:pt x="903" y="331533"/>
                  </a:lnTo>
                  <a:lnTo>
                    <a:pt x="2673" y="343727"/>
                  </a:lnTo>
                  <a:lnTo>
                    <a:pt x="5022" y="355363"/>
                  </a:lnTo>
                  <a:lnTo>
                    <a:pt x="10094" y="366625"/>
                  </a:lnTo>
                  <a:lnTo>
                    <a:pt x="16981" y="377640"/>
                  </a:lnTo>
                  <a:lnTo>
                    <a:pt x="25078" y="388489"/>
                  </a:lnTo>
                  <a:lnTo>
                    <a:pt x="33982" y="398059"/>
                  </a:lnTo>
                  <a:lnTo>
                    <a:pt x="43424" y="406776"/>
                  </a:lnTo>
                  <a:lnTo>
                    <a:pt x="72825" y="4312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05383" y="483809"/>
            <a:ext cx="314282" cy="1083314"/>
            <a:chOff x="6205383" y="483809"/>
            <a:chExt cx="314282" cy="1083314"/>
          </a:xfrm>
        </p:grpSpPr>
        <p:sp>
          <p:nvSpPr>
            <p:cNvPr id="7" name="Freeform 6"/>
            <p:cNvSpPr/>
            <p:nvPr/>
          </p:nvSpPr>
          <p:spPr>
            <a:xfrm>
              <a:off x="6352629" y="1083312"/>
              <a:ext cx="167036" cy="483811"/>
            </a:xfrm>
            <a:custGeom>
              <a:avLst/>
              <a:gdLst/>
              <a:ahLst/>
              <a:cxnLst/>
              <a:rect l="0" t="0" r="0" b="0"/>
              <a:pathLst>
                <a:path w="167036" h="483811">
                  <a:moveTo>
                    <a:pt x="0" y="0"/>
                  </a:moveTo>
                  <a:lnTo>
                    <a:pt x="22334" y="16750"/>
                  </a:lnTo>
                  <a:lnTo>
                    <a:pt x="32419" y="25190"/>
                  </a:lnTo>
                  <a:lnTo>
                    <a:pt x="42647" y="34323"/>
                  </a:lnTo>
                  <a:lnTo>
                    <a:pt x="63362" y="53819"/>
                  </a:lnTo>
                  <a:lnTo>
                    <a:pt x="110144" y="99755"/>
                  </a:lnTo>
                  <a:lnTo>
                    <a:pt x="117837" y="110911"/>
                  </a:lnTo>
                  <a:lnTo>
                    <a:pt x="125303" y="124191"/>
                  </a:lnTo>
                  <a:lnTo>
                    <a:pt x="132617" y="138888"/>
                  </a:lnTo>
                  <a:lnTo>
                    <a:pt x="139831" y="154529"/>
                  </a:lnTo>
                  <a:lnTo>
                    <a:pt x="154079" y="187490"/>
                  </a:lnTo>
                  <a:lnTo>
                    <a:pt x="158813" y="204459"/>
                  </a:lnTo>
                  <a:lnTo>
                    <a:pt x="161970" y="221616"/>
                  </a:lnTo>
                  <a:lnTo>
                    <a:pt x="164074" y="238896"/>
                  </a:lnTo>
                  <a:lnTo>
                    <a:pt x="165477" y="256260"/>
                  </a:lnTo>
                  <a:lnTo>
                    <a:pt x="166411" y="273679"/>
                  </a:lnTo>
                  <a:lnTo>
                    <a:pt x="167035" y="291134"/>
                  </a:lnTo>
                  <a:lnTo>
                    <a:pt x="165113" y="307446"/>
                  </a:lnTo>
                  <a:lnTo>
                    <a:pt x="161495" y="322995"/>
                  </a:lnTo>
                  <a:lnTo>
                    <a:pt x="156745" y="338035"/>
                  </a:lnTo>
                  <a:lnTo>
                    <a:pt x="151242" y="352737"/>
                  </a:lnTo>
                  <a:lnTo>
                    <a:pt x="145236" y="367212"/>
                  </a:lnTo>
                  <a:lnTo>
                    <a:pt x="138894" y="381537"/>
                  </a:lnTo>
                  <a:lnTo>
                    <a:pt x="129992" y="394593"/>
                  </a:lnTo>
                  <a:lnTo>
                    <a:pt x="119383" y="406802"/>
                  </a:lnTo>
                  <a:lnTo>
                    <a:pt x="107635" y="418448"/>
                  </a:lnTo>
                  <a:lnTo>
                    <a:pt x="96298" y="428549"/>
                  </a:lnTo>
                  <a:lnTo>
                    <a:pt x="85233" y="437620"/>
                  </a:lnTo>
                  <a:lnTo>
                    <a:pt x="74351" y="446005"/>
                  </a:lnTo>
                  <a:lnTo>
                    <a:pt x="64760" y="453932"/>
                  </a:lnTo>
                  <a:lnTo>
                    <a:pt x="56028" y="461554"/>
                  </a:lnTo>
                  <a:lnTo>
                    <a:pt x="31553" y="483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05383" y="483809"/>
              <a:ext cx="250159" cy="462775"/>
            </a:xfrm>
            <a:custGeom>
              <a:avLst/>
              <a:gdLst/>
              <a:ahLst/>
              <a:cxnLst/>
              <a:rect l="0" t="0" r="0" b="0"/>
              <a:pathLst>
                <a:path w="250159" h="462775">
                  <a:moveTo>
                    <a:pt x="0" y="0"/>
                  </a:moveTo>
                  <a:lnTo>
                    <a:pt x="16750" y="11167"/>
                  </a:lnTo>
                  <a:lnTo>
                    <a:pt x="37439" y="25998"/>
                  </a:lnTo>
                  <a:lnTo>
                    <a:pt x="88809" y="64086"/>
                  </a:lnTo>
                  <a:lnTo>
                    <a:pt x="100107" y="74277"/>
                  </a:lnTo>
                  <a:lnTo>
                    <a:pt x="109977" y="84577"/>
                  </a:lnTo>
                  <a:lnTo>
                    <a:pt x="118894" y="94949"/>
                  </a:lnTo>
                  <a:lnTo>
                    <a:pt x="128345" y="104201"/>
                  </a:lnTo>
                  <a:lnTo>
                    <a:pt x="138151" y="112706"/>
                  </a:lnTo>
                  <a:lnTo>
                    <a:pt x="148194" y="120714"/>
                  </a:lnTo>
                  <a:lnTo>
                    <a:pt x="157227" y="129558"/>
                  </a:lnTo>
                  <a:lnTo>
                    <a:pt x="165587" y="138960"/>
                  </a:lnTo>
                  <a:lnTo>
                    <a:pt x="173497" y="148734"/>
                  </a:lnTo>
                  <a:lnTo>
                    <a:pt x="181107" y="158756"/>
                  </a:lnTo>
                  <a:lnTo>
                    <a:pt x="195796" y="179240"/>
                  </a:lnTo>
                  <a:lnTo>
                    <a:pt x="217206" y="210483"/>
                  </a:lnTo>
                  <a:lnTo>
                    <a:pt x="223102" y="220957"/>
                  </a:lnTo>
                  <a:lnTo>
                    <a:pt x="228201" y="231445"/>
                  </a:lnTo>
                  <a:lnTo>
                    <a:pt x="232769" y="241943"/>
                  </a:lnTo>
                  <a:lnTo>
                    <a:pt x="236983" y="252448"/>
                  </a:lnTo>
                  <a:lnTo>
                    <a:pt x="244781" y="273469"/>
                  </a:lnTo>
                  <a:lnTo>
                    <a:pt x="247328" y="285151"/>
                  </a:lnTo>
                  <a:lnTo>
                    <a:pt x="249026" y="297614"/>
                  </a:lnTo>
                  <a:lnTo>
                    <a:pt x="250158" y="310597"/>
                  </a:lnTo>
                  <a:lnTo>
                    <a:pt x="249744" y="322758"/>
                  </a:lnTo>
                  <a:lnTo>
                    <a:pt x="248299" y="334372"/>
                  </a:lnTo>
                  <a:lnTo>
                    <a:pt x="246168" y="345620"/>
                  </a:lnTo>
                  <a:lnTo>
                    <a:pt x="242409" y="356624"/>
                  </a:lnTo>
                  <a:lnTo>
                    <a:pt x="237567" y="367467"/>
                  </a:lnTo>
                  <a:lnTo>
                    <a:pt x="232001" y="378201"/>
                  </a:lnTo>
                  <a:lnTo>
                    <a:pt x="225953" y="387694"/>
                  </a:lnTo>
                  <a:lnTo>
                    <a:pt x="219584" y="396360"/>
                  </a:lnTo>
                  <a:lnTo>
                    <a:pt x="213000" y="404475"/>
                  </a:lnTo>
                  <a:lnTo>
                    <a:pt x="168281" y="4627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01200" y="799337"/>
            <a:ext cx="483811" cy="378635"/>
            <a:chOff x="4901200" y="799337"/>
            <a:chExt cx="483811" cy="378635"/>
          </a:xfrm>
        </p:grpSpPr>
        <p:sp>
          <p:nvSpPr>
            <p:cNvPr id="10" name="Freeform 9"/>
            <p:cNvSpPr/>
            <p:nvPr/>
          </p:nvSpPr>
          <p:spPr>
            <a:xfrm>
              <a:off x="5037929" y="915031"/>
              <a:ext cx="336564" cy="168282"/>
            </a:xfrm>
            <a:custGeom>
              <a:avLst/>
              <a:gdLst/>
              <a:ahLst/>
              <a:cxnLst/>
              <a:rect l="0" t="0" r="0" b="0"/>
              <a:pathLst>
                <a:path w="336564" h="168282">
                  <a:moveTo>
                    <a:pt x="0" y="0"/>
                  </a:moveTo>
                  <a:lnTo>
                    <a:pt x="16751" y="5583"/>
                  </a:lnTo>
                  <a:lnTo>
                    <a:pt x="26359" y="9565"/>
                  </a:lnTo>
                  <a:lnTo>
                    <a:pt x="37439" y="14557"/>
                  </a:lnTo>
                  <a:lnTo>
                    <a:pt x="49501" y="20222"/>
                  </a:lnTo>
                  <a:lnTo>
                    <a:pt x="61047" y="25168"/>
                  </a:lnTo>
                  <a:lnTo>
                    <a:pt x="72251" y="29633"/>
                  </a:lnTo>
                  <a:lnTo>
                    <a:pt x="83226" y="33779"/>
                  </a:lnTo>
                  <a:lnTo>
                    <a:pt x="94049" y="38880"/>
                  </a:lnTo>
                  <a:lnTo>
                    <a:pt x="104769" y="44618"/>
                  </a:lnTo>
                  <a:lnTo>
                    <a:pt x="115423" y="50780"/>
                  </a:lnTo>
                  <a:lnTo>
                    <a:pt x="139725" y="63860"/>
                  </a:lnTo>
                  <a:lnTo>
                    <a:pt x="235068" y="112231"/>
                  </a:lnTo>
                  <a:lnTo>
                    <a:pt x="247865" y="118060"/>
                  </a:lnTo>
                  <a:lnTo>
                    <a:pt x="259902" y="123114"/>
                  </a:lnTo>
                  <a:lnTo>
                    <a:pt x="271432" y="127652"/>
                  </a:lnTo>
                  <a:lnTo>
                    <a:pt x="281456" y="133015"/>
                  </a:lnTo>
                  <a:lnTo>
                    <a:pt x="336563" y="168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01200" y="799337"/>
              <a:ext cx="483811" cy="378635"/>
            </a:xfrm>
            <a:custGeom>
              <a:avLst/>
              <a:gdLst/>
              <a:ahLst/>
              <a:cxnLst/>
              <a:rect l="0" t="0" r="0" b="0"/>
              <a:pathLst>
                <a:path w="483811" h="378635">
                  <a:moveTo>
                    <a:pt x="0" y="378634"/>
                  </a:moveTo>
                  <a:lnTo>
                    <a:pt x="11167" y="367467"/>
                  </a:lnTo>
                  <a:lnTo>
                    <a:pt x="25998" y="355752"/>
                  </a:lnTo>
                  <a:lnTo>
                    <a:pt x="34862" y="349355"/>
                  </a:lnTo>
                  <a:lnTo>
                    <a:pt x="45445" y="342754"/>
                  </a:lnTo>
                  <a:lnTo>
                    <a:pt x="57175" y="336016"/>
                  </a:lnTo>
                  <a:lnTo>
                    <a:pt x="69670" y="329187"/>
                  </a:lnTo>
                  <a:lnTo>
                    <a:pt x="80337" y="322296"/>
                  </a:lnTo>
                  <a:lnTo>
                    <a:pt x="89785" y="315366"/>
                  </a:lnTo>
                  <a:lnTo>
                    <a:pt x="98421" y="308408"/>
                  </a:lnTo>
                  <a:lnTo>
                    <a:pt x="106516" y="301432"/>
                  </a:lnTo>
                  <a:lnTo>
                    <a:pt x="114250" y="294445"/>
                  </a:lnTo>
                  <a:lnTo>
                    <a:pt x="121743" y="287449"/>
                  </a:lnTo>
                  <a:lnTo>
                    <a:pt x="131413" y="279279"/>
                  </a:lnTo>
                  <a:lnTo>
                    <a:pt x="154623" y="260853"/>
                  </a:lnTo>
                  <a:lnTo>
                    <a:pt x="166187" y="252200"/>
                  </a:lnTo>
                  <a:lnTo>
                    <a:pt x="188386" y="236352"/>
                  </a:lnTo>
                  <a:lnTo>
                    <a:pt x="198046" y="228854"/>
                  </a:lnTo>
                  <a:lnTo>
                    <a:pt x="206822" y="221518"/>
                  </a:lnTo>
                  <a:lnTo>
                    <a:pt x="215011" y="214290"/>
                  </a:lnTo>
                  <a:lnTo>
                    <a:pt x="230342" y="200026"/>
                  </a:lnTo>
                  <a:lnTo>
                    <a:pt x="259228" y="171825"/>
                  </a:lnTo>
                  <a:lnTo>
                    <a:pt x="267477" y="164801"/>
                  </a:lnTo>
                  <a:lnTo>
                    <a:pt x="276482" y="157781"/>
                  </a:lnTo>
                  <a:lnTo>
                    <a:pt x="285992" y="150764"/>
                  </a:lnTo>
                  <a:lnTo>
                    <a:pt x="294669" y="143748"/>
                  </a:lnTo>
                  <a:lnTo>
                    <a:pt x="302790" y="136734"/>
                  </a:lnTo>
                  <a:lnTo>
                    <a:pt x="310542" y="129720"/>
                  </a:lnTo>
                  <a:lnTo>
                    <a:pt x="319216" y="122708"/>
                  </a:lnTo>
                  <a:lnTo>
                    <a:pt x="328504" y="115695"/>
                  </a:lnTo>
                  <a:lnTo>
                    <a:pt x="374185" y="82064"/>
                  </a:lnTo>
                  <a:lnTo>
                    <a:pt x="414452" y="51972"/>
                  </a:lnTo>
                  <a:lnTo>
                    <a:pt x="425885" y="42829"/>
                  </a:lnTo>
                  <a:lnTo>
                    <a:pt x="435845" y="34396"/>
                  </a:lnTo>
                  <a:lnTo>
                    <a:pt x="4838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87826" y="1388323"/>
            <a:ext cx="1513257" cy="473292"/>
            <a:chOff x="1987826" y="1388323"/>
            <a:chExt cx="1513257" cy="473292"/>
          </a:xfrm>
        </p:grpSpPr>
        <p:sp>
          <p:nvSpPr>
            <p:cNvPr id="13" name="Freeform 12"/>
            <p:cNvSpPr/>
            <p:nvPr/>
          </p:nvSpPr>
          <p:spPr>
            <a:xfrm>
              <a:off x="1987826" y="1619710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21035"/>
                  </a:moveTo>
                  <a:lnTo>
                    <a:pt x="45763" y="9594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14037" y="1505478"/>
              <a:ext cx="165793" cy="240444"/>
            </a:xfrm>
            <a:custGeom>
              <a:avLst/>
              <a:gdLst/>
              <a:ahLst/>
              <a:cxnLst/>
              <a:rect l="0" t="0" r="0" b="0"/>
              <a:pathLst>
                <a:path w="165793" h="240444">
                  <a:moveTo>
                    <a:pt x="31553" y="9056"/>
                  </a:moveTo>
                  <a:lnTo>
                    <a:pt x="48303" y="3472"/>
                  </a:lnTo>
                  <a:lnTo>
                    <a:pt x="57912" y="1827"/>
                  </a:lnTo>
                  <a:lnTo>
                    <a:pt x="68992" y="731"/>
                  </a:lnTo>
                  <a:lnTo>
                    <a:pt x="81053" y="0"/>
                  </a:lnTo>
                  <a:lnTo>
                    <a:pt x="92600" y="1850"/>
                  </a:lnTo>
                  <a:lnTo>
                    <a:pt x="103804" y="5420"/>
                  </a:lnTo>
                  <a:lnTo>
                    <a:pt x="114779" y="10138"/>
                  </a:lnTo>
                  <a:lnTo>
                    <a:pt x="122095" y="17958"/>
                  </a:lnTo>
                  <a:lnTo>
                    <a:pt x="126973" y="27845"/>
                  </a:lnTo>
                  <a:lnTo>
                    <a:pt x="130225" y="39111"/>
                  </a:lnTo>
                  <a:lnTo>
                    <a:pt x="130056" y="50128"/>
                  </a:lnTo>
                  <a:lnTo>
                    <a:pt x="127606" y="60978"/>
                  </a:lnTo>
                  <a:lnTo>
                    <a:pt x="123635" y="71718"/>
                  </a:lnTo>
                  <a:lnTo>
                    <a:pt x="117482" y="80046"/>
                  </a:lnTo>
                  <a:lnTo>
                    <a:pt x="109874" y="86767"/>
                  </a:lnTo>
                  <a:lnTo>
                    <a:pt x="101296" y="92416"/>
                  </a:lnTo>
                  <a:lnTo>
                    <a:pt x="90903" y="96182"/>
                  </a:lnTo>
                  <a:lnTo>
                    <a:pt x="79300" y="98693"/>
                  </a:lnTo>
                  <a:lnTo>
                    <a:pt x="66890" y="100367"/>
                  </a:lnTo>
                  <a:lnTo>
                    <a:pt x="64460" y="101482"/>
                  </a:lnTo>
                  <a:lnTo>
                    <a:pt x="68683" y="102226"/>
                  </a:lnTo>
                  <a:lnTo>
                    <a:pt x="77341" y="102722"/>
                  </a:lnTo>
                  <a:lnTo>
                    <a:pt x="86619" y="104221"/>
                  </a:lnTo>
                  <a:lnTo>
                    <a:pt x="96311" y="106389"/>
                  </a:lnTo>
                  <a:lnTo>
                    <a:pt x="106278" y="109004"/>
                  </a:lnTo>
                  <a:lnTo>
                    <a:pt x="116428" y="113083"/>
                  </a:lnTo>
                  <a:lnTo>
                    <a:pt x="126701" y="118141"/>
                  </a:lnTo>
                  <a:lnTo>
                    <a:pt x="137055" y="123849"/>
                  </a:lnTo>
                  <a:lnTo>
                    <a:pt x="146295" y="131161"/>
                  </a:lnTo>
                  <a:lnTo>
                    <a:pt x="154792" y="139541"/>
                  </a:lnTo>
                  <a:lnTo>
                    <a:pt x="162795" y="148634"/>
                  </a:lnTo>
                  <a:lnTo>
                    <a:pt x="165792" y="158202"/>
                  </a:lnTo>
                  <a:lnTo>
                    <a:pt x="165453" y="168086"/>
                  </a:lnTo>
                  <a:lnTo>
                    <a:pt x="162890" y="178182"/>
                  </a:lnTo>
                  <a:lnTo>
                    <a:pt x="158844" y="187249"/>
                  </a:lnTo>
                  <a:lnTo>
                    <a:pt x="153809" y="195631"/>
                  </a:lnTo>
                  <a:lnTo>
                    <a:pt x="148116" y="203557"/>
                  </a:lnTo>
                  <a:lnTo>
                    <a:pt x="139646" y="210009"/>
                  </a:lnTo>
                  <a:lnTo>
                    <a:pt x="129324" y="215479"/>
                  </a:lnTo>
                  <a:lnTo>
                    <a:pt x="117769" y="220294"/>
                  </a:lnTo>
                  <a:lnTo>
                    <a:pt x="106560" y="224673"/>
                  </a:lnTo>
                  <a:lnTo>
                    <a:pt x="84756" y="232655"/>
                  </a:lnTo>
                  <a:lnTo>
                    <a:pt x="72864" y="235251"/>
                  </a:lnTo>
                  <a:lnTo>
                    <a:pt x="60262" y="236982"/>
                  </a:lnTo>
                  <a:lnTo>
                    <a:pt x="0" y="2404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48236" y="1493498"/>
              <a:ext cx="102365" cy="294494"/>
            </a:xfrm>
            <a:custGeom>
              <a:avLst/>
              <a:gdLst/>
              <a:ahLst/>
              <a:cxnLst/>
              <a:rect l="0" t="0" r="0" b="0"/>
              <a:pathLst>
                <a:path w="102365" h="294494">
                  <a:moveTo>
                    <a:pt x="102364" y="0"/>
                  </a:moveTo>
                  <a:lnTo>
                    <a:pt x="91197" y="11167"/>
                  </a:lnTo>
                  <a:lnTo>
                    <a:pt x="85570" y="17963"/>
                  </a:lnTo>
                  <a:lnTo>
                    <a:pt x="79482" y="25999"/>
                  </a:lnTo>
                  <a:lnTo>
                    <a:pt x="73086" y="34862"/>
                  </a:lnTo>
                  <a:lnTo>
                    <a:pt x="65316" y="44277"/>
                  </a:lnTo>
                  <a:lnTo>
                    <a:pt x="56630" y="54059"/>
                  </a:lnTo>
                  <a:lnTo>
                    <a:pt x="47334" y="64086"/>
                  </a:lnTo>
                  <a:lnTo>
                    <a:pt x="38799" y="75446"/>
                  </a:lnTo>
                  <a:lnTo>
                    <a:pt x="30772" y="87693"/>
                  </a:lnTo>
                  <a:lnTo>
                    <a:pt x="23083" y="100533"/>
                  </a:lnTo>
                  <a:lnTo>
                    <a:pt x="16789" y="112598"/>
                  </a:lnTo>
                  <a:lnTo>
                    <a:pt x="11424" y="124148"/>
                  </a:lnTo>
                  <a:lnTo>
                    <a:pt x="6678" y="135353"/>
                  </a:lnTo>
                  <a:lnTo>
                    <a:pt x="3515" y="147498"/>
                  </a:lnTo>
                  <a:lnTo>
                    <a:pt x="1406" y="160269"/>
                  </a:lnTo>
                  <a:lnTo>
                    <a:pt x="0" y="173458"/>
                  </a:lnTo>
                  <a:lnTo>
                    <a:pt x="231" y="185756"/>
                  </a:lnTo>
                  <a:lnTo>
                    <a:pt x="1554" y="197461"/>
                  </a:lnTo>
                  <a:lnTo>
                    <a:pt x="3605" y="208770"/>
                  </a:lnTo>
                  <a:lnTo>
                    <a:pt x="7309" y="219815"/>
                  </a:lnTo>
                  <a:lnTo>
                    <a:pt x="12116" y="230684"/>
                  </a:lnTo>
                  <a:lnTo>
                    <a:pt x="17657" y="241436"/>
                  </a:lnTo>
                  <a:lnTo>
                    <a:pt x="24858" y="250942"/>
                  </a:lnTo>
                  <a:lnTo>
                    <a:pt x="33164" y="259616"/>
                  </a:lnTo>
                  <a:lnTo>
                    <a:pt x="81329" y="294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13706" y="1525051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15167" y="1649234"/>
              <a:ext cx="135268" cy="96688"/>
            </a:xfrm>
            <a:custGeom>
              <a:avLst/>
              <a:gdLst/>
              <a:ahLst/>
              <a:cxnLst/>
              <a:rect l="0" t="0" r="0" b="0"/>
              <a:pathLst>
                <a:path w="135268" h="96688">
                  <a:moveTo>
                    <a:pt x="9056" y="2028"/>
                  </a:moveTo>
                  <a:lnTo>
                    <a:pt x="3473" y="18779"/>
                  </a:lnTo>
                  <a:lnTo>
                    <a:pt x="1828" y="28387"/>
                  </a:lnTo>
                  <a:lnTo>
                    <a:pt x="731" y="39468"/>
                  </a:lnTo>
                  <a:lnTo>
                    <a:pt x="0" y="51529"/>
                  </a:lnTo>
                  <a:lnTo>
                    <a:pt x="1850" y="57233"/>
                  </a:lnTo>
                  <a:lnTo>
                    <a:pt x="5421" y="58698"/>
                  </a:lnTo>
                  <a:lnTo>
                    <a:pt x="10139" y="57337"/>
                  </a:lnTo>
                  <a:lnTo>
                    <a:pt x="15621" y="52925"/>
                  </a:lnTo>
                  <a:lnTo>
                    <a:pt x="21613" y="46477"/>
                  </a:lnTo>
                  <a:lnTo>
                    <a:pt x="27945" y="38672"/>
                  </a:lnTo>
                  <a:lnTo>
                    <a:pt x="35672" y="31132"/>
                  </a:lnTo>
                  <a:lnTo>
                    <a:pt x="44329" y="23768"/>
                  </a:lnTo>
                  <a:lnTo>
                    <a:pt x="53607" y="16522"/>
                  </a:lnTo>
                  <a:lnTo>
                    <a:pt x="63298" y="10522"/>
                  </a:lnTo>
                  <a:lnTo>
                    <a:pt x="73264" y="5354"/>
                  </a:lnTo>
                  <a:lnTo>
                    <a:pt x="83414" y="739"/>
                  </a:lnTo>
                  <a:lnTo>
                    <a:pt x="92518" y="0"/>
                  </a:lnTo>
                  <a:lnTo>
                    <a:pt x="100925" y="1845"/>
                  </a:lnTo>
                  <a:lnTo>
                    <a:pt x="108866" y="5412"/>
                  </a:lnTo>
                  <a:lnTo>
                    <a:pt x="115329" y="11296"/>
                  </a:lnTo>
                  <a:lnTo>
                    <a:pt x="120807" y="18724"/>
                  </a:lnTo>
                  <a:lnTo>
                    <a:pt x="125627" y="27183"/>
                  </a:lnTo>
                  <a:lnTo>
                    <a:pt x="130009" y="36327"/>
                  </a:lnTo>
                  <a:lnTo>
                    <a:pt x="134099" y="45929"/>
                  </a:lnTo>
                  <a:lnTo>
                    <a:pt x="135267" y="966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34575" y="1609192"/>
              <a:ext cx="115695" cy="31554"/>
            </a:xfrm>
            <a:custGeom>
              <a:avLst/>
              <a:gdLst/>
              <a:ahLst/>
              <a:cxnLst/>
              <a:rect l="0" t="0" r="0" b="0"/>
              <a:pathLst>
                <a:path w="115695" h="31554">
                  <a:moveTo>
                    <a:pt x="0" y="31553"/>
                  </a:moveTo>
                  <a:lnTo>
                    <a:pt x="43917" y="16914"/>
                  </a:lnTo>
                  <a:lnTo>
                    <a:pt x="54988" y="13613"/>
                  </a:lnTo>
                  <a:lnTo>
                    <a:pt x="67043" y="10244"/>
                  </a:ln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81104" y="1567122"/>
              <a:ext cx="6060" cy="115694"/>
            </a:xfrm>
            <a:custGeom>
              <a:avLst/>
              <a:gdLst/>
              <a:ahLst/>
              <a:cxnLst/>
              <a:rect l="0" t="0" r="0" b="0"/>
              <a:pathLst>
                <a:path w="6060" h="115694">
                  <a:moveTo>
                    <a:pt x="6059" y="0"/>
                  </a:moveTo>
                  <a:lnTo>
                    <a:pt x="6059" y="22333"/>
                  </a:lnTo>
                  <a:lnTo>
                    <a:pt x="4890" y="33587"/>
                  </a:lnTo>
                  <a:lnTo>
                    <a:pt x="2943" y="45764"/>
                  </a:lnTo>
                  <a:lnTo>
                    <a:pt x="476" y="58556"/>
                  </a:lnTo>
                  <a:lnTo>
                    <a:pt x="0" y="70590"/>
                  </a:lnTo>
                  <a:lnTo>
                    <a:pt x="851" y="82118"/>
                  </a:lnTo>
                  <a:lnTo>
                    <a:pt x="6059" y="1156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97515" y="1482981"/>
              <a:ext cx="21036" cy="220871"/>
            </a:xfrm>
            <a:custGeom>
              <a:avLst/>
              <a:gdLst/>
              <a:ahLst/>
              <a:cxnLst/>
              <a:rect l="0" t="0" r="0" b="0"/>
              <a:pathLst>
                <a:path w="21036" h="220871">
                  <a:moveTo>
                    <a:pt x="21035" y="0"/>
                  </a:moveTo>
                  <a:lnTo>
                    <a:pt x="15452" y="22334"/>
                  </a:lnTo>
                  <a:lnTo>
                    <a:pt x="13807" y="33587"/>
                  </a:lnTo>
                  <a:lnTo>
                    <a:pt x="12711" y="45764"/>
                  </a:lnTo>
                  <a:lnTo>
                    <a:pt x="11980" y="58556"/>
                  </a:lnTo>
                  <a:lnTo>
                    <a:pt x="10324" y="70590"/>
                  </a:lnTo>
                  <a:lnTo>
                    <a:pt x="8051" y="82119"/>
                  </a:lnTo>
                  <a:lnTo>
                    <a:pt x="5367" y="93310"/>
                  </a:lnTo>
                  <a:lnTo>
                    <a:pt x="3578" y="105446"/>
                  </a:lnTo>
                  <a:lnTo>
                    <a:pt x="2385" y="118211"/>
                  </a:lnTo>
                  <a:lnTo>
                    <a:pt x="1590" y="131395"/>
                  </a:lnTo>
                  <a:lnTo>
                    <a:pt x="707" y="161626"/>
                  </a:lnTo>
                  <a:lnTo>
                    <a:pt x="0" y="220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113209" y="1672298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28275" y="1482981"/>
              <a:ext cx="95287" cy="84142"/>
            </a:xfrm>
            <a:custGeom>
              <a:avLst/>
              <a:gdLst/>
              <a:ahLst/>
              <a:cxnLst/>
              <a:rect l="0" t="0" r="0" b="0"/>
              <a:pathLst>
                <a:path w="95287" h="84142">
                  <a:moveTo>
                    <a:pt x="21662" y="0"/>
                  </a:moveTo>
                  <a:lnTo>
                    <a:pt x="16079" y="16750"/>
                  </a:lnTo>
                  <a:lnTo>
                    <a:pt x="12097" y="25190"/>
                  </a:lnTo>
                  <a:lnTo>
                    <a:pt x="7105" y="34323"/>
                  </a:lnTo>
                  <a:lnTo>
                    <a:pt x="1440" y="43917"/>
                  </a:lnTo>
                  <a:lnTo>
                    <a:pt x="0" y="52650"/>
                  </a:lnTo>
                  <a:lnTo>
                    <a:pt x="1378" y="60810"/>
                  </a:lnTo>
                  <a:lnTo>
                    <a:pt x="4633" y="68587"/>
                  </a:lnTo>
                  <a:lnTo>
                    <a:pt x="11478" y="73771"/>
                  </a:lnTo>
                  <a:lnTo>
                    <a:pt x="20716" y="77228"/>
                  </a:lnTo>
                  <a:lnTo>
                    <a:pt x="31549" y="79532"/>
                  </a:lnTo>
                  <a:lnTo>
                    <a:pt x="43446" y="81068"/>
                  </a:lnTo>
                  <a:lnTo>
                    <a:pt x="56051" y="82092"/>
                  </a:lnTo>
                  <a:lnTo>
                    <a:pt x="95286" y="84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13043" y="1472463"/>
              <a:ext cx="21036" cy="252424"/>
            </a:xfrm>
            <a:custGeom>
              <a:avLst/>
              <a:gdLst/>
              <a:ahLst/>
              <a:cxnLst/>
              <a:rect l="0" t="0" r="0" b="0"/>
              <a:pathLst>
                <a:path w="21036" h="252424">
                  <a:moveTo>
                    <a:pt x="21035" y="0"/>
                  </a:moveTo>
                  <a:lnTo>
                    <a:pt x="21035" y="64140"/>
                  </a:lnTo>
                  <a:lnTo>
                    <a:pt x="19867" y="78987"/>
                  </a:lnTo>
                  <a:lnTo>
                    <a:pt x="17919" y="93560"/>
                  </a:lnTo>
                  <a:lnTo>
                    <a:pt x="15452" y="107950"/>
                  </a:lnTo>
                  <a:lnTo>
                    <a:pt x="13807" y="122217"/>
                  </a:lnTo>
                  <a:lnTo>
                    <a:pt x="12710" y="136404"/>
                  </a:lnTo>
                  <a:lnTo>
                    <a:pt x="11980" y="150536"/>
                  </a:lnTo>
                  <a:lnTo>
                    <a:pt x="10323" y="165800"/>
                  </a:lnTo>
                  <a:lnTo>
                    <a:pt x="8051" y="181819"/>
                  </a:lnTo>
                  <a:lnTo>
                    <a:pt x="0" y="252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76148" y="1388323"/>
              <a:ext cx="124935" cy="473292"/>
            </a:xfrm>
            <a:custGeom>
              <a:avLst/>
              <a:gdLst/>
              <a:ahLst/>
              <a:cxnLst/>
              <a:rect l="0" t="0" r="0" b="0"/>
              <a:pathLst>
                <a:path w="124935" h="473292">
                  <a:moveTo>
                    <a:pt x="0" y="0"/>
                  </a:moveTo>
                  <a:lnTo>
                    <a:pt x="34862" y="34861"/>
                  </a:lnTo>
                  <a:lnTo>
                    <a:pt x="44277" y="45444"/>
                  </a:lnTo>
                  <a:lnTo>
                    <a:pt x="54059" y="57174"/>
                  </a:lnTo>
                  <a:lnTo>
                    <a:pt x="64087" y="69669"/>
                  </a:lnTo>
                  <a:lnTo>
                    <a:pt x="73109" y="82673"/>
                  </a:lnTo>
                  <a:lnTo>
                    <a:pt x="81461" y="96017"/>
                  </a:lnTo>
                  <a:lnTo>
                    <a:pt x="89366" y="109587"/>
                  </a:lnTo>
                  <a:lnTo>
                    <a:pt x="96974" y="124477"/>
                  </a:lnTo>
                  <a:lnTo>
                    <a:pt x="104382" y="140247"/>
                  </a:lnTo>
                  <a:lnTo>
                    <a:pt x="111659" y="156604"/>
                  </a:lnTo>
                  <a:lnTo>
                    <a:pt x="116510" y="173351"/>
                  </a:lnTo>
                  <a:lnTo>
                    <a:pt x="119744" y="190359"/>
                  </a:lnTo>
                  <a:lnTo>
                    <a:pt x="121900" y="207541"/>
                  </a:lnTo>
                  <a:lnTo>
                    <a:pt x="123337" y="223670"/>
                  </a:lnTo>
                  <a:lnTo>
                    <a:pt x="124295" y="239097"/>
                  </a:lnTo>
                  <a:lnTo>
                    <a:pt x="124934" y="254056"/>
                  </a:lnTo>
                  <a:lnTo>
                    <a:pt x="124191" y="269872"/>
                  </a:lnTo>
                  <a:lnTo>
                    <a:pt x="122527" y="286259"/>
                  </a:lnTo>
                  <a:lnTo>
                    <a:pt x="120250" y="303027"/>
                  </a:lnTo>
                  <a:lnTo>
                    <a:pt x="116394" y="318880"/>
                  </a:lnTo>
                  <a:lnTo>
                    <a:pt x="111486" y="334123"/>
                  </a:lnTo>
                  <a:lnTo>
                    <a:pt x="105877" y="348960"/>
                  </a:lnTo>
                  <a:lnTo>
                    <a:pt x="99801" y="363525"/>
                  </a:lnTo>
                  <a:lnTo>
                    <a:pt x="93412" y="377910"/>
                  </a:lnTo>
                  <a:lnTo>
                    <a:pt x="86816" y="392175"/>
                  </a:lnTo>
                  <a:lnTo>
                    <a:pt x="80082" y="404022"/>
                  </a:lnTo>
                  <a:lnTo>
                    <a:pt x="73255" y="414257"/>
                  </a:lnTo>
                  <a:lnTo>
                    <a:pt x="66366" y="423417"/>
                  </a:lnTo>
                  <a:lnTo>
                    <a:pt x="60605" y="433030"/>
                  </a:lnTo>
                  <a:lnTo>
                    <a:pt x="55596" y="442945"/>
                  </a:lnTo>
                  <a:lnTo>
                    <a:pt x="42071" y="4732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28571" y="1430393"/>
            <a:ext cx="483811" cy="273459"/>
            <a:chOff x="3628571" y="1430393"/>
            <a:chExt cx="483811" cy="273459"/>
          </a:xfrm>
        </p:grpSpPr>
        <p:sp>
          <p:nvSpPr>
            <p:cNvPr id="26" name="Freeform 25"/>
            <p:cNvSpPr/>
            <p:nvPr/>
          </p:nvSpPr>
          <p:spPr>
            <a:xfrm>
              <a:off x="3628571" y="1577639"/>
              <a:ext cx="126212" cy="31554"/>
            </a:xfrm>
            <a:custGeom>
              <a:avLst/>
              <a:gdLst/>
              <a:ahLst/>
              <a:cxnLst/>
              <a:rect l="0" t="0" r="0" b="0"/>
              <a:pathLst>
                <a:path w="126212" h="31554">
                  <a:moveTo>
                    <a:pt x="0" y="31553"/>
                  </a:moveTo>
                  <a:lnTo>
                    <a:pt x="16750" y="25970"/>
                  </a:lnTo>
                  <a:lnTo>
                    <a:pt x="26359" y="23156"/>
                  </a:lnTo>
                  <a:lnTo>
                    <a:pt x="49501" y="16914"/>
                  </a:lnTo>
                  <a:lnTo>
                    <a:pt x="75368" y="10244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81159" y="1633720"/>
              <a:ext cx="105177" cy="28061"/>
            </a:xfrm>
            <a:custGeom>
              <a:avLst/>
              <a:gdLst/>
              <a:ahLst/>
              <a:cxnLst/>
              <a:rect l="0" t="0" r="0" b="0"/>
              <a:pathLst>
                <a:path w="105177" h="28061">
                  <a:moveTo>
                    <a:pt x="0" y="28060"/>
                  </a:moveTo>
                  <a:lnTo>
                    <a:pt x="11167" y="16893"/>
                  </a:lnTo>
                  <a:lnTo>
                    <a:pt x="17962" y="12435"/>
                  </a:lnTo>
                  <a:lnTo>
                    <a:pt x="25998" y="8295"/>
                  </a:lnTo>
                  <a:lnTo>
                    <a:pt x="34861" y="4365"/>
                  </a:lnTo>
                  <a:lnTo>
                    <a:pt x="45445" y="1746"/>
                  </a:lnTo>
                  <a:lnTo>
                    <a:pt x="57175" y="0"/>
                  </a:lnTo>
                  <a:lnTo>
                    <a:pt x="105176" y="70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23064" y="1440910"/>
              <a:ext cx="42071" cy="262942"/>
            </a:xfrm>
            <a:custGeom>
              <a:avLst/>
              <a:gdLst/>
              <a:ahLst/>
              <a:cxnLst/>
              <a:rect l="0" t="0" r="0" b="0"/>
              <a:pathLst>
                <a:path w="42071" h="262942">
                  <a:moveTo>
                    <a:pt x="42070" y="0"/>
                  </a:moveTo>
                  <a:lnTo>
                    <a:pt x="36487" y="22334"/>
                  </a:lnTo>
                  <a:lnTo>
                    <a:pt x="34842" y="34756"/>
                  </a:lnTo>
                  <a:lnTo>
                    <a:pt x="33746" y="48881"/>
                  </a:lnTo>
                  <a:lnTo>
                    <a:pt x="33015" y="64140"/>
                  </a:lnTo>
                  <a:lnTo>
                    <a:pt x="31358" y="78987"/>
                  </a:lnTo>
                  <a:lnTo>
                    <a:pt x="29086" y="93560"/>
                  </a:lnTo>
                  <a:lnTo>
                    <a:pt x="26403" y="107950"/>
                  </a:lnTo>
                  <a:lnTo>
                    <a:pt x="20304" y="136404"/>
                  </a:lnTo>
                  <a:lnTo>
                    <a:pt x="17042" y="150536"/>
                  </a:lnTo>
                  <a:lnTo>
                    <a:pt x="14867" y="164632"/>
                  </a:lnTo>
                  <a:lnTo>
                    <a:pt x="13417" y="178703"/>
                  </a:lnTo>
                  <a:lnTo>
                    <a:pt x="12451" y="192759"/>
                  </a:lnTo>
                  <a:lnTo>
                    <a:pt x="10638" y="205635"/>
                  </a:lnTo>
                  <a:lnTo>
                    <a:pt x="0" y="2629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082851" y="1430393"/>
              <a:ext cx="29531" cy="262941"/>
            </a:xfrm>
            <a:custGeom>
              <a:avLst/>
              <a:gdLst/>
              <a:ahLst/>
              <a:cxnLst/>
              <a:rect l="0" t="0" r="0" b="0"/>
              <a:pathLst>
                <a:path w="29531" h="262941">
                  <a:moveTo>
                    <a:pt x="29530" y="0"/>
                  </a:moveTo>
                  <a:lnTo>
                    <a:pt x="29530" y="22334"/>
                  </a:lnTo>
                  <a:lnTo>
                    <a:pt x="28361" y="32418"/>
                  </a:lnTo>
                  <a:lnTo>
                    <a:pt x="26413" y="42647"/>
                  </a:lnTo>
                  <a:lnTo>
                    <a:pt x="4806" y="130366"/>
                  </a:lnTo>
                  <a:lnTo>
                    <a:pt x="2529" y="145342"/>
                  </a:lnTo>
                  <a:lnTo>
                    <a:pt x="1012" y="161169"/>
                  </a:lnTo>
                  <a:lnTo>
                    <a:pt x="0" y="177563"/>
                  </a:lnTo>
                  <a:lnTo>
                    <a:pt x="494" y="193167"/>
                  </a:lnTo>
                  <a:lnTo>
                    <a:pt x="1992" y="208244"/>
                  </a:lnTo>
                  <a:lnTo>
                    <a:pt x="8495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63407" y="1430393"/>
            <a:ext cx="1241901" cy="546916"/>
            <a:chOff x="4263407" y="1430393"/>
            <a:chExt cx="1241901" cy="546916"/>
          </a:xfrm>
        </p:grpSpPr>
        <p:sp>
          <p:nvSpPr>
            <p:cNvPr id="31" name="Freeform 30"/>
            <p:cNvSpPr/>
            <p:nvPr/>
          </p:nvSpPr>
          <p:spPr>
            <a:xfrm>
              <a:off x="4263407" y="1451428"/>
              <a:ext cx="122432" cy="399670"/>
            </a:xfrm>
            <a:custGeom>
              <a:avLst/>
              <a:gdLst/>
              <a:ahLst/>
              <a:cxnLst/>
              <a:rect l="0" t="0" r="0" b="0"/>
              <a:pathLst>
                <a:path w="122432" h="399670">
                  <a:moveTo>
                    <a:pt x="122431" y="0"/>
                  </a:moveTo>
                  <a:lnTo>
                    <a:pt x="111264" y="11167"/>
                  </a:lnTo>
                  <a:lnTo>
                    <a:pt x="103300" y="17962"/>
                  </a:lnTo>
                  <a:lnTo>
                    <a:pt x="81986" y="34861"/>
                  </a:lnTo>
                  <a:lnTo>
                    <a:pt x="70927" y="45445"/>
                  </a:lnTo>
                  <a:lnTo>
                    <a:pt x="60048" y="57175"/>
                  </a:lnTo>
                  <a:lnTo>
                    <a:pt x="49289" y="69669"/>
                  </a:lnTo>
                  <a:lnTo>
                    <a:pt x="40949" y="82674"/>
                  </a:lnTo>
                  <a:lnTo>
                    <a:pt x="34220" y="96018"/>
                  </a:lnTo>
                  <a:lnTo>
                    <a:pt x="28565" y="109588"/>
                  </a:lnTo>
                  <a:lnTo>
                    <a:pt x="22458" y="123309"/>
                  </a:lnTo>
                  <a:lnTo>
                    <a:pt x="9439" y="151021"/>
                  </a:lnTo>
                  <a:lnTo>
                    <a:pt x="5033" y="166123"/>
                  </a:lnTo>
                  <a:lnTo>
                    <a:pt x="2095" y="182035"/>
                  </a:lnTo>
                  <a:lnTo>
                    <a:pt x="137" y="198486"/>
                  </a:lnTo>
                  <a:lnTo>
                    <a:pt x="0" y="214127"/>
                  </a:lnTo>
                  <a:lnTo>
                    <a:pt x="1077" y="229230"/>
                  </a:lnTo>
                  <a:lnTo>
                    <a:pt x="2964" y="243972"/>
                  </a:lnTo>
                  <a:lnTo>
                    <a:pt x="6559" y="258475"/>
                  </a:lnTo>
                  <a:lnTo>
                    <a:pt x="11293" y="272818"/>
                  </a:lnTo>
                  <a:lnTo>
                    <a:pt x="16786" y="287055"/>
                  </a:lnTo>
                  <a:lnTo>
                    <a:pt x="22786" y="301220"/>
                  </a:lnTo>
                  <a:lnTo>
                    <a:pt x="35684" y="329425"/>
                  </a:lnTo>
                  <a:lnTo>
                    <a:pt x="43565" y="341154"/>
                  </a:lnTo>
                  <a:lnTo>
                    <a:pt x="52324" y="351310"/>
                  </a:lnTo>
                  <a:lnTo>
                    <a:pt x="101396" y="3996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59296" y="151453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480497" y="1515996"/>
              <a:ext cx="143351" cy="229926"/>
            </a:xfrm>
            <a:custGeom>
              <a:avLst/>
              <a:gdLst/>
              <a:ahLst/>
              <a:cxnLst/>
              <a:rect l="0" t="0" r="0" b="0"/>
              <a:pathLst>
                <a:path w="143351" h="229926">
                  <a:moveTo>
                    <a:pt x="126210" y="9055"/>
                  </a:moveTo>
                  <a:lnTo>
                    <a:pt x="109460" y="3472"/>
                  </a:lnTo>
                  <a:lnTo>
                    <a:pt x="99852" y="1827"/>
                  </a:lnTo>
                  <a:lnTo>
                    <a:pt x="88771" y="731"/>
                  </a:lnTo>
                  <a:lnTo>
                    <a:pt x="76710" y="0"/>
                  </a:lnTo>
                  <a:lnTo>
                    <a:pt x="66332" y="1850"/>
                  </a:lnTo>
                  <a:lnTo>
                    <a:pt x="57076" y="5420"/>
                  </a:lnTo>
                  <a:lnTo>
                    <a:pt x="48568" y="10138"/>
                  </a:lnTo>
                  <a:lnTo>
                    <a:pt x="41728" y="16789"/>
                  </a:lnTo>
                  <a:lnTo>
                    <a:pt x="35999" y="24728"/>
                  </a:lnTo>
                  <a:lnTo>
                    <a:pt x="31010" y="33528"/>
                  </a:lnTo>
                  <a:lnTo>
                    <a:pt x="26517" y="44068"/>
                  </a:lnTo>
                  <a:lnTo>
                    <a:pt x="22352" y="55770"/>
                  </a:lnTo>
                  <a:lnTo>
                    <a:pt x="7272" y="102553"/>
                  </a:lnTo>
                  <a:lnTo>
                    <a:pt x="7185" y="107615"/>
                  </a:lnTo>
                  <a:lnTo>
                    <a:pt x="9464" y="108652"/>
                  </a:lnTo>
                  <a:lnTo>
                    <a:pt x="13321" y="107006"/>
                  </a:lnTo>
                  <a:lnTo>
                    <a:pt x="19398" y="104740"/>
                  </a:lnTo>
                  <a:lnTo>
                    <a:pt x="44701" y="95967"/>
                  </a:lnTo>
                  <a:lnTo>
                    <a:pt x="64275" y="89364"/>
                  </a:lnTo>
                  <a:lnTo>
                    <a:pt x="74402" y="88304"/>
                  </a:lnTo>
                  <a:lnTo>
                    <a:pt x="84660" y="88766"/>
                  </a:lnTo>
                  <a:lnTo>
                    <a:pt x="95004" y="90243"/>
                  </a:lnTo>
                  <a:lnTo>
                    <a:pt x="103069" y="94733"/>
                  </a:lnTo>
                  <a:lnTo>
                    <a:pt x="109615" y="101232"/>
                  </a:lnTo>
                  <a:lnTo>
                    <a:pt x="121172" y="117803"/>
                  </a:lnTo>
                  <a:lnTo>
                    <a:pt x="134099" y="136854"/>
                  </a:lnTo>
                  <a:lnTo>
                    <a:pt x="138481" y="148011"/>
                  </a:lnTo>
                  <a:lnTo>
                    <a:pt x="141403" y="160123"/>
                  </a:lnTo>
                  <a:lnTo>
                    <a:pt x="143350" y="172873"/>
                  </a:lnTo>
                  <a:lnTo>
                    <a:pt x="141143" y="182541"/>
                  </a:lnTo>
                  <a:lnTo>
                    <a:pt x="136166" y="190156"/>
                  </a:lnTo>
                  <a:lnTo>
                    <a:pt x="129342" y="196400"/>
                  </a:lnTo>
                  <a:lnTo>
                    <a:pt x="121286" y="201732"/>
                  </a:lnTo>
                  <a:lnTo>
                    <a:pt x="112410" y="206455"/>
                  </a:lnTo>
                  <a:lnTo>
                    <a:pt x="102987" y="210773"/>
                  </a:lnTo>
                  <a:lnTo>
                    <a:pt x="92030" y="214819"/>
                  </a:lnTo>
                  <a:lnTo>
                    <a:pt x="80051" y="218686"/>
                  </a:lnTo>
                  <a:lnTo>
                    <a:pt x="67391" y="222432"/>
                  </a:lnTo>
                  <a:lnTo>
                    <a:pt x="54276" y="224930"/>
                  </a:lnTo>
                  <a:lnTo>
                    <a:pt x="40858" y="226595"/>
                  </a:lnTo>
                  <a:lnTo>
                    <a:pt x="0" y="2299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774989" y="1588157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22334" y="15452"/>
                  </a:lnTo>
                  <a:lnTo>
                    <a:pt x="33587" y="13807"/>
                  </a:lnTo>
                  <a:lnTo>
                    <a:pt x="45764" y="12710"/>
                  </a:lnTo>
                  <a:lnTo>
                    <a:pt x="58556" y="11980"/>
                  </a:lnTo>
                  <a:lnTo>
                    <a:pt x="70590" y="10324"/>
                  </a:lnTo>
                  <a:lnTo>
                    <a:pt x="82119" y="8051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018956" y="1472463"/>
              <a:ext cx="197773" cy="273459"/>
            </a:xfrm>
            <a:custGeom>
              <a:avLst/>
              <a:gdLst/>
              <a:ahLst/>
              <a:cxnLst/>
              <a:rect l="0" t="0" r="0" b="0"/>
              <a:pathLst>
                <a:path w="197773" h="273459">
                  <a:moveTo>
                    <a:pt x="40008" y="0"/>
                  </a:moveTo>
                  <a:lnTo>
                    <a:pt x="34425" y="16751"/>
                  </a:lnTo>
                  <a:lnTo>
                    <a:pt x="31612" y="26359"/>
                  </a:lnTo>
                  <a:lnTo>
                    <a:pt x="22069" y="62216"/>
                  </a:lnTo>
                  <a:lnTo>
                    <a:pt x="15285" y="88810"/>
                  </a:lnTo>
                  <a:lnTo>
                    <a:pt x="11840" y="101277"/>
                  </a:lnTo>
                  <a:lnTo>
                    <a:pt x="4896" y="124478"/>
                  </a:lnTo>
                  <a:lnTo>
                    <a:pt x="2577" y="136742"/>
                  </a:lnTo>
                  <a:lnTo>
                    <a:pt x="1030" y="149593"/>
                  </a:lnTo>
                  <a:lnTo>
                    <a:pt x="0" y="162834"/>
                  </a:lnTo>
                  <a:lnTo>
                    <a:pt x="1649" y="168156"/>
                  </a:lnTo>
                  <a:lnTo>
                    <a:pt x="5087" y="168198"/>
                  </a:lnTo>
                  <a:lnTo>
                    <a:pt x="9716" y="164720"/>
                  </a:lnTo>
                  <a:lnTo>
                    <a:pt x="15139" y="158896"/>
                  </a:lnTo>
                  <a:lnTo>
                    <a:pt x="21091" y="151507"/>
                  </a:lnTo>
                  <a:lnTo>
                    <a:pt x="27397" y="143075"/>
                  </a:lnTo>
                  <a:lnTo>
                    <a:pt x="33938" y="135117"/>
                  </a:lnTo>
                  <a:lnTo>
                    <a:pt x="40636" y="127474"/>
                  </a:lnTo>
                  <a:lnTo>
                    <a:pt x="47439" y="120041"/>
                  </a:lnTo>
                  <a:lnTo>
                    <a:pt x="55479" y="113918"/>
                  </a:lnTo>
                  <a:lnTo>
                    <a:pt x="64346" y="108667"/>
                  </a:lnTo>
                  <a:lnTo>
                    <a:pt x="73762" y="103997"/>
                  </a:lnTo>
                  <a:lnTo>
                    <a:pt x="83546" y="102053"/>
                  </a:lnTo>
                  <a:lnTo>
                    <a:pt x="93575" y="101925"/>
                  </a:lnTo>
                  <a:lnTo>
                    <a:pt x="103766" y="103009"/>
                  </a:lnTo>
                  <a:lnTo>
                    <a:pt x="112898" y="106069"/>
                  </a:lnTo>
                  <a:lnTo>
                    <a:pt x="121323" y="110446"/>
                  </a:lnTo>
                  <a:lnTo>
                    <a:pt x="129277" y="115701"/>
                  </a:lnTo>
                  <a:lnTo>
                    <a:pt x="135748" y="123879"/>
                  </a:lnTo>
                  <a:lnTo>
                    <a:pt x="141231" y="134005"/>
                  </a:lnTo>
                  <a:lnTo>
                    <a:pt x="146055" y="145431"/>
                  </a:lnTo>
                  <a:lnTo>
                    <a:pt x="150439" y="156554"/>
                  </a:lnTo>
                  <a:lnTo>
                    <a:pt x="158427" y="178261"/>
                  </a:lnTo>
                  <a:lnTo>
                    <a:pt x="169494" y="210193"/>
                  </a:lnTo>
                  <a:lnTo>
                    <a:pt x="174246" y="220764"/>
                  </a:lnTo>
                  <a:lnTo>
                    <a:pt x="179751" y="231317"/>
                  </a:lnTo>
                  <a:lnTo>
                    <a:pt x="197772" y="2734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332422" y="1430393"/>
              <a:ext cx="172886" cy="546916"/>
            </a:xfrm>
            <a:custGeom>
              <a:avLst/>
              <a:gdLst/>
              <a:ahLst/>
              <a:cxnLst/>
              <a:rect l="0" t="0" r="0" b="0"/>
              <a:pathLst>
                <a:path w="172886" h="546916">
                  <a:moveTo>
                    <a:pt x="0" y="0"/>
                  </a:moveTo>
                  <a:lnTo>
                    <a:pt x="29278" y="29278"/>
                  </a:lnTo>
                  <a:lnTo>
                    <a:pt x="37048" y="38217"/>
                  </a:lnTo>
                  <a:lnTo>
                    <a:pt x="45734" y="48850"/>
                  </a:lnTo>
                  <a:lnTo>
                    <a:pt x="55030" y="60614"/>
                  </a:lnTo>
                  <a:lnTo>
                    <a:pt x="64734" y="74299"/>
                  </a:lnTo>
                  <a:lnTo>
                    <a:pt x="74709" y="89266"/>
                  </a:lnTo>
                  <a:lnTo>
                    <a:pt x="95141" y="121477"/>
                  </a:lnTo>
                  <a:lnTo>
                    <a:pt x="115908" y="155270"/>
                  </a:lnTo>
                  <a:lnTo>
                    <a:pt x="124017" y="170125"/>
                  </a:lnTo>
                  <a:lnTo>
                    <a:pt x="130591" y="183534"/>
                  </a:lnTo>
                  <a:lnTo>
                    <a:pt x="136143" y="195979"/>
                  </a:lnTo>
                  <a:lnTo>
                    <a:pt x="141013" y="207782"/>
                  </a:lnTo>
                  <a:lnTo>
                    <a:pt x="145428" y="219156"/>
                  </a:lnTo>
                  <a:lnTo>
                    <a:pt x="153450" y="241143"/>
                  </a:lnTo>
                  <a:lnTo>
                    <a:pt x="160911" y="262601"/>
                  </a:lnTo>
                  <a:lnTo>
                    <a:pt x="164536" y="275569"/>
                  </a:lnTo>
                  <a:lnTo>
                    <a:pt x="168122" y="290057"/>
                  </a:lnTo>
                  <a:lnTo>
                    <a:pt x="171681" y="305559"/>
                  </a:lnTo>
                  <a:lnTo>
                    <a:pt x="172885" y="322905"/>
                  </a:lnTo>
                  <a:lnTo>
                    <a:pt x="172519" y="341481"/>
                  </a:lnTo>
                  <a:lnTo>
                    <a:pt x="171107" y="360877"/>
                  </a:lnTo>
                  <a:lnTo>
                    <a:pt x="167828" y="378482"/>
                  </a:lnTo>
                  <a:lnTo>
                    <a:pt x="163304" y="394893"/>
                  </a:lnTo>
                  <a:lnTo>
                    <a:pt x="157952" y="410509"/>
                  </a:lnTo>
                  <a:lnTo>
                    <a:pt x="152046" y="423256"/>
                  </a:lnTo>
                  <a:lnTo>
                    <a:pt x="145772" y="434092"/>
                  </a:lnTo>
                  <a:lnTo>
                    <a:pt x="139251" y="443652"/>
                  </a:lnTo>
                  <a:lnTo>
                    <a:pt x="131399" y="453532"/>
                  </a:lnTo>
                  <a:lnTo>
                    <a:pt x="122658" y="463625"/>
                  </a:lnTo>
                  <a:lnTo>
                    <a:pt x="104765" y="483019"/>
                  </a:lnTo>
                  <a:lnTo>
                    <a:pt x="80383" y="508246"/>
                  </a:lnTo>
                  <a:lnTo>
                    <a:pt x="71118" y="517630"/>
                  </a:lnTo>
                  <a:lnTo>
                    <a:pt x="31553" y="5469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485077" y="1514534"/>
            <a:ext cx="18112" cy="157765"/>
          </a:xfrm>
          <a:custGeom>
            <a:avLst/>
            <a:gdLst/>
            <a:ahLst/>
            <a:cxnLst/>
            <a:rect l="0" t="0" r="0" b="0"/>
            <a:pathLst>
              <a:path w="18112" h="157765">
                <a:moveTo>
                  <a:pt x="18111" y="0"/>
                </a:moveTo>
                <a:lnTo>
                  <a:pt x="6944" y="11167"/>
                </a:lnTo>
                <a:lnTo>
                  <a:pt x="3655" y="19131"/>
                </a:lnTo>
                <a:lnTo>
                  <a:pt x="1462" y="29114"/>
                </a:lnTo>
                <a:lnTo>
                  <a:pt x="0" y="40445"/>
                </a:lnTo>
                <a:lnTo>
                  <a:pt x="194" y="51504"/>
                </a:lnTo>
                <a:lnTo>
                  <a:pt x="1492" y="62383"/>
                </a:lnTo>
                <a:lnTo>
                  <a:pt x="3526" y="73141"/>
                </a:lnTo>
                <a:lnTo>
                  <a:pt x="6050" y="83819"/>
                </a:lnTo>
                <a:lnTo>
                  <a:pt x="8902" y="94444"/>
                </a:lnTo>
                <a:lnTo>
                  <a:pt x="11972" y="105033"/>
                </a:lnTo>
                <a:lnTo>
                  <a:pt x="12849" y="115598"/>
                </a:lnTo>
                <a:lnTo>
                  <a:pt x="12266" y="126148"/>
                </a:lnTo>
                <a:lnTo>
                  <a:pt x="7593" y="1577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807370" y="2071966"/>
            <a:ext cx="117877" cy="94660"/>
            <a:chOff x="3807370" y="2071966"/>
            <a:chExt cx="117877" cy="94660"/>
          </a:xfrm>
        </p:grpSpPr>
        <p:sp>
          <p:nvSpPr>
            <p:cNvPr id="39" name="Freeform 38"/>
            <p:cNvSpPr/>
            <p:nvPr/>
          </p:nvSpPr>
          <p:spPr>
            <a:xfrm>
              <a:off x="3807370" y="2071966"/>
              <a:ext cx="115695" cy="21037"/>
            </a:xfrm>
            <a:custGeom>
              <a:avLst/>
              <a:gdLst/>
              <a:ahLst/>
              <a:cxnLst/>
              <a:rect l="0" t="0" r="0" b="0"/>
              <a:pathLst>
                <a:path w="115695" h="21037">
                  <a:moveTo>
                    <a:pt x="0" y="0"/>
                  </a:moveTo>
                  <a:lnTo>
                    <a:pt x="22334" y="5584"/>
                  </a:lnTo>
                  <a:lnTo>
                    <a:pt x="33587" y="7228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70590" y="10712"/>
                  </a:lnTo>
                  <a:lnTo>
                    <a:pt x="82119" y="12985"/>
                  </a:lnTo>
                  <a:lnTo>
                    <a:pt x="115694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807370" y="2124554"/>
              <a:ext cx="105177" cy="42072"/>
            </a:xfrm>
            <a:custGeom>
              <a:avLst/>
              <a:gdLst/>
              <a:ahLst/>
              <a:cxnLst/>
              <a:rect l="0" t="0" r="0" b="0"/>
              <a:pathLst>
                <a:path w="105177" h="42072">
                  <a:moveTo>
                    <a:pt x="0" y="42071"/>
                  </a:moveTo>
                  <a:lnTo>
                    <a:pt x="43917" y="27432"/>
                  </a:lnTo>
                  <a:lnTo>
                    <a:pt x="53819" y="22962"/>
                  </a:lnTo>
                  <a:lnTo>
                    <a:pt x="63927" y="17646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912546" y="212455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4301697" y="195627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049275" y="1338063"/>
            <a:ext cx="1021175" cy="197507"/>
            <a:chOff x="4049275" y="1338063"/>
            <a:chExt cx="1021175" cy="197507"/>
          </a:xfrm>
        </p:grpSpPr>
        <p:sp>
          <p:nvSpPr>
            <p:cNvPr id="44" name="Freeform 43"/>
            <p:cNvSpPr/>
            <p:nvPr/>
          </p:nvSpPr>
          <p:spPr>
            <a:xfrm>
              <a:off x="4122898" y="1338063"/>
              <a:ext cx="357600" cy="92331"/>
            </a:xfrm>
            <a:custGeom>
              <a:avLst/>
              <a:gdLst/>
              <a:ahLst/>
              <a:cxnLst/>
              <a:rect l="0" t="0" r="0" b="0"/>
              <a:pathLst>
                <a:path w="357600" h="92331">
                  <a:moveTo>
                    <a:pt x="0" y="29224"/>
                  </a:moveTo>
                  <a:lnTo>
                    <a:pt x="11167" y="18058"/>
                  </a:lnTo>
                  <a:lnTo>
                    <a:pt x="17962" y="13599"/>
                  </a:lnTo>
                  <a:lnTo>
                    <a:pt x="25998" y="9459"/>
                  </a:lnTo>
                  <a:lnTo>
                    <a:pt x="34862" y="5530"/>
                  </a:lnTo>
                  <a:lnTo>
                    <a:pt x="46614" y="2910"/>
                  </a:lnTo>
                  <a:lnTo>
                    <a:pt x="60291" y="1164"/>
                  </a:lnTo>
                  <a:lnTo>
                    <a:pt x="75253" y="0"/>
                  </a:lnTo>
                  <a:lnTo>
                    <a:pt x="89902" y="392"/>
                  </a:lnTo>
                  <a:lnTo>
                    <a:pt x="104342" y="1823"/>
                  </a:lnTo>
                  <a:lnTo>
                    <a:pt x="118644" y="3945"/>
                  </a:lnTo>
                  <a:lnTo>
                    <a:pt x="132853" y="5360"/>
                  </a:lnTo>
                  <a:lnTo>
                    <a:pt x="146999" y="6303"/>
                  </a:lnTo>
                  <a:lnTo>
                    <a:pt x="161105" y="6932"/>
                  </a:lnTo>
                  <a:lnTo>
                    <a:pt x="175184" y="9688"/>
                  </a:lnTo>
                  <a:lnTo>
                    <a:pt x="189244" y="13863"/>
                  </a:lnTo>
                  <a:lnTo>
                    <a:pt x="203292" y="18983"/>
                  </a:lnTo>
                  <a:lnTo>
                    <a:pt x="217331" y="24734"/>
                  </a:lnTo>
                  <a:lnTo>
                    <a:pt x="231366" y="30905"/>
                  </a:lnTo>
                  <a:lnTo>
                    <a:pt x="245396" y="37357"/>
                  </a:lnTo>
                  <a:lnTo>
                    <a:pt x="258256" y="42826"/>
                  </a:lnTo>
                  <a:lnTo>
                    <a:pt x="270335" y="47641"/>
                  </a:lnTo>
                  <a:lnTo>
                    <a:pt x="281893" y="52020"/>
                  </a:lnTo>
                  <a:lnTo>
                    <a:pt x="291936" y="57276"/>
                  </a:lnTo>
                  <a:lnTo>
                    <a:pt x="300969" y="63118"/>
                  </a:lnTo>
                  <a:lnTo>
                    <a:pt x="309328" y="69349"/>
                  </a:lnTo>
                  <a:lnTo>
                    <a:pt x="318406" y="74672"/>
                  </a:lnTo>
                  <a:lnTo>
                    <a:pt x="327964" y="79390"/>
                  </a:lnTo>
                  <a:lnTo>
                    <a:pt x="357599" y="92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01697" y="1409358"/>
              <a:ext cx="231388" cy="54688"/>
            </a:xfrm>
            <a:custGeom>
              <a:avLst/>
              <a:gdLst/>
              <a:ahLst/>
              <a:cxnLst/>
              <a:rect l="0" t="0" r="0" b="0"/>
              <a:pathLst>
                <a:path w="231388" h="54688">
                  <a:moveTo>
                    <a:pt x="0" y="0"/>
                  </a:moveTo>
                  <a:lnTo>
                    <a:pt x="22334" y="5583"/>
                  </a:lnTo>
                  <a:lnTo>
                    <a:pt x="48880" y="11441"/>
                  </a:lnTo>
                  <a:lnTo>
                    <a:pt x="78987" y="17939"/>
                  </a:lnTo>
                  <a:lnTo>
                    <a:pt x="107950" y="24723"/>
                  </a:lnTo>
                  <a:lnTo>
                    <a:pt x="121049" y="28168"/>
                  </a:lnTo>
                  <a:lnTo>
                    <a:pt x="144952" y="35112"/>
                  </a:lnTo>
                  <a:lnTo>
                    <a:pt x="156235" y="39769"/>
                  </a:lnTo>
                  <a:lnTo>
                    <a:pt x="167262" y="45210"/>
                  </a:lnTo>
                  <a:lnTo>
                    <a:pt x="178120" y="51175"/>
                  </a:lnTo>
                  <a:lnTo>
                    <a:pt x="188864" y="53983"/>
                  </a:lnTo>
                  <a:lnTo>
                    <a:pt x="199533" y="54687"/>
                  </a:lnTo>
                  <a:lnTo>
                    <a:pt x="231387" y="525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49275" y="1388327"/>
              <a:ext cx="978138" cy="84137"/>
            </a:xfrm>
            <a:custGeom>
              <a:avLst/>
              <a:gdLst/>
              <a:ahLst/>
              <a:cxnLst/>
              <a:rect l="0" t="0" r="0" b="0"/>
              <a:pathLst>
                <a:path w="978138" h="84137">
                  <a:moveTo>
                    <a:pt x="0" y="84136"/>
                  </a:moveTo>
                  <a:lnTo>
                    <a:pt x="11167" y="72969"/>
                  </a:lnTo>
                  <a:lnTo>
                    <a:pt x="17962" y="68511"/>
                  </a:lnTo>
                  <a:lnTo>
                    <a:pt x="25998" y="64371"/>
                  </a:lnTo>
                  <a:lnTo>
                    <a:pt x="34862" y="60442"/>
                  </a:lnTo>
                  <a:lnTo>
                    <a:pt x="44276" y="55485"/>
                  </a:lnTo>
                  <a:lnTo>
                    <a:pt x="54059" y="49843"/>
                  </a:lnTo>
                  <a:lnTo>
                    <a:pt x="64086" y="43745"/>
                  </a:lnTo>
                  <a:lnTo>
                    <a:pt x="75445" y="38511"/>
                  </a:lnTo>
                  <a:lnTo>
                    <a:pt x="87693" y="33853"/>
                  </a:lnTo>
                  <a:lnTo>
                    <a:pt x="100532" y="29579"/>
                  </a:lnTo>
                  <a:lnTo>
                    <a:pt x="113767" y="25561"/>
                  </a:lnTo>
                  <a:lnTo>
                    <a:pt x="140936" y="17980"/>
                  </a:lnTo>
                  <a:lnTo>
                    <a:pt x="182513" y="7142"/>
                  </a:lnTo>
                  <a:lnTo>
                    <a:pt x="198804" y="4760"/>
                  </a:lnTo>
                  <a:lnTo>
                    <a:pt x="216677" y="3172"/>
                  </a:lnTo>
                  <a:lnTo>
                    <a:pt x="235604" y="2113"/>
                  </a:lnTo>
                  <a:lnTo>
                    <a:pt x="272215" y="937"/>
                  </a:lnTo>
                  <a:lnTo>
                    <a:pt x="348913" y="181"/>
                  </a:lnTo>
                  <a:lnTo>
                    <a:pt x="520777" y="0"/>
                  </a:lnTo>
                  <a:lnTo>
                    <a:pt x="536502" y="1167"/>
                  </a:lnTo>
                  <a:lnTo>
                    <a:pt x="550490" y="3114"/>
                  </a:lnTo>
                  <a:lnTo>
                    <a:pt x="578888" y="8393"/>
                  </a:lnTo>
                  <a:lnTo>
                    <a:pt x="614882" y="14635"/>
                  </a:lnTo>
                  <a:lnTo>
                    <a:pt x="630791" y="17936"/>
                  </a:lnTo>
                  <a:lnTo>
                    <a:pt x="644903" y="21304"/>
                  </a:lnTo>
                  <a:lnTo>
                    <a:pt x="657817" y="24719"/>
                  </a:lnTo>
                  <a:lnTo>
                    <a:pt x="671100" y="26996"/>
                  </a:lnTo>
                  <a:lnTo>
                    <a:pt x="698325" y="29525"/>
                  </a:lnTo>
                  <a:lnTo>
                    <a:pt x="710960" y="31368"/>
                  </a:lnTo>
                  <a:lnTo>
                    <a:pt x="722890" y="33765"/>
                  </a:lnTo>
                  <a:lnTo>
                    <a:pt x="734349" y="36532"/>
                  </a:lnTo>
                  <a:lnTo>
                    <a:pt x="746663" y="38377"/>
                  </a:lnTo>
                  <a:lnTo>
                    <a:pt x="772810" y="40426"/>
                  </a:lnTo>
                  <a:lnTo>
                    <a:pt x="786327" y="43310"/>
                  </a:lnTo>
                  <a:lnTo>
                    <a:pt x="800013" y="47570"/>
                  </a:lnTo>
                  <a:lnTo>
                    <a:pt x="813811" y="52747"/>
                  </a:lnTo>
                  <a:lnTo>
                    <a:pt x="827685" y="56198"/>
                  </a:lnTo>
                  <a:lnTo>
                    <a:pt x="841608" y="58499"/>
                  </a:lnTo>
                  <a:lnTo>
                    <a:pt x="855565" y="60033"/>
                  </a:lnTo>
                  <a:lnTo>
                    <a:pt x="868375" y="62224"/>
                  </a:lnTo>
                  <a:lnTo>
                    <a:pt x="880421" y="64854"/>
                  </a:lnTo>
                  <a:lnTo>
                    <a:pt x="891958" y="67775"/>
                  </a:lnTo>
                  <a:lnTo>
                    <a:pt x="904323" y="69723"/>
                  </a:lnTo>
                  <a:lnTo>
                    <a:pt x="917242" y="71022"/>
                  </a:lnTo>
                  <a:lnTo>
                    <a:pt x="978137" y="736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74824" y="1377805"/>
              <a:ext cx="95626" cy="157765"/>
            </a:xfrm>
            <a:custGeom>
              <a:avLst/>
              <a:gdLst/>
              <a:ahLst/>
              <a:cxnLst/>
              <a:rect l="0" t="0" r="0" b="0"/>
              <a:pathLst>
                <a:path w="95626" h="157765">
                  <a:moveTo>
                    <a:pt x="0" y="0"/>
                  </a:moveTo>
                  <a:lnTo>
                    <a:pt x="16750" y="5583"/>
                  </a:lnTo>
                  <a:lnTo>
                    <a:pt x="25190" y="9565"/>
                  </a:lnTo>
                  <a:lnTo>
                    <a:pt x="34322" y="14557"/>
                  </a:lnTo>
                  <a:lnTo>
                    <a:pt x="43917" y="20222"/>
                  </a:lnTo>
                  <a:lnTo>
                    <a:pt x="52650" y="26336"/>
                  </a:lnTo>
                  <a:lnTo>
                    <a:pt x="60810" y="32750"/>
                  </a:lnTo>
                  <a:lnTo>
                    <a:pt x="68587" y="39362"/>
                  </a:lnTo>
                  <a:lnTo>
                    <a:pt x="76109" y="47277"/>
                  </a:lnTo>
                  <a:lnTo>
                    <a:pt x="83461" y="56059"/>
                  </a:lnTo>
                  <a:lnTo>
                    <a:pt x="90699" y="65419"/>
                  </a:lnTo>
                  <a:lnTo>
                    <a:pt x="94356" y="75166"/>
                  </a:lnTo>
                  <a:lnTo>
                    <a:pt x="95625" y="85169"/>
                  </a:lnTo>
                  <a:lnTo>
                    <a:pt x="95303" y="95344"/>
                  </a:lnTo>
                  <a:lnTo>
                    <a:pt x="91582" y="103296"/>
                  </a:lnTo>
                  <a:lnTo>
                    <a:pt x="85596" y="109766"/>
                  </a:lnTo>
                  <a:lnTo>
                    <a:pt x="78099" y="115247"/>
                  </a:lnTo>
                  <a:lnTo>
                    <a:pt x="68427" y="120071"/>
                  </a:lnTo>
                  <a:lnTo>
                    <a:pt x="57304" y="124455"/>
                  </a:lnTo>
                  <a:lnTo>
                    <a:pt x="45214" y="128546"/>
                  </a:lnTo>
                  <a:lnTo>
                    <a:pt x="34817" y="133611"/>
                  </a:lnTo>
                  <a:lnTo>
                    <a:pt x="25549" y="139325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61614" y="1929178"/>
            <a:ext cx="610022" cy="332106"/>
            <a:chOff x="1861614" y="1929178"/>
            <a:chExt cx="610022" cy="332106"/>
          </a:xfrm>
        </p:grpSpPr>
        <p:sp>
          <p:nvSpPr>
            <p:cNvPr id="49" name="Freeform 48"/>
            <p:cNvSpPr/>
            <p:nvPr/>
          </p:nvSpPr>
          <p:spPr>
            <a:xfrm>
              <a:off x="1861614" y="2008861"/>
              <a:ext cx="94660" cy="10518"/>
            </a:xfrm>
            <a:custGeom>
              <a:avLst/>
              <a:gdLst/>
              <a:ahLst/>
              <a:cxnLst/>
              <a:rect l="0" t="0" r="0" b="0"/>
              <a:pathLst>
                <a:path w="94660" h="10518">
                  <a:moveTo>
                    <a:pt x="0" y="0"/>
                  </a:moveTo>
                  <a:lnTo>
                    <a:pt x="16751" y="5583"/>
                  </a:lnTo>
                  <a:lnTo>
                    <a:pt x="26359" y="7228"/>
                  </a:lnTo>
                  <a:lnTo>
                    <a:pt x="37440" y="8324"/>
                  </a:lnTo>
                  <a:lnTo>
                    <a:pt x="94659" y="10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50931" y="1929178"/>
              <a:ext cx="179546" cy="247965"/>
            </a:xfrm>
            <a:custGeom>
              <a:avLst/>
              <a:gdLst/>
              <a:ahLst/>
              <a:cxnLst/>
              <a:rect l="0" t="0" r="0" b="0"/>
              <a:pathLst>
                <a:path w="179546" h="247965">
                  <a:moveTo>
                    <a:pt x="0" y="6060"/>
                  </a:moveTo>
                  <a:lnTo>
                    <a:pt x="16750" y="476"/>
                  </a:lnTo>
                  <a:lnTo>
                    <a:pt x="25190" y="0"/>
                  </a:lnTo>
                  <a:lnTo>
                    <a:pt x="34323" y="851"/>
                  </a:lnTo>
                  <a:lnTo>
                    <a:pt x="43917" y="2588"/>
                  </a:lnTo>
                  <a:lnTo>
                    <a:pt x="54988" y="3745"/>
                  </a:lnTo>
                  <a:lnTo>
                    <a:pt x="67043" y="4516"/>
                  </a:lnTo>
                  <a:lnTo>
                    <a:pt x="79754" y="5031"/>
                  </a:lnTo>
                  <a:lnTo>
                    <a:pt x="90565" y="7711"/>
                  </a:lnTo>
                  <a:lnTo>
                    <a:pt x="100110" y="11835"/>
                  </a:lnTo>
                  <a:lnTo>
                    <a:pt x="108811" y="16922"/>
                  </a:lnTo>
                  <a:lnTo>
                    <a:pt x="113442" y="23819"/>
                  </a:lnTo>
                  <a:lnTo>
                    <a:pt x="115361" y="31922"/>
                  </a:lnTo>
                  <a:lnTo>
                    <a:pt x="115472" y="40831"/>
                  </a:lnTo>
                  <a:lnTo>
                    <a:pt x="112040" y="49107"/>
                  </a:lnTo>
                  <a:lnTo>
                    <a:pt x="106246" y="56962"/>
                  </a:lnTo>
                  <a:lnTo>
                    <a:pt x="77341" y="86361"/>
                  </a:lnTo>
                  <a:lnTo>
                    <a:pt x="78439" y="92316"/>
                  </a:lnTo>
                  <a:lnTo>
                    <a:pt x="85014" y="97454"/>
                  </a:lnTo>
                  <a:lnTo>
                    <a:pt x="95241" y="102048"/>
                  </a:lnTo>
                  <a:lnTo>
                    <a:pt x="105564" y="106279"/>
                  </a:lnTo>
                  <a:lnTo>
                    <a:pt x="115953" y="110268"/>
                  </a:lnTo>
                  <a:lnTo>
                    <a:pt x="136844" y="117817"/>
                  </a:lnTo>
                  <a:lnTo>
                    <a:pt x="157815" y="125068"/>
                  </a:lnTo>
                  <a:lnTo>
                    <a:pt x="165979" y="130975"/>
                  </a:lnTo>
                  <a:lnTo>
                    <a:pt x="172589" y="138419"/>
                  </a:lnTo>
                  <a:lnTo>
                    <a:pt x="178165" y="146887"/>
                  </a:lnTo>
                  <a:lnTo>
                    <a:pt x="179545" y="156038"/>
                  </a:lnTo>
                  <a:lnTo>
                    <a:pt x="178128" y="165645"/>
                  </a:lnTo>
                  <a:lnTo>
                    <a:pt x="174846" y="175556"/>
                  </a:lnTo>
                  <a:lnTo>
                    <a:pt x="169152" y="184500"/>
                  </a:lnTo>
                  <a:lnTo>
                    <a:pt x="161850" y="192800"/>
                  </a:lnTo>
                  <a:lnTo>
                    <a:pt x="153476" y="200670"/>
                  </a:lnTo>
                  <a:lnTo>
                    <a:pt x="144388" y="208255"/>
                  </a:lnTo>
                  <a:lnTo>
                    <a:pt x="134823" y="215648"/>
                  </a:lnTo>
                  <a:lnTo>
                    <a:pt x="124941" y="222914"/>
                  </a:lnTo>
                  <a:lnTo>
                    <a:pt x="114847" y="228927"/>
                  </a:lnTo>
                  <a:lnTo>
                    <a:pt x="104612" y="234104"/>
                  </a:lnTo>
                  <a:lnTo>
                    <a:pt x="52588" y="2479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03353" y="1935238"/>
              <a:ext cx="168283" cy="326046"/>
            </a:xfrm>
            <a:custGeom>
              <a:avLst/>
              <a:gdLst/>
              <a:ahLst/>
              <a:cxnLst/>
              <a:rect l="0" t="0" r="0" b="0"/>
              <a:pathLst>
                <a:path w="168283" h="326046">
                  <a:moveTo>
                    <a:pt x="0" y="0"/>
                  </a:moveTo>
                  <a:lnTo>
                    <a:pt x="0" y="108978"/>
                  </a:lnTo>
                  <a:lnTo>
                    <a:pt x="1169" y="121734"/>
                  </a:lnTo>
                  <a:lnTo>
                    <a:pt x="3117" y="133744"/>
                  </a:lnTo>
                  <a:lnTo>
                    <a:pt x="5584" y="145256"/>
                  </a:lnTo>
                  <a:lnTo>
                    <a:pt x="7229" y="157606"/>
                  </a:lnTo>
                  <a:lnTo>
                    <a:pt x="8325" y="170513"/>
                  </a:lnTo>
                  <a:lnTo>
                    <a:pt x="9056" y="183793"/>
                  </a:lnTo>
                  <a:lnTo>
                    <a:pt x="11881" y="189140"/>
                  </a:lnTo>
                  <a:lnTo>
                    <a:pt x="16101" y="189198"/>
                  </a:lnTo>
                  <a:lnTo>
                    <a:pt x="21252" y="185732"/>
                  </a:lnTo>
                  <a:lnTo>
                    <a:pt x="27023" y="179915"/>
                  </a:lnTo>
                  <a:lnTo>
                    <a:pt x="33208" y="172531"/>
                  </a:lnTo>
                  <a:lnTo>
                    <a:pt x="39668" y="164103"/>
                  </a:lnTo>
                  <a:lnTo>
                    <a:pt x="47481" y="157315"/>
                  </a:lnTo>
                  <a:lnTo>
                    <a:pt x="56195" y="151622"/>
                  </a:lnTo>
                  <a:lnTo>
                    <a:pt x="65510" y="146657"/>
                  </a:lnTo>
                  <a:lnTo>
                    <a:pt x="75227" y="144516"/>
                  </a:lnTo>
                  <a:lnTo>
                    <a:pt x="85210" y="144257"/>
                  </a:lnTo>
                  <a:lnTo>
                    <a:pt x="95371" y="145254"/>
                  </a:lnTo>
                  <a:lnTo>
                    <a:pt x="103314" y="149424"/>
                  </a:lnTo>
                  <a:lnTo>
                    <a:pt x="109778" y="155709"/>
                  </a:lnTo>
                  <a:lnTo>
                    <a:pt x="115256" y="163406"/>
                  </a:lnTo>
                  <a:lnTo>
                    <a:pt x="120076" y="172043"/>
                  </a:lnTo>
                  <a:lnTo>
                    <a:pt x="124459" y="181307"/>
                  </a:lnTo>
                  <a:lnTo>
                    <a:pt x="128549" y="190988"/>
                  </a:lnTo>
                  <a:lnTo>
                    <a:pt x="132445" y="200949"/>
                  </a:lnTo>
                  <a:lnTo>
                    <a:pt x="139889" y="221365"/>
                  </a:lnTo>
                  <a:lnTo>
                    <a:pt x="142342" y="232886"/>
                  </a:lnTo>
                  <a:lnTo>
                    <a:pt x="143977" y="245241"/>
                  </a:lnTo>
                  <a:lnTo>
                    <a:pt x="145067" y="258152"/>
                  </a:lnTo>
                  <a:lnTo>
                    <a:pt x="146962" y="270266"/>
                  </a:lnTo>
                  <a:lnTo>
                    <a:pt x="149394" y="281847"/>
                  </a:lnTo>
                  <a:lnTo>
                    <a:pt x="168282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52422" y="1535569"/>
            <a:ext cx="599504" cy="1114866"/>
            <a:chOff x="252422" y="1535569"/>
            <a:chExt cx="599504" cy="1114866"/>
          </a:xfrm>
        </p:grpSpPr>
        <p:sp>
          <p:nvSpPr>
            <p:cNvPr id="53" name="Freeform 52"/>
            <p:cNvSpPr/>
            <p:nvPr/>
          </p:nvSpPr>
          <p:spPr>
            <a:xfrm>
              <a:off x="283975" y="1661780"/>
              <a:ext cx="63106" cy="305011"/>
            </a:xfrm>
            <a:custGeom>
              <a:avLst/>
              <a:gdLst/>
              <a:ahLst/>
              <a:cxnLst/>
              <a:rect l="0" t="0" r="0" b="0"/>
              <a:pathLst>
                <a:path w="63106" h="305011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10711" y="70590"/>
                  </a:lnTo>
                  <a:lnTo>
                    <a:pt x="12984" y="82119"/>
                  </a:lnTo>
                  <a:lnTo>
                    <a:pt x="15667" y="93310"/>
                  </a:lnTo>
                  <a:lnTo>
                    <a:pt x="17457" y="105446"/>
                  </a:lnTo>
                  <a:lnTo>
                    <a:pt x="18649" y="118211"/>
                  </a:lnTo>
                  <a:lnTo>
                    <a:pt x="19445" y="131395"/>
                  </a:lnTo>
                  <a:lnTo>
                    <a:pt x="20328" y="158510"/>
                  </a:lnTo>
                  <a:lnTo>
                    <a:pt x="20564" y="172285"/>
                  </a:lnTo>
                  <a:lnTo>
                    <a:pt x="21889" y="184974"/>
                  </a:lnTo>
                  <a:lnTo>
                    <a:pt x="23942" y="196939"/>
                  </a:lnTo>
                  <a:lnTo>
                    <a:pt x="29339" y="220751"/>
                  </a:lnTo>
                  <a:lnTo>
                    <a:pt x="35633" y="246916"/>
                  </a:lnTo>
                  <a:lnTo>
                    <a:pt x="38947" y="259269"/>
                  </a:lnTo>
                  <a:lnTo>
                    <a:pt x="42325" y="271011"/>
                  </a:lnTo>
                  <a:lnTo>
                    <a:pt x="63105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62774" y="1893167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6934" y="1693333"/>
              <a:ext cx="130334" cy="117955"/>
            </a:xfrm>
            <a:custGeom>
              <a:avLst/>
              <a:gdLst/>
              <a:ahLst/>
              <a:cxnLst/>
              <a:rect l="0" t="0" r="0" b="0"/>
              <a:pathLst>
                <a:path w="130334" h="117955">
                  <a:moveTo>
                    <a:pt x="14639" y="0"/>
                  </a:moveTo>
                  <a:lnTo>
                    <a:pt x="14639" y="22334"/>
                  </a:lnTo>
                  <a:lnTo>
                    <a:pt x="13470" y="33587"/>
                  </a:lnTo>
                  <a:lnTo>
                    <a:pt x="11523" y="45764"/>
                  </a:lnTo>
                  <a:lnTo>
                    <a:pt x="9056" y="58556"/>
                  </a:lnTo>
                  <a:lnTo>
                    <a:pt x="6242" y="70590"/>
                  </a:lnTo>
                  <a:lnTo>
                    <a:pt x="3198" y="82119"/>
                  </a:lnTo>
                  <a:lnTo>
                    <a:pt x="0" y="93310"/>
                  </a:lnTo>
                  <a:lnTo>
                    <a:pt x="1374" y="101940"/>
                  </a:lnTo>
                  <a:lnTo>
                    <a:pt x="5796" y="108862"/>
                  </a:lnTo>
                  <a:lnTo>
                    <a:pt x="12249" y="114645"/>
                  </a:lnTo>
                  <a:lnTo>
                    <a:pt x="22395" y="117332"/>
                  </a:lnTo>
                  <a:lnTo>
                    <a:pt x="35002" y="117954"/>
                  </a:lnTo>
                  <a:lnTo>
                    <a:pt x="49249" y="117201"/>
                  </a:lnTo>
                  <a:lnTo>
                    <a:pt x="64591" y="115530"/>
                  </a:lnTo>
                  <a:lnTo>
                    <a:pt x="80662" y="113247"/>
                  </a:lnTo>
                  <a:lnTo>
                    <a:pt x="130333" y="1051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67784" y="1724886"/>
              <a:ext cx="16578" cy="199835"/>
            </a:xfrm>
            <a:custGeom>
              <a:avLst/>
              <a:gdLst/>
              <a:ahLst/>
              <a:cxnLst/>
              <a:rect l="0" t="0" r="0" b="0"/>
              <a:pathLst>
                <a:path w="16578" h="199835">
                  <a:moveTo>
                    <a:pt x="10518" y="0"/>
                  </a:moveTo>
                  <a:lnTo>
                    <a:pt x="16101" y="27917"/>
                  </a:lnTo>
                  <a:lnTo>
                    <a:pt x="16577" y="40815"/>
                  </a:lnTo>
                  <a:lnTo>
                    <a:pt x="15726" y="54088"/>
                  </a:lnTo>
                  <a:lnTo>
                    <a:pt x="13990" y="67611"/>
                  </a:lnTo>
                  <a:lnTo>
                    <a:pt x="11664" y="80133"/>
                  </a:lnTo>
                  <a:lnTo>
                    <a:pt x="8945" y="91986"/>
                  </a:lnTo>
                  <a:lnTo>
                    <a:pt x="5963" y="103394"/>
                  </a:lnTo>
                  <a:lnTo>
                    <a:pt x="3976" y="116843"/>
                  </a:lnTo>
                  <a:lnTo>
                    <a:pt x="2650" y="131652"/>
                  </a:lnTo>
                  <a:lnTo>
                    <a:pt x="0" y="1998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0538" y="2073428"/>
              <a:ext cx="125105" cy="177339"/>
            </a:xfrm>
            <a:custGeom>
              <a:avLst/>
              <a:gdLst/>
              <a:ahLst/>
              <a:cxnLst/>
              <a:rect l="0" t="0" r="0" b="0"/>
              <a:pathLst>
                <a:path w="125105" h="177339">
                  <a:moveTo>
                    <a:pt x="21035" y="9056"/>
                  </a:moveTo>
                  <a:lnTo>
                    <a:pt x="43369" y="3473"/>
                  </a:lnTo>
                  <a:lnTo>
                    <a:pt x="54622" y="1828"/>
                  </a:lnTo>
                  <a:lnTo>
                    <a:pt x="66799" y="731"/>
                  </a:lnTo>
                  <a:lnTo>
                    <a:pt x="79591" y="0"/>
                  </a:lnTo>
                  <a:lnTo>
                    <a:pt x="91625" y="682"/>
                  </a:lnTo>
                  <a:lnTo>
                    <a:pt x="103154" y="2304"/>
                  </a:lnTo>
                  <a:lnTo>
                    <a:pt x="114345" y="4555"/>
                  </a:lnTo>
                  <a:lnTo>
                    <a:pt x="120638" y="9561"/>
                  </a:lnTo>
                  <a:lnTo>
                    <a:pt x="123664" y="16404"/>
                  </a:lnTo>
                  <a:lnTo>
                    <a:pt x="124513" y="24473"/>
                  </a:lnTo>
                  <a:lnTo>
                    <a:pt x="121573" y="32189"/>
                  </a:lnTo>
                  <a:lnTo>
                    <a:pt x="116107" y="39670"/>
                  </a:lnTo>
                  <a:lnTo>
                    <a:pt x="108958" y="46995"/>
                  </a:lnTo>
                  <a:lnTo>
                    <a:pt x="100685" y="53046"/>
                  </a:lnTo>
                  <a:lnTo>
                    <a:pt x="91665" y="58250"/>
                  </a:lnTo>
                  <a:lnTo>
                    <a:pt x="82145" y="62887"/>
                  </a:lnTo>
                  <a:lnTo>
                    <a:pt x="72292" y="67147"/>
                  </a:lnTo>
                  <a:lnTo>
                    <a:pt x="62218" y="71156"/>
                  </a:lnTo>
                  <a:lnTo>
                    <a:pt x="51996" y="74997"/>
                  </a:lnTo>
                  <a:lnTo>
                    <a:pt x="49856" y="77558"/>
                  </a:lnTo>
                  <a:lnTo>
                    <a:pt x="53104" y="79265"/>
                  </a:lnTo>
                  <a:lnTo>
                    <a:pt x="59944" y="80403"/>
                  </a:lnTo>
                  <a:lnTo>
                    <a:pt x="68009" y="82330"/>
                  </a:lnTo>
                  <a:lnTo>
                    <a:pt x="76892" y="84784"/>
                  </a:lnTo>
                  <a:lnTo>
                    <a:pt x="96111" y="90626"/>
                  </a:lnTo>
                  <a:lnTo>
                    <a:pt x="116339" y="97118"/>
                  </a:lnTo>
                  <a:lnTo>
                    <a:pt x="121967" y="102823"/>
                  </a:lnTo>
                  <a:lnTo>
                    <a:pt x="124550" y="110132"/>
                  </a:lnTo>
                  <a:lnTo>
                    <a:pt x="125104" y="118510"/>
                  </a:lnTo>
                  <a:lnTo>
                    <a:pt x="123136" y="126433"/>
                  </a:lnTo>
                  <a:lnTo>
                    <a:pt x="119486" y="134052"/>
                  </a:lnTo>
                  <a:lnTo>
                    <a:pt x="114716" y="141469"/>
                  </a:lnTo>
                  <a:lnTo>
                    <a:pt x="106862" y="147582"/>
                  </a:lnTo>
                  <a:lnTo>
                    <a:pt x="96951" y="152826"/>
                  </a:lnTo>
                  <a:lnTo>
                    <a:pt x="85669" y="157491"/>
                  </a:lnTo>
                  <a:lnTo>
                    <a:pt x="74642" y="161769"/>
                  </a:lnTo>
                  <a:lnTo>
                    <a:pt x="63785" y="165790"/>
                  </a:lnTo>
                  <a:lnTo>
                    <a:pt x="0" y="1773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2422" y="2314003"/>
              <a:ext cx="599504" cy="41940"/>
            </a:xfrm>
            <a:custGeom>
              <a:avLst/>
              <a:gdLst/>
              <a:ahLst/>
              <a:cxnLst/>
              <a:rect l="0" t="0" r="0" b="0"/>
              <a:pathLst>
                <a:path w="599504" h="41940">
                  <a:moveTo>
                    <a:pt x="0" y="41939"/>
                  </a:moveTo>
                  <a:lnTo>
                    <a:pt x="27917" y="36355"/>
                  </a:lnTo>
                  <a:lnTo>
                    <a:pt x="41984" y="34711"/>
                  </a:lnTo>
                  <a:lnTo>
                    <a:pt x="57205" y="33614"/>
                  </a:lnTo>
                  <a:lnTo>
                    <a:pt x="73195" y="32883"/>
                  </a:lnTo>
                  <a:lnTo>
                    <a:pt x="87361" y="31227"/>
                  </a:lnTo>
                  <a:lnTo>
                    <a:pt x="100311" y="28954"/>
                  </a:lnTo>
                  <a:lnTo>
                    <a:pt x="112450" y="26271"/>
                  </a:lnTo>
                  <a:lnTo>
                    <a:pt x="125218" y="24482"/>
                  </a:lnTo>
                  <a:lnTo>
                    <a:pt x="138404" y="23289"/>
                  </a:lnTo>
                  <a:lnTo>
                    <a:pt x="151869" y="22494"/>
                  </a:lnTo>
                  <a:lnTo>
                    <a:pt x="165520" y="20795"/>
                  </a:lnTo>
                  <a:lnTo>
                    <a:pt x="179295" y="18494"/>
                  </a:lnTo>
                  <a:lnTo>
                    <a:pt x="193153" y="15791"/>
                  </a:lnTo>
                  <a:lnTo>
                    <a:pt x="207067" y="13989"/>
                  </a:lnTo>
                  <a:lnTo>
                    <a:pt x="221017" y="12788"/>
                  </a:lnTo>
                  <a:lnTo>
                    <a:pt x="234991" y="11987"/>
                  </a:lnTo>
                  <a:lnTo>
                    <a:pt x="262983" y="11098"/>
                  </a:lnTo>
                  <a:lnTo>
                    <a:pt x="276992" y="10860"/>
                  </a:lnTo>
                  <a:lnTo>
                    <a:pt x="292175" y="9534"/>
                  </a:lnTo>
                  <a:lnTo>
                    <a:pt x="308139" y="7480"/>
                  </a:lnTo>
                  <a:lnTo>
                    <a:pt x="324626" y="4943"/>
                  </a:lnTo>
                  <a:lnTo>
                    <a:pt x="340291" y="3251"/>
                  </a:lnTo>
                  <a:lnTo>
                    <a:pt x="355409" y="2124"/>
                  </a:lnTo>
                  <a:lnTo>
                    <a:pt x="370162" y="1372"/>
                  </a:lnTo>
                  <a:lnTo>
                    <a:pt x="399020" y="537"/>
                  </a:lnTo>
                  <a:lnTo>
                    <a:pt x="472385" y="0"/>
                  </a:lnTo>
                  <a:lnTo>
                    <a:pt x="492554" y="1125"/>
                  </a:lnTo>
                  <a:lnTo>
                    <a:pt x="511843" y="3043"/>
                  </a:lnTo>
                  <a:lnTo>
                    <a:pt x="599503" y="103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99503" y="2461551"/>
              <a:ext cx="168282" cy="157332"/>
            </a:xfrm>
            <a:custGeom>
              <a:avLst/>
              <a:gdLst/>
              <a:ahLst/>
              <a:cxnLst/>
              <a:rect l="0" t="0" r="0" b="0"/>
              <a:pathLst>
                <a:path w="168282" h="157332">
                  <a:moveTo>
                    <a:pt x="0" y="10084"/>
                  </a:moveTo>
                  <a:lnTo>
                    <a:pt x="16750" y="4501"/>
                  </a:lnTo>
                  <a:lnTo>
                    <a:pt x="26359" y="2856"/>
                  </a:lnTo>
                  <a:lnTo>
                    <a:pt x="37439" y="1759"/>
                  </a:lnTo>
                  <a:lnTo>
                    <a:pt x="49500" y="1028"/>
                  </a:lnTo>
                  <a:lnTo>
                    <a:pt x="78483" y="216"/>
                  </a:lnTo>
                  <a:lnTo>
                    <a:pt x="94392" y="0"/>
                  </a:lnTo>
                  <a:lnTo>
                    <a:pt x="108504" y="1024"/>
                  </a:lnTo>
                  <a:lnTo>
                    <a:pt x="121418" y="2875"/>
                  </a:lnTo>
                  <a:lnTo>
                    <a:pt x="133533" y="5278"/>
                  </a:lnTo>
                  <a:lnTo>
                    <a:pt x="140441" y="11555"/>
                  </a:lnTo>
                  <a:lnTo>
                    <a:pt x="143878" y="20413"/>
                  </a:lnTo>
                  <a:lnTo>
                    <a:pt x="145001" y="30994"/>
                  </a:lnTo>
                  <a:lnTo>
                    <a:pt x="143412" y="40385"/>
                  </a:lnTo>
                  <a:lnTo>
                    <a:pt x="140016" y="48982"/>
                  </a:lnTo>
                  <a:lnTo>
                    <a:pt x="135414" y="57052"/>
                  </a:lnTo>
                  <a:lnTo>
                    <a:pt x="127672" y="64768"/>
                  </a:lnTo>
                  <a:lnTo>
                    <a:pt x="117836" y="72250"/>
                  </a:lnTo>
                  <a:lnTo>
                    <a:pt x="106604" y="79575"/>
                  </a:lnTo>
                  <a:lnTo>
                    <a:pt x="95610" y="85627"/>
                  </a:lnTo>
                  <a:lnTo>
                    <a:pt x="84775" y="90830"/>
                  </a:lnTo>
                  <a:lnTo>
                    <a:pt x="74046" y="95468"/>
                  </a:lnTo>
                  <a:lnTo>
                    <a:pt x="64556" y="100897"/>
                  </a:lnTo>
                  <a:lnTo>
                    <a:pt x="55892" y="106853"/>
                  </a:lnTo>
                  <a:lnTo>
                    <a:pt x="47779" y="113161"/>
                  </a:lnTo>
                  <a:lnTo>
                    <a:pt x="44707" y="119704"/>
                  </a:lnTo>
                  <a:lnTo>
                    <a:pt x="44997" y="126403"/>
                  </a:lnTo>
                  <a:lnTo>
                    <a:pt x="47527" y="133206"/>
                  </a:lnTo>
                  <a:lnTo>
                    <a:pt x="55057" y="137742"/>
                  </a:lnTo>
                  <a:lnTo>
                    <a:pt x="65920" y="140766"/>
                  </a:lnTo>
                  <a:lnTo>
                    <a:pt x="79005" y="142781"/>
                  </a:lnTo>
                  <a:lnTo>
                    <a:pt x="92403" y="145294"/>
                  </a:lnTo>
                  <a:lnTo>
                    <a:pt x="106010" y="148137"/>
                  </a:lnTo>
                  <a:lnTo>
                    <a:pt x="168281" y="1573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36563" y="1535569"/>
              <a:ext cx="1" cy="42071"/>
            </a:xfrm>
            <a:custGeom>
              <a:avLst/>
              <a:gdLst/>
              <a:ahLst/>
              <a:cxnLst/>
              <a:rect l="0" t="0" r="0" b="0"/>
              <a:pathLst>
                <a:path w="1" h="42071">
                  <a:moveTo>
                    <a:pt x="0" y="0"/>
                  </a:moveTo>
                  <a:lnTo>
                    <a:pt x="0" y="42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59941" y="2471635"/>
              <a:ext cx="55587" cy="103494"/>
            </a:xfrm>
            <a:custGeom>
              <a:avLst/>
              <a:gdLst/>
              <a:ahLst/>
              <a:cxnLst/>
              <a:rect l="0" t="0" r="0" b="0"/>
              <a:pathLst>
                <a:path w="55587" h="103494">
                  <a:moveTo>
                    <a:pt x="55586" y="0"/>
                  </a:moveTo>
                  <a:lnTo>
                    <a:pt x="44420" y="16750"/>
                  </a:lnTo>
                  <a:lnTo>
                    <a:pt x="38793" y="24022"/>
                  </a:lnTo>
                  <a:lnTo>
                    <a:pt x="32705" y="31207"/>
                  </a:lnTo>
                  <a:lnTo>
                    <a:pt x="26308" y="38334"/>
                  </a:lnTo>
                  <a:lnTo>
                    <a:pt x="20876" y="46591"/>
                  </a:lnTo>
                  <a:lnTo>
                    <a:pt x="16085" y="55602"/>
                  </a:lnTo>
                  <a:lnTo>
                    <a:pt x="11723" y="65115"/>
                  </a:lnTo>
                  <a:lnTo>
                    <a:pt x="7646" y="74963"/>
                  </a:lnTo>
                  <a:lnTo>
                    <a:pt x="3760" y="85034"/>
                  </a:lnTo>
                  <a:lnTo>
                    <a:pt x="0" y="95254"/>
                  </a:lnTo>
                  <a:lnTo>
                    <a:pt x="2168" y="100899"/>
                  </a:lnTo>
                  <a:lnTo>
                    <a:pt x="8288" y="103493"/>
                  </a:lnTo>
                  <a:lnTo>
                    <a:pt x="45069" y="946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68115" y="2482153"/>
              <a:ext cx="42072" cy="157765"/>
            </a:xfrm>
            <a:custGeom>
              <a:avLst/>
              <a:gdLst/>
              <a:ahLst/>
              <a:cxnLst/>
              <a:rect l="0" t="0" r="0" b="0"/>
              <a:pathLst>
                <a:path w="42072" h="157765">
                  <a:moveTo>
                    <a:pt x="42071" y="0"/>
                  </a:moveTo>
                  <a:lnTo>
                    <a:pt x="36487" y="22334"/>
                  </a:lnTo>
                  <a:lnTo>
                    <a:pt x="33674" y="32418"/>
                  </a:lnTo>
                  <a:lnTo>
                    <a:pt x="27432" y="52972"/>
                  </a:lnTo>
                  <a:lnTo>
                    <a:pt x="10437" y="105226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31221" y="2618882"/>
              <a:ext cx="10519" cy="31553"/>
            </a:xfrm>
            <a:custGeom>
              <a:avLst/>
              <a:gdLst/>
              <a:ahLst/>
              <a:cxnLst/>
              <a:rect l="0" t="0" r="0" b="0"/>
              <a:pathLst>
                <a:path w="10519" h="31553">
                  <a:moveTo>
                    <a:pt x="10518" y="0"/>
                  </a:moveTo>
                  <a:lnTo>
                    <a:pt x="0" y="315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555776" y="1893167"/>
            <a:ext cx="862444" cy="294494"/>
            <a:chOff x="2555776" y="1893167"/>
            <a:chExt cx="862444" cy="294494"/>
          </a:xfrm>
        </p:grpSpPr>
        <p:sp>
          <p:nvSpPr>
            <p:cNvPr id="65" name="Freeform 64"/>
            <p:cNvSpPr/>
            <p:nvPr/>
          </p:nvSpPr>
          <p:spPr>
            <a:xfrm>
              <a:off x="2555776" y="2040414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10517"/>
                  </a:moveTo>
                  <a:lnTo>
                    <a:pt x="22334" y="4934"/>
                  </a:lnTo>
                  <a:lnTo>
                    <a:pt x="33587" y="3289"/>
                  </a:lnTo>
                  <a:lnTo>
                    <a:pt x="45764" y="2192"/>
                  </a:lnTo>
                  <a:lnTo>
                    <a:pt x="58556" y="1461"/>
                  </a:lnTo>
                  <a:lnTo>
                    <a:pt x="85235" y="649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29234" y="1914202"/>
              <a:ext cx="115694" cy="110105"/>
            </a:xfrm>
            <a:custGeom>
              <a:avLst/>
              <a:gdLst/>
              <a:ahLst/>
              <a:cxnLst/>
              <a:rect l="0" t="0" r="0" b="0"/>
              <a:pathLst>
                <a:path w="115694" h="110105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7"/>
                  </a:lnTo>
                  <a:lnTo>
                    <a:pt x="8374" y="70590"/>
                  </a:lnTo>
                  <a:lnTo>
                    <a:pt x="6751" y="82119"/>
                  </a:lnTo>
                  <a:lnTo>
                    <a:pt x="4500" y="93311"/>
                  </a:lnTo>
                  <a:lnTo>
                    <a:pt x="7675" y="100772"/>
                  </a:lnTo>
                  <a:lnTo>
                    <a:pt x="14465" y="105746"/>
                  </a:lnTo>
                  <a:lnTo>
                    <a:pt x="23667" y="109062"/>
                  </a:lnTo>
                  <a:lnTo>
                    <a:pt x="34476" y="110104"/>
                  </a:lnTo>
                  <a:lnTo>
                    <a:pt x="46356" y="109630"/>
                  </a:lnTo>
                  <a:lnTo>
                    <a:pt x="115693" y="1051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966445" y="1893167"/>
              <a:ext cx="31071" cy="294494"/>
            </a:xfrm>
            <a:custGeom>
              <a:avLst/>
              <a:gdLst/>
              <a:ahLst/>
              <a:cxnLst/>
              <a:rect l="0" t="0" r="0" b="0"/>
              <a:pathLst>
                <a:path w="31071" h="294494">
                  <a:moveTo>
                    <a:pt x="31070" y="0"/>
                  </a:moveTo>
                  <a:lnTo>
                    <a:pt x="25487" y="16750"/>
                  </a:lnTo>
                  <a:lnTo>
                    <a:pt x="22673" y="27528"/>
                  </a:lnTo>
                  <a:lnTo>
                    <a:pt x="16431" y="55084"/>
                  </a:lnTo>
                  <a:lnTo>
                    <a:pt x="14299" y="70613"/>
                  </a:lnTo>
                  <a:lnTo>
                    <a:pt x="12878" y="86809"/>
                  </a:lnTo>
                  <a:lnTo>
                    <a:pt x="11930" y="103449"/>
                  </a:lnTo>
                  <a:lnTo>
                    <a:pt x="10130" y="119217"/>
                  </a:lnTo>
                  <a:lnTo>
                    <a:pt x="7761" y="134403"/>
                  </a:lnTo>
                  <a:lnTo>
                    <a:pt x="5013" y="149202"/>
                  </a:lnTo>
                  <a:lnTo>
                    <a:pt x="3181" y="163742"/>
                  </a:lnTo>
                  <a:lnTo>
                    <a:pt x="1960" y="178110"/>
                  </a:lnTo>
                  <a:lnTo>
                    <a:pt x="1145" y="192363"/>
                  </a:lnTo>
                  <a:lnTo>
                    <a:pt x="241" y="220665"/>
                  </a:lnTo>
                  <a:lnTo>
                    <a:pt x="0" y="234757"/>
                  </a:lnTo>
                  <a:lnTo>
                    <a:pt x="1007" y="247657"/>
                  </a:lnTo>
                  <a:lnTo>
                    <a:pt x="2848" y="259763"/>
                  </a:lnTo>
                  <a:lnTo>
                    <a:pt x="10035" y="294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02691" y="2124554"/>
              <a:ext cx="10519" cy="31554"/>
            </a:xfrm>
            <a:custGeom>
              <a:avLst/>
              <a:gdLst/>
              <a:ahLst/>
              <a:cxnLst/>
              <a:rect l="0" t="0" r="0" b="0"/>
              <a:pathLst>
                <a:path w="10519" h="31554">
                  <a:moveTo>
                    <a:pt x="10518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207867" y="1899178"/>
              <a:ext cx="210353" cy="288483"/>
            </a:xfrm>
            <a:custGeom>
              <a:avLst/>
              <a:gdLst/>
              <a:ahLst/>
              <a:cxnLst/>
              <a:rect l="0" t="0" r="0" b="0"/>
              <a:pathLst>
                <a:path w="210353" h="288483">
                  <a:moveTo>
                    <a:pt x="0" y="36060"/>
                  </a:moveTo>
                  <a:lnTo>
                    <a:pt x="11167" y="24893"/>
                  </a:lnTo>
                  <a:lnTo>
                    <a:pt x="17962" y="20435"/>
                  </a:lnTo>
                  <a:lnTo>
                    <a:pt x="25998" y="16294"/>
                  </a:lnTo>
                  <a:lnTo>
                    <a:pt x="34862" y="12365"/>
                  </a:lnTo>
                  <a:lnTo>
                    <a:pt x="45445" y="8577"/>
                  </a:lnTo>
                  <a:lnTo>
                    <a:pt x="57175" y="4883"/>
                  </a:lnTo>
                  <a:lnTo>
                    <a:pt x="69669" y="1252"/>
                  </a:lnTo>
                  <a:lnTo>
                    <a:pt x="82674" y="0"/>
                  </a:lnTo>
                  <a:lnTo>
                    <a:pt x="96018" y="333"/>
                  </a:lnTo>
                  <a:lnTo>
                    <a:pt x="109588" y="1725"/>
                  </a:lnTo>
                  <a:lnTo>
                    <a:pt x="122141" y="4989"/>
                  </a:lnTo>
                  <a:lnTo>
                    <a:pt x="134015" y="9503"/>
                  </a:lnTo>
                  <a:lnTo>
                    <a:pt x="145437" y="14849"/>
                  </a:lnTo>
                  <a:lnTo>
                    <a:pt x="154220" y="21919"/>
                  </a:lnTo>
                  <a:lnTo>
                    <a:pt x="161245" y="30139"/>
                  </a:lnTo>
                  <a:lnTo>
                    <a:pt x="167096" y="39124"/>
                  </a:lnTo>
                  <a:lnTo>
                    <a:pt x="172166" y="48620"/>
                  </a:lnTo>
                  <a:lnTo>
                    <a:pt x="176714" y="58457"/>
                  </a:lnTo>
                  <a:lnTo>
                    <a:pt x="180915" y="68520"/>
                  </a:lnTo>
                  <a:lnTo>
                    <a:pt x="183716" y="79904"/>
                  </a:lnTo>
                  <a:lnTo>
                    <a:pt x="185583" y="92167"/>
                  </a:lnTo>
                  <a:lnTo>
                    <a:pt x="186828" y="105018"/>
                  </a:lnTo>
                  <a:lnTo>
                    <a:pt x="186489" y="119428"/>
                  </a:lnTo>
                  <a:lnTo>
                    <a:pt x="185094" y="134877"/>
                  </a:lnTo>
                  <a:lnTo>
                    <a:pt x="182996" y="151020"/>
                  </a:lnTo>
                  <a:lnTo>
                    <a:pt x="179260" y="165288"/>
                  </a:lnTo>
                  <a:lnTo>
                    <a:pt x="174432" y="178306"/>
                  </a:lnTo>
                  <a:lnTo>
                    <a:pt x="168876" y="190490"/>
                  </a:lnTo>
                  <a:lnTo>
                    <a:pt x="162835" y="202119"/>
                  </a:lnTo>
                  <a:lnTo>
                    <a:pt x="156470" y="213377"/>
                  </a:lnTo>
                  <a:lnTo>
                    <a:pt x="149890" y="224389"/>
                  </a:lnTo>
                  <a:lnTo>
                    <a:pt x="141997" y="232898"/>
                  </a:lnTo>
                  <a:lnTo>
                    <a:pt x="133229" y="239740"/>
                  </a:lnTo>
                  <a:lnTo>
                    <a:pt x="123878" y="245470"/>
                  </a:lnTo>
                  <a:lnTo>
                    <a:pt x="112969" y="250458"/>
                  </a:lnTo>
                  <a:lnTo>
                    <a:pt x="101023" y="254952"/>
                  </a:lnTo>
                  <a:lnTo>
                    <a:pt x="88384" y="259117"/>
                  </a:lnTo>
                  <a:lnTo>
                    <a:pt x="76452" y="260725"/>
                  </a:lnTo>
                  <a:lnTo>
                    <a:pt x="64991" y="260628"/>
                  </a:lnTo>
                  <a:lnTo>
                    <a:pt x="53845" y="259395"/>
                  </a:lnTo>
                  <a:lnTo>
                    <a:pt x="42908" y="256236"/>
                  </a:lnTo>
                  <a:lnTo>
                    <a:pt x="32111" y="251793"/>
                  </a:lnTo>
                  <a:lnTo>
                    <a:pt x="21408" y="246493"/>
                  </a:lnTo>
                  <a:lnTo>
                    <a:pt x="16609" y="240623"/>
                  </a:lnTo>
                  <a:lnTo>
                    <a:pt x="15747" y="234372"/>
                  </a:lnTo>
                  <a:lnTo>
                    <a:pt x="17510" y="227868"/>
                  </a:lnTo>
                  <a:lnTo>
                    <a:pt x="23359" y="222363"/>
                  </a:lnTo>
                  <a:lnTo>
                    <a:pt x="31934" y="217524"/>
                  </a:lnTo>
                  <a:lnTo>
                    <a:pt x="42324" y="213130"/>
                  </a:lnTo>
                  <a:lnTo>
                    <a:pt x="55095" y="210200"/>
                  </a:lnTo>
                  <a:lnTo>
                    <a:pt x="69451" y="208247"/>
                  </a:lnTo>
                  <a:lnTo>
                    <a:pt x="84865" y="206945"/>
                  </a:lnTo>
                  <a:lnTo>
                    <a:pt x="98647" y="208414"/>
                  </a:lnTo>
                  <a:lnTo>
                    <a:pt x="111341" y="211731"/>
                  </a:lnTo>
                  <a:lnTo>
                    <a:pt x="123309" y="216280"/>
                  </a:lnTo>
                  <a:lnTo>
                    <a:pt x="133625" y="221649"/>
                  </a:lnTo>
                  <a:lnTo>
                    <a:pt x="142840" y="227566"/>
                  </a:lnTo>
                  <a:lnTo>
                    <a:pt x="151320" y="233848"/>
                  </a:lnTo>
                  <a:lnTo>
                    <a:pt x="159311" y="240373"/>
                  </a:lnTo>
                  <a:lnTo>
                    <a:pt x="166976" y="247060"/>
                  </a:lnTo>
                  <a:lnTo>
                    <a:pt x="174423" y="253856"/>
                  </a:lnTo>
                  <a:lnTo>
                    <a:pt x="188930" y="267639"/>
                  </a:lnTo>
                  <a:lnTo>
                    <a:pt x="210352" y="2884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71922" y="1903685"/>
            <a:ext cx="1770522" cy="567951"/>
            <a:chOff x="4171922" y="1903685"/>
            <a:chExt cx="1770522" cy="567951"/>
          </a:xfrm>
        </p:grpSpPr>
        <p:sp>
          <p:nvSpPr>
            <p:cNvPr id="71" name="Freeform 70"/>
            <p:cNvSpPr/>
            <p:nvPr/>
          </p:nvSpPr>
          <p:spPr>
            <a:xfrm>
              <a:off x="4171922" y="1930442"/>
              <a:ext cx="219653" cy="292815"/>
            </a:xfrm>
            <a:custGeom>
              <a:avLst/>
              <a:gdLst/>
              <a:ahLst/>
              <a:cxnLst/>
              <a:rect l="0" t="0" r="0" b="0"/>
              <a:pathLst>
                <a:path w="219653" h="292815">
                  <a:moveTo>
                    <a:pt x="161328" y="25831"/>
                  </a:moveTo>
                  <a:lnTo>
                    <a:pt x="102772" y="11192"/>
                  </a:lnTo>
                  <a:lnTo>
                    <a:pt x="90738" y="7891"/>
                  </a:lnTo>
                  <a:lnTo>
                    <a:pt x="68018" y="1107"/>
                  </a:lnTo>
                  <a:lnTo>
                    <a:pt x="57051" y="0"/>
                  </a:lnTo>
                  <a:lnTo>
                    <a:pt x="46234" y="430"/>
                  </a:lnTo>
                  <a:lnTo>
                    <a:pt x="35516" y="1885"/>
                  </a:lnTo>
                  <a:lnTo>
                    <a:pt x="28372" y="8698"/>
                  </a:lnTo>
                  <a:lnTo>
                    <a:pt x="23608" y="19084"/>
                  </a:lnTo>
                  <a:lnTo>
                    <a:pt x="10380" y="72152"/>
                  </a:lnTo>
                  <a:lnTo>
                    <a:pt x="6939" y="84758"/>
                  </a:lnTo>
                  <a:lnTo>
                    <a:pt x="0" y="108115"/>
                  </a:lnTo>
                  <a:lnTo>
                    <a:pt x="2357" y="115745"/>
                  </a:lnTo>
                  <a:lnTo>
                    <a:pt x="8602" y="120833"/>
                  </a:lnTo>
                  <a:lnTo>
                    <a:pt x="17440" y="124224"/>
                  </a:lnTo>
                  <a:lnTo>
                    <a:pt x="26838" y="125316"/>
                  </a:lnTo>
                  <a:lnTo>
                    <a:pt x="36610" y="124876"/>
                  </a:lnTo>
                  <a:lnTo>
                    <a:pt x="46630" y="123414"/>
                  </a:lnTo>
                  <a:lnTo>
                    <a:pt x="57984" y="122439"/>
                  </a:lnTo>
                  <a:lnTo>
                    <a:pt x="70228" y="121789"/>
                  </a:lnTo>
                  <a:lnTo>
                    <a:pt x="83065" y="121356"/>
                  </a:lnTo>
                  <a:lnTo>
                    <a:pt x="95129" y="122236"/>
                  </a:lnTo>
                  <a:lnTo>
                    <a:pt x="106678" y="123991"/>
                  </a:lnTo>
                  <a:lnTo>
                    <a:pt x="117883" y="126329"/>
                  </a:lnTo>
                  <a:lnTo>
                    <a:pt x="128859" y="130226"/>
                  </a:lnTo>
                  <a:lnTo>
                    <a:pt x="139682" y="135161"/>
                  </a:lnTo>
                  <a:lnTo>
                    <a:pt x="150403" y="140788"/>
                  </a:lnTo>
                  <a:lnTo>
                    <a:pt x="161056" y="146876"/>
                  </a:lnTo>
                  <a:lnTo>
                    <a:pt x="171665" y="153273"/>
                  </a:lnTo>
                  <a:lnTo>
                    <a:pt x="182242" y="159874"/>
                  </a:lnTo>
                  <a:lnTo>
                    <a:pt x="191632" y="168950"/>
                  </a:lnTo>
                  <a:lnTo>
                    <a:pt x="200228" y="179674"/>
                  </a:lnTo>
                  <a:lnTo>
                    <a:pt x="208297" y="191499"/>
                  </a:lnTo>
                  <a:lnTo>
                    <a:pt x="213676" y="204056"/>
                  </a:lnTo>
                  <a:lnTo>
                    <a:pt x="217262" y="217102"/>
                  </a:lnTo>
                  <a:lnTo>
                    <a:pt x="219652" y="230474"/>
                  </a:lnTo>
                  <a:lnTo>
                    <a:pt x="218909" y="241726"/>
                  </a:lnTo>
                  <a:lnTo>
                    <a:pt x="216076" y="251565"/>
                  </a:lnTo>
                  <a:lnTo>
                    <a:pt x="211850" y="260461"/>
                  </a:lnTo>
                  <a:lnTo>
                    <a:pt x="205527" y="267560"/>
                  </a:lnTo>
                  <a:lnTo>
                    <a:pt x="197806" y="273462"/>
                  </a:lnTo>
                  <a:lnTo>
                    <a:pt x="189152" y="278565"/>
                  </a:lnTo>
                  <a:lnTo>
                    <a:pt x="179878" y="283135"/>
                  </a:lnTo>
                  <a:lnTo>
                    <a:pt x="170189" y="287351"/>
                  </a:lnTo>
                  <a:lnTo>
                    <a:pt x="160224" y="291330"/>
                  </a:lnTo>
                  <a:lnTo>
                    <a:pt x="148905" y="292814"/>
                  </a:lnTo>
                  <a:lnTo>
                    <a:pt x="136685" y="292635"/>
                  </a:lnTo>
                  <a:lnTo>
                    <a:pt x="66670" y="2887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86563" y="1903685"/>
              <a:ext cx="197995" cy="378634"/>
            </a:xfrm>
            <a:custGeom>
              <a:avLst/>
              <a:gdLst/>
              <a:ahLst/>
              <a:cxnLst/>
              <a:rect l="0" t="0" r="0" b="0"/>
              <a:pathLst>
                <a:path w="197995" h="378634">
                  <a:moveTo>
                    <a:pt x="130662" y="0"/>
                  </a:moveTo>
                  <a:lnTo>
                    <a:pt x="113912" y="11167"/>
                  </a:lnTo>
                  <a:lnTo>
                    <a:pt x="104303" y="15625"/>
                  </a:lnTo>
                  <a:lnTo>
                    <a:pt x="93223" y="19765"/>
                  </a:lnTo>
                  <a:lnTo>
                    <a:pt x="81162" y="23695"/>
                  </a:lnTo>
                  <a:lnTo>
                    <a:pt x="68446" y="26314"/>
                  </a:lnTo>
                  <a:lnTo>
                    <a:pt x="55295" y="28060"/>
                  </a:lnTo>
                  <a:lnTo>
                    <a:pt x="41853" y="29224"/>
                  </a:lnTo>
                  <a:lnTo>
                    <a:pt x="31723" y="34675"/>
                  </a:lnTo>
                  <a:lnTo>
                    <a:pt x="23801" y="42983"/>
                  </a:lnTo>
                  <a:lnTo>
                    <a:pt x="17351" y="53196"/>
                  </a:lnTo>
                  <a:lnTo>
                    <a:pt x="13051" y="64680"/>
                  </a:lnTo>
                  <a:lnTo>
                    <a:pt x="10185" y="77010"/>
                  </a:lnTo>
                  <a:lnTo>
                    <a:pt x="8273" y="89904"/>
                  </a:lnTo>
                  <a:lnTo>
                    <a:pt x="5831" y="102007"/>
                  </a:lnTo>
                  <a:lnTo>
                    <a:pt x="3034" y="113581"/>
                  </a:lnTo>
                  <a:lnTo>
                    <a:pt x="0" y="124803"/>
                  </a:lnTo>
                  <a:lnTo>
                    <a:pt x="2652" y="132284"/>
                  </a:lnTo>
                  <a:lnTo>
                    <a:pt x="9095" y="137271"/>
                  </a:lnTo>
                  <a:lnTo>
                    <a:pt x="18065" y="140596"/>
                  </a:lnTo>
                  <a:lnTo>
                    <a:pt x="28719" y="142813"/>
                  </a:lnTo>
                  <a:lnTo>
                    <a:pt x="40496" y="144291"/>
                  </a:lnTo>
                  <a:lnTo>
                    <a:pt x="53022" y="145276"/>
                  </a:lnTo>
                  <a:lnTo>
                    <a:pt x="64879" y="148270"/>
                  </a:lnTo>
                  <a:lnTo>
                    <a:pt x="76289" y="152603"/>
                  </a:lnTo>
                  <a:lnTo>
                    <a:pt x="87402" y="157829"/>
                  </a:lnTo>
                  <a:lnTo>
                    <a:pt x="98316" y="163651"/>
                  </a:lnTo>
                  <a:lnTo>
                    <a:pt x="109098" y="169869"/>
                  </a:lnTo>
                  <a:lnTo>
                    <a:pt x="119792" y="176351"/>
                  </a:lnTo>
                  <a:lnTo>
                    <a:pt x="129259" y="184179"/>
                  </a:lnTo>
                  <a:lnTo>
                    <a:pt x="137907" y="192903"/>
                  </a:lnTo>
                  <a:lnTo>
                    <a:pt x="146010" y="202225"/>
                  </a:lnTo>
                  <a:lnTo>
                    <a:pt x="153749" y="210777"/>
                  </a:lnTo>
                  <a:lnTo>
                    <a:pt x="168580" y="226512"/>
                  </a:lnTo>
                  <a:lnTo>
                    <a:pt x="174639" y="236317"/>
                  </a:lnTo>
                  <a:lnTo>
                    <a:pt x="179847" y="247529"/>
                  </a:lnTo>
                  <a:lnTo>
                    <a:pt x="188749" y="271283"/>
                  </a:lnTo>
                  <a:lnTo>
                    <a:pt x="196601" y="293526"/>
                  </a:lnTo>
                  <a:lnTo>
                    <a:pt x="197994" y="305534"/>
                  </a:lnTo>
                  <a:lnTo>
                    <a:pt x="197754" y="318215"/>
                  </a:lnTo>
                  <a:lnTo>
                    <a:pt x="196425" y="331342"/>
                  </a:lnTo>
                  <a:lnTo>
                    <a:pt x="192033" y="342432"/>
                  </a:lnTo>
                  <a:lnTo>
                    <a:pt x="185600" y="352162"/>
                  </a:lnTo>
                  <a:lnTo>
                    <a:pt x="177805" y="360986"/>
                  </a:lnTo>
                  <a:lnTo>
                    <a:pt x="166765" y="366868"/>
                  </a:lnTo>
                  <a:lnTo>
                    <a:pt x="153562" y="370790"/>
                  </a:lnTo>
                  <a:lnTo>
                    <a:pt x="138917" y="373404"/>
                  </a:lnTo>
                  <a:lnTo>
                    <a:pt x="123311" y="375147"/>
                  </a:lnTo>
                  <a:lnTo>
                    <a:pt x="107063" y="376309"/>
                  </a:lnTo>
                  <a:lnTo>
                    <a:pt x="46521" y="3786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827577" y="2103519"/>
              <a:ext cx="168283" cy="1"/>
            </a:xfrm>
            <a:custGeom>
              <a:avLst/>
              <a:gdLst/>
              <a:ahLst/>
              <a:cxnLst/>
              <a:rect l="0" t="0" r="0" b="0"/>
              <a:pathLst>
                <a:path w="168283" h="1">
                  <a:moveTo>
                    <a:pt x="0" y="0"/>
                  </a:moveTo>
                  <a:lnTo>
                    <a:pt x="16828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185775" y="1998343"/>
              <a:ext cx="30954" cy="357600"/>
            </a:xfrm>
            <a:custGeom>
              <a:avLst/>
              <a:gdLst/>
              <a:ahLst/>
              <a:cxnLst/>
              <a:rect l="0" t="0" r="0" b="0"/>
              <a:pathLst>
                <a:path w="30954" h="357600">
                  <a:moveTo>
                    <a:pt x="30953" y="0"/>
                  </a:moveTo>
                  <a:lnTo>
                    <a:pt x="25370" y="16750"/>
                  </a:lnTo>
                  <a:lnTo>
                    <a:pt x="22557" y="27528"/>
                  </a:lnTo>
                  <a:lnTo>
                    <a:pt x="6230" y="97865"/>
                  </a:lnTo>
                  <a:lnTo>
                    <a:pt x="3953" y="113157"/>
                  </a:lnTo>
                  <a:lnTo>
                    <a:pt x="2436" y="129195"/>
                  </a:lnTo>
                  <a:lnTo>
                    <a:pt x="1424" y="145730"/>
                  </a:lnTo>
                  <a:lnTo>
                    <a:pt x="300" y="179683"/>
                  </a:lnTo>
                  <a:lnTo>
                    <a:pt x="0" y="196918"/>
                  </a:lnTo>
                  <a:lnTo>
                    <a:pt x="969" y="213082"/>
                  </a:lnTo>
                  <a:lnTo>
                    <a:pt x="2784" y="228533"/>
                  </a:lnTo>
                  <a:lnTo>
                    <a:pt x="5162" y="243508"/>
                  </a:lnTo>
                  <a:lnTo>
                    <a:pt x="6747" y="258166"/>
                  </a:lnTo>
                  <a:lnTo>
                    <a:pt x="7804" y="272612"/>
                  </a:lnTo>
                  <a:lnTo>
                    <a:pt x="8509" y="286917"/>
                  </a:lnTo>
                  <a:lnTo>
                    <a:pt x="10148" y="299960"/>
                  </a:lnTo>
                  <a:lnTo>
                    <a:pt x="20436" y="3575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385010" y="1998343"/>
              <a:ext cx="37613" cy="368117"/>
            </a:xfrm>
            <a:custGeom>
              <a:avLst/>
              <a:gdLst/>
              <a:ahLst/>
              <a:cxnLst/>
              <a:rect l="0" t="0" r="0" b="0"/>
              <a:pathLst>
                <a:path w="37613" h="368117">
                  <a:moveTo>
                    <a:pt x="31553" y="0"/>
                  </a:moveTo>
                  <a:lnTo>
                    <a:pt x="37136" y="16750"/>
                  </a:lnTo>
                  <a:lnTo>
                    <a:pt x="37612" y="26359"/>
                  </a:lnTo>
                  <a:lnTo>
                    <a:pt x="36761" y="37439"/>
                  </a:lnTo>
                  <a:lnTo>
                    <a:pt x="35025" y="49501"/>
                  </a:lnTo>
                  <a:lnTo>
                    <a:pt x="29980" y="78484"/>
                  </a:lnTo>
                  <a:lnTo>
                    <a:pt x="26998" y="94393"/>
                  </a:lnTo>
                  <a:lnTo>
                    <a:pt x="20569" y="124535"/>
                  </a:lnTo>
                  <a:lnTo>
                    <a:pt x="17218" y="139118"/>
                  </a:lnTo>
                  <a:lnTo>
                    <a:pt x="14985" y="154682"/>
                  </a:lnTo>
                  <a:lnTo>
                    <a:pt x="13496" y="170902"/>
                  </a:lnTo>
                  <a:lnTo>
                    <a:pt x="12503" y="187558"/>
                  </a:lnTo>
                  <a:lnTo>
                    <a:pt x="10673" y="203336"/>
                  </a:lnTo>
                  <a:lnTo>
                    <a:pt x="8284" y="218530"/>
                  </a:lnTo>
                  <a:lnTo>
                    <a:pt x="5522" y="233333"/>
                  </a:lnTo>
                  <a:lnTo>
                    <a:pt x="3682" y="247877"/>
                  </a:lnTo>
                  <a:lnTo>
                    <a:pt x="2454" y="262247"/>
                  </a:lnTo>
                  <a:lnTo>
                    <a:pt x="1636" y="276501"/>
                  </a:lnTo>
                  <a:lnTo>
                    <a:pt x="727" y="307921"/>
                  </a:lnTo>
                  <a:lnTo>
                    <a:pt x="0" y="3681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26915" y="2061449"/>
              <a:ext cx="315529" cy="410187"/>
            </a:xfrm>
            <a:custGeom>
              <a:avLst/>
              <a:gdLst/>
              <a:ahLst/>
              <a:cxnLst/>
              <a:rect l="0" t="0" r="0" b="0"/>
              <a:pathLst>
                <a:path w="315529" h="410187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8374" y="62216"/>
                  </a:lnTo>
                  <a:lnTo>
                    <a:pt x="6751" y="75367"/>
                  </a:lnTo>
                  <a:lnTo>
                    <a:pt x="4500" y="88809"/>
                  </a:lnTo>
                  <a:lnTo>
                    <a:pt x="3000" y="104782"/>
                  </a:lnTo>
                  <a:lnTo>
                    <a:pt x="2000" y="122443"/>
                  </a:lnTo>
                  <a:lnTo>
                    <a:pt x="889" y="158426"/>
                  </a:lnTo>
                  <a:lnTo>
                    <a:pt x="175" y="219615"/>
                  </a:lnTo>
                  <a:lnTo>
                    <a:pt x="34" y="276716"/>
                  </a:lnTo>
                  <a:lnTo>
                    <a:pt x="3528" y="282641"/>
                  </a:lnTo>
                  <a:lnTo>
                    <a:pt x="9364" y="283086"/>
                  </a:lnTo>
                  <a:lnTo>
                    <a:pt x="16760" y="279876"/>
                  </a:lnTo>
                  <a:lnTo>
                    <a:pt x="22860" y="274231"/>
                  </a:lnTo>
                  <a:lnTo>
                    <a:pt x="28095" y="266961"/>
                  </a:lnTo>
                  <a:lnTo>
                    <a:pt x="32753" y="258609"/>
                  </a:lnTo>
                  <a:lnTo>
                    <a:pt x="38196" y="249535"/>
                  </a:lnTo>
                  <a:lnTo>
                    <a:pt x="50476" y="230104"/>
                  </a:lnTo>
                  <a:lnTo>
                    <a:pt x="70531" y="199454"/>
                  </a:lnTo>
                  <a:lnTo>
                    <a:pt x="77404" y="190232"/>
                  </a:lnTo>
                  <a:lnTo>
                    <a:pt x="84324" y="181746"/>
                  </a:lnTo>
                  <a:lnTo>
                    <a:pt x="91275" y="173752"/>
                  </a:lnTo>
                  <a:lnTo>
                    <a:pt x="99414" y="167254"/>
                  </a:lnTo>
                  <a:lnTo>
                    <a:pt x="108346" y="161754"/>
                  </a:lnTo>
                  <a:lnTo>
                    <a:pt x="117807" y="156918"/>
                  </a:lnTo>
                  <a:lnTo>
                    <a:pt x="127620" y="154863"/>
                  </a:lnTo>
                  <a:lnTo>
                    <a:pt x="137668" y="154661"/>
                  </a:lnTo>
                  <a:lnTo>
                    <a:pt x="147872" y="155695"/>
                  </a:lnTo>
                  <a:lnTo>
                    <a:pt x="158181" y="158722"/>
                  </a:lnTo>
                  <a:lnTo>
                    <a:pt x="168560" y="163077"/>
                  </a:lnTo>
                  <a:lnTo>
                    <a:pt x="178985" y="168318"/>
                  </a:lnTo>
                  <a:lnTo>
                    <a:pt x="188272" y="175317"/>
                  </a:lnTo>
                  <a:lnTo>
                    <a:pt x="196801" y="183490"/>
                  </a:lnTo>
                  <a:lnTo>
                    <a:pt x="204823" y="192444"/>
                  </a:lnTo>
                  <a:lnTo>
                    <a:pt x="212509" y="201919"/>
                  </a:lnTo>
                  <a:lnTo>
                    <a:pt x="219970" y="211741"/>
                  </a:lnTo>
                  <a:lnTo>
                    <a:pt x="234493" y="232005"/>
                  </a:lnTo>
                  <a:lnTo>
                    <a:pt x="262860" y="273579"/>
                  </a:lnTo>
                  <a:lnTo>
                    <a:pt x="290971" y="315552"/>
                  </a:lnTo>
                  <a:lnTo>
                    <a:pt x="296819" y="326061"/>
                  </a:lnTo>
                  <a:lnTo>
                    <a:pt x="301887" y="336574"/>
                  </a:lnTo>
                  <a:lnTo>
                    <a:pt x="306434" y="347088"/>
                  </a:lnTo>
                  <a:lnTo>
                    <a:pt x="309465" y="358772"/>
                  </a:lnTo>
                  <a:lnTo>
                    <a:pt x="311486" y="371235"/>
                  </a:lnTo>
                  <a:lnTo>
                    <a:pt x="315528" y="410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38095" y="2398012"/>
            <a:ext cx="883479" cy="357599"/>
            <a:chOff x="4838095" y="2398012"/>
            <a:chExt cx="883479" cy="357599"/>
          </a:xfrm>
        </p:grpSpPr>
        <p:sp>
          <p:nvSpPr>
            <p:cNvPr id="78" name="Freeform 77"/>
            <p:cNvSpPr/>
            <p:nvPr/>
          </p:nvSpPr>
          <p:spPr>
            <a:xfrm>
              <a:off x="4922235" y="2398012"/>
              <a:ext cx="21037" cy="189318"/>
            </a:xfrm>
            <a:custGeom>
              <a:avLst/>
              <a:gdLst/>
              <a:ahLst/>
              <a:cxnLst/>
              <a:rect l="0" t="0" r="0" b="0"/>
              <a:pathLst>
                <a:path w="21037" h="189318">
                  <a:moveTo>
                    <a:pt x="21036" y="0"/>
                  </a:moveTo>
                  <a:lnTo>
                    <a:pt x="21036" y="22334"/>
                  </a:lnTo>
                  <a:lnTo>
                    <a:pt x="19867" y="32418"/>
                  </a:lnTo>
                  <a:lnTo>
                    <a:pt x="17919" y="42647"/>
                  </a:lnTo>
                  <a:lnTo>
                    <a:pt x="15452" y="52973"/>
                  </a:lnTo>
                  <a:lnTo>
                    <a:pt x="13807" y="65699"/>
                  </a:lnTo>
                  <a:lnTo>
                    <a:pt x="12711" y="80027"/>
                  </a:lnTo>
                  <a:lnTo>
                    <a:pt x="11980" y="95422"/>
                  </a:lnTo>
                  <a:lnTo>
                    <a:pt x="10324" y="109191"/>
                  </a:lnTo>
                  <a:lnTo>
                    <a:pt x="8051" y="121876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838095" y="2513706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0"/>
                  </a:moveTo>
                  <a:lnTo>
                    <a:pt x="22334" y="0"/>
                  </a:lnTo>
                  <a:lnTo>
                    <a:pt x="32418" y="1168"/>
                  </a:lnTo>
                  <a:lnTo>
                    <a:pt x="42647" y="3116"/>
                  </a:lnTo>
                  <a:lnTo>
                    <a:pt x="52973" y="5583"/>
                  </a:lnTo>
                  <a:lnTo>
                    <a:pt x="63362" y="8396"/>
                  </a:lnTo>
                  <a:lnTo>
                    <a:pt x="73794" y="11441"/>
                  </a:lnTo>
                  <a:lnTo>
                    <a:pt x="126211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164140" y="2429565"/>
              <a:ext cx="10519" cy="283976"/>
            </a:xfrm>
            <a:custGeom>
              <a:avLst/>
              <a:gdLst/>
              <a:ahLst/>
              <a:cxnLst/>
              <a:rect l="0" t="0" r="0" b="0"/>
              <a:pathLst>
                <a:path w="10519" h="283976">
                  <a:moveTo>
                    <a:pt x="0" y="0"/>
                  </a:moveTo>
                  <a:lnTo>
                    <a:pt x="0" y="64139"/>
                  </a:lnTo>
                  <a:lnTo>
                    <a:pt x="1169" y="77818"/>
                  </a:lnTo>
                  <a:lnTo>
                    <a:pt x="3117" y="90443"/>
                  </a:lnTo>
                  <a:lnTo>
                    <a:pt x="5584" y="102366"/>
                  </a:lnTo>
                  <a:lnTo>
                    <a:pt x="7229" y="114988"/>
                  </a:lnTo>
                  <a:lnTo>
                    <a:pt x="8325" y="128078"/>
                  </a:lnTo>
                  <a:lnTo>
                    <a:pt x="9056" y="141479"/>
                  </a:lnTo>
                  <a:lnTo>
                    <a:pt x="9868" y="168835"/>
                  </a:lnTo>
                  <a:lnTo>
                    <a:pt x="10518" y="283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332422" y="2471635"/>
              <a:ext cx="10519" cy="231388"/>
            </a:xfrm>
            <a:custGeom>
              <a:avLst/>
              <a:gdLst/>
              <a:ahLst/>
              <a:cxnLst/>
              <a:rect l="0" t="0" r="0" b="0"/>
              <a:pathLst>
                <a:path w="10519" h="231388">
                  <a:moveTo>
                    <a:pt x="0" y="0"/>
                  </a:moveTo>
                  <a:lnTo>
                    <a:pt x="0" y="114562"/>
                  </a:lnTo>
                  <a:lnTo>
                    <a:pt x="1169" y="130131"/>
                  </a:lnTo>
                  <a:lnTo>
                    <a:pt x="3117" y="145185"/>
                  </a:lnTo>
                  <a:lnTo>
                    <a:pt x="5583" y="159896"/>
                  </a:lnTo>
                  <a:lnTo>
                    <a:pt x="7228" y="174377"/>
                  </a:lnTo>
                  <a:lnTo>
                    <a:pt x="8325" y="188706"/>
                  </a:lnTo>
                  <a:lnTo>
                    <a:pt x="10518" y="2313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521739" y="2492670"/>
              <a:ext cx="199835" cy="262941"/>
            </a:xfrm>
            <a:custGeom>
              <a:avLst/>
              <a:gdLst/>
              <a:ahLst/>
              <a:cxnLst/>
              <a:rect l="0" t="0" r="0" b="0"/>
              <a:pathLst>
                <a:path w="199835" h="262941">
                  <a:moveTo>
                    <a:pt x="0" y="0"/>
                  </a:moveTo>
                  <a:lnTo>
                    <a:pt x="14639" y="43917"/>
                  </a:lnTo>
                  <a:lnTo>
                    <a:pt x="15602" y="53819"/>
                  </a:lnTo>
                  <a:lnTo>
                    <a:pt x="15076" y="63927"/>
                  </a:lnTo>
                  <a:lnTo>
                    <a:pt x="13556" y="74171"/>
                  </a:lnTo>
                  <a:lnTo>
                    <a:pt x="12544" y="85674"/>
                  </a:lnTo>
                  <a:lnTo>
                    <a:pt x="11868" y="98018"/>
                  </a:lnTo>
                  <a:lnTo>
                    <a:pt x="11418" y="110922"/>
                  </a:lnTo>
                  <a:lnTo>
                    <a:pt x="9949" y="124199"/>
                  </a:lnTo>
                  <a:lnTo>
                    <a:pt x="7801" y="137725"/>
                  </a:lnTo>
                  <a:lnTo>
                    <a:pt x="5201" y="151416"/>
                  </a:lnTo>
                  <a:lnTo>
                    <a:pt x="3467" y="165218"/>
                  </a:lnTo>
                  <a:lnTo>
                    <a:pt x="2312" y="179094"/>
                  </a:lnTo>
                  <a:lnTo>
                    <a:pt x="1541" y="193020"/>
                  </a:lnTo>
                  <a:lnTo>
                    <a:pt x="2196" y="198797"/>
                  </a:lnTo>
                  <a:lnTo>
                    <a:pt x="3801" y="199143"/>
                  </a:lnTo>
                  <a:lnTo>
                    <a:pt x="6040" y="195868"/>
                  </a:lnTo>
                  <a:lnTo>
                    <a:pt x="8701" y="190178"/>
                  </a:lnTo>
                  <a:lnTo>
                    <a:pt x="11644" y="182880"/>
                  </a:lnTo>
                  <a:lnTo>
                    <a:pt x="14774" y="174508"/>
                  </a:lnTo>
                  <a:lnTo>
                    <a:pt x="19198" y="165421"/>
                  </a:lnTo>
                  <a:lnTo>
                    <a:pt x="24485" y="155857"/>
                  </a:lnTo>
                  <a:lnTo>
                    <a:pt x="30347" y="145975"/>
                  </a:lnTo>
                  <a:lnTo>
                    <a:pt x="43092" y="125646"/>
                  </a:lnTo>
                  <a:lnTo>
                    <a:pt x="49763" y="115317"/>
                  </a:lnTo>
                  <a:lnTo>
                    <a:pt x="56548" y="106094"/>
                  </a:lnTo>
                  <a:lnTo>
                    <a:pt x="63408" y="97608"/>
                  </a:lnTo>
                  <a:lnTo>
                    <a:pt x="70319" y="89613"/>
                  </a:lnTo>
                  <a:lnTo>
                    <a:pt x="79600" y="85452"/>
                  </a:lnTo>
                  <a:lnTo>
                    <a:pt x="90463" y="83846"/>
                  </a:lnTo>
                  <a:lnTo>
                    <a:pt x="102379" y="83945"/>
                  </a:lnTo>
                  <a:lnTo>
                    <a:pt x="112660" y="86347"/>
                  </a:lnTo>
                  <a:lnTo>
                    <a:pt x="121852" y="90287"/>
                  </a:lnTo>
                  <a:lnTo>
                    <a:pt x="130317" y="95250"/>
                  </a:lnTo>
                  <a:lnTo>
                    <a:pt x="137128" y="102065"/>
                  </a:lnTo>
                  <a:lnTo>
                    <a:pt x="142838" y="110114"/>
                  </a:lnTo>
                  <a:lnTo>
                    <a:pt x="147814" y="118985"/>
                  </a:lnTo>
                  <a:lnTo>
                    <a:pt x="153468" y="128406"/>
                  </a:lnTo>
                  <a:lnTo>
                    <a:pt x="165983" y="148222"/>
                  </a:lnTo>
                  <a:lnTo>
                    <a:pt x="186168" y="179089"/>
                  </a:lnTo>
                  <a:lnTo>
                    <a:pt x="190723" y="190678"/>
                  </a:lnTo>
                  <a:lnTo>
                    <a:pt x="193760" y="203079"/>
                  </a:lnTo>
                  <a:lnTo>
                    <a:pt x="199834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525051" y="2271801"/>
            <a:ext cx="4995861" cy="620539"/>
            <a:chOff x="1525051" y="2271801"/>
            <a:chExt cx="4995861" cy="620539"/>
          </a:xfrm>
        </p:grpSpPr>
        <p:sp>
          <p:nvSpPr>
            <p:cNvPr id="84" name="Freeform 83"/>
            <p:cNvSpPr/>
            <p:nvPr/>
          </p:nvSpPr>
          <p:spPr>
            <a:xfrm>
              <a:off x="1735403" y="2282318"/>
              <a:ext cx="9057" cy="220871"/>
            </a:xfrm>
            <a:custGeom>
              <a:avLst/>
              <a:gdLst/>
              <a:ahLst/>
              <a:cxnLst/>
              <a:rect l="0" t="0" r="0" b="0"/>
              <a:pathLst>
                <a:path w="9057" h="220871">
                  <a:moveTo>
                    <a:pt x="0" y="0"/>
                  </a:moveTo>
                  <a:lnTo>
                    <a:pt x="0" y="73195"/>
                  </a:lnTo>
                  <a:lnTo>
                    <a:pt x="1169" y="87362"/>
                  </a:lnTo>
                  <a:lnTo>
                    <a:pt x="3117" y="100312"/>
                  </a:lnTo>
                  <a:lnTo>
                    <a:pt x="5584" y="112451"/>
                  </a:lnTo>
                  <a:lnTo>
                    <a:pt x="7228" y="125218"/>
                  </a:lnTo>
                  <a:lnTo>
                    <a:pt x="8325" y="138404"/>
                  </a:lnTo>
                  <a:lnTo>
                    <a:pt x="9056" y="151869"/>
                  </a:lnTo>
                  <a:lnTo>
                    <a:pt x="8375" y="164352"/>
                  </a:lnTo>
                  <a:lnTo>
                    <a:pt x="0" y="220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651262" y="2408530"/>
              <a:ext cx="126213" cy="10518"/>
            </a:xfrm>
            <a:custGeom>
              <a:avLst/>
              <a:gdLst/>
              <a:ahLst/>
              <a:cxnLst/>
              <a:rect l="0" t="0" r="0" b="0"/>
              <a:pathLst>
                <a:path w="126213" h="10518">
                  <a:moveTo>
                    <a:pt x="0" y="0"/>
                  </a:moveTo>
                  <a:lnTo>
                    <a:pt x="22334" y="0"/>
                  </a:lnTo>
                  <a:lnTo>
                    <a:pt x="34756" y="1168"/>
                  </a:lnTo>
                  <a:lnTo>
                    <a:pt x="48881" y="3116"/>
                  </a:lnTo>
                  <a:lnTo>
                    <a:pt x="126212" y="10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924720" y="2271801"/>
              <a:ext cx="31554" cy="305011"/>
            </a:xfrm>
            <a:custGeom>
              <a:avLst/>
              <a:gdLst/>
              <a:ahLst/>
              <a:cxnLst/>
              <a:rect l="0" t="0" r="0" b="0"/>
              <a:pathLst>
                <a:path w="31554" h="305011">
                  <a:moveTo>
                    <a:pt x="0" y="0"/>
                  </a:moveTo>
                  <a:lnTo>
                    <a:pt x="0" y="27917"/>
                  </a:lnTo>
                  <a:lnTo>
                    <a:pt x="1169" y="39646"/>
                  </a:lnTo>
                  <a:lnTo>
                    <a:pt x="3116" y="50972"/>
                  </a:lnTo>
                  <a:lnTo>
                    <a:pt x="8397" y="74073"/>
                  </a:lnTo>
                  <a:lnTo>
                    <a:pt x="14639" y="99922"/>
                  </a:lnTo>
                  <a:lnTo>
                    <a:pt x="16771" y="114528"/>
                  </a:lnTo>
                  <a:lnTo>
                    <a:pt x="18192" y="130109"/>
                  </a:lnTo>
                  <a:lnTo>
                    <a:pt x="19140" y="146339"/>
                  </a:lnTo>
                  <a:lnTo>
                    <a:pt x="20193" y="176837"/>
                  </a:lnTo>
                  <a:lnTo>
                    <a:pt x="20474" y="191515"/>
                  </a:lnTo>
                  <a:lnTo>
                    <a:pt x="21829" y="204805"/>
                  </a:lnTo>
                  <a:lnTo>
                    <a:pt x="23902" y="217172"/>
                  </a:lnTo>
                  <a:lnTo>
                    <a:pt x="26452" y="228922"/>
                  </a:lnTo>
                  <a:lnTo>
                    <a:pt x="28152" y="241430"/>
                  </a:lnTo>
                  <a:lnTo>
                    <a:pt x="29286" y="254443"/>
                  </a:lnTo>
                  <a:lnTo>
                    <a:pt x="31553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094464" y="2292836"/>
              <a:ext cx="19574" cy="252423"/>
            </a:xfrm>
            <a:custGeom>
              <a:avLst/>
              <a:gdLst/>
              <a:ahLst/>
              <a:cxnLst/>
              <a:rect l="0" t="0" r="0" b="0"/>
              <a:pathLst>
                <a:path w="19574" h="252423">
                  <a:moveTo>
                    <a:pt x="9055" y="0"/>
                  </a:moveTo>
                  <a:lnTo>
                    <a:pt x="9055" y="64140"/>
                  </a:lnTo>
                  <a:lnTo>
                    <a:pt x="7887" y="78987"/>
                  </a:lnTo>
                  <a:lnTo>
                    <a:pt x="5939" y="93560"/>
                  </a:lnTo>
                  <a:lnTo>
                    <a:pt x="3472" y="107950"/>
                  </a:lnTo>
                  <a:lnTo>
                    <a:pt x="1827" y="123386"/>
                  </a:lnTo>
                  <a:lnTo>
                    <a:pt x="731" y="139520"/>
                  </a:lnTo>
                  <a:lnTo>
                    <a:pt x="0" y="156119"/>
                  </a:lnTo>
                  <a:lnTo>
                    <a:pt x="681" y="171859"/>
                  </a:lnTo>
                  <a:lnTo>
                    <a:pt x="2304" y="187027"/>
                  </a:lnTo>
                  <a:lnTo>
                    <a:pt x="19573" y="252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283780" y="2292836"/>
              <a:ext cx="187856" cy="315529"/>
            </a:xfrm>
            <a:custGeom>
              <a:avLst/>
              <a:gdLst/>
              <a:ahLst/>
              <a:cxnLst/>
              <a:rect l="0" t="0" r="0" b="0"/>
              <a:pathLst>
                <a:path w="187856" h="315529">
                  <a:moveTo>
                    <a:pt x="9056" y="0"/>
                  </a:moveTo>
                  <a:lnTo>
                    <a:pt x="9056" y="58556"/>
                  </a:lnTo>
                  <a:lnTo>
                    <a:pt x="7887" y="70590"/>
                  </a:lnTo>
                  <a:lnTo>
                    <a:pt x="5940" y="82119"/>
                  </a:lnTo>
                  <a:lnTo>
                    <a:pt x="3473" y="93310"/>
                  </a:lnTo>
                  <a:lnTo>
                    <a:pt x="1828" y="106615"/>
                  </a:lnTo>
                  <a:lnTo>
                    <a:pt x="731" y="121327"/>
                  </a:lnTo>
                  <a:lnTo>
                    <a:pt x="0" y="136979"/>
                  </a:lnTo>
                  <a:lnTo>
                    <a:pt x="682" y="152087"/>
                  </a:lnTo>
                  <a:lnTo>
                    <a:pt x="2304" y="166834"/>
                  </a:lnTo>
                  <a:lnTo>
                    <a:pt x="4555" y="181340"/>
                  </a:lnTo>
                  <a:lnTo>
                    <a:pt x="7224" y="194517"/>
                  </a:lnTo>
                  <a:lnTo>
                    <a:pt x="10172" y="206807"/>
                  </a:lnTo>
                  <a:lnTo>
                    <a:pt x="13306" y="218506"/>
                  </a:lnTo>
                  <a:lnTo>
                    <a:pt x="17732" y="223968"/>
                  </a:lnTo>
                  <a:lnTo>
                    <a:pt x="23021" y="225273"/>
                  </a:lnTo>
                  <a:lnTo>
                    <a:pt x="28883" y="223805"/>
                  </a:lnTo>
                  <a:lnTo>
                    <a:pt x="35129" y="218152"/>
                  </a:lnTo>
                  <a:lnTo>
                    <a:pt x="41630" y="209709"/>
                  </a:lnTo>
                  <a:lnTo>
                    <a:pt x="68857" y="168155"/>
                  </a:lnTo>
                  <a:lnTo>
                    <a:pt x="76971" y="160016"/>
                  </a:lnTo>
                  <a:lnTo>
                    <a:pt x="85885" y="153423"/>
                  </a:lnTo>
                  <a:lnTo>
                    <a:pt x="95334" y="147858"/>
                  </a:lnTo>
                  <a:lnTo>
                    <a:pt x="105139" y="146486"/>
                  </a:lnTo>
                  <a:lnTo>
                    <a:pt x="115182" y="147908"/>
                  </a:lnTo>
                  <a:lnTo>
                    <a:pt x="125383" y="151193"/>
                  </a:lnTo>
                  <a:lnTo>
                    <a:pt x="134521" y="155721"/>
                  </a:lnTo>
                  <a:lnTo>
                    <a:pt x="142950" y="161076"/>
                  </a:lnTo>
                  <a:lnTo>
                    <a:pt x="150907" y="166984"/>
                  </a:lnTo>
                  <a:lnTo>
                    <a:pt x="157380" y="174428"/>
                  </a:lnTo>
                  <a:lnTo>
                    <a:pt x="162864" y="182897"/>
                  </a:lnTo>
                  <a:lnTo>
                    <a:pt x="167688" y="192048"/>
                  </a:lnTo>
                  <a:lnTo>
                    <a:pt x="170905" y="203993"/>
                  </a:lnTo>
                  <a:lnTo>
                    <a:pt x="173049" y="217799"/>
                  </a:lnTo>
                  <a:lnTo>
                    <a:pt x="174478" y="232846"/>
                  </a:lnTo>
                  <a:lnTo>
                    <a:pt x="176600" y="246383"/>
                  </a:lnTo>
                  <a:lnTo>
                    <a:pt x="179183" y="258914"/>
                  </a:lnTo>
                  <a:lnTo>
                    <a:pt x="187855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525051" y="2650434"/>
              <a:ext cx="4995861" cy="241906"/>
            </a:xfrm>
            <a:custGeom>
              <a:avLst/>
              <a:gdLst/>
              <a:ahLst/>
              <a:cxnLst/>
              <a:rect l="0" t="0" r="0" b="0"/>
              <a:pathLst>
                <a:path w="4995861" h="241906">
                  <a:moveTo>
                    <a:pt x="0" y="0"/>
                  </a:moveTo>
                  <a:lnTo>
                    <a:pt x="171063" y="0"/>
                  </a:lnTo>
                  <a:lnTo>
                    <a:pt x="251966" y="8325"/>
                  </a:lnTo>
                  <a:lnTo>
                    <a:pt x="306044" y="12985"/>
                  </a:lnTo>
                  <a:lnTo>
                    <a:pt x="361309" y="19445"/>
                  </a:lnTo>
                  <a:lnTo>
                    <a:pt x="445263" y="26479"/>
                  </a:lnTo>
                  <a:lnTo>
                    <a:pt x="599504" y="31495"/>
                  </a:lnTo>
                  <a:lnTo>
                    <a:pt x="691969" y="34664"/>
                  </a:lnTo>
                  <a:lnTo>
                    <a:pt x="789551" y="41421"/>
                  </a:lnTo>
                  <a:lnTo>
                    <a:pt x="936735" y="45170"/>
                  </a:lnTo>
                  <a:lnTo>
                    <a:pt x="1083555" y="52299"/>
                  </a:lnTo>
                  <a:lnTo>
                    <a:pt x="1226926" y="52577"/>
                  </a:lnTo>
                  <a:lnTo>
                    <a:pt x="1317800" y="60911"/>
                  </a:lnTo>
                  <a:lnTo>
                    <a:pt x="1456545" y="62977"/>
                  </a:lnTo>
                  <a:lnTo>
                    <a:pt x="1554162" y="71414"/>
                  </a:lnTo>
                  <a:lnTo>
                    <a:pt x="1673008" y="76546"/>
                  </a:lnTo>
                  <a:lnTo>
                    <a:pt x="1756579" y="82641"/>
                  </a:lnTo>
                  <a:lnTo>
                    <a:pt x="1840608" y="91073"/>
                  </a:lnTo>
                  <a:lnTo>
                    <a:pt x="1987828" y="97565"/>
                  </a:lnTo>
                  <a:lnTo>
                    <a:pt x="2135073" y="104731"/>
                  </a:lnTo>
                  <a:lnTo>
                    <a:pt x="2198179" y="110628"/>
                  </a:lnTo>
                  <a:lnTo>
                    <a:pt x="2240249" y="116559"/>
                  </a:lnTo>
                  <a:lnTo>
                    <a:pt x="2303354" y="123351"/>
                  </a:lnTo>
                  <a:lnTo>
                    <a:pt x="2432682" y="129077"/>
                  </a:lnTo>
                  <a:lnTo>
                    <a:pt x="2586896" y="136281"/>
                  </a:lnTo>
                  <a:lnTo>
                    <a:pt x="2719086" y="142273"/>
                  </a:lnTo>
                  <a:lnTo>
                    <a:pt x="2872182" y="146956"/>
                  </a:lnTo>
                  <a:lnTo>
                    <a:pt x="3007033" y="154449"/>
                  </a:lnTo>
                  <a:lnTo>
                    <a:pt x="3155221" y="157570"/>
                  </a:lnTo>
                  <a:lnTo>
                    <a:pt x="3260448" y="164967"/>
                  </a:lnTo>
                  <a:lnTo>
                    <a:pt x="3410818" y="168088"/>
                  </a:lnTo>
                  <a:lnTo>
                    <a:pt x="3565033" y="168270"/>
                  </a:lnTo>
                  <a:lnTo>
                    <a:pt x="3662261" y="176605"/>
                  </a:lnTo>
                  <a:lnTo>
                    <a:pt x="3807496" y="178671"/>
                  </a:lnTo>
                  <a:lnTo>
                    <a:pt x="3901122" y="187107"/>
                  </a:lnTo>
                  <a:lnTo>
                    <a:pt x="4052940" y="189231"/>
                  </a:lnTo>
                  <a:lnTo>
                    <a:pt x="4254953" y="189316"/>
                  </a:lnTo>
                  <a:lnTo>
                    <a:pt x="4343615" y="197642"/>
                  </a:lnTo>
                  <a:lnTo>
                    <a:pt x="4440606" y="202759"/>
                  </a:lnTo>
                  <a:lnTo>
                    <a:pt x="4555676" y="209908"/>
                  </a:lnTo>
                  <a:lnTo>
                    <a:pt x="4599119" y="215804"/>
                  </a:lnTo>
                  <a:lnTo>
                    <a:pt x="4743427" y="221951"/>
                  </a:lnTo>
                  <a:lnTo>
                    <a:pt x="4824113" y="229177"/>
                  </a:lnTo>
                  <a:lnTo>
                    <a:pt x="4902594" y="236534"/>
                  </a:lnTo>
                  <a:lnTo>
                    <a:pt x="4995860" y="2419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149231" y="2755610"/>
            <a:ext cx="2538425" cy="441740"/>
            <a:chOff x="2149231" y="2755610"/>
            <a:chExt cx="2538425" cy="441740"/>
          </a:xfrm>
        </p:grpSpPr>
        <p:sp>
          <p:nvSpPr>
            <p:cNvPr id="91" name="Freeform 90"/>
            <p:cNvSpPr/>
            <p:nvPr/>
          </p:nvSpPr>
          <p:spPr>
            <a:xfrm>
              <a:off x="2149231" y="2787111"/>
              <a:ext cx="227968" cy="301201"/>
            </a:xfrm>
            <a:custGeom>
              <a:avLst/>
              <a:gdLst/>
              <a:ahLst/>
              <a:cxnLst/>
              <a:rect l="0" t="0" r="0" b="0"/>
              <a:pathLst>
                <a:path w="227968" h="301201">
                  <a:moveTo>
                    <a:pt x="122570" y="21087"/>
                  </a:moveTo>
                  <a:lnTo>
                    <a:pt x="105819" y="15504"/>
                  </a:lnTo>
                  <a:lnTo>
                    <a:pt x="96211" y="13859"/>
                  </a:lnTo>
                  <a:lnTo>
                    <a:pt x="85131" y="12763"/>
                  </a:lnTo>
                  <a:lnTo>
                    <a:pt x="73069" y="12032"/>
                  </a:lnTo>
                  <a:lnTo>
                    <a:pt x="60354" y="12713"/>
                  </a:lnTo>
                  <a:lnTo>
                    <a:pt x="47202" y="14336"/>
                  </a:lnTo>
                  <a:lnTo>
                    <a:pt x="33760" y="16586"/>
                  </a:lnTo>
                  <a:lnTo>
                    <a:pt x="22462" y="20424"/>
                  </a:lnTo>
                  <a:lnTo>
                    <a:pt x="12592" y="25319"/>
                  </a:lnTo>
                  <a:lnTo>
                    <a:pt x="3675" y="30920"/>
                  </a:lnTo>
                  <a:lnTo>
                    <a:pt x="68" y="36992"/>
                  </a:lnTo>
                  <a:lnTo>
                    <a:pt x="0" y="43377"/>
                  </a:lnTo>
                  <a:lnTo>
                    <a:pt x="2292" y="49970"/>
                  </a:lnTo>
                  <a:lnTo>
                    <a:pt x="6157" y="56703"/>
                  </a:lnTo>
                  <a:lnTo>
                    <a:pt x="11072" y="63529"/>
                  </a:lnTo>
                  <a:lnTo>
                    <a:pt x="16685" y="70417"/>
                  </a:lnTo>
                  <a:lnTo>
                    <a:pt x="26270" y="78515"/>
                  </a:lnTo>
                  <a:lnTo>
                    <a:pt x="38503" y="87419"/>
                  </a:lnTo>
                  <a:lnTo>
                    <a:pt x="52502" y="96861"/>
                  </a:lnTo>
                  <a:lnTo>
                    <a:pt x="66509" y="105493"/>
                  </a:lnTo>
                  <a:lnTo>
                    <a:pt x="80522" y="113585"/>
                  </a:lnTo>
                  <a:lnTo>
                    <a:pt x="94538" y="121317"/>
                  </a:lnTo>
                  <a:lnTo>
                    <a:pt x="107388" y="127640"/>
                  </a:lnTo>
                  <a:lnTo>
                    <a:pt x="119460" y="133024"/>
                  </a:lnTo>
                  <a:lnTo>
                    <a:pt x="131014" y="137782"/>
                  </a:lnTo>
                  <a:lnTo>
                    <a:pt x="142223" y="144460"/>
                  </a:lnTo>
                  <a:lnTo>
                    <a:pt x="153201" y="152418"/>
                  </a:lnTo>
                  <a:lnTo>
                    <a:pt x="164026" y="161229"/>
                  </a:lnTo>
                  <a:lnTo>
                    <a:pt x="174748" y="170609"/>
                  </a:lnTo>
                  <a:lnTo>
                    <a:pt x="185402" y="180368"/>
                  </a:lnTo>
                  <a:lnTo>
                    <a:pt x="196011" y="190380"/>
                  </a:lnTo>
                  <a:lnTo>
                    <a:pt x="205421" y="201729"/>
                  </a:lnTo>
                  <a:lnTo>
                    <a:pt x="214031" y="213970"/>
                  </a:lnTo>
                  <a:lnTo>
                    <a:pt x="222108" y="226805"/>
                  </a:lnTo>
                  <a:lnTo>
                    <a:pt x="226325" y="240036"/>
                  </a:lnTo>
                  <a:lnTo>
                    <a:pt x="227967" y="253531"/>
                  </a:lnTo>
                  <a:lnTo>
                    <a:pt x="227893" y="267202"/>
                  </a:lnTo>
                  <a:lnTo>
                    <a:pt x="224338" y="277485"/>
                  </a:lnTo>
                  <a:lnTo>
                    <a:pt x="218462" y="285509"/>
                  </a:lnTo>
                  <a:lnTo>
                    <a:pt x="211039" y="292027"/>
                  </a:lnTo>
                  <a:lnTo>
                    <a:pt x="200247" y="296372"/>
                  </a:lnTo>
                  <a:lnTo>
                    <a:pt x="187210" y="299269"/>
                  </a:lnTo>
                  <a:lnTo>
                    <a:pt x="172675" y="301200"/>
                  </a:lnTo>
                  <a:lnTo>
                    <a:pt x="160648" y="300150"/>
                  </a:lnTo>
                  <a:lnTo>
                    <a:pt x="150292" y="297113"/>
                  </a:lnTo>
                  <a:lnTo>
                    <a:pt x="141051" y="292751"/>
                  </a:lnTo>
                  <a:lnTo>
                    <a:pt x="132554" y="287506"/>
                  </a:lnTo>
                  <a:lnTo>
                    <a:pt x="124551" y="281672"/>
                  </a:lnTo>
                  <a:lnTo>
                    <a:pt x="116879" y="275445"/>
                  </a:lnTo>
                  <a:lnTo>
                    <a:pt x="111764" y="265451"/>
                  </a:lnTo>
                  <a:lnTo>
                    <a:pt x="108354" y="252945"/>
                  </a:lnTo>
                  <a:lnTo>
                    <a:pt x="106081" y="238765"/>
                  </a:lnTo>
                  <a:lnTo>
                    <a:pt x="105734" y="225805"/>
                  </a:lnTo>
                  <a:lnTo>
                    <a:pt x="106672" y="213660"/>
                  </a:lnTo>
                  <a:lnTo>
                    <a:pt x="108465" y="202057"/>
                  </a:lnTo>
                  <a:lnTo>
                    <a:pt x="111998" y="190816"/>
                  </a:lnTo>
                  <a:lnTo>
                    <a:pt x="116691" y="179816"/>
                  </a:lnTo>
                  <a:lnTo>
                    <a:pt x="122156" y="168977"/>
                  </a:lnTo>
                  <a:lnTo>
                    <a:pt x="128137" y="158245"/>
                  </a:lnTo>
                  <a:lnTo>
                    <a:pt x="134462" y="147584"/>
                  </a:lnTo>
                  <a:lnTo>
                    <a:pt x="141015" y="136971"/>
                  </a:lnTo>
                  <a:lnTo>
                    <a:pt x="146553" y="126390"/>
                  </a:lnTo>
                  <a:lnTo>
                    <a:pt x="151413" y="115830"/>
                  </a:lnTo>
                  <a:lnTo>
                    <a:pt x="155822" y="105284"/>
                  </a:lnTo>
                  <a:lnTo>
                    <a:pt x="157593" y="93580"/>
                  </a:lnTo>
                  <a:lnTo>
                    <a:pt x="157605" y="81102"/>
                  </a:lnTo>
                  <a:lnTo>
                    <a:pt x="156444" y="68109"/>
                  </a:lnTo>
                  <a:lnTo>
                    <a:pt x="153333" y="55941"/>
                  </a:lnTo>
                  <a:lnTo>
                    <a:pt x="148922" y="44323"/>
                  </a:lnTo>
                  <a:lnTo>
                    <a:pt x="143643" y="33072"/>
                  </a:lnTo>
                  <a:lnTo>
                    <a:pt x="135450" y="23234"/>
                  </a:lnTo>
                  <a:lnTo>
                    <a:pt x="125314" y="14338"/>
                  </a:lnTo>
                  <a:lnTo>
                    <a:pt x="113882" y="6070"/>
                  </a:lnTo>
                  <a:lnTo>
                    <a:pt x="102754" y="1727"/>
                  </a:lnTo>
                  <a:lnTo>
                    <a:pt x="91830" y="0"/>
                  </a:lnTo>
                  <a:lnTo>
                    <a:pt x="59464" y="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431027" y="2808198"/>
              <a:ext cx="219408" cy="315529"/>
            </a:xfrm>
            <a:custGeom>
              <a:avLst/>
              <a:gdLst/>
              <a:ahLst/>
              <a:cxnLst/>
              <a:rect l="0" t="0" r="0" b="0"/>
              <a:pathLst>
                <a:path w="219408" h="315529">
                  <a:moveTo>
                    <a:pt x="9055" y="0"/>
                  </a:moveTo>
                  <a:lnTo>
                    <a:pt x="3472" y="16751"/>
                  </a:lnTo>
                  <a:lnTo>
                    <a:pt x="1827" y="27528"/>
                  </a:lnTo>
                  <a:lnTo>
                    <a:pt x="731" y="40556"/>
                  </a:lnTo>
                  <a:lnTo>
                    <a:pt x="0" y="55084"/>
                  </a:lnTo>
                  <a:lnTo>
                    <a:pt x="681" y="69444"/>
                  </a:lnTo>
                  <a:lnTo>
                    <a:pt x="2304" y="83692"/>
                  </a:lnTo>
                  <a:lnTo>
                    <a:pt x="4554" y="97865"/>
                  </a:lnTo>
                  <a:lnTo>
                    <a:pt x="8392" y="111989"/>
                  </a:lnTo>
                  <a:lnTo>
                    <a:pt x="13288" y="126079"/>
                  </a:lnTo>
                  <a:lnTo>
                    <a:pt x="18888" y="140146"/>
                  </a:lnTo>
                  <a:lnTo>
                    <a:pt x="23791" y="155368"/>
                  </a:lnTo>
                  <a:lnTo>
                    <a:pt x="28228" y="171359"/>
                  </a:lnTo>
                  <a:lnTo>
                    <a:pt x="32355" y="187863"/>
                  </a:lnTo>
                  <a:lnTo>
                    <a:pt x="36274" y="202371"/>
                  </a:lnTo>
                  <a:lnTo>
                    <a:pt x="43746" y="227840"/>
                  </a:lnTo>
                  <a:lnTo>
                    <a:pt x="47375" y="231360"/>
                  </a:lnTo>
                  <a:lnTo>
                    <a:pt x="50962" y="229032"/>
                  </a:lnTo>
                  <a:lnTo>
                    <a:pt x="54523" y="222805"/>
                  </a:lnTo>
                  <a:lnTo>
                    <a:pt x="58065" y="215149"/>
                  </a:lnTo>
                  <a:lnTo>
                    <a:pt x="61595" y="206538"/>
                  </a:lnTo>
                  <a:lnTo>
                    <a:pt x="65117" y="197292"/>
                  </a:lnTo>
                  <a:lnTo>
                    <a:pt x="69802" y="188790"/>
                  </a:lnTo>
                  <a:lnTo>
                    <a:pt x="75263" y="180786"/>
                  </a:lnTo>
                  <a:lnTo>
                    <a:pt x="81241" y="173112"/>
                  </a:lnTo>
                  <a:lnTo>
                    <a:pt x="89900" y="167996"/>
                  </a:lnTo>
                  <a:lnTo>
                    <a:pt x="100348" y="164585"/>
                  </a:lnTo>
                  <a:lnTo>
                    <a:pt x="111988" y="162312"/>
                  </a:lnTo>
                  <a:lnTo>
                    <a:pt x="123253" y="163133"/>
                  </a:lnTo>
                  <a:lnTo>
                    <a:pt x="134269" y="166018"/>
                  </a:lnTo>
                  <a:lnTo>
                    <a:pt x="145119" y="170278"/>
                  </a:lnTo>
                  <a:lnTo>
                    <a:pt x="154690" y="175456"/>
                  </a:lnTo>
                  <a:lnTo>
                    <a:pt x="163408" y="181245"/>
                  </a:lnTo>
                  <a:lnTo>
                    <a:pt x="171556" y="187442"/>
                  </a:lnTo>
                  <a:lnTo>
                    <a:pt x="179326" y="195078"/>
                  </a:lnTo>
                  <a:lnTo>
                    <a:pt x="186844" y="203676"/>
                  </a:lnTo>
                  <a:lnTo>
                    <a:pt x="194192" y="212913"/>
                  </a:lnTo>
                  <a:lnTo>
                    <a:pt x="200260" y="222577"/>
                  </a:lnTo>
                  <a:lnTo>
                    <a:pt x="205474" y="232525"/>
                  </a:lnTo>
                  <a:lnTo>
                    <a:pt x="210118" y="242664"/>
                  </a:lnTo>
                  <a:lnTo>
                    <a:pt x="213215" y="254097"/>
                  </a:lnTo>
                  <a:lnTo>
                    <a:pt x="215279" y="266394"/>
                  </a:lnTo>
                  <a:lnTo>
                    <a:pt x="219407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660952" y="31237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55610" y="2892339"/>
              <a:ext cx="147248" cy="42072"/>
            </a:xfrm>
            <a:custGeom>
              <a:avLst/>
              <a:gdLst/>
              <a:ahLst/>
              <a:cxnLst/>
              <a:rect l="0" t="0" r="0" b="0"/>
              <a:pathLst>
                <a:path w="147248" h="42072">
                  <a:moveTo>
                    <a:pt x="0" y="42071"/>
                  </a:moveTo>
                  <a:lnTo>
                    <a:pt x="94902" y="10437"/>
                  </a:lnTo>
                  <a:lnTo>
                    <a:pt x="1472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972792" y="2755610"/>
              <a:ext cx="171970" cy="168283"/>
            </a:xfrm>
            <a:custGeom>
              <a:avLst/>
              <a:gdLst/>
              <a:ahLst/>
              <a:cxnLst/>
              <a:rect l="0" t="0" r="0" b="0"/>
              <a:pathLst>
                <a:path w="171970" h="168283">
                  <a:moveTo>
                    <a:pt x="24723" y="0"/>
                  </a:moveTo>
                  <a:lnTo>
                    <a:pt x="24723" y="22334"/>
                  </a:lnTo>
                  <a:lnTo>
                    <a:pt x="23554" y="33587"/>
                  </a:lnTo>
                  <a:lnTo>
                    <a:pt x="21607" y="45764"/>
                  </a:lnTo>
                  <a:lnTo>
                    <a:pt x="19140" y="58556"/>
                  </a:lnTo>
                  <a:lnTo>
                    <a:pt x="16326" y="70591"/>
                  </a:lnTo>
                  <a:lnTo>
                    <a:pt x="13282" y="82119"/>
                  </a:lnTo>
                  <a:lnTo>
                    <a:pt x="6783" y="104278"/>
                  </a:lnTo>
                  <a:lnTo>
                    <a:pt x="0" y="125812"/>
                  </a:lnTo>
                  <a:lnTo>
                    <a:pt x="2398" y="130620"/>
                  </a:lnTo>
                  <a:lnTo>
                    <a:pt x="8671" y="131487"/>
                  </a:lnTo>
                  <a:lnTo>
                    <a:pt x="17527" y="129729"/>
                  </a:lnTo>
                  <a:lnTo>
                    <a:pt x="26938" y="129725"/>
                  </a:lnTo>
                  <a:lnTo>
                    <a:pt x="36717" y="130891"/>
                  </a:lnTo>
                  <a:lnTo>
                    <a:pt x="46743" y="132837"/>
                  </a:lnTo>
                  <a:lnTo>
                    <a:pt x="70347" y="138116"/>
                  </a:lnTo>
                  <a:lnTo>
                    <a:pt x="83186" y="141159"/>
                  </a:lnTo>
                  <a:lnTo>
                    <a:pt x="95251" y="144357"/>
                  </a:lnTo>
                  <a:lnTo>
                    <a:pt x="118006" y="151027"/>
                  </a:lnTo>
                  <a:lnTo>
                    <a:pt x="171969" y="1682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207905" y="2797681"/>
              <a:ext cx="10481" cy="315529"/>
            </a:xfrm>
            <a:custGeom>
              <a:avLst/>
              <a:gdLst/>
              <a:ahLst/>
              <a:cxnLst/>
              <a:rect l="0" t="0" r="0" b="0"/>
              <a:pathLst>
                <a:path w="10481" h="315529">
                  <a:moveTo>
                    <a:pt x="10480" y="0"/>
                  </a:moveTo>
                  <a:lnTo>
                    <a:pt x="10480" y="22333"/>
                  </a:lnTo>
                  <a:lnTo>
                    <a:pt x="9311" y="33587"/>
                  </a:lnTo>
                  <a:lnTo>
                    <a:pt x="7363" y="45764"/>
                  </a:lnTo>
                  <a:lnTo>
                    <a:pt x="4896" y="58556"/>
                  </a:lnTo>
                  <a:lnTo>
                    <a:pt x="3251" y="72927"/>
                  </a:lnTo>
                  <a:lnTo>
                    <a:pt x="2155" y="88351"/>
                  </a:lnTo>
                  <a:lnTo>
                    <a:pt x="937" y="119902"/>
                  </a:lnTo>
                  <a:lnTo>
                    <a:pt x="251" y="165114"/>
                  </a:lnTo>
                  <a:lnTo>
                    <a:pt x="0" y="243839"/>
                  </a:lnTo>
                  <a:lnTo>
                    <a:pt x="1156" y="257217"/>
                  </a:lnTo>
                  <a:lnTo>
                    <a:pt x="10480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313043" y="3081656"/>
              <a:ext cx="10519" cy="31554"/>
            </a:xfrm>
            <a:custGeom>
              <a:avLst/>
              <a:gdLst/>
              <a:ahLst/>
              <a:cxnLst/>
              <a:rect l="0" t="0" r="0" b="0"/>
              <a:pathLst>
                <a:path w="10519" h="31554">
                  <a:moveTo>
                    <a:pt x="10518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449772" y="2874228"/>
              <a:ext cx="241905" cy="281052"/>
            </a:xfrm>
            <a:custGeom>
              <a:avLst/>
              <a:gdLst/>
              <a:ahLst/>
              <a:cxnLst/>
              <a:rect l="0" t="0" r="0" b="0"/>
              <a:pathLst>
                <a:path w="241905" h="281052">
                  <a:moveTo>
                    <a:pt x="0" y="18111"/>
                  </a:moveTo>
                  <a:lnTo>
                    <a:pt x="11167" y="6944"/>
                  </a:lnTo>
                  <a:lnTo>
                    <a:pt x="20299" y="3655"/>
                  </a:lnTo>
                  <a:lnTo>
                    <a:pt x="32230" y="1462"/>
                  </a:lnTo>
                  <a:lnTo>
                    <a:pt x="46028" y="0"/>
                  </a:lnTo>
                  <a:lnTo>
                    <a:pt x="58732" y="194"/>
                  </a:lnTo>
                  <a:lnTo>
                    <a:pt x="70708" y="1492"/>
                  </a:lnTo>
                  <a:lnTo>
                    <a:pt x="82197" y="3526"/>
                  </a:lnTo>
                  <a:lnTo>
                    <a:pt x="93362" y="6050"/>
                  </a:lnTo>
                  <a:lnTo>
                    <a:pt x="104312" y="8902"/>
                  </a:lnTo>
                  <a:lnTo>
                    <a:pt x="115118" y="11972"/>
                  </a:lnTo>
                  <a:lnTo>
                    <a:pt x="125827" y="16355"/>
                  </a:lnTo>
                  <a:lnTo>
                    <a:pt x="136473" y="21615"/>
                  </a:lnTo>
                  <a:lnTo>
                    <a:pt x="147076" y="27459"/>
                  </a:lnTo>
                  <a:lnTo>
                    <a:pt x="156481" y="34861"/>
                  </a:lnTo>
                  <a:lnTo>
                    <a:pt x="165089" y="43301"/>
                  </a:lnTo>
                  <a:lnTo>
                    <a:pt x="173165" y="52434"/>
                  </a:lnTo>
                  <a:lnTo>
                    <a:pt x="179718" y="62028"/>
                  </a:lnTo>
                  <a:lnTo>
                    <a:pt x="185254" y="71930"/>
                  </a:lnTo>
                  <a:lnTo>
                    <a:pt x="190114" y="82037"/>
                  </a:lnTo>
                  <a:lnTo>
                    <a:pt x="193354" y="94619"/>
                  </a:lnTo>
                  <a:lnTo>
                    <a:pt x="195514" y="108849"/>
                  </a:lnTo>
                  <a:lnTo>
                    <a:pt x="196954" y="124180"/>
                  </a:lnTo>
                  <a:lnTo>
                    <a:pt x="196746" y="137905"/>
                  </a:lnTo>
                  <a:lnTo>
                    <a:pt x="195438" y="150562"/>
                  </a:lnTo>
                  <a:lnTo>
                    <a:pt x="193397" y="162506"/>
                  </a:lnTo>
                  <a:lnTo>
                    <a:pt x="189700" y="172805"/>
                  </a:lnTo>
                  <a:lnTo>
                    <a:pt x="184898" y="182009"/>
                  </a:lnTo>
                  <a:lnTo>
                    <a:pt x="179359" y="190482"/>
                  </a:lnTo>
                  <a:lnTo>
                    <a:pt x="172161" y="197299"/>
                  </a:lnTo>
                  <a:lnTo>
                    <a:pt x="163856" y="203012"/>
                  </a:lnTo>
                  <a:lnTo>
                    <a:pt x="154813" y="207990"/>
                  </a:lnTo>
                  <a:lnTo>
                    <a:pt x="145279" y="212477"/>
                  </a:lnTo>
                  <a:lnTo>
                    <a:pt x="135417" y="216637"/>
                  </a:lnTo>
                  <a:lnTo>
                    <a:pt x="125337" y="220579"/>
                  </a:lnTo>
                  <a:lnTo>
                    <a:pt x="112773" y="222039"/>
                  </a:lnTo>
                  <a:lnTo>
                    <a:pt x="98555" y="221843"/>
                  </a:lnTo>
                  <a:lnTo>
                    <a:pt x="83232" y="220544"/>
                  </a:lnTo>
                  <a:lnTo>
                    <a:pt x="71849" y="216172"/>
                  </a:lnTo>
                  <a:lnTo>
                    <a:pt x="63091" y="209751"/>
                  </a:lnTo>
                  <a:lnTo>
                    <a:pt x="56084" y="201965"/>
                  </a:lnTo>
                  <a:lnTo>
                    <a:pt x="54919" y="194437"/>
                  </a:lnTo>
                  <a:lnTo>
                    <a:pt x="57648" y="187081"/>
                  </a:lnTo>
                  <a:lnTo>
                    <a:pt x="62973" y="179840"/>
                  </a:lnTo>
                  <a:lnTo>
                    <a:pt x="71197" y="176181"/>
                  </a:lnTo>
                  <a:lnTo>
                    <a:pt x="81355" y="174910"/>
                  </a:lnTo>
                  <a:lnTo>
                    <a:pt x="92801" y="175232"/>
                  </a:lnTo>
                  <a:lnTo>
                    <a:pt x="105106" y="176615"/>
                  </a:lnTo>
                  <a:lnTo>
                    <a:pt x="117984" y="178706"/>
                  </a:lnTo>
                  <a:lnTo>
                    <a:pt x="131244" y="181268"/>
                  </a:lnTo>
                  <a:lnTo>
                    <a:pt x="143590" y="185313"/>
                  </a:lnTo>
                  <a:lnTo>
                    <a:pt x="155326" y="190348"/>
                  </a:lnTo>
                  <a:lnTo>
                    <a:pt x="166656" y="196041"/>
                  </a:lnTo>
                  <a:lnTo>
                    <a:pt x="176547" y="202174"/>
                  </a:lnTo>
                  <a:lnTo>
                    <a:pt x="185478" y="208600"/>
                  </a:lnTo>
                  <a:lnTo>
                    <a:pt x="193769" y="215221"/>
                  </a:lnTo>
                  <a:lnTo>
                    <a:pt x="200466" y="223141"/>
                  </a:lnTo>
                  <a:lnTo>
                    <a:pt x="206098" y="231927"/>
                  </a:lnTo>
                  <a:lnTo>
                    <a:pt x="211022" y="241290"/>
                  </a:lnTo>
                  <a:lnTo>
                    <a:pt x="216642" y="249869"/>
                  </a:lnTo>
                  <a:lnTo>
                    <a:pt x="222725" y="257926"/>
                  </a:lnTo>
                  <a:lnTo>
                    <a:pt x="241904" y="2810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838923" y="2965962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21035"/>
                  </a:moveTo>
                  <a:lnTo>
                    <a:pt x="34323" y="9594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49441" y="3039585"/>
              <a:ext cx="94659" cy="21037"/>
            </a:xfrm>
            <a:custGeom>
              <a:avLst/>
              <a:gdLst/>
              <a:ahLst/>
              <a:cxnLst/>
              <a:rect l="0" t="0" r="0" b="0"/>
              <a:pathLst>
                <a:path w="94659" h="21037">
                  <a:moveTo>
                    <a:pt x="0" y="0"/>
                  </a:moveTo>
                  <a:lnTo>
                    <a:pt x="16750" y="5584"/>
                  </a:lnTo>
                  <a:lnTo>
                    <a:pt x="26358" y="8397"/>
                  </a:lnTo>
                  <a:lnTo>
                    <a:pt x="37439" y="11441"/>
                  </a:lnTo>
                  <a:lnTo>
                    <a:pt x="94658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175775" y="2872766"/>
              <a:ext cx="213318" cy="288406"/>
            </a:xfrm>
            <a:custGeom>
              <a:avLst/>
              <a:gdLst/>
              <a:ahLst/>
              <a:cxnLst/>
              <a:rect l="0" t="0" r="0" b="0"/>
              <a:pathLst>
                <a:path w="213318" h="288406">
                  <a:moveTo>
                    <a:pt x="125922" y="9055"/>
                  </a:moveTo>
                  <a:lnTo>
                    <a:pt x="98005" y="3472"/>
                  </a:lnTo>
                  <a:lnTo>
                    <a:pt x="85107" y="1827"/>
                  </a:lnTo>
                  <a:lnTo>
                    <a:pt x="71834" y="731"/>
                  </a:lnTo>
                  <a:lnTo>
                    <a:pt x="58311" y="0"/>
                  </a:lnTo>
                  <a:lnTo>
                    <a:pt x="44620" y="681"/>
                  </a:lnTo>
                  <a:lnTo>
                    <a:pt x="30819" y="2304"/>
                  </a:lnTo>
                  <a:lnTo>
                    <a:pt x="16944" y="4555"/>
                  </a:lnTo>
                  <a:lnTo>
                    <a:pt x="8862" y="9561"/>
                  </a:lnTo>
                  <a:lnTo>
                    <a:pt x="4644" y="16404"/>
                  </a:lnTo>
                  <a:lnTo>
                    <a:pt x="2999" y="24472"/>
                  </a:lnTo>
                  <a:lnTo>
                    <a:pt x="1903" y="34525"/>
                  </a:lnTo>
                  <a:lnTo>
                    <a:pt x="1173" y="45902"/>
                  </a:lnTo>
                  <a:lnTo>
                    <a:pt x="685" y="58161"/>
                  </a:lnTo>
                  <a:lnTo>
                    <a:pt x="144" y="84247"/>
                  </a:lnTo>
                  <a:lnTo>
                    <a:pt x="0" y="97748"/>
                  </a:lnTo>
                  <a:lnTo>
                    <a:pt x="4578" y="106748"/>
                  </a:lnTo>
                  <a:lnTo>
                    <a:pt x="12305" y="112748"/>
                  </a:lnTo>
                  <a:lnTo>
                    <a:pt x="22130" y="116749"/>
                  </a:lnTo>
                  <a:lnTo>
                    <a:pt x="34524" y="119415"/>
                  </a:lnTo>
                  <a:lnTo>
                    <a:pt x="48629" y="121193"/>
                  </a:lnTo>
                  <a:lnTo>
                    <a:pt x="63876" y="122379"/>
                  </a:lnTo>
                  <a:lnTo>
                    <a:pt x="78715" y="123169"/>
                  </a:lnTo>
                  <a:lnTo>
                    <a:pt x="107668" y="124047"/>
                  </a:lnTo>
                  <a:lnTo>
                    <a:pt x="120765" y="126618"/>
                  </a:lnTo>
                  <a:lnTo>
                    <a:pt x="133001" y="130670"/>
                  </a:lnTo>
                  <a:lnTo>
                    <a:pt x="144665" y="135708"/>
                  </a:lnTo>
                  <a:lnTo>
                    <a:pt x="154778" y="141404"/>
                  </a:lnTo>
                  <a:lnTo>
                    <a:pt x="163858" y="147539"/>
                  </a:lnTo>
                  <a:lnTo>
                    <a:pt x="172248" y="153966"/>
                  </a:lnTo>
                  <a:lnTo>
                    <a:pt x="180178" y="161756"/>
                  </a:lnTo>
                  <a:lnTo>
                    <a:pt x="187803" y="170455"/>
                  </a:lnTo>
                  <a:lnTo>
                    <a:pt x="195223" y="179761"/>
                  </a:lnTo>
                  <a:lnTo>
                    <a:pt x="201338" y="189471"/>
                  </a:lnTo>
                  <a:lnTo>
                    <a:pt x="206584" y="199449"/>
                  </a:lnTo>
                  <a:lnTo>
                    <a:pt x="211249" y="209608"/>
                  </a:lnTo>
                  <a:lnTo>
                    <a:pt x="213191" y="221055"/>
                  </a:lnTo>
                  <a:lnTo>
                    <a:pt x="213317" y="233361"/>
                  </a:lnTo>
                  <a:lnTo>
                    <a:pt x="212232" y="246239"/>
                  </a:lnTo>
                  <a:lnTo>
                    <a:pt x="209172" y="257162"/>
                  </a:lnTo>
                  <a:lnTo>
                    <a:pt x="204794" y="266781"/>
                  </a:lnTo>
                  <a:lnTo>
                    <a:pt x="199539" y="275531"/>
                  </a:lnTo>
                  <a:lnTo>
                    <a:pt x="191361" y="281364"/>
                  </a:lnTo>
                  <a:lnTo>
                    <a:pt x="181234" y="285253"/>
                  </a:lnTo>
                  <a:lnTo>
                    <a:pt x="169808" y="287845"/>
                  </a:lnTo>
                  <a:lnTo>
                    <a:pt x="158686" y="288405"/>
                  </a:lnTo>
                  <a:lnTo>
                    <a:pt x="83852" y="282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469979" y="2887254"/>
              <a:ext cx="217677" cy="310096"/>
            </a:xfrm>
            <a:custGeom>
              <a:avLst/>
              <a:gdLst/>
              <a:ahLst/>
              <a:cxnLst/>
              <a:rect l="0" t="0" r="0" b="0"/>
              <a:pathLst>
                <a:path w="217677" h="310096">
                  <a:moveTo>
                    <a:pt x="178799" y="15603"/>
                  </a:moveTo>
                  <a:lnTo>
                    <a:pt x="156465" y="15603"/>
                  </a:lnTo>
                  <a:lnTo>
                    <a:pt x="146381" y="14434"/>
                  </a:lnTo>
                  <a:lnTo>
                    <a:pt x="136151" y="12486"/>
                  </a:lnTo>
                  <a:lnTo>
                    <a:pt x="125826" y="10019"/>
                  </a:lnTo>
                  <a:lnTo>
                    <a:pt x="115437" y="7206"/>
                  </a:lnTo>
                  <a:lnTo>
                    <a:pt x="94544" y="964"/>
                  </a:lnTo>
                  <a:lnTo>
                    <a:pt x="84065" y="0"/>
                  </a:lnTo>
                  <a:lnTo>
                    <a:pt x="73572" y="527"/>
                  </a:lnTo>
                  <a:lnTo>
                    <a:pt x="63072" y="2046"/>
                  </a:lnTo>
                  <a:lnTo>
                    <a:pt x="54902" y="6565"/>
                  </a:lnTo>
                  <a:lnTo>
                    <a:pt x="48288" y="13084"/>
                  </a:lnTo>
                  <a:lnTo>
                    <a:pt x="42710" y="20935"/>
                  </a:lnTo>
                  <a:lnTo>
                    <a:pt x="37822" y="29675"/>
                  </a:lnTo>
                  <a:lnTo>
                    <a:pt x="33395" y="39008"/>
                  </a:lnTo>
                  <a:lnTo>
                    <a:pt x="29275" y="48735"/>
                  </a:lnTo>
                  <a:lnTo>
                    <a:pt x="25360" y="58726"/>
                  </a:lnTo>
                  <a:lnTo>
                    <a:pt x="17893" y="79177"/>
                  </a:lnTo>
                  <a:lnTo>
                    <a:pt x="18940" y="87201"/>
                  </a:lnTo>
                  <a:lnTo>
                    <a:pt x="23144" y="93719"/>
                  </a:lnTo>
                  <a:lnTo>
                    <a:pt x="29453" y="99233"/>
                  </a:lnTo>
                  <a:lnTo>
                    <a:pt x="38333" y="102909"/>
                  </a:lnTo>
                  <a:lnTo>
                    <a:pt x="48928" y="105360"/>
                  </a:lnTo>
                  <a:lnTo>
                    <a:pt x="60665" y="106994"/>
                  </a:lnTo>
                  <a:lnTo>
                    <a:pt x="73165" y="109251"/>
                  </a:lnTo>
                  <a:lnTo>
                    <a:pt x="86172" y="111925"/>
                  </a:lnTo>
                  <a:lnTo>
                    <a:pt x="99519" y="114876"/>
                  </a:lnTo>
                  <a:lnTo>
                    <a:pt x="111922" y="119181"/>
                  </a:lnTo>
                  <a:lnTo>
                    <a:pt x="123697" y="124388"/>
                  </a:lnTo>
                  <a:lnTo>
                    <a:pt x="135053" y="130197"/>
                  </a:lnTo>
                  <a:lnTo>
                    <a:pt x="144960" y="137575"/>
                  </a:lnTo>
                  <a:lnTo>
                    <a:pt x="153903" y="146000"/>
                  </a:lnTo>
                  <a:lnTo>
                    <a:pt x="162201" y="155122"/>
                  </a:lnTo>
                  <a:lnTo>
                    <a:pt x="180771" y="174607"/>
                  </a:lnTo>
                  <a:lnTo>
                    <a:pt x="190631" y="184711"/>
                  </a:lnTo>
                  <a:lnTo>
                    <a:pt x="198374" y="194953"/>
                  </a:lnTo>
                  <a:lnTo>
                    <a:pt x="204704" y="205287"/>
                  </a:lnTo>
                  <a:lnTo>
                    <a:pt x="210092" y="215682"/>
                  </a:lnTo>
                  <a:lnTo>
                    <a:pt x="213685" y="227286"/>
                  </a:lnTo>
                  <a:lnTo>
                    <a:pt x="216080" y="239697"/>
                  </a:lnTo>
                  <a:lnTo>
                    <a:pt x="217676" y="252646"/>
                  </a:lnTo>
                  <a:lnTo>
                    <a:pt x="215235" y="263615"/>
                  </a:lnTo>
                  <a:lnTo>
                    <a:pt x="210101" y="273266"/>
                  </a:lnTo>
                  <a:lnTo>
                    <a:pt x="203173" y="282037"/>
                  </a:lnTo>
                  <a:lnTo>
                    <a:pt x="195049" y="289052"/>
                  </a:lnTo>
                  <a:lnTo>
                    <a:pt x="186126" y="294898"/>
                  </a:lnTo>
                  <a:lnTo>
                    <a:pt x="176672" y="299964"/>
                  </a:lnTo>
                  <a:lnTo>
                    <a:pt x="164526" y="303341"/>
                  </a:lnTo>
                  <a:lnTo>
                    <a:pt x="150586" y="305592"/>
                  </a:lnTo>
                  <a:lnTo>
                    <a:pt x="135449" y="307094"/>
                  </a:lnTo>
                  <a:lnTo>
                    <a:pt x="120684" y="308094"/>
                  </a:lnTo>
                  <a:lnTo>
                    <a:pt x="106165" y="308761"/>
                  </a:lnTo>
                  <a:lnTo>
                    <a:pt x="91812" y="309206"/>
                  </a:lnTo>
                  <a:lnTo>
                    <a:pt x="78737" y="308334"/>
                  </a:lnTo>
                  <a:lnTo>
                    <a:pt x="66515" y="306584"/>
                  </a:lnTo>
                  <a:lnTo>
                    <a:pt x="54861" y="304249"/>
                  </a:lnTo>
                  <a:lnTo>
                    <a:pt x="43586" y="303860"/>
                  </a:lnTo>
                  <a:lnTo>
                    <a:pt x="32563" y="304770"/>
                  </a:lnTo>
                  <a:lnTo>
                    <a:pt x="0" y="3100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08861" y="2986997"/>
            <a:ext cx="3691678" cy="797874"/>
            <a:chOff x="2008861" y="2986997"/>
            <a:chExt cx="3691678" cy="797874"/>
          </a:xfrm>
        </p:grpSpPr>
        <p:sp>
          <p:nvSpPr>
            <p:cNvPr id="104" name="Freeform 103"/>
            <p:cNvSpPr/>
            <p:nvPr/>
          </p:nvSpPr>
          <p:spPr>
            <a:xfrm>
              <a:off x="2955445" y="3270973"/>
              <a:ext cx="10518" cy="178800"/>
            </a:xfrm>
            <a:custGeom>
              <a:avLst/>
              <a:gdLst/>
              <a:ahLst/>
              <a:cxnLst/>
              <a:rect l="0" t="0" r="0" b="0"/>
              <a:pathLst>
                <a:path w="10518" h="178800">
                  <a:moveTo>
                    <a:pt x="10517" y="0"/>
                  </a:moveTo>
                  <a:lnTo>
                    <a:pt x="4934" y="16750"/>
                  </a:lnTo>
                  <a:lnTo>
                    <a:pt x="3289" y="26359"/>
                  </a:lnTo>
                  <a:lnTo>
                    <a:pt x="2192" y="37439"/>
                  </a:lnTo>
                  <a:lnTo>
                    <a:pt x="1461" y="49500"/>
                  </a:lnTo>
                  <a:lnTo>
                    <a:pt x="649" y="78483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892339" y="3380606"/>
              <a:ext cx="94659" cy="16579"/>
            </a:xfrm>
            <a:custGeom>
              <a:avLst/>
              <a:gdLst/>
              <a:ahLst/>
              <a:cxnLst/>
              <a:rect l="0" t="0" r="0" b="0"/>
              <a:pathLst>
                <a:path w="94659" h="16579">
                  <a:moveTo>
                    <a:pt x="0" y="6060"/>
                  </a:moveTo>
                  <a:lnTo>
                    <a:pt x="16750" y="477"/>
                  </a:lnTo>
                  <a:lnTo>
                    <a:pt x="25190" y="0"/>
                  </a:lnTo>
                  <a:lnTo>
                    <a:pt x="34323" y="852"/>
                  </a:lnTo>
                  <a:lnTo>
                    <a:pt x="43917" y="2588"/>
                  </a:lnTo>
                  <a:lnTo>
                    <a:pt x="53819" y="4914"/>
                  </a:lnTo>
                  <a:lnTo>
                    <a:pt x="63927" y="7634"/>
                  </a:lnTo>
                  <a:lnTo>
                    <a:pt x="94658" y="16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120038" y="3281490"/>
              <a:ext cx="87830" cy="105177"/>
            </a:xfrm>
            <a:custGeom>
              <a:avLst/>
              <a:gdLst/>
              <a:ahLst/>
              <a:cxnLst/>
              <a:rect l="0" t="0" r="0" b="0"/>
              <a:pathLst>
                <a:path w="87830" h="105177">
                  <a:moveTo>
                    <a:pt x="24723" y="0"/>
                  </a:moveTo>
                  <a:lnTo>
                    <a:pt x="10084" y="58556"/>
                  </a:lnTo>
                  <a:lnTo>
                    <a:pt x="6784" y="70591"/>
                  </a:lnTo>
                  <a:lnTo>
                    <a:pt x="0" y="93311"/>
                  </a:lnTo>
                  <a:lnTo>
                    <a:pt x="1229" y="99603"/>
                  </a:lnTo>
                  <a:lnTo>
                    <a:pt x="5555" y="102630"/>
                  </a:lnTo>
                  <a:lnTo>
                    <a:pt x="11945" y="103478"/>
                  </a:lnTo>
                  <a:lnTo>
                    <a:pt x="20879" y="104044"/>
                  </a:lnTo>
                  <a:lnTo>
                    <a:pt x="31509" y="104422"/>
                  </a:lnTo>
                  <a:lnTo>
                    <a:pt x="87829" y="1051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239420" y="3281490"/>
              <a:ext cx="10518" cy="262941"/>
            </a:xfrm>
            <a:custGeom>
              <a:avLst/>
              <a:gdLst/>
              <a:ahLst/>
              <a:cxnLst/>
              <a:rect l="0" t="0" r="0" b="0"/>
              <a:pathLst>
                <a:path w="10518" h="262941">
                  <a:moveTo>
                    <a:pt x="10517" y="0"/>
                  </a:moveTo>
                  <a:lnTo>
                    <a:pt x="4934" y="16750"/>
                  </a:lnTo>
                  <a:lnTo>
                    <a:pt x="4458" y="26359"/>
                  </a:lnTo>
                  <a:lnTo>
                    <a:pt x="5309" y="37439"/>
                  </a:lnTo>
                  <a:lnTo>
                    <a:pt x="7045" y="49501"/>
                  </a:lnTo>
                  <a:lnTo>
                    <a:pt x="8202" y="62216"/>
                  </a:lnTo>
                  <a:lnTo>
                    <a:pt x="8974" y="75367"/>
                  </a:lnTo>
                  <a:lnTo>
                    <a:pt x="9489" y="88810"/>
                  </a:lnTo>
                  <a:lnTo>
                    <a:pt x="8663" y="102446"/>
                  </a:lnTo>
                  <a:lnTo>
                    <a:pt x="6944" y="116211"/>
                  </a:lnTo>
                  <a:lnTo>
                    <a:pt x="4629" y="130062"/>
                  </a:lnTo>
                  <a:lnTo>
                    <a:pt x="3086" y="143971"/>
                  </a:lnTo>
                  <a:lnTo>
                    <a:pt x="2057" y="157917"/>
                  </a:lnTo>
                  <a:lnTo>
                    <a:pt x="1371" y="171890"/>
                  </a:lnTo>
                  <a:lnTo>
                    <a:pt x="609" y="202996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313043" y="3523395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481325" y="3306984"/>
              <a:ext cx="168282" cy="269000"/>
            </a:xfrm>
            <a:custGeom>
              <a:avLst/>
              <a:gdLst/>
              <a:ahLst/>
              <a:cxnLst/>
              <a:rect l="0" t="0" r="0" b="0"/>
              <a:pathLst>
                <a:path w="168282" h="269000">
                  <a:moveTo>
                    <a:pt x="0" y="6059"/>
                  </a:moveTo>
                  <a:lnTo>
                    <a:pt x="16750" y="476"/>
                  </a:lnTo>
                  <a:lnTo>
                    <a:pt x="26358" y="0"/>
                  </a:lnTo>
                  <a:lnTo>
                    <a:pt x="37439" y="851"/>
                  </a:lnTo>
                  <a:lnTo>
                    <a:pt x="49500" y="2587"/>
                  </a:lnTo>
                  <a:lnTo>
                    <a:pt x="61047" y="4913"/>
                  </a:lnTo>
                  <a:lnTo>
                    <a:pt x="72251" y="7632"/>
                  </a:lnTo>
                  <a:lnTo>
                    <a:pt x="83226" y="10614"/>
                  </a:lnTo>
                  <a:lnTo>
                    <a:pt x="104769" y="17043"/>
                  </a:lnTo>
                  <a:lnTo>
                    <a:pt x="115422" y="20393"/>
                  </a:lnTo>
                  <a:lnTo>
                    <a:pt x="123693" y="26133"/>
                  </a:lnTo>
                  <a:lnTo>
                    <a:pt x="130375" y="33465"/>
                  </a:lnTo>
                  <a:lnTo>
                    <a:pt x="135999" y="41859"/>
                  </a:lnTo>
                  <a:lnTo>
                    <a:pt x="140917" y="52129"/>
                  </a:lnTo>
                  <a:lnTo>
                    <a:pt x="145364" y="63651"/>
                  </a:lnTo>
                  <a:lnTo>
                    <a:pt x="149497" y="76006"/>
                  </a:lnTo>
                  <a:lnTo>
                    <a:pt x="151084" y="87749"/>
                  </a:lnTo>
                  <a:lnTo>
                    <a:pt x="150973" y="99084"/>
                  </a:lnTo>
                  <a:lnTo>
                    <a:pt x="149731" y="110146"/>
                  </a:lnTo>
                  <a:lnTo>
                    <a:pt x="147734" y="121026"/>
                  </a:lnTo>
                  <a:lnTo>
                    <a:pt x="145234" y="131786"/>
                  </a:lnTo>
                  <a:lnTo>
                    <a:pt x="142399" y="142465"/>
                  </a:lnTo>
                  <a:lnTo>
                    <a:pt x="138171" y="151922"/>
                  </a:lnTo>
                  <a:lnTo>
                    <a:pt x="133016" y="160564"/>
                  </a:lnTo>
                  <a:lnTo>
                    <a:pt x="127242" y="168661"/>
                  </a:lnTo>
                  <a:lnTo>
                    <a:pt x="119886" y="176398"/>
                  </a:lnTo>
                  <a:lnTo>
                    <a:pt x="111477" y="183892"/>
                  </a:lnTo>
                  <a:lnTo>
                    <a:pt x="102365" y="191226"/>
                  </a:lnTo>
                  <a:lnTo>
                    <a:pt x="92784" y="197284"/>
                  </a:lnTo>
                  <a:lnTo>
                    <a:pt x="82891" y="202491"/>
                  </a:lnTo>
                  <a:lnTo>
                    <a:pt x="72790" y="207131"/>
                  </a:lnTo>
                  <a:lnTo>
                    <a:pt x="62550" y="209056"/>
                  </a:lnTo>
                  <a:lnTo>
                    <a:pt x="52217" y="209170"/>
                  </a:lnTo>
                  <a:lnTo>
                    <a:pt x="41823" y="208078"/>
                  </a:lnTo>
                  <a:lnTo>
                    <a:pt x="32557" y="205012"/>
                  </a:lnTo>
                  <a:lnTo>
                    <a:pt x="24041" y="200632"/>
                  </a:lnTo>
                  <a:lnTo>
                    <a:pt x="16027" y="195374"/>
                  </a:lnTo>
                  <a:lnTo>
                    <a:pt x="14191" y="189531"/>
                  </a:lnTo>
                  <a:lnTo>
                    <a:pt x="16472" y="183299"/>
                  </a:lnTo>
                  <a:lnTo>
                    <a:pt x="21499" y="176807"/>
                  </a:lnTo>
                  <a:lnTo>
                    <a:pt x="29525" y="174817"/>
                  </a:lnTo>
                  <a:lnTo>
                    <a:pt x="39550" y="175827"/>
                  </a:lnTo>
                  <a:lnTo>
                    <a:pt x="50907" y="178837"/>
                  </a:lnTo>
                  <a:lnTo>
                    <a:pt x="61985" y="183181"/>
                  </a:lnTo>
                  <a:lnTo>
                    <a:pt x="72876" y="188415"/>
                  </a:lnTo>
                  <a:lnTo>
                    <a:pt x="83643" y="194241"/>
                  </a:lnTo>
                  <a:lnTo>
                    <a:pt x="94326" y="200462"/>
                  </a:lnTo>
                  <a:lnTo>
                    <a:pt x="115546" y="213608"/>
                  </a:lnTo>
                  <a:lnTo>
                    <a:pt x="124944" y="220385"/>
                  </a:lnTo>
                  <a:lnTo>
                    <a:pt x="133547" y="227241"/>
                  </a:lnTo>
                  <a:lnTo>
                    <a:pt x="168281" y="2689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101863" y="3292008"/>
              <a:ext cx="10519" cy="178800"/>
            </a:xfrm>
            <a:custGeom>
              <a:avLst/>
              <a:gdLst/>
              <a:ahLst/>
              <a:cxnLst/>
              <a:rect l="0" t="0" r="0" b="0"/>
              <a:pathLst>
                <a:path w="10519" h="178800">
                  <a:moveTo>
                    <a:pt x="10518" y="0"/>
                  </a:moveTo>
                  <a:lnTo>
                    <a:pt x="4934" y="22334"/>
                  </a:lnTo>
                  <a:lnTo>
                    <a:pt x="3289" y="33587"/>
                  </a:lnTo>
                  <a:lnTo>
                    <a:pt x="2193" y="45764"/>
                  </a:lnTo>
                  <a:lnTo>
                    <a:pt x="1462" y="58556"/>
                  </a:lnTo>
                  <a:lnTo>
                    <a:pt x="650" y="85235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028240" y="3380606"/>
              <a:ext cx="157765" cy="16579"/>
            </a:xfrm>
            <a:custGeom>
              <a:avLst/>
              <a:gdLst/>
              <a:ahLst/>
              <a:cxnLst/>
              <a:rect l="0" t="0" r="0" b="0"/>
              <a:pathLst>
                <a:path w="157765" h="16579">
                  <a:moveTo>
                    <a:pt x="0" y="6060"/>
                  </a:moveTo>
                  <a:lnTo>
                    <a:pt x="16750" y="477"/>
                  </a:lnTo>
                  <a:lnTo>
                    <a:pt x="27527" y="0"/>
                  </a:lnTo>
                  <a:lnTo>
                    <a:pt x="40555" y="852"/>
                  </a:lnTo>
                  <a:lnTo>
                    <a:pt x="55084" y="2588"/>
                  </a:lnTo>
                  <a:lnTo>
                    <a:pt x="70612" y="4914"/>
                  </a:lnTo>
                  <a:lnTo>
                    <a:pt x="86808" y="7634"/>
                  </a:lnTo>
                  <a:lnTo>
                    <a:pt x="157764" y="16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38923" y="3334078"/>
              <a:ext cx="52589" cy="10519"/>
            </a:xfrm>
            <a:custGeom>
              <a:avLst/>
              <a:gdLst/>
              <a:ahLst/>
              <a:cxnLst/>
              <a:rect l="0" t="0" r="0" b="0"/>
              <a:pathLst>
                <a:path w="52589" h="10519">
                  <a:moveTo>
                    <a:pt x="0" y="10518"/>
                  </a:moveTo>
                  <a:lnTo>
                    <a:pt x="9349" y="7401"/>
                  </a:lnTo>
                  <a:lnTo>
                    <a:pt x="5258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796853" y="3428737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0" y="0"/>
                  </a:moveTo>
                  <a:lnTo>
                    <a:pt x="210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624055" y="3302525"/>
              <a:ext cx="140417" cy="136730"/>
            </a:xfrm>
            <a:custGeom>
              <a:avLst/>
              <a:gdLst/>
              <a:ahLst/>
              <a:cxnLst/>
              <a:rect l="0" t="0" r="0" b="0"/>
              <a:pathLst>
                <a:path w="140417" h="136730">
                  <a:moveTo>
                    <a:pt x="24723" y="0"/>
                  </a:moveTo>
                  <a:lnTo>
                    <a:pt x="19140" y="16751"/>
                  </a:lnTo>
                  <a:lnTo>
                    <a:pt x="16326" y="26359"/>
                  </a:lnTo>
                  <a:lnTo>
                    <a:pt x="6784" y="61047"/>
                  </a:lnTo>
                  <a:lnTo>
                    <a:pt x="0" y="83226"/>
                  </a:lnTo>
                  <a:lnTo>
                    <a:pt x="1229" y="89374"/>
                  </a:lnTo>
                  <a:lnTo>
                    <a:pt x="5555" y="92304"/>
                  </a:lnTo>
                  <a:lnTo>
                    <a:pt x="11944" y="93089"/>
                  </a:lnTo>
                  <a:lnTo>
                    <a:pt x="19710" y="94781"/>
                  </a:lnTo>
                  <a:lnTo>
                    <a:pt x="28393" y="97078"/>
                  </a:lnTo>
                  <a:lnTo>
                    <a:pt x="37687" y="99777"/>
                  </a:lnTo>
                  <a:lnTo>
                    <a:pt x="57363" y="105893"/>
                  </a:lnTo>
                  <a:lnTo>
                    <a:pt x="67518" y="109160"/>
                  </a:lnTo>
                  <a:lnTo>
                    <a:pt x="77794" y="113675"/>
                  </a:lnTo>
                  <a:lnTo>
                    <a:pt x="88151" y="119023"/>
                  </a:lnTo>
                  <a:lnTo>
                    <a:pt x="140416" y="136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774989" y="3323561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10518" y="0"/>
                  </a:moveTo>
                  <a:lnTo>
                    <a:pt x="10518" y="22333"/>
                  </a:lnTo>
                  <a:lnTo>
                    <a:pt x="9349" y="33587"/>
                  </a:lnTo>
                  <a:lnTo>
                    <a:pt x="7402" y="45763"/>
                  </a:lnTo>
                  <a:lnTo>
                    <a:pt x="4934" y="58556"/>
                  </a:lnTo>
                  <a:lnTo>
                    <a:pt x="3289" y="71758"/>
                  </a:lnTo>
                  <a:lnTo>
                    <a:pt x="2193" y="85235"/>
                  </a:lnTo>
                  <a:lnTo>
                    <a:pt x="1462" y="98894"/>
                  </a:lnTo>
                  <a:lnTo>
                    <a:pt x="650" y="126535"/>
                  </a:lnTo>
                  <a:lnTo>
                    <a:pt x="57" y="210380"/>
                  </a:lnTo>
                  <a:lnTo>
                    <a:pt x="0" y="252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932753" y="3544430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069482" y="3381581"/>
              <a:ext cx="199835" cy="257509"/>
            </a:xfrm>
            <a:custGeom>
              <a:avLst/>
              <a:gdLst/>
              <a:ahLst/>
              <a:cxnLst/>
              <a:rect l="0" t="0" r="0" b="0"/>
              <a:pathLst>
                <a:path w="199835" h="257509">
                  <a:moveTo>
                    <a:pt x="0" y="15603"/>
                  </a:moveTo>
                  <a:lnTo>
                    <a:pt x="16750" y="10020"/>
                  </a:lnTo>
                  <a:lnTo>
                    <a:pt x="26359" y="7206"/>
                  </a:lnTo>
                  <a:lnTo>
                    <a:pt x="49501" y="964"/>
                  </a:lnTo>
                  <a:lnTo>
                    <a:pt x="61047" y="0"/>
                  </a:lnTo>
                  <a:lnTo>
                    <a:pt x="72251" y="527"/>
                  </a:lnTo>
                  <a:lnTo>
                    <a:pt x="83226" y="2046"/>
                  </a:lnTo>
                  <a:lnTo>
                    <a:pt x="94048" y="4228"/>
                  </a:lnTo>
                  <a:lnTo>
                    <a:pt x="104769" y="6851"/>
                  </a:lnTo>
                  <a:lnTo>
                    <a:pt x="115423" y="9768"/>
                  </a:lnTo>
                  <a:lnTo>
                    <a:pt x="124862" y="14050"/>
                  </a:lnTo>
                  <a:lnTo>
                    <a:pt x="133492" y="19242"/>
                  </a:lnTo>
                  <a:lnTo>
                    <a:pt x="141583" y="25041"/>
                  </a:lnTo>
                  <a:lnTo>
                    <a:pt x="149314" y="31244"/>
                  </a:lnTo>
                  <a:lnTo>
                    <a:pt x="156805" y="37716"/>
                  </a:lnTo>
                  <a:lnTo>
                    <a:pt x="164136" y="44369"/>
                  </a:lnTo>
                  <a:lnTo>
                    <a:pt x="170193" y="52309"/>
                  </a:lnTo>
                  <a:lnTo>
                    <a:pt x="175399" y="61109"/>
                  </a:lnTo>
                  <a:lnTo>
                    <a:pt x="180038" y="70481"/>
                  </a:lnTo>
                  <a:lnTo>
                    <a:pt x="184299" y="80235"/>
                  </a:lnTo>
                  <a:lnTo>
                    <a:pt x="188309" y="90244"/>
                  </a:lnTo>
                  <a:lnTo>
                    <a:pt x="192151" y="100422"/>
                  </a:lnTo>
                  <a:lnTo>
                    <a:pt x="193543" y="110713"/>
                  </a:lnTo>
                  <a:lnTo>
                    <a:pt x="193303" y="121081"/>
                  </a:lnTo>
                  <a:lnTo>
                    <a:pt x="191974" y="131497"/>
                  </a:lnTo>
                  <a:lnTo>
                    <a:pt x="188751" y="143117"/>
                  </a:lnTo>
                  <a:lnTo>
                    <a:pt x="184265" y="155537"/>
                  </a:lnTo>
                  <a:lnTo>
                    <a:pt x="178937" y="168492"/>
                  </a:lnTo>
                  <a:lnTo>
                    <a:pt x="173048" y="180635"/>
                  </a:lnTo>
                  <a:lnTo>
                    <a:pt x="166785" y="192236"/>
                  </a:lnTo>
                  <a:lnTo>
                    <a:pt x="160272" y="203475"/>
                  </a:lnTo>
                  <a:lnTo>
                    <a:pt x="153593" y="213306"/>
                  </a:lnTo>
                  <a:lnTo>
                    <a:pt x="146803" y="222197"/>
                  </a:lnTo>
                  <a:lnTo>
                    <a:pt x="139939" y="230461"/>
                  </a:lnTo>
                  <a:lnTo>
                    <a:pt x="131857" y="237139"/>
                  </a:lnTo>
                  <a:lnTo>
                    <a:pt x="122964" y="242760"/>
                  </a:lnTo>
                  <a:lnTo>
                    <a:pt x="113529" y="247676"/>
                  </a:lnTo>
                  <a:lnTo>
                    <a:pt x="102564" y="250953"/>
                  </a:lnTo>
                  <a:lnTo>
                    <a:pt x="90580" y="253138"/>
                  </a:lnTo>
                  <a:lnTo>
                    <a:pt x="77916" y="254595"/>
                  </a:lnTo>
                  <a:lnTo>
                    <a:pt x="67136" y="253228"/>
                  </a:lnTo>
                  <a:lnTo>
                    <a:pt x="57612" y="249981"/>
                  </a:lnTo>
                  <a:lnTo>
                    <a:pt x="48926" y="245478"/>
                  </a:lnTo>
                  <a:lnTo>
                    <a:pt x="43135" y="237801"/>
                  </a:lnTo>
                  <a:lnTo>
                    <a:pt x="39274" y="228010"/>
                  </a:lnTo>
                  <a:lnTo>
                    <a:pt x="36700" y="216807"/>
                  </a:lnTo>
                  <a:lnTo>
                    <a:pt x="39659" y="209339"/>
                  </a:lnTo>
                  <a:lnTo>
                    <a:pt x="46306" y="204360"/>
                  </a:lnTo>
                  <a:lnTo>
                    <a:pt x="55412" y="201041"/>
                  </a:lnTo>
                  <a:lnTo>
                    <a:pt x="66157" y="199996"/>
                  </a:lnTo>
                  <a:lnTo>
                    <a:pt x="77994" y="200469"/>
                  </a:lnTo>
                  <a:lnTo>
                    <a:pt x="90561" y="201952"/>
                  </a:lnTo>
                  <a:lnTo>
                    <a:pt x="102444" y="204110"/>
                  </a:lnTo>
                  <a:lnTo>
                    <a:pt x="113872" y="206717"/>
                  </a:lnTo>
                  <a:lnTo>
                    <a:pt x="124997" y="209624"/>
                  </a:lnTo>
                  <a:lnTo>
                    <a:pt x="135920" y="213899"/>
                  </a:lnTo>
                  <a:lnTo>
                    <a:pt x="146706" y="219086"/>
                  </a:lnTo>
                  <a:lnTo>
                    <a:pt x="157404" y="224882"/>
                  </a:lnTo>
                  <a:lnTo>
                    <a:pt x="166873" y="231082"/>
                  </a:lnTo>
                  <a:lnTo>
                    <a:pt x="175523" y="237554"/>
                  </a:lnTo>
                  <a:lnTo>
                    <a:pt x="199834" y="2575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817060" y="3144761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0" y="0"/>
                  </a:moveTo>
                  <a:lnTo>
                    <a:pt x="210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956472" y="2986997"/>
              <a:ext cx="169745" cy="213579"/>
            </a:xfrm>
            <a:custGeom>
              <a:avLst/>
              <a:gdLst/>
              <a:ahLst/>
              <a:cxnLst/>
              <a:rect l="0" t="0" r="0" b="0"/>
              <a:pathLst>
                <a:path w="169745" h="213579">
                  <a:moveTo>
                    <a:pt x="91975" y="0"/>
                  </a:moveTo>
                  <a:lnTo>
                    <a:pt x="42528" y="49447"/>
                  </a:lnTo>
                  <a:lnTo>
                    <a:pt x="35638" y="57506"/>
                  </a:lnTo>
                  <a:lnTo>
                    <a:pt x="28707" y="66384"/>
                  </a:lnTo>
                  <a:lnTo>
                    <a:pt x="21750" y="75809"/>
                  </a:lnTo>
                  <a:lnTo>
                    <a:pt x="15943" y="85598"/>
                  </a:lnTo>
                  <a:lnTo>
                    <a:pt x="10902" y="95630"/>
                  </a:lnTo>
                  <a:lnTo>
                    <a:pt x="6373" y="105824"/>
                  </a:lnTo>
                  <a:lnTo>
                    <a:pt x="3354" y="117294"/>
                  </a:lnTo>
                  <a:lnTo>
                    <a:pt x="1342" y="129616"/>
                  </a:lnTo>
                  <a:lnTo>
                    <a:pt x="0" y="142505"/>
                  </a:lnTo>
                  <a:lnTo>
                    <a:pt x="1443" y="153434"/>
                  </a:lnTo>
                  <a:lnTo>
                    <a:pt x="4742" y="163058"/>
                  </a:lnTo>
                  <a:lnTo>
                    <a:pt x="9278" y="171811"/>
                  </a:lnTo>
                  <a:lnTo>
                    <a:pt x="14640" y="179984"/>
                  </a:lnTo>
                  <a:lnTo>
                    <a:pt x="20552" y="187770"/>
                  </a:lnTo>
                  <a:lnTo>
                    <a:pt x="26830" y="195297"/>
                  </a:lnTo>
                  <a:lnTo>
                    <a:pt x="34522" y="201484"/>
                  </a:lnTo>
                  <a:lnTo>
                    <a:pt x="43155" y="206778"/>
                  </a:lnTo>
                  <a:lnTo>
                    <a:pt x="52417" y="211475"/>
                  </a:lnTo>
                  <a:lnTo>
                    <a:pt x="62097" y="213438"/>
                  </a:lnTo>
                  <a:lnTo>
                    <a:pt x="72056" y="213578"/>
                  </a:lnTo>
                  <a:lnTo>
                    <a:pt x="82201" y="212503"/>
                  </a:lnTo>
                  <a:lnTo>
                    <a:pt x="92471" y="210618"/>
                  </a:lnTo>
                  <a:lnTo>
                    <a:pt x="102823" y="208192"/>
                  </a:lnTo>
                  <a:lnTo>
                    <a:pt x="113230" y="205406"/>
                  </a:lnTo>
                  <a:lnTo>
                    <a:pt x="122506" y="200043"/>
                  </a:lnTo>
                  <a:lnTo>
                    <a:pt x="131027" y="192962"/>
                  </a:lnTo>
                  <a:lnTo>
                    <a:pt x="139044" y="184735"/>
                  </a:lnTo>
                  <a:lnTo>
                    <a:pt x="145558" y="175745"/>
                  </a:lnTo>
                  <a:lnTo>
                    <a:pt x="151070" y="166246"/>
                  </a:lnTo>
                  <a:lnTo>
                    <a:pt x="155912" y="156407"/>
                  </a:lnTo>
                  <a:lnTo>
                    <a:pt x="160309" y="146342"/>
                  </a:lnTo>
                  <a:lnTo>
                    <a:pt x="164410" y="136126"/>
                  </a:lnTo>
                  <a:lnTo>
                    <a:pt x="168312" y="125809"/>
                  </a:lnTo>
                  <a:lnTo>
                    <a:pt x="169744" y="113089"/>
                  </a:lnTo>
                  <a:lnTo>
                    <a:pt x="169531" y="98765"/>
                  </a:lnTo>
                  <a:lnTo>
                    <a:pt x="168220" y="83373"/>
                  </a:lnTo>
                  <a:lnTo>
                    <a:pt x="165009" y="70774"/>
                  </a:lnTo>
                  <a:lnTo>
                    <a:pt x="160531" y="60038"/>
                  </a:lnTo>
                  <a:lnTo>
                    <a:pt x="155208" y="50543"/>
                  </a:lnTo>
                  <a:lnTo>
                    <a:pt x="149322" y="41876"/>
                  </a:lnTo>
                  <a:lnTo>
                    <a:pt x="143061" y="33761"/>
                  </a:lnTo>
                  <a:lnTo>
                    <a:pt x="136550" y="26013"/>
                  </a:lnTo>
                  <a:lnTo>
                    <a:pt x="127535" y="20848"/>
                  </a:lnTo>
                  <a:lnTo>
                    <a:pt x="116850" y="17405"/>
                  </a:lnTo>
                  <a:lnTo>
                    <a:pt x="70940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008861" y="3670641"/>
              <a:ext cx="3691678" cy="114230"/>
            </a:xfrm>
            <a:custGeom>
              <a:avLst/>
              <a:gdLst/>
              <a:ahLst/>
              <a:cxnLst/>
              <a:rect l="0" t="0" r="0" b="0"/>
              <a:pathLst>
                <a:path w="3691678" h="114230">
                  <a:moveTo>
                    <a:pt x="0" y="42071"/>
                  </a:moveTo>
                  <a:lnTo>
                    <a:pt x="22334" y="36487"/>
                  </a:lnTo>
                  <a:lnTo>
                    <a:pt x="70590" y="31359"/>
                  </a:lnTo>
                  <a:lnTo>
                    <a:pt x="82119" y="29087"/>
                  </a:lnTo>
                  <a:lnTo>
                    <a:pt x="93310" y="26403"/>
                  </a:lnTo>
                  <a:lnTo>
                    <a:pt x="118211" y="23421"/>
                  </a:lnTo>
                  <a:lnTo>
                    <a:pt x="143691" y="20927"/>
                  </a:lnTo>
                  <a:lnTo>
                    <a:pt x="155393" y="18626"/>
                  </a:lnTo>
                  <a:lnTo>
                    <a:pt x="166701" y="15923"/>
                  </a:lnTo>
                  <a:lnTo>
                    <a:pt x="191731" y="12920"/>
                  </a:lnTo>
                  <a:lnTo>
                    <a:pt x="275377" y="9666"/>
                  </a:lnTo>
                  <a:lnTo>
                    <a:pt x="293435" y="7613"/>
                  </a:lnTo>
                  <a:lnTo>
                    <a:pt x="326744" y="4552"/>
                  </a:lnTo>
                  <a:lnTo>
                    <a:pt x="365206" y="7062"/>
                  </a:lnTo>
                  <a:lnTo>
                    <a:pt x="399975" y="2612"/>
                  </a:lnTo>
                  <a:lnTo>
                    <a:pt x="497432" y="229"/>
                  </a:lnTo>
                  <a:lnTo>
                    <a:pt x="1233597" y="0"/>
                  </a:lnTo>
                  <a:lnTo>
                    <a:pt x="1261904" y="3117"/>
                  </a:lnTo>
                  <a:lnTo>
                    <a:pt x="1275997" y="5584"/>
                  </a:lnTo>
                  <a:lnTo>
                    <a:pt x="1323748" y="9056"/>
                  </a:lnTo>
                  <a:lnTo>
                    <a:pt x="1354559" y="6751"/>
                  </a:lnTo>
                  <a:lnTo>
                    <a:pt x="1369320" y="4501"/>
                  </a:lnTo>
                  <a:lnTo>
                    <a:pt x="1412427" y="1334"/>
                  </a:lnTo>
                  <a:lnTo>
                    <a:pt x="1518231" y="1247"/>
                  </a:lnTo>
                  <a:lnTo>
                    <a:pt x="1533359" y="3169"/>
                  </a:lnTo>
                  <a:lnTo>
                    <a:pt x="1548119" y="5618"/>
                  </a:lnTo>
                  <a:lnTo>
                    <a:pt x="1596810" y="9066"/>
                  </a:lnTo>
                  <a:lnTo>
                    <a:pt x="1707259" y="10433"/>
                  </a:lnTo>
                  <a:lnTo>
                    <a:pt x="2353940" y="10518"/>
                  </a:lnTo>
                  <a:lnTo>
                    <a:pt x="2385047" y="13634"/>
                  </a:lnTo>
                  <a:lnTo>
                    <a:pt x="2399886" y="16101"/>
                  </a:lnTo>
                  <a:lnTo>
                    <a:pt x="2448689" y="19574"/>
                  </a:lnTo>
                  <a:lnTo>
                    <a:pt x="2562665" y="22118"/>
                  </a:lnTo>
                  <a:lnTo>
                    <a:pt x="2579067" y="24095"/>
                  </a:lnTo>
                  <a:lnTo>
                    <a:pt x="2595844" y="26581"/>
                  </a:lnTo>
                  <a:lnTo>
                    <a:pt x="2630068" y="32460"/>
                  </a:lnTo>
                  <a:lnTo>
                    <a:pt x="2647374" y="35663"/>
                  </a:lnTo>
                  <a:lnTo>
                    <a:pt x="2682185" y="39223"/>
                  </a:lnTo>
                  <a:lnTo>
                    <a:pt x="2717134" y="41974"/>
                  </a:lnTo>
                  <a:lnTo>
                    <a:pt x="2734634" y="44343"/>
                  </a:lnTo>
                  <a:lnTo>
                    <a:pt x="2752144" y="47092"/>
                  </a:lnTo>
                  <a:lnTo>
                    <a:pt x="2768491" y="50092"/>
                  </a:lnTo>
                  <a:lnTo>
                    <a:pt x="2799121" y="56543"/>
                  </a:lnTo>
                  <a:lnTo>
                    <a:pt x="2815002" y="58730"/>
                  </a:lnTo>
                  <a:lnTo>
                    <a:pt x="2848228" y="61161"/>
                  </a:lnTo>
                  <a:lnTo>
                    <a:pt x="2865269" y="62978"/>
                  </a:lnTo>
                  <a:lnTo>
                    <a:pt x="2882473" y="65358"/>
                  </a:lnTo>
                  <a:lnTo>
                    <a:pt x="2899785" y="68113"/>
                  </a:lnTo>
                  <a:lnTo>
                    <a:pt x="2916001" y="71118"/>
                  </a:lnTo>
                  <a:lnTo>
                    <a:pt x="2946484" y="77574"/>
                  </a:lnTo>
                  <a:lnTo>
                    <a:pt x="2962326" y="79763"/>
                  </a:lnTo>
                  <a:lnTo>
                    <a:pt x="2995510" y="82195"/>
                  </a:lnTo>
                  <a:lnTo>
                    <a:pt x="3011370" y="84013"/>
                  </a:lnTo>
                  <a:lnTo>
                    <a:pt x="3026619" y="86393"/>
                  </a:lnTo>
                  <a:lnTo>
                    <a:pt x="3041459" y="89148"/>
                  </a:lnTo>
                  <a:lnTo>
                    <a:pt x="3070413" y="92210"/>
                  </a:lnTo>
                  <a:lnTo>
                    <a:pt x="3148388" y="95505"/>
                  </a:lnTo>
                  <a:lnTo>
                    <a:pt x="3163540" y="97561"/>
                  </a:lnTo>
                  <a:lnTo>
                    <a:pt x="3178316" y="100099"/>
                  </a:lnTo>
                  <a:lnTo>
                    <a:pt x="3221445" y="103672"/>
                  </a:lnTo>
                  <a:lnTo>
                    <a:pt x="3281402" y="106048"/>
                  </a:lnTo>
                  <a:lnTo>
                    <a:pt x="3301298" y="108095"/>
                  </a:lnTo>
                  <a:lnTo>
                    <a:pt x="3322743" y="110628"/>
                  </a:lnTo>
                  <a:lnTo>
                    <a:pt x="3375257" y="114193"/>
                  </a:lnTo>
                  <a:lnTo>
                    <a:pt x="3448167" y="114229"/>
                  </a:lnTo>
                  <a:lnTo>
                    <a:pt x="3462726" y="112380"/>
                  </a:lnTo>
                  <a:lnTo>
                    <a:pt x="3475938" y="109979"/>
                  </a:lnTo>
                  <a:lnTo>
                    <a:pt x="3522448" y="106599"/>
                  </a:lnTo>
                  <a:lnTo>
                    <a:pt x="3588174" y="104289"/>
                  </a:lnTo>
                  <a:lnTo>
                    <a:pt x="3601640" y="102248"/>
                  </a:lnTo>
                  <a:lnTo>
                    <a:pt x="3614123" y="99718"/>
                  </a:lnTo>
                  <a:lnTo>
                    <a:pt x="3640458" y="100024"/>
                  </a:lnTo>
                  <a:lnTo>
                    <a:pt x="3691677" y="1051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083034" y="3754782"/>
            <a:ext cx="818995" cy="309045"/>
            <a:chOff x="3083034" y="3754782"/>
            <a:chExt cx="818995" cy="309045"/>
          </a:xfrm>
        </p:grpSpPr>
        <p:sp>
          <p:nvSpPr>
            <p:cNvPr id="122" name="Freeform 121"/>
            <p:cNvSpPr/>
            <p:nvPr/>
          </p:nvSpPr>
          <p:spPr>
            <a:xfrm>
              <a:off x="3083034" y="3754782"/>
              <a:ext cx="168072" cy="309045"/>
            </a:xfrm>
            <a:custGeom>
              <a:avLst/>
              <a:gdLst/>
              <a:ahLst/>
              <a:cxnLst/>
              <a:rect l="0" t="0" r="0" b="0"/>
              <a:pathLst>
                <a:path w="168072" h="309045">
                  <a:moveTo>
                    <a:pt x="124833" y="10518"/>
                  </a:moveTo>
                  <a:lnTo>
                    <a:pt x="108083" y="4935"/>
                  </a:lnTo>
                  <a:lnTo>
                    <a:pt x="98474" y="3290"/>
                  </a:lnTo>
                  <a:lnTo>
                    <a:pt x="87394" y="2193"/>
                  </a:lnTo>
                  <a:lnTo>
                    <a:pt x="75333" y="1462"/>
                  </a:lnTo>
                  <a:lnTo>
                    <a:pt x="63786" y="2144"/>
                  </a:lnTo>
                  <a:lnTo>
                    <a:pt x="52582" y="3766"/>
                  </a:lnTo>
                  <a:lnTo>
                    <a:pt x="41607" y="6017"/>
                  </a:lnTo>
                  <a:lnTo>
                    <a:pt x="30785" y="9854"/>
                  </a:lnTo>
                  <a:lnTo>
                    <a:pt x="20064" y="14750"/>
                  </a:lnTo>
                  <a:lnTo>
                    <a:pt x="9410" y="20351"/>
                  </a:lnTo>
                  <a:lnTo>
                    <a:pt x="3477" y="27591"/>
                  </a:lnTo>
                  <a:lnTo>
                    <a:pt x="690" y="35923"/>
                  </a:lnTo>
                  <a:lnTo>
                    <a:pt x="0" y="44984"/>
                  </a:lnTo>
                  <a:lnTo>
                    <a:pt x="1878" y="54530"/>
                  </a:lnTo>
                  <a:lnTo>
                    <a:pt x="5467" y="64401"/>
                  </a:lnTo>
                  <a:lnTo>
                    <a:pt x="10197" y="74486"/>
                  </a:lnTo>
                  <a:lnTo>
                    <a:pt x="16856" y="85885"/>
                  </a:lnTo>
                  <a:lnTo>
                    <a:pt x="24802" y="98159"/>
                  </a:lnTo>
                  <a:lnTo>
                    <a:pt x="33605" y="111015"/>
                  </a:lnTo>
                  <a:lnTo>
                    <a:pt x="41810" y="121924"/>
                  </a:lnTo>
                  <a:lnTo>
                    <a:pt x="49618" y="131533"/>
                  </a:lnTo>
                  <a:lnTo>
                    <a:pt x="57160" y="140277"/>
                  </a:lnTo>
                  <a:lnTo>
                    <a:pt x="64526" y="148443"/>
                  </a:lnTo>
                  <a:lnTo>
                    <a:pt x="78942" y="163750"/>
                  </a:lnTo>
                  <a:lnTo>
                    <a:pt x="114274" y="199700"/>
                  </a:lnTo>
                  <a:lnTo>
                    <a:pt x="142354" y="227855"/>
                  </a:lnTo>
                  <a:lnTo>
                    <a:pt x="149369" y="237213"/>
                  </a:lnTo>
                  <a:lnTo>
                    <a:pt x="156382" y="248125"/>
                  </a:lnTo>
                  <a:lnTo>
                    <a:pt x="163395" y="260076"/>
                  </a:lnTo>
                  <a:lnTo>
                    <a:pt x="166902" y="271548"/>
                  </a:lnTo>
                  <a:lnTo>
                    <a:pt x="168071" y="282702"/>
                  </a:lnTo>
                  <a:lnTo>
                    <a:pt x="167682" y="293644"/>
                  </a:lnTo>
                  <a:lnTo>
                    <a:pt x="162748" y="300939"/>
                  </a:lnTo>
                  <a:lnTo>
                    <a:pt x="154784" y="305802"/>
                  </a:lnTo>
                  <a:lnTo>
                    <a:pt x="144800" y="309044"/>
                  </a:lnTo>
                  <a:lnTo>
                    <a:pt x="134639" y="308868"/>
                  </a:lnTo>
                  <a:lnTo>
                    <a:pt x="124359" y="306413"/>
                  </a:lnTo>
                  <a:lnTo>
                    <a:pt x="113999" y="302440"/>
                  </a:lnTo>
                  <a:lnTo>
                    <a:pt x="103587" y="297454"/>
                  </a:lnTo>
                  <a:lnTo>
                    <a:pt x="93140" y="291792"/>
                  </a:lnTo>
                  <a:lnTo>
                    <a:pt x="82669" y="285681"/>
                  </a:lnTo>
                  <a:lnTo>
                    <a:pt x="73351" y="278100"/>
                  </a:lnTo>
                  <a:lnTo>
                    <a:pt x="64802" y="269541"/>
                  </a:lnTo>
                  <a:lnTo>
                    <a:pt x="56766" y="260329"/>
                  </a:lnTo>
                  <a:lnTo>
                    <a:pt x="51408" y="248344"/>
                  </a:lnTo>
                  <a:lnTo>
                    <a:pt x="47836" y="234512"/>
                  </a:lnTo>
                  <a:lnTo>
                    <a:pt x="45455" y="219447"/>
                  </a:lnTo>
                  <a:lnTo>
                    <a:pt x="45036" y="205898"/>
                  </a:lnTo>
                  <a:lnTo>
                    <a:pt x="45925" y="193359"/>
                  </a:lnTo>
                  <a:lnTo>
                    <a:pt x="47687" y="181494"/>
                  </a:lnTo>
                  <a:lnTo>
                    <a:pt x="51198" y="170078"/>
                  </a:lnTo>
                  <a:lnTo>
                    <a:pt x="55877" y="158962"/>
                  </a:lnTo>
                  <a:lnTo>
                    <a:pt x="61333" y="148045"/>
                  </a:lnTo>
                  <a:lnTo>
                    <a:pt x="68476" y="138430"/>
                  </a:lnTo>
                  <a:lnTo>
                    <a:pt x="76744" y="129683"/>
                  </a:lnTo>
                  <a:lnTo>
                    <a:pt x="85762" y="121514"/>
                  </a:lnTo>
                  <a:lnTo>
                    <a:pt x="102015" y="106205"/>
                  </a:lnTo>
                  <a:lnTo>
                    <a:pt x="131493" y="77332"/>
                  </a:lnTo>
                  <a:lnTo>
                    <a:pt x="137453" y="69084"/>
                  </a:lnTo>
                  <a:lnTo>
                    <a:pt x="142595" y="60080"/>
                  </a:lnTo>
                  <a:lnTo>
                    <a:pt x="147192" y="50571"/>
                  </a:lnTo>
                  <a:lnTo>
                    <a:pt x="147919" y="41894"/>
                  </a:lnTo>
                  <a:lnTo>
                    <a:pt x="146067" y="33773"/>
                  </a:lnTo>
                  <a:lnTo>
                    <a:pt x="142495" y="26021"/>
                  </a:lnTo>
                  <a:lnTo>
                    <a:pt x="136608" y="19685"/>
                  </a:lnTo>
                  <a:lnTo>
                    <a:pt x="129177" y="14292"/>
                  </a:lnTo>
                  <a:lnTo>
                    <a:pt x="1037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344596" y="3754782"/>
              <a:ext cx="273458" cy="305011"/>
            </a:xfrm>
            <a:custGeom>
              <a:avLst/>
              <a:gdLst/>
              <a:ahLst/>
              <a:cxnLst/>
              <a:rect l="0" t="0" r="0" b="0"/>
              <a:pathLst>
                <a:path w="273458" h="305011">
                  <a:moveTo>
                    <a:pt x="0" y="0"/>
                  </a:moveTo>
                  <a:lnTo>
                    <a:pt x="14639" y="43917"/>
                  </a:lnTo>
                  <a:lnTo>
                    <a:pt x="16771" y="54988"/>
                  </a:lnTo>
                  <a:lnTo>
                    <a:pt x="18192" y="67043"/>
                  </a:lnTo>
                  <a:lnTo>
                    <a:pt x="19140" y="79754"/>
                  </a:lnTo>
                  <a:lnTo>
                    <a:pt x="20940" y="92902"/>
                  </a:lnTo>
                  <a:lnTo>
                    <a:pt x="23309" y="106343"/>
                  </a:lnTo>
                  <a:lnTo>
                    <a:pt x="26057" y="119977"/>
                  </a:lnTo>
                  <a:lnTo>
                    <a:pt x="30226" y="133741"/>
                  </a:lnTo>
                  <a:lnTo>
                    <a:pt x="35343" y="147592"/>
                  </a:lnTo>
                  <a:lnTo>
                    <a:pt x="41091" y="161501"/>
                  </a:lnTo>
                  <a:lnTo>
                    <a:pt x="44923" y="175447"/>
                  </a:lnTo>
                  <a:lnTo>
                    <a:pt x="47478" y="189419"/>
                  </a:lnTo>
                  <a:lnTo>
                    <a:pt x="49182" y="203409"/>
                  </a:lnTo>
                  <a:lnTo>
                    <a:pt x="51486" y="216241"/>
                  </a:lnTo>
                  <a:lnTo>
                    <a:pt x="54190" y="228302"/>
                  </a:lnTo>
                  <a:lnTo>
                    <a:pt x="57162" y="239848"/>
                  </a:lnTo>
                  <a:lnTo>
                    <a:pt x="60312" y="244039"/>
                  </a:lnTo>
                  <a:lnTo>
                    <a:pt x="63580" y="243328"/>
                  </a:lnTo>
                  <a:lnTo>
                    <a:pt x="66928" y="239348"/>
                  </a:lnTo>
                  <a:lnTo>
                    <a:pt x="69159" y="232020"/>
                  </a:lnTo>
                  <a:lnTo>
                    <a:pt x="70648" y="222460"/>
                  </a:lnTo>
                  <a:lnTo>
                    <a:pt x="71640" y="211412"/>
                  </a:lnTo>
                  <a:lnTo>
                    <a:pt x="73469" y="200542"/>
                  </a:lnTo>
                  <a:lnTo>
                    <a:pt x="75858" y="189788"/>
                  </a:lnTo>
                  <a:lnTo>
                    <a:pt x="78619" y="179113"/>
                  </a:lnTo>
                  <a:lnTo>
                    <a:pt x="82797" y="169660"/>
                  </a:lnTo>
                  <a:lnTo>
                    <a:pt x="87919" y="161020"/>
                  </a:lnTo>
                  <a:lnTo>
                    <a:pt x="93672" y="152923"/>
                  </a:lnTo>
                  <a:lnTo>
                    <a:pt x="102181" y="147525"/>
                  </a:lnTo>
                  <a:lnTo>
                    <a:pt x="112528" y="143926"/>
                  </a:lnTo>
                  <a:lnTo>
                    <a:pt x="124101" y="141527"/>
                  </a:lnTo>
                  <a:lnTo>
                    <a:pt x="135322" y="142265"/>
                  </a:lnTo>
                  <a:lnTo>
                    <a:pt x="146308" y="145094"/>
                  </a:lnTo>
                  <a:lnTo>
                    <a:pt x="157139" y="149317"/>
                  </a:lnTo>
                  <a:lnTo>
                    <a:pt x="166696" y="154470"/>
                  </a:lnTo>
                  <a:lnTo>
                    <a:pt x="175405" y="160242"/>
                  </a:lnTo>
                  <a:lnTo>
                    <a:pt x="183548" y="166428"/>
                  </a:lnTo>
                  <a:lnTo>
                    <a:pt x="192483" y="174058"/>
                  </a:lnTo>
                  <a:lnTo>
                    <a:pt x="201945" y="182650"/>
                  </a:lnTo>
                  <a:lnTo>
                    <a:pt x="211759" y="191884"/>
                  </a:lnTo>
                  <a:lnTo>
                    <a:pt x="219470" y="201546"/>
                  </a:lnTo>
                  <a:lnTo>
                    <a:pt x="225780" y="211493"/>
                  </a:lnTo>
                  <a:lnTo>
                    <a:pt x="231155" y="221631"/>
                  </a:lnTo>
                  <a:lnTo>
                    <a:pt x="235907" y="231894"/>
                  </a:lnTo>
                  <a:lnTo>
                    <a:pt x="240243" y="242243"/>
                  </a:lnTo>
                  <a:lnTo>
                    <a:pt x="244303" y="252648"/>
                  </a:lnTo>
                  <a:lnTo>
                    <a:pt x="249347" y="263090"/>
                  </a:lnTo>
                  <a:lnTo>
                    <a:pt x="255046" y="273558"/>
                  </a:lnTo>
                  <a:lnTo>
                    <a:pt x="273457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765300" y="3838923"/>
              <a:ext cx="115694" cy="21036"/>
            </a:xfrm>
            <a:custGeom>
              <a:avLst/>
              <a:gdLst/>
              <a:ahLst/>
              <a:cxnLst/>
              <a:rect l="0" t="0" r="0" b="0"/>
              <a:pathLst>
                <a:path w="115694" h="21036">
                  <a:moveTo>
                    <a:pt x="0" y="21035"/>
                  </a:moveTo>
                  <a:lnTo>
                    <a:pt x="43917" y="6396"/>
                  </a:lnTo>
                  <a:lnTo>
                    <a:pt x="54988" y="4264"/>
                  </a:lnTo>
                  <a:lnTo>
                    <a:pt x="67042" y="2843"/>
                  </a:lnTo>
                  <a:lnTo>
                    <a:pt x="11569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807370" y="3933581"/>
              <a:ext cx="94659" cy="10519"/>
            </a:xfrm>
            <a:custGeom>
              <a:avLst/>
              <a:gdLst/>
              <a:ahLst/>
              <a:cxnLst/>
              <a:rect l="0" t="0" r="0" b="0"/>
              <a:pathLst>
                <a:path w="94659" h="10519">
                  <a:moveTo>
                    <a:pt x="0" y="10518"/>
                  </a:moveTo>
                  <a:lnTo>
                    <a:pt x="22334" y="10518"/>
                  </a:lnTo>
                  <a:lnTo>
                    <a:pt x="33587" y="9350"/>
                  </a:ln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4149289" y="3712712"/>
            <a:ext cx="173445" cy="326046"/>
          </a:xfrm>
          <a:custGeom>
            <a:avLst/>
            <a:gdLst/>
            <a:ahLst/>
            <a:cxnLst/>
            <a:rect l="0" t="0" r="0" b="0"/>
            <a:pathLst>
              <a:path w="173445" h="326046">
                <a:moveTo>
                  <a:pt x="173444" y="0"/>
                </a:moveTo>
                <a:lnTo>
                  <a:pt x="156693" y="5583"/>
                </a:lnTo>
                <a:lnTo>
                  <a:pt x="147085" y="8396"/>
                </a:lnTo>
                <a:lnTo>
                  <a:pt x="123943" y="14639"/>
                </a:lnTo>
                <a:lnTo>
                  <a:pt x="111228" y="16771"/>
                </a:lnTo>
                <a:lnTo>
                  <a:pt x="98076" y="18192"/>
                </a:lnTo>
                <a:lnTo>
                  <a:pt x="84634" y="19140"/>
                </a:lnTo>
                <a:lnTo>
                  <a:pt x="70998" y="19771"/>
                </a:lnTo>
                <a:lnTo>
                  <a:pt x="43382" y="20473"/>
                </a:lnTo>
                <a:lnTo>
                  <a:pt x="31810" y="22998"/>
                </a:lnTo>
                <a:lnTo>
                  <a:pt x="21759" y="27018"/>
                </a:lnTo>
                <a:lnTo>
                  <a:pt x="12721" y="32035"/>
                </a:lnTo>
                <a:lnTo>
                  <a:pt x="6695" y="40055"/>
                </a:lnTo>
                <a:lnTo>
                  <a:pt x="2678" y="50076"/>
                </a:lnTo>
                <a:lnTo>
                  <a:pt x="0" y="61431"/>
                </a:lnTo>
                <a:lnTo>
                  <a:pt x="1721" y="70169"/>
                </a:lnTo>
                <a:lnTo>
                  <a:pt x="6374" y="77164"/>
                </a:lnTo>
                <a:lnTo>
                  <a:pt x="12982" y="82995"/>
                </a:lnTo>
                <a:lnTo>
                  <a:pt x="23230" y="88052"/>
                </a:lnTo>
                <a:lnTo>
                  <a:pt x="35905" y="92591"/>
                </a:lnTo>
                <a:lnTo>
                  <a:pt x="63233" y="100751"/>
                </a:lnTo>
                <a:lnTo>
                  <a:pt x="87065" y="108273"/>
                </a:lnTo>
                <a:lnTo>
                  <a:pt x="97160" y="113084"/>
                </a:lnTo>
                <a:lnTo>
                  <a:pt x="106227" y="118628"/>
                </a:lnTo>
                <a:lnTo>
                  <a:pt x="114609" y="124661"/>
                </a:lnTo>
                <a:lnTo>
                  <a:pt x="122534" y="132190"/>
                </a:lnTo>
                <a:lnTo>
                  <a:pt x="130155" y="140714"/>
                </a:lnTo>
                <a:lnTo>
                  <a:pt x="137573" y="149903"/>
                </a:lnTo>
                <a:lnTo>
                  <a:pt x="143686" y="160704"/>
                </a:lnTo>
                <a:lnTo>
                  <a:pt x="148931" y="172579"/>
                </a:lnTo>
                <a:lnTo>
                  <a:pt x="153596" y="185170"/>
                </a:lnTo>
                <a:lnTo>
                  <a:pt x="156706" y="198238"/>
                </a:lnTo>
                <a:lnTo>
                  <a:pt x="158779" y="211625"/>
                </a:lnTo>
                <a:lnTo>
                  <a:pt x="160161" y="225224"/>
                </a:lnTo>
                <a:lnTo>
                  <a:pt x="159914" y="237796"/>
                </a:lnTo>
                <a:lnTo>
                  <a:pt x="158581" y="249683"/>
                </a:lnTo>
                <a:lnTo>
                  <a:pt x="156523" y="261114"/>
                </a:lnTo>
                <a:lnTo>
                  <a:pt x="152815" y="272240"/>
                </a:lnTo>
                <a:lnTo>
                  <a:pt x="148004" y="283163"/>
                </a:lnTo>
                <a:lnTo>
                  <a:pt x="142461" y="293951"/>
                </a:lnTo>
                <a:lnTo>
                  <a:pt x="135259" y="302312"/>
                </a:lnTo>
                <a:lnTo>
                  <a:pt x="126952" y="309054"/>
                </a:lnTo>
                <a:lnTo>
                  <a:pt x="117908" y="314718"/>
                </a:lnTo>
                <a:lnTo>
                  <a:pt x="106036" y="318494"/>
                </a:lnTo>
                <a:lnTo>
                  <a:pt x="92278" y="321011"/>
                </a:lnTo>
                <a:lnTo>
                  <a:pt x="15680" y="3260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4416503" y="3748538"/>
            <a:ext cx="621427" cy="342809"/>
            <a:chOff x="4416503" y="3748538"/>
            <a:chExt cx="621427" cy="342809"/>
          </a:xfrm>
        </p:grpSpPr>
        <p:sp>
          <p:nvSpPr>
            <p:cNvPr id="128" name="Freeform 127"/>
            <p:cNvSpPr/>
            <p:nvPr/>
          </p:nvSpPr>
          <p:spPr>
            <a:xfrm>
              <a:off x="4416503" y="3748538"/>
              <a:ext cx="169170" cy="279703"/>
            </a:xfrm>
            <a:custGeom>
              <a:avLst/>
              <a:gdLst/>
              <a:ahLst/>
              <a:cxnLst/>
              <a:rect l="0" t="0" r="0" b="0"/>
              <a:pathLst>
                <a:path w="169170" h="279703">
                  <a:moveTo>
                    <a:pt x="169169" y="58832"/>
                  </a:moveTo>
                  <a:lnTo>
                    <a:pt x="163586" y="36499"/>
                  </a:lnTo>
                  <a:lnTo>
                    <a:pt x="159604" y="27583"/>
                  </a:lnTo>
                  <a:lnTo>
                    <a:pt x="154612" y="19301"/>
                  </a:lnTo>
                  <a:lnTo>
                    <a:pt x="148947" y="11443"/>
                  </a:lnTo>
                  <a:lnTo>
                    <a:pt x="140495" y="6204"/>
                  </a:lnTo>
                  <a:lnTo>
                    <a:pt x="130187" y="2712"/>
                  </a:lnTo>
                  <a:lnTo>
                    <a:pt x="118640" y="383"/>
                  </a:lnTo>
                  <a:lnTo>
                    <a:pt x="107436" y="0"/>
                  </a:lnTo>
                  <a:lnTo>
                    <a:pt x="96461" y="912"/>
                  </a:lnTo>
                  <a:lnTo>
                    <a:pt x="85639" y="2690"/>
                  </a:lnTo>
                  <a:lnTo>
                    <a:pt x="74918" y="5043"/>
                  </a:lnTo>
                  <a:lnTo>
                    <a:pt x="64264" y="7781"/>
                  </a:lnTo>
                  <a:lnTo>
                    <a:pt x="53657" y="10775"/>
                  </a:lnTo>
                  <a:lnTo>
                    <a:pt x="44247" y="15108"/>
                  </a:lnTo>
                  <a:lnTo>
                    <a:pt x="35638" y="20334"/>
                  </a:lnTo>
                  <a:lnTo>
                    <a:pt x="27560" y="26155"/>
                  </a:lnTo>
                  <a:lnTo>
                    <a:pt x="19838" y="32373"/>
                  </a:lnTo>
                  <a:lnTo>
                    <a:pt x="12353" y="38856"/>
                  </a:lnTo>
                  <a:lnTo>
                    <a:pt x="5025" y="45514"/>
                  </a:lnTo>
                  <a:lnTo>
                    <a:pt x="1309" y="53460"/>
                  </a:lnTo>
                  <a:lnTo>
                    <a:pt x="0" y="62262"/>
                  </a:lnTo>
                  <a:lnTo>
                    <a:pt x="296" y="71636"/>
                  </a:lnTo>
                  <a:lnTo>
                    <a:pt x="5168" y="79055"/>
                  </a:lnTo>
                  <a:lnTo>
                    <a:pt x="13090" y="85169"/>
                  </a:lnTo>
                  <a:lnTo>
                    <a:pt x="23046" y="90413"/>
                  </a:lnTo>
                  <a:lnTo>
                    <a:pt x="34358" y="93910"/>
                  </a:lnTo>
                  <a:lnTo>
                    <a:pt x="46574" y="96240"/>
                  </a:lnTo>
                  <a:lnTo>
                    <a:pt x="59392" y="97795"/>
                  </a:lnTo>
                  <a:lnTo>
                    <a:pt x="70275" y="96493"/>
                  </a:lnTo>
                  <a:lnTo>
                    <a:pt x="79867" y="93288"/>
                  </a:lnTo>
                  <a:lnTo>
                    <a:pt x="88599" y="88814"/>
                  </a:lnTo>
                  <a:lnTo>
                    <a:pt x="96758" y="82327"/>
                  </a:lnTo>
                  <a:lnTo>
                    <a:pt x="104534" y="74495"/>
                  </a:lnTo>
                  <a:lnTo>
                    <a:pt x="112056" y="65768"/>
                  </a:lnTo>
                  <a:lnTo>
                    <a:pt x="118239" y="56444"/>
                  </a:lnTo>
                  <a:lnTo>
                    <a:pt x="123529" y="46723"/>
                  </a:lnTo>
                  <a:lnTo>
                    <a:pt x="128225" y="36736"/>
                  </a:lnTo>
                  <a:lnTo>
                    <a:pt x="131356" y="34753"/>
                  </a:lnTo>
                  <a:lnTo>
                    <a:pt x="133442" y="38105"/>
                  </a:lnTo>
                  <a:lnTo>
                    <a:pt x="134834" y="45014"/>
                  </a:lnTo>
                  <a:lnTo>
                    <a:pt x="134593" y="54294"/>
                  </a:lnTo>
                  <a:lnTo>
                    <a:pt x="133263" y="65156"/>
                  </a:lnTo>
                  <a:lnTo>
                    <a:pt x="131208" y="77071"/>
                  </a:lnTo>
                  <a:lnTo>
                    <a:pt x="129839" y="89690"/>
                  </a:lnTo>
                  <a:lnTo>
                    <a:pt x="128926" y="102776"/>
                  </a:lnTo>
                  <a:lnTo>
                    <a:pt x="128317" y="116175"/>
                  </a:lnTo>
                  <a:lnTo>
                    <a:pt x="127640" y="146644"/>
                  </a:lnTo>
                  <a:lnTo>
                    <a:pt x="127099" y="2797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27743" y="3975652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806542" y="3811828"/>
              <a:ext cx="231388" cy="279519"/>
            </a:xfrm>
            <a:custGeom>
              <a:avLst/>
              <a:gdLst/>
              <a:ahLst/>
              <a:cxnLst/>
              <a:rect l="0" t="0" r="0" b="0"/>
              <a:pathLst>
                <a:path w="231388" h="279519">
                  <a:moveTo>
                    <a:pt x="0" y="6060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2"/>
                  </a:lnTo>
                  <a:lnTo>
                    <a:pt x="49501" y="2588"/>
                  </a:lnTo>
                  <a:lnTo>
                    <a:pt x="61048" y="4914"/>
                  </a:lnTo>
                  <a:lnTo>
                    <a:pt x="72251" y="7633"/>
                  </a:lnTo>
                  <a:lnTo>
                    <a:pt x="83226" y="10614"/>
                  </a:lnTo>
                  <a:lnTo>
                    <a:pt x="94049" y="16108"/>
                  </a:lnTo>
                  <a:lnTo>
                    <a:pt x="104769" y="23276"/>
                  </a:lnTo>
                  <a:lnTo>
                    <a:pt x="115423" y="31561"/>
                  </a:lnTo>
                  <a:lnTo>
                    <a:pt x="126030" y="40590"/>
                  </a:lnTo>
                  <a:lnTo>
                    <a:pt x="136608" y="50115"/>
                  </a:lnTo>
                  <a:lnTo>
                    <a:pt x="147166" y="59971"/>
                  </a:lnTo>
                  <a:lnTo>
                    <a:pt x="156542" y="71216"/>
                  </a:lnTo>
                  <a:lnTo>
                    <a:pt x="165130" y="83387"/>
                  </a:lnTo>
                  <a:lnTo>
                    <a:pt x="173192" y="96176"/>
                  </a:lnTo>
                  <a:lnTo>
                    <a:pt x="179736" y="109376"/>
                  </a:lnTo>
                  <a:lnTo>
                    <a:pt x="185266" y="122851"/>
                  </a:lnTo>
                  <a:lnTo>
                    <a:pt x="190123" y="136508"/>
                  </a:lnTo>
                  <a:lnTo>
                    <a:pt x="192191" y="150288"/>
                  </a:lnTo>
                  <a:lnTo>
                    <a:pt x="192402" y="164149"/>
                  </a:lnTo>
                  <a:lnTo>
                    <a:pt x="191373" y="178064"/>
                  </a:lnTo>
                  <a:lnTo>
                    <a:pt x="189519" y="190847"/>
                  </a:lnTo>
                  <a:lnTo>
                    <a:pt x="187114" y="202874"/>
                  </a:lnTo>
                  <a:lnTo>
                    <a:pt x="184343" y="214399"/>
                  </a:lnTo>
                  <a:lnTo>
                    <a:pt x="178989" y="224419"/>
                  </a:lnTo>
                  <a:lnTo>
                    <a:pt x="171914" y="233436"/>
                  </a:lnTo>
                  <a:lnTo>
                    <a:pt x="163691" y="241785"/>
                  </a:lnTo>
                  <a:lnTo>
                    <a:pt x="153535" y="247350"/>
                  </a:lnTo>
                  <a:lnTo>
                    <a:pt x="142090" y="251061"/>
                  </a:lnTo>
                  <a:lnTo>
                    <a:pt x="129785" y="253535"/>
                  </a:lnTo>
                  <a:lnTo>
                    <a:pt x="115739" y="254015"/>
                  </a:lnTo>
                  <a:lnTo>
                    <a:pt x="100532" y="253167"/>
                  </a:lnTo>
                  <a:lnTo>
                    <a:pt x="84550" y="251433"/>
                  </a:lnTo>
                  <a:lnTo>
                    <a:pt x="71559" y="247939"/>
                  </a:lnTo>
                  <a:lnTo>
                    <a:pt x="60561" y="243273"/>
                  </a:lnTo>
                  <a:lnTo>
                    <a:pt x="50892" y="237825"/>
                  </a:lnTo>
                  <a:lnTo>
                    <a:pt x="44446" y="229519"/>
                  </a:lnTo>
                  <a:lnTo>
                    <a:pt x="40148" y="219307"/>
                  </a:lnTo>
                  <a:lnTo>
                    <a:pt x="37283" y="207824"/>
                  </a:lnTo>
                  <a:lnTo>
                    <a:pt x="38879" y="199000"/>
                  </a:lnTo>
                  <a:lnTo>
                    <a:pt x="43448" y="191949"/>
                  </a:lnTo>
                  <a:lnTo>
                    <a:pt x="50001" y="186080"/>
                  </a:lnTo>
                  <a:lnTo>
                    <a:pt x="59043" y="183336"/>
                  </a:lnTo>
                  <a:lnTo>
                    <a:pt x="69747" y="182675"/>
                  </a:lnTo>
                  <a:lnTo>
                    <a:pt x="81556" y="183403"/>
                  </a:lnTo>
                  <a:lnTo>
                    <a:pt x="92936" y="186225"/>
                  </a:lnTo>
                  <a:lnTo>
                    <a:pt x="104028" y="190444"/>
                  </a:lnTo>
                  <a:lnTo>
                    <a:pt x="114928" y="195594"/>
                  </a:lnTo>
                  <a:lnTo>
                    <a:pt x="125701" y="201365"/>
                  </a:lnTo>
                  <a:lnTo>
                    <a:pt x="136388" y="207549"/>
                  </a:lnTo>
                  <a:lnTo>
                    <a:pt x="147019" y="214009"/>
                  </a:lnTo>
                  <a:lnTo>
                    <a:pt x="157613" y="221822"/>
                  </a:lnTo>
                  <a:lnTo>
                    <a:pt x="168181" y="230536"/>
                  </a:lnTo>
                  <a:lnTo>
                    <a:pt x="178732" y="239851"/>
                  </a:lnTo>
                  <a:lnTo>
                    <a:pt x="189272" y="248399"/>
                  </a:lnTo>
                  <a:lnTo>
                    <a:pt x="199805" y="256434"/>
                  </a:lnTo>
                  <a:lnTo>
                    <a:pt x="231387" y="279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081656" y="4164969"/>
            <a:ext cx="2029897" cy="596053"/>
            <a:chOff x="3081656" y="4164969"/>
            <a:chExt cx="2029897" cy="596053"/>
          </a:xfrm>
        </p:grpSpPr>
        <p:sp>
          <p:nvSpPr>
            <p:cNvPr id="132" name="Freeform 131"/>
            <p:cNvSpPr/>
            <p:nvPr/>
          </p:nvSpPr>
          <p:spPr>
            <a:xfrm>
              <a:off x="3081656" y="4164969"/>
              <a:ext cx="620539" cy="31553"/>
            </a:xfrm>
            <a:custGeom>
              <a:avLst/>
              <a:gdLst/>
              <a:ahLst/>
              <a:cxnLst/>
              <a:rect l="0" t="0" r="0" b="0"/>
              <a:pathLst>
                <a:path w="620539" h="31553">
                  <a:moveTo>
                    <a:pt x="0" y="0"/>
                  </a:moveTo>
                  <a:lnTo>
                    <a:pt x="168951" y="0"/>
                  </a:lnTo>
                  <a:lnTo>
                    <a:pt x="187426" y="1168"/>
                  </a:lnTo>
                  <a:lnTo>
                    <a:pt x="207923" y="3116"/>
                  </a:lnTo>
                  <a:lnTo>
                    <a:pt x="229767" y="5583"/>
                  </a:lnTo>
                  <a:lnTo>
                    <a:pt x="249005" y="7228"/>
                  </a:lnTo>
                  <a:lnTo>
                    <a:pt x="266505" y="8324"/>
                  </a:lnTo>
                  <a:lnTo>
                    <a:pt x="298414" y="9542"/>
                  </a:lnTo>
                  <a:lnTo>
                    <a:pt x="328178" y="10084"/>
                  </a:lnTo>
                  <a:lnTo>
                    <a:pt x="346165" y="11397"/>
                  </a:lnTo>
                  <a:lnTo>
                    <a:pt x="366337" y="13441"/>
                  </a:lnTo>
                  <a:lnTo>
                    <a:pt x="387965" y="15972"/>
                  </a:lnTo>
                  <a:lnTo>
                    <a:pt x="410564" y="17660"/>
                  </a:lnTo>
                  <a:lnTo>
                    <a:pt x="433811" y="18785"/>
                  </a:lnTo>
                  <a:lnTo>
                    <a:pt x="480286" y="20035"/>
                  </a:lnTo>
                  <a:lnTo>
                    <a:pt x="524314" y="20591"/>
                  </a:lnTo>
                  <a:lnTo>
                    <a:pt x="543533" y="21907"/>
                  </a:lnTo>
                  <a:lnTo>
                    <a:pt x="620538" y="315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409841" y="4249109"/>
              <a:ext cx="179719" cy="414116"/>
            </a:xfrm>
            <a:custGeom>
              <a:avLst/>
              <a:gdLst/>
              <a:ahLst/>
              <a:cxnLst/>
              <a:rect l="0" t="0" r="0" b="0"/>
              <a:pathLst>
                <a:path w="179719" h="414116">
                  <a:moveTo>
                    <a:pt x="155624" y="52588"/>
                  </a:moveTo>
                  <a:lnTo>
                    <a:pt x="144457" y="41422"/>
                  </a:lnTo>
                  <a:lnTo>
                    <a:pt x="137662" y="35795"/>
                  </a:lnTo>
                  <a:lnTo>
                    <a:pt x="129626" y="29706"/>
                  </a:lnTo>
                  <a:lnTo>
                    <a:pt x="120763" y="23310"/>
                  </a:lnTo>
                  <a:lnTo>
                    <a:pt x="111348" y="17877"/>
                  </a:lnTo>
                  <a:lnTo>
                    <a:pt x="101566" y="13087"/>
                  </a:lnTo>
                  <a:lnTo>
                    <a:pt x="91539" y="8725"/>
                  </a:lnTo>
                  <a:lnTo>
                    <a:pt x="79010" y="5816"/>
                  </a:lnTo>
                  <a:lnTo>
                    <a:pt x="64815" y="3878"/>
                  </a:lnTo>
                  <a:lnTo>
                    <a:pt x="49509" y="2585"/>
                  </a:lnTo>
                  <a:lnTo>
                    <a:pt x="35799" y="4061"/>
                  </a:lnTo>
                  <a:lnTo>
                    <a:pt x="23152" y="7382"/>
                  </a:lnTo>
                  <a:lnTo>
                    <a:pt x="11216" y="11933"/>
                  </a:lnTo>
                  <a:lnTo>
                    <a:pt x="4427" y="20810"/>
                  </a:lnTo>
                  <a:lnTo>
                    <a:pt x="1070" y="32572"/>
                  </a:lnTo>
                  <a:lnTo>
                    <a:pt x="0" y="46255"/>
                  </a:lnTo>
                  <a:lnTo>
                    <a:pt x="2793" y="60053"/>
                  </a:lnTo>
                  <a:lnTo>
                    <a:pt x="8160" y="73925"/>
                  </a:lnTo>
                  <a:lnTo>
                    <a:pt x="15245" y="87848"/>
                  </a:lnTo>
                  <a:lnTo>
                    <a:pt x="22305" y="100636"/>
                  </a:lnTo>
                  <a:lnTo>
                    <a:pt x="29349" y="112667"/>
                  </a:lnTo>
                  <a:lnTo>
                    <a:pt x="36382" y="124193"/>
                  </a:lnTo>
                  <a:lnTo>
                    <a:pt x="43408" y="134215"/>
                  </a:lnTo>
                  <a:lnTo>
                    <a:pt x="50429" y="143233"/>
                  </a:lnTo>
                  <a:lnTo>
                    <a:pt x="57447" y="151583"/>
                  </a:lnTo>
                  <a:lnTo>
                    <a:pt x="63295" y="160655"/>
                  </a:lnTo>
                  <a:lnTo>
                    <a:pt x="68362" y="170209"/>
                  </a:lnTo>
                  <a:lnTo>
                    <a:pt x="78277" y="191342"/>
                  </a:lnTo>
                  <a:lnTo>
                    <a:pt x="90474" y="216316"/>
                  </a:lnTo>
                  <a:lnTo>
                    <a:pt x="96999" y="228352"/>
                  </a:lnTo>
                  <a:lnTo>
                    <a:pt x="103686" y="239881"/>
                  </a:lnTo>
                  <a:lnTo>
                    <a:pt x="117348" y="262041"/>
                  </a:lnTo>
                  <a:lnTo>
                    <a:pt x="131211" y="283575"/>
                  </a:lnTo>
                  <a:lnTo>
                    <a:pt x="137012" y="294226"/>
                  </a:lnTo>
                  <a:lnTo>
                    <a:pt x="142048" y="304833"/>
                  </a:lnTo>
                  <a:lnTo>
                    <a:pt x="146573" y="315410"/>
                  </a:lnTo>
                  <a:lnTo>
                    <a:pt x="150759" y="327135"/>
                  </a:lnTo>
                  <a:lnTo>
                    <a:pt x="154718" y="339627"/>
                  </a:lnTo>
                  <a:lnTo>
                    <a:pt x="158526" y="352629"/>
                  </a:lnTo>
                  <a:lnTo>
                    <a:pt x="159896" y="365972"/>
                  </a:lnTo>
                  <a:lnTo>
                    <a:pt x="159641" y="379542"/>
                  </a:lnTo>
                  <a:lnTo>
                    <a:pt x="158302" y="393263"/>
                  </a:lnTo>
                  <a:lnTo>
                    <a:pt x="152735" y="402410"/>
                  </a:lnTo>
                  <a:lnTo>
                    <a:pt x="144349" y="408508"/>
                  </a:lnTo>
                  <a:lnTo>
                    <a:pt x="134084" y="412573"/>
                  </a:lnTo>
                  <a:lnTo>
                    <a:pt x="123735" y="414115"/>
                  </a:lnTo>
                  <a:lnTo>
                    <a:pt x="113329" y="413974"/>
                  </a:lnTo>
                  <a:lnTo>
                    <a:pt x="102887" y="412712"/>
                  </a:lnTo>
                  <a:lnTo>
                    <a:pt x="93588" y="409533"/>
                  </a:lnTo>
                  <a:lnTo>
                    <a:pt x="85051" y="405076"/>
                  </a:lnTo>
                  <a:lnTo>
                    <a:pt x="77023" y="399768"/>
                  </a:lnTo>
                  <a:lnTo>
                    <a:pt x="69333" y="393892"/>
                  </a:lnTo>
                  <a:lnTo>
                    <a:pt x="61870" y="387637"/>
                  </a:lnTo>
                  <a:lnTo>
                    <a:pt x="54557" y="381130"/>
                  </a:lnTo>
                  <a:lnTo>
                    <a:pt x="48513" y="373286"/>
                  </a:lnTo>
                  <a:lnTo>
                    <a:pt x="43315" y="364552"/>
                  </a:lnTo>
                  <a:lnTo>
                    <a:pt x="38681" y="355222"/>
                  </a:lnTo>
                  <a:lnTo>
                    <a:pt x="36761" y="345496"/>
                  </a:lnTo>
                  <a:lnTo>
                    <a:pt x="36649" y="335507"/>
                  </a:lnTo>
                  <a:lnTo>
                    <a:pt x="37743" y="325342"/>
                  </a:lnTo>
                  <a:lnTo>
                    <a:pt x="40810" y="315059"/>
                  </a:lnTo>
                  <a:lnTo>
                    <a:pt x="45191" y="304698"/>
                  </a:lnTo>
                  <a:lnTo>
                    <a:pt x="50449" y="294284"/>
                  </a:lnTo>
                  <a:lnTo>
                    <a:pt x="56292" y="283836"/>
                  </a:lnTo>
                  <a:lnTo>
                    <a:pt x="62525" y="273365"/>
                  </a:lnTo>
                  <a:lnTo>
                    <a:pt x="69017" y="262879"/>
                  </a:lnTo>
                  <a:lnTo>
                    <a:pt x="78019" y="252382"/>
                  </a:lnTo>
                  <a:lnTo>
                    <a:pt x="88696" y="241878"/>
                  </a:lnTo>
                  <a:lnTo>
                    <a:pt x="100488" y="231369"/>
                  </a:lnTo>
                  <a:lnTo>
                    <a:pt x="122939" y="210344"/>
                  </a:lnTo>
                  <a:lnTo>
                    <a:pt x="133834" y="199829"/>
                  </a:lnTo>
                  <a:lnTo>
                    <a:pt x="143435" y="188145"/>
                  </a:lnTo>
                  <a:lnTo>
                    <a:pt x="152172" y="175680"/>
                  </a:lnTo>
                  <a:lnTo>
                    <a:pt x="160335" y="162697"/>
                  </a:lnTo>
                  <a:lnTo>
                    <a:pt x="166945" y="149366"/>
                  </a:lnTo>
                  <a:lnTo>
                    <a:pt x="172520" y="135805"/>
                  </a:lnTo>
                  <a:lnTo>
                    <a:pt x="177406" y="122090"/>
                  </a:lnTo>
                  <a:lnTo>
                    <a:pt x="179494" y="108271"/>
                  </a:lnTo>
                  <a:lnTo>
                    <a:pt x="179718" y="94385"/>
                  </a:lnTo>
                  <a:lnTo>
                    <a:pt x="178699" y="80453"/>
                  </a:lnTo>
                  <a:lnTo>
                    <a:pt x="176850" y="67659"/>
                  </a:lnTo>
                  <a:lnTo>
                    <a:pt x="174450" y="55623"/>
                  </a:lnTo>
                  <a:lnTo>
                    <a:pt x="171681" y="44094"/>
                  </a:lnTo>
                  <a:lnTo>
                    <a:pt x="166329" y="34071"/>
                  </a:lnTo>
                  <a:lnTo>
                    <a:pt x="159255" y="25051"/>
                  </a:lnTo>
                  <a:lnTo>
                    <a:pt x="1345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238592" y="4169061"/>
              <a:ext cx="872961" cy="111602"/>
            </a:xfrm>
            <a:custGeom>
              <a:avLst/>
              <a:gdLst/>
              <a:ahLst/>
              <a:cxnLst/>
              <a:rect l="0" t="0" r="0" b="0"/>
              <a:pathLst>
                <a:path w="872961" h="111602">
                  <a:moveTo>
                    <a:pt x="0" y="27460"/>
                  </a:moveTo>
                  <a:lnTo>
                    <a:pt x="5583" y="10710"/>
                  </a:lnTo>
                  <a:lnTo>
                    <a:pt x="13071" y="5776"/>
                  </a:lnTo>
                  <a:lnTo>
                    <a:pt x="23906" y="2487"/>
                  </a:lnTo>
                  <a:lnTo>
                    <a:pt x="36972" y="293"/>
                  </a:lnTo>
                  <a:lnTo>
                    <a:pt x="52695" y="0"/>
                  </a:lnTo>
                  <a:lnTo>
                    <a:pt x="70189" y="973"/>
                  </a:lnTo>
                  <a:lnTo>
                    <a:pt x="88863" y="2790"/>
                  </a:lnTo>
                  <a:lnTo>
                    <a:pt x="105986" y="4002"/>
                  </a:lnTo>
                  <a:lnTo>
                    <a:pt x="122077" y="4810"/>
                  </a:lnTo>
                  <a:lnTo>
                    <a:pt x="152420" y="5707"/>
                  </a:lnTo>
                  <a:lnTo>
                    <a:pt x="181488" y="6106"/>
                  </a:lnTo>
                  <a:lnTo>
                    <a:pt x="195784" y="7381"/>
                  </a:lnTo>
                  <a:lnTo>
                    <a:pt x="209989" y="9400"/>
                  </a:lnTo>
                  <a:lnTo>
                    <a:pt x="224134" y="11914"/>
                  </a:lnTo>
                  <a:lnTo>
                    <a:pt x="238237" y="13590"/>
                  </a:lnTo>
                  <a:lnTo>
                    <a:pt x="252315" y="14708"/>
                  </a:lnTo>
                  <a:lnTo>
                    <a:pt x="266374" y="15453"/>
                  </a:lnTo>
                  <a:lnTo>
                    <a:pt x="281590" y="17118"/>
                  </a:lnTo>
                  <a:lnTo>
                    <a:pt x="297577" y="19397"/>
                  </a:lnTo>
                  <a:lnTo>
                    <a:pt x="314078" y="22085"/>
                  </a:lnTo>
                  <a:lnTo>
                    <a:pt x="329753" y="25045"/>
                  </a:lnTo>
                  <a:lnTo>
                    <a:pt x="359636" y="31451"/>
                  </a:lnTo>
                  <a:lnTo>
                    <a:pt x="374148" y="33627"/>
                  </a:lnTo>
                  <a:lnTo>
                    <a:pt x="388498" y="35077"/>
                  </a:lnTo>
                  <a:lnTo>
                    <a:pt x="402739" y="36044"/>
                  </a:lnTo>
                  <a:lnTo>
                    <a:pt x="418076" y="37857"/>
                  </a:lnTo>
                  <a:lnTo>
                    <a:pt x="434144" y="40235"/>
                  </a:lnTo>
                  <a:lnTo>
                    <a:pt x="467579" y="45992"/>
                  </a:lnTo>
                  <a:lnTo>
                    <a:pt x="501916" y="52447"/>
                  </a:lnTo>
                  <a:lnTo>
                    <a:pt x="533538" y="59211"/>
                  </a:lnTo>
                  <a:lnTo>
                    <a:pt x="623403" y="80066"/>
                  </a:lnTo>
                  <a:lnTo>
                    <a:pt x="639978" y="83566"/>
                  </a:lnTo>
                  <a:lnTo>
                    <a:pt x="655701" y="85899"/>
                  </a:lnTo>
                  <a:lnTo>
                    <a:pt x="670858" y="87455"/>
                  </a:lnTo>
                  <a:lnTo>
                    <a:pt x="685638" y="88492"/>
                  </a:lnTo>
                  <a:lnTo>
                    <a:pt x="698996" y="90352"/>
                  </a:lnTo>
                  <a:lnTo>
                    <a:pt x="711408" y="92761"/>
                  </a:lnTo>
                  <a:lnTo>
                    <a:pt x="723189" y="95535"/>
                  </a:lnTo>
                  <a:lnTo>
                    <a:pt x="748743" y="98618"/>
                  </a:lnTo>
                  <a:lnTo>
                    <a:pt x="774514" y="101156"/>
                  </a:lnTo>
                  <a:lnTo>
                    <a:pt x="786294" y="103469"/>
                  </a:lnTo>
                  <a:lnTo>
                    <a:pt x="797654" y="106180"/>
                  </a:lnTo>
                  <a:lnTo>
                    <a:pt x="822740" y="109192"/>
                  </a:lnTo>
                  <a:lnTo>
                    <a:pt x="872960" y="111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600934" y="4298327"/>
              <a:ext cx="205609" cy="462695"/>
            </a:xfrm>
            <a:custGeom>
              <a:avLst/>
              <a:gdLst/>
              <a:ahLst/>
              <a:cxnLst/>
              <a:rect l="0" t="0" r="0" b="0"/>
              <a:pathLst>
                <a:path w="205609" h="462695">
                  <a:moveTo>
                    <a:pt x="195091" y="55958"/>
                  </a:moveTo>
                  <a:lnTo>
                    <a:pt x="183923" y="39208"/>
                  </a:lnTo>
                  <a:lnTo>
                    <a:pt x="177128" y="33105"/>
                  </a:lnTo>
                  <a:lnTo>
                    <a:pt x="169092" y="27868"/>
                  </a:lnTo>
                  <a:lnTo>
                    <a:pt x="160229" y="23208"/>
                  </a:lnTo>
                  <a:lnTo>
                    <a:pt x="149646" y="18933"/>
                  </a:lnTo>
                  <a:lnTo>
                    <a:pt x="137916" y="14914"/>
                  </a:lnTo>
                  <a:lnTo>
                    <a:pt x="125421" y="11066"/>
                  </a:lnTo>
                  <a:lnTo>
                    <a:pt x="99073" y="3674"/>
                  </a:lnTo>
                  <a:lnTo>
                    <a:pt x="85502" y="67"/>
                  </a:lnTo>
                  <a:lnTo>
                    <a:pt x="71781" y="0"/>
                  </a:lnTo>
                  <a:lnTo>
                    <a:pt x="57959" y="2292"/>
                  </a:lnTo>
                  <a:lnTo>
                    <a:pt x="44070" y="6157"/>
                  </a:lnTo>
                  <a:lnTo>
                    <a:pt x="32473" y="11071"/>
                  </a:lnTo>
                  <a:lnTo>
                    <a:pt x="22405" y="16685"/>
                  </a:lnTo>
                  <a:lnTo>
                    <a:pt x="13355" y="22764"/>
                  </a:lnTo>
                  <a:lnTo>
                    <a:pt x="7322" y="31492"/>
                  </a:lnTo>
                  <a:lnTo>
                    <a:pt x="3300" y="41984"/>
                  </a:lnTo>
                  <a:lnTo>
                    <a:pt x="619" y="53654"/>
                  </a:lnTo>
                  <a:lnTo>
                    <a:pt x="0" y="67277"/>
                  </a:lnTo>
                  <a:lnTo>
                    <a:pt x="756" y="82202"/>
                  </a:lnTo>
                  <a:lnTo>
                    <a:pt x="2428" y="97995"/>
                  </a:lnTo>
                  <a:lnTo>
                    <a:pt x="5880" y="110861"/>
                  </a:lnTo>
                  <a:lnTo>
                    <a:pt x="10519" y="121776"/>
                  </a:lnTo>
                  <a:lnTo>
                    <a:pt x="15949" y="131389"/>
                  </a:lnTo>
                  <a:lnTo>
                    <a:pt x="21906" y="141305"/>
                  </a:lnTo>
                  <a:lnTo>
                    <a:pt x="34758" y="161670"/>
                  </a:lnTo>
                  <a:lnTo>
                    <a:pt x="41457" y="173177"/>
                  </a:lnTo>
                  <a:lnTo>
                    <a:pt x="48261" y="185524"/>
                  </a:lnTo>
                  <a:lnTo>
                    <a:pt x="55134" y="198429"/>
                  </a:lnTo>
                  <a:lnTo>
                    <a:pt x="62053" y="210539"/>
                  </a:lnTo>
                  <a:lnTo>
                    <a:pt x="69003" y="222118"/>
                  </a:lnTo>
                  <a:lnTo>
                    <a:pt x="82958" y="244332"/>
                  </a:lnTo>
                  <a:lnTo>
                    <a:pt x="96950" y="265891"/>
                  </a:lnTo>
                  <a:lnTo>
                    <a:pt x="105123" y="277717"/>
                  </a:lnTo>
                  <a:lnTo>
                    <a:pt x="123552" y="303322"/>
                  </a:lnTo>
                  <a:lnTo>
                    <a:pt x="131037" y="315526"/>
                  </a:lnTo>
                  <a:lnTo>
                    <a:pt x="137196" y="327168"/>
                  </a:lnTo>
                  <a:lnTo>
                    <a:pt x="142471" y="338435"/>
                  </a:lnTo>
                  <a:lnTo>
                    <a:pt x="148324" y="348283"/>
                  </a:lnTo>
                  <a:lnTo>
                    <a:pt x="154564" y="357186"/>
                  </a:lnTo>
                  <a:lnTo>
                    <a:pt x="161061" y="365459"/>
                  </a:lnTo>
                  <a:lnTo>
                    <a:pt x="166561" y="374480"/>
                  </a:lnTo>
                  <a:lnTo>
                    <a:pt x="171396" y="383999"/>
                  </a:lnTo>
                  <a:lnTo>
                    <a:pt x="175789" y="393852"/>
                  </a:lnTo>
                  <a:lnTo>
                    <a:pt x="179885" y="405094"/>
                  </a:lnTo>
                  <a:lnTo>
                    <a:pt x="183785" y="417264"/>
                  </a:lnTo>
                  <a:lnTo>
                    <a:pt x="187553" y="430052"/>
                  </a:lnTo>
                  <a:lnTo>
                    <a:pt x="187729" y="440914"/>
                  </a:lnTo>
                  <a:lnTo>
                    <a:pt x="185508" y="450493"/>
                  </a:lnTo>
                  <a:lnTo>
                    <a:pt x="181690" y="459216"/>
                  </a:lnTo>
                  <a:lnTo>
                    <a:pt x="175639" y="462694"/>
                  </a:lnTo>
                  <a:lnTo>
                    <a:pt x="168100" y="462676"/>
                  </a:lnTo>
                  <a:lnTo>
                    <a:pt x="159567" y="460326"/>
                  </a:lnTo>
                  <a:lnTo>
                    <a:pt x="150373" y="455254"/>
                  </a:lnTo>
                  <a:lnTo>
                    <a:pt x="140738" y="448366"/>
                  </a:lnTo>
                  <a:lnTo>
                    <a:pt x="130808" y="440269"/>
                  </a:lnTo>
                  <a:lnTo>
                    <a:pt x="121852" y="432534"/>
                  </a:lnTo>
                  <a:lnTo>
                    <a:pt x="113543" y="425039"/>
                  </a:lnTo>
                  <a:lnTo>
                    <a:pt x="105667" y="417706"/>
                  </a:lnTo>
                  <a:lnTo>
                    <a:pt x="99247" y="409311"/>
                  </a:lnTo>
                  <a:lnTo>
                    <a:pt x="93799" y="400209"/>
                  </a:lnTo>
                  <a:lnTo>
                    <a:pt x="71075" y="354826"/>
                  </a:lnTo>
                  <a:lnTo>
                    <a:pt x="66837" y="341682"/>
                  </a:lnTo>
                  <a:lnTo>
                    <a:pt x="64012" y="328244"/>
                  </a:lnTo>
                  <a:lnTo>
                    <a:pt x="62129" y="314611"/>
                  </a:lnTo>
                  <a:lnTo>
                    <a:pt x="62042" y="300848"/>
                  </a:lnTo>
                  <a:lnTo>
                    <a:pt x="63152" y="286998"/>
                  </a:lnTo>
                  <a:lnTo>
                    <a:pt x="65061" y="273090"/>
                  </a:lnTo>
                  <a:lnTo>
                    <a:pt x="68671" y="260313"/>
                  </a:lnTo>
                  <a:lnTo>
                    <a:pt x="73415" y="248288"/>
                  </a:lnTo>
                  <a:lnTo>
                    <a:pt x="78915" y="236766"/>
                  </a:lnTo>
                  <a:lnTo>
                    <a:pt x="84919" y="226748"/>
                  </a:lnTo>
                  <a:lnTo>
                    <a:pt x="91258" y="217731"/>
                  </a:lnTo>
                  <a:lnTo>
                    <a:pt x="97822" y="209383"/>
                  </a:lnTo>
                  <a:lnTo>
                    <a:pt x="104535" y="201481"/>
                  </a:lnTo>
                  <a:lnTo>
                    <a:pt x="111348" y="193875"/>
                  </a:lnTo>
                  <a:lnTo>
                    <a:pt x="118227" y="186467"/>
                  </a:lnTo>
                  <a:lnTo>
                    <a:pt x="144658" y="159291"/>
                  </a:lnTo>
                  <a:lnTo>
                    <a:pt x="174694" y="129036"/>
                  </a:lnTo>
                  <a:lnTo>
                    <a:pt x="182661" y="118700"/>
                  </a:lnTo>
                  <a:lnTo>
                    <a:pt x="189142" y="108304"/>
                  </a:lnTo>
                  <a:lnTo>
                    <a:pt x="205608" y="559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460289" y="5037929"/>
            <a:ext cx="673128" cy="315529"/>
            <a:chOff x="3460289" y="5037929"/>
            <a:chExt cx="673128" cy="315529"/>
          </a:xfrm>
        </p:grpSpPr>
        <p:sp>
          <p:nvSpPr>
            <p:cNvPr id="137" name="Freeform 136"/>
            <p:cNvSpPr/>
            <p:nvPr/>
          </p:nvSpPr>
          <p:spPr>
            <a:xfrm>
              <a:off x="3460289" y="5037929"/>
              <a:ext cx="273459" cy="315529"/>
            </a:xfrm>
            <a:custGeom>
              <a:avLst/>
              <a:gdLst/>
              <a:ahLst/>
              <a:cxnLst/>
              <a:rect l="0" t="0" r="0" b="0"/>
              <a:pathLst>
                <a:path w="273459" h="315529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14639" y="104478"/>
                  </a:lnTo>
                  <a:lnTo>
                    <a:pt x="21309" y="134860"/>
                  </a:lnTo>
                  <a:lnTo>
                    <a:pt x="35113" y="192454"/>
                  </a:lnTo>
                  <a:lnTo>
                    <a:pt x="37432" y="206600"/>
                  </a:lnTo>
                  <a:lnTo>
                    <a:pt x="38978" y="220706"/>
                  </a:lnTo>
                  <a:lnTo>
                    <a:pt x="40009" y="234784"/>
                  </a:lnTo>
                  <a:lnTo>
                    <a:pt x="41865" y="240663"/>
                  </a:lnTo>
                  <a:lnTo>
                    <a:pt x="44271" y="241077"/>
                  </a:lnTo>
                  <a:lnTo>
                    <a:pt x="47043" y="237847"/>
                  </a:lnTo>
                  <a:lnTo>
                    <a:pt x="50060" y="232188"/>
                  </a:lnTo>
                  <a:lnTo>
                    <a:pt x="53240" y="224909"/>
                  </a:lnTo>
                  <a:lnTo>
                    <a:pt x="56529" y="216551"/>
                  </a:lnTo>
                  <a:lnTo>
                    <a:pt x="63299" y="197915"/>
                  </a:lnTo>
                  <a:lnTo>
                    <a:pt x="66741" y="188038"/>
                  </a:lnTo>
                  <a:lnTo>
                    <a:pt x="71372" y="179115"/>
                  </a:lnTo>
                  <a:lnTo>
                    <a:pt x="76797" y="170830"/>
                  </a:lnTo>
                  <a:lnTo>
                    <a:pt x="82751" y="162969"/>
                  </a:lnTo>
                  <a:lnTo>
                    <a:pt x="90226" y="156559"/>
                  </a:lnTo>
                  <a:lnTo>
                    <a:pt x="98715" y="151118"/>
                  </a:lnTo>
                  <a:lnTo>
                    <a:pt x="107881" y="146322"/>
                  </a:lnTo>
                  <a:lnTo>
                    <a:pt x="118666" y="144293"/>
                  </a:lnTo>
                  <a:lnTo>
                    <a:pt x="130530" y="144109"/>
                  </a:lnTo>
                  <a:lnTo>
                    <a:pt x="143114" y="145155"/>
                  </a:lnTo>
                  <a:lnTo>
                    <a:pt x="155009" y="148189"/>
                  </a:lnTo>
                  <a:lnTo>
                    <a:pt x="166445" y="152549"/>
                  </a:lnTo>
                  <a:lnTo>
                    <a:pt x="177575" y="157794"/>
                  </a:lnTo>
                  <a:lnTo>
                    <a:pt x="187332" y="164796"/>
                  </a:lnTo>
                  <a:lnTo>
                    <a:pt x="196174" y="172969"/>
                  </a:lnTo>
                  <a:lnTo>
                    <a:pt x="204406" y="181924"/>
                  </a:lnTo>
                  <a:lnTo>
                    <a:pt x="212231" y="191400"/>
                  </a:lnTo>
                  <a:lnTo>
                    <a:pt x="219785" y="201223"/>
                  </a:lnTo>
                  <a:lnTo>
                    <a:pt x="227159" y="211278"/>
                  </a:lnTo>
                  <a:lnTo>
                    <a:pt x="241584" y="231799"/>
                  </a:lnTo>
                  <a:lnTo>
                    <a:pt x="248703" y="242179"/>
                  </a:lnTo>
                  <a:lnTo>
                    <a:pt x="254617" y="252605"/>
                  </a:lnTo>
                  <a:lnTo>
                    <a:pt x="259729" y="263062"/>
                  </a:lnTo>
                  <a:lnTo>
                    <a:pt x="273458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944099" y="5116486"/>
              <a:ext cx="136730" cy="47655"/>
            </a:xfrm>
            <a:custGeom>
              <a:avLst/>
              <a:gdLst/>
              <a:ahLst/>
              <a:cxnLst/>
              <a:rect l="0" t="0" r="0" b="0"/>
              <a:pathLst>
                <a:path w="136730" h="47655">
                  <a:moveTo>
                    <a:pt x="0" y="5584"/>
                  </a:moveTo>
                  <a:lnTo>
                    <a:pt x="16750" y="0"/>
                  </a:lnTo>
                  <a:lnTo>
                    <a:pt x="25190" y="693"/>
                  </a:lnTo>
                  <a:lnTo>
                    <a:pt x="34323" y="3492"/>
                  </a:lnTo>
                  <a:lnTo>
                    <a:pt x="43917" y="7695"/>
                  </a:lnTo>
                  <a:lnTo>
                    <a:pt x="53819" y="11666"/>
                  </a:lnTo>
                  <a:lnTo>
                    <a:pt x="74170" y="19194"/>
                  </a:lnTo>
                  <a:lnTo>
                    <a:pt x="84505" y="24007"/>
                  </a:lnTo>
                  <a:lnTo>
                    <a:pt x="94902" y="29552"/>
                  </a:lnTo>
                  <a:lnTo>
                    <a:pt x="136729" y="476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996687" y="5216728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27917" y="0"/>
                  </a:lnTo>
                  <a:lnTo>
                    <a:pt x="39646" y="1169"/>
                  </a:lnTo>
                  <a:lnTo>
                    <a:pt x="50972" y="3117"/>
                  </a:lnTo>
                  <a:lnTo>
                    <a:pt x="74073" y="8397"/>
                  </a:lnTo>
                  <a:lnTo>
                    <a:pt x="86778" y="11441"/>
                  </a:lnTo>
                  <a:lnTo>
                    <a:pt x="136729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6761800" y="2829234"/>
            <a:ext cx="1915219" cy="1914203"/>
            <a:chOff x="6761800" y="2829234"/>
            <a:chExt cx="1915219" cy="1914203"/>
          </a:xfrm>
        </p:grpSpPr>
        <p:sp>
          <p:nvSpPr>
            <p:cNvPr id="141" name="Freeform 140"/>
            <p:cNvSpPr/>
            <p:nvPr/>
          </p:nvSpPr>
          <p:spPr>
            <a:xfrm>
              <a:off x="6761800" y="3460289"/>
              <a:ext cx="250185" cy="373757"/>
            </a:xfrm>
            <a:custGeom>
              <a:avLst/>
              <a:gdLst/>
              <a:ahLst/>
              <a:cxnLst/>
              <a:rect l="0" t="0" r="0" b="0"/>
              <a:pathLst>
                <a:path w="250185" h="373757">
                  <a:moveTo>
                    <a:pt x="179815" y="42071"/>
                  </a:moveTo>
                  <a:lnTo>
                    <a:pt x="157481" y="42071"/>
                  </a:lnTo>
                  <a:lnTo>
                    <a:pt x="146228" y="43239"/>
                  </a:lnTo>
                  <a:lnTo>
                    <a:pt x="134051" y="45187"/>
                  </a:lnTo>
                  <a:lnTo>
                    <a:pt x="121258" y="47654"/>
                  </a:lnTo>
                  <a:lnTo>
                    <a:pt x="108056" y="51636"/>
                  </a:lnTo>
                  <a:lnTo>
                    <a:pt x="94579" y="56628"/>
                  </a:lnTo>
                  <a:lnTo>
                    <a:pt x="80921" y="62293"/>
                  </a:lnTo>
                  <a:lnTo>
                    <a:pt x="69478" y="68407"/>
                  </a:lnTo>
                  <a:lnTo>
                    <a:pt x="59512" y="74820"/>
                  </a:lnTo>
                  <a:lnTo>
                    <a:pt x="50531" y="81433"/>
                  </a:lnTo>
                  <a:lnTo>
                    <a:pt x="42206" y="88179"/>
                  </a:lnTo>
                  <a:lnTo>
                    <a:pt x="34319" y="95014"/>
                  </a:lnTo>
                  <a:lnTo>
                    <a:pt x="26723" y="101907"/>
                  </a:lnTo>
                  <a:lnTo>
                    <a:pt x="19323" y="110008"/>
                  </a:lnTo>
                  <a:lnTo>
                    <a:pt x="12052" y="118916"/>
                  </a:lnTo>
                  <a:lnTo>
                    <a:pt x="4867" y="128359"/>
                  </a:lnTo>
                  <a:lnTo>
                    <a:pt x="1246" y="138161"/>
                  </a:lnTo>
                  <a:lnTo>
                    <a:pt x="0" y="148201"/>
                  </a:lnTo>
                  <a:lnTo>
                    <a:pt x="339" y="158401"/>
                  </a:lnTo>
                  <a:lnTo>
                    <a:pt x="4070" y="166369"/>
                  </a:lnTo>
                  <a:lnTo>
                    <a:pt x="10064" y="172850"/>
                  </a:lnTo>
                  <a:lnTo>
                    <a:pt x="17566" y="178339"/>
                  </a:lnTo>
                  <a:lnTo>
                    <a:pt x="26072" y="183167"/>
                  </a:lnTo>
                  <a:lnTo>
                    <a:pt x="35250" y="187555"/>
                  </a:lnTo>
                  <a:lnTo>
                    <a:pt x="44873" y="191648"/>
                  </a:lnTo>
                  <a:lnTo>
                    <a:pt x="57132" y="195545"/>
                  </a:lnTo>
                  <a:lnTo>
                    <a:pt x="71148" y="199312"/>
                  </a:lnTo>
                  <a:lnTo>
                    <a:pt x="86335" y="202992"/>
                  </a:lnTo>
                  <a:lnTo>
                    <a:pt x="99965" y="206614"/>
                  </a:lnTo>
                  <a:lnTo>
                    <a:pt x="124459" y="213755"/>
                  </a:lnTo>
                  <a:lnTo>
                    <a:pt x="157959" y="224345"/>
                  </a:lnTo>
                  <a:lnTo>
                    <a:pt x="167582" y="229030"/>
                  </a:lnTo>
                  <a:lnTo>
                    <a:pt x="176334" y="234490"/>
                  </a:lnTo>
                  <a:lnTo>
                    <a:pt x="218341" y="265631"/>
                  </a:lnTo>
                  <a:lnTo>
                    <a:pt x="228871" y="276420"/>
                  </a:lnTo>
                  <a:lnTo>
                    <a:pt x="238228" y="288288"/>
                  </a:lnTo>
                  <a:lnTo>
                    <a:pt x="246804" y="300874"/>
                  </a:lnTo>
                  <a:lnTo>
                    <a:pt x="250184" y="312771"/>
                  </a:lnTo>
                  <a:lnTo>
                    <a:pt x="250099" y="324207"/>
                  </a:lnTo>
                  <a:lnTo>
                    <a:pt x="247707" y="335338"/>
                  </a:lnTo>
                  <a:lnTo>
                    <a:pt x="242605" y="345095"/>
                  </a:lnTo>
                  <a:lnTo>
                    <a:pt x="235698" y="353938"/>
                  </a:lnTo>
                  <a:lnTo>
                    <a:pt x="227588" y="362170"/>
                  </a:lnTo>
                  <a:lnTo>
                    <a:pt x="217507" y="367658"/>
                  </a:lnTo>
                  <a:lnTo>
                    <a:pt x="206111" y="371317"/>
                  </a:lnTo>
                  <a:lnTo>
                    <a:pt x="193840" y="373756"/>
                  </a:lnTo>
                  <a:lnTo>
                    <a:pt x="183321" y="371876"/>
                  </a:lnTo>
                  <a:lnTo>
                    <a:pt x="173971" y="367117"/>
                  </a:lnTo>
                  <a:lnTo>
                    <a:pt x="165401" y="360438"/>
                  </a:lnTo>
                  <a:lnTo>
                    <a:pt x="159689" y="350143"/>
                  </a:lnTo>
                  <a:lnTo>
                    <a:pt x="155880" y="337436"/>
                  </a:lnTo>
                  <a:lnTo>
                    <a:pt x="153340" y="323122"/>
                  </a:lnTo>
                  <a:lnTo>
                    <a:pt x="152816" y="308904"/>
                  </a:lnTo>
                  <a:lnTo>
                    <a:pt x="153636" y="294751"/>
                  </a:lnTo>
                  <a:lnTo>
                    <a:pt x="155350" y="280642"/>
                  </a:lnTo>
                  <a:lnTo>
                    <a:pt x="157662" y="267730"/>
                  </a:lnTo>
                  <a:lnTo>
                    <a:pt x="160372" y="255615"/>
                  </a:lnTo>
                  <a:lnTo>
                    <a:pt x="163347" y="244034"/>
                  </a:lnTo>
                  <a:lnTo>
                    <a:pt x="167667" y="232806"/>
                  </a:lnTo>
                  <a:lnTo>
                    <a:pt x="172886" y="221816"/>
                  </a:lnTo>
                  <a:lnTo>
                    <a:pt x="184915" y="199087"/>
                  </a:lnTo>
                  <a:lnTo>
                    <a:pt x="198053" y="173403"/>
                  </a:lnTo>
                  <a:lnTo>
                    <a:pt x="205997" y="158841"/>
                  </a:lnTo>
                  <a:lnTo>
                    <a:pt x="224172" y="127080"/>
                  </a:lnTo>
                  <a:lnTo>
                    <a:pt x="231590" y="110430"/>
                  </a:lnTo>
                  <a:lnTo>
                    <a:pt x="237704" y="93486"/>
                  </a:lnTo>
                  <a:lnTo>
                    <a:pt x="242949" y="76348"/>
                  </a:lnTo>
                  <a:lnTo>
                    <a:pt x="245276" y="61416"/>
                  </a:lnTo>
                  <a:lnTo>
                    <a:pt x="245659" y="47956"/>
                  </a:lnTo>
                  <a:lnTo>
                    <a:pt x="2218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215072" y="3228902"/>
              <a:ext cx="1461947" cy="546916"/>
            </a:xfrm>
            <a:custGeom>
              <a:avLst/>
              <a:gdLst/>
              <a:ahLst/>
              <a:cxnLst/>
              <a:rect l="0" t="0" r="0" b="0"/>
              <a:pathLst>
                <a:path w="1461947" h="546916">
                  <a:moveTo>
                    <a:pt x="0" y="546915"/>
                  </a:moveTo>
                  <a:lnTo>
                    <a:pt x="0" y="518998"/>
                  </a:lnTo>
                  <a:lnTo>
                    <a:pt x="1169" y="507269"/>
                  </a:lnTo>
                  <a:lnTo>
                    <a:pt x="3117" y="495943"/>
                  </a:lnTo>
                  <a:lnTo>
                    <a:pt x="5584" y="484887"/>
                  </a:lnTo>
                  <a:lnTo>
                    <a:pt x="11441" y="453904"/>
                  </a:lnTo>
                  <a:lnTo>
                    <a:pt x="24724" y="376882"/>
                  </a:lnTo>
                  <a:lnTo>
                    <a:pt x="27000" y="358768"/>
                  </a:lnTo>
                  <a:lnTo>
                    <a:pt x="28518" y="342017"/>
                  </a:lnTo>
                  <a:lnTo>
                    <a:pt x="29529" y="326176"/>
                  </a:lnTo>
                  <a:lnTo>
                    <a:pt x="31373" y="312109"/>
                  </a:lnTo>
                  <a:lnTo>
                    <a:pt x="33770" y="299225"/>
                  </a:lnTo>
                  <a:lnTo>
                    <a:pt x="36537" y="287130"/>
                  </a:lnTo>
                  <a:lnTo>
                    <a:pt x="42727" y="254993"/>
                  </a:lnTo>
                  <a:lnTo>
                    <a:pt x="46015" y="236607"/>
                  </a:lnTo>
                  <a:lnTo>
                    <a:pt x="48205" y="218506"/>
                  </a:lnTo>
                  <a:lnTo>
                    <a:pt x="49666" y="200596"/>
                  </a:lnTo>
                  <a:lnTo>
                    <a:pt x="50641" y="182813"/>
                  </a:lnTo>
                  <a:lnTo>
                    <a:pt x="52458" y="167451"/>
                  </a:lnTo>
                  <a:lnTo>
                    <a:pt x="54839" y="153705"/>
                  </a:lnTo>
                  <a:lnTo>
                    <a:pt x="57594" y="141034"/>
                  </a:lnTo>
                  <a:lnTo>
                    <a:pt x="62938" y="130250"/>
                  </a:lnTo>
                  <a:lnTo>
                    <a:pt x="70005" y="120724"/>
                  </a:lnTo>
                  <a:lnTo>
                    <a:pt x="78223" y="112035"/>
                  </a:lnTo>
                  <a:lnTo>
                    <a:pt x="96703" y="99265"/>
                  </a:lnTo>
                  <a:lnTo>
                    <a:pt x="106539" y="94224"/>
                  </a:lnTo>
                  <a:lnTo>
                    <a:pt x="133050" y="88623"/>
                  </a:lnTo>
                  <a:lnTo>
                    <a:pt x="165478" y="86133"/>
                  </a:lnTo>
                  <a:lnTo>
                    <a:pt x="203263" y="85026"/>
                  </a:lnTo>
                  <a:lnTo>
                    <a:pt x="252789" y="84403"/>
                  </a:lnTo>
                  <a:lnTo>
                    <a:pt x="297068" y="89802"/>
                  </a:lnTo>
                  <a:lnTo>
                    <a:pt x="339793" y="93220"/>
                  </a:lnTo>
                  <a:lnTo>
                    <a:pt x="371109" y="94019"/>
                  </a:lnTo>
                  <a:lnTo>
                    <a:pt x="438825" y="94532"/>
                  </a:lnTo>
                  <a:lnTo>
                    <a:pt x="476671" y="91486"/>
                  </a:lnTo>
                  <a:lnTo>
                    <a:pt x="516864" y="87406"/>
                  </a:lnTo>
                  <a:lnTo>
                    <a:pt x="558100" y="85592"/>
                  </a:lnTo>
                  <a:lnTo>
                    <a:pt x="599800" y="81669"/>
                  </a:lnTo>
                  <a:lnTo>
                    <a:pt x="641705" y="76031"/>
                  </a:lnTo>
                  <a:lnTo>
                    <a:pt x="752350" y="59455"/>
                  </a:lnTo>
                  <a:lnTo>
                    <a:pt x="776193" y="57166"/>
                  </a:lnTo>
                  <a:lnTo>
                    <a:pt x="800268" y="55640"/>
                  </a:lnTo>
                  <a:lnTo>
                    <a:pt x="824500" y="54623"/>
                  </a:lnTo>
                  <a:lnTo>
                    <a:pt x="848834" y="52776"/>
                  </a:lnTo>
                  <a:lnTo>
                    <a:pt x="873237" y="50376"/>
                  </a:lnTo>
                  <a:lnTo>
                    <a:pt x="976763" y="38128"/>
                  </a:lnTo>
                  <a:lnTo>
                    <a:pt x="1053820" y="27918"/>
                  </a:lnTo>
                  <a:lnTo>
                    <a:pt x="1078843" y="25624"/>
                  </a:lnTo>
                  <a:lnTo>
                    <a:pt x="1103705" y="24094"/>
                  </a:lnTo>
                  <a:lnTo>
                    <a:pt x="1128461" y="23075"/>
                  </a:lnTo>
                  <a:lnTo>
                    <a:pt x="1155482" y="21226"/>
                  </a:lnTo>
                  <a:lnTo>
                    <a:pt x="1213552" y="16056"/>
                  </a:lnTo>
                  <a:lnTo>
                    <a:pt x="1240256" y="13041"/>
                  </a:lnTo>
                  <a:lnTo>
                    <a:pt x="1288625" y="6575"/>
                  </a:lnTo>
                  <a:lnTo>
                    <a:pt x="1333495" y="2922"/>
                  </a:lnTo>
                  <a:lnTo>
                    <a:pt x="1374472" y="1299"/>
                  </a:lnTo>
                  <a:lnTo>
                    <a:pt x="14619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440726" y="3441582"/>
              <a:ext cx="226604" cy="334236"/>
            </a:xfrm>
            <a:custGeom>
              <a:avLst/>
              <a:gdLst/>
              <a:ahLst/>
              <a:cxnLst/>
              <a:rect l="0" t="0" r="0" b="0"/>
              <a:pathLst>
                <a:path w="226604" h="334236">
                  <a:moveTo>
                    <a:pt x="226603" y="29225"/>
                  </a:moveTo>
                  <a:lnTo>
                    <a:pt x="209852" y="18058"/>
                  </a:lnTo>
                  <a:lnTo>
                    <a:pt x="200244" y="13600"/>
                  </a:lnTo>
                  <a:lnTo>
                    <a:pt x="189164" y="9460"/>
                  </a:lnTo>
                  <a:lnTo>
                    <a:pt x="177102" y="5530"/>
                  </a:lnTo>
                  <a:lnTo>
                    <a:pt x="164387" y="2911"/>
                  </a:lnTo>
                  <a:lnTo>
                    <a:pt x="151236" y="1165"/>
                  </a:lnTo>
                  <a:lnTo>
                    <a:pt x="137794" y="0"/>
                  </a:lnTo>
                  <a:lnTo>
                    <a:pt x="125326" y="1562"/>
                  </a:lnTo>
                  <a:lnTo>
                    <a:pt x="113509" y="4940"/>
                  </a:lnTo>
                  <a:lnTo>
                    <a:pt x="102125" y="9529"/>
                  </a:lnTo>
                  <a:lnTo>
                    <a:pt x="91029" y="16094"/>
                  </a:lnTo>
                  <a:lnTo>
                    <a:pt x="80126" y="23977"/>
                  </a:lnTo>
                  <a:lnTo>
                    <a:pt x="69352" y="32738"/>
                  </a:lnTo>
                  <a:lnTo>
                    <a:pt x="58664" y="42085"/>
                  </a:lnTo>
                  <a:lnTo>
                    <a:pt x="48032" y="51821"/>
                  </a:lnTo>
                  <a:lnTo>
                    <a:pt x="37438" y="61819"/>
                  </a:lnTo>
                  <a:lnTo>
                    <a:pt x="28039" y="71989"/>
                  </a:lnTo>
                  <a:lnTo>
                    <a:pt x="19435" y="82275"/>
                  </a:lnTo>
                  <a:lnTo>
                    <a:pt x="11362" y="92639"/>
                  </a:lnTo>
                  <a:lnTo>
                    <a:pt x="5980" y="104222"/>
                  </a:lnTo>
                  <a:lnTo>
                    <a:pt x="2392" y="116619"/>
                  </a:lnTo>
                  <a:lnTo>
                    <a:pt x="0" y="129558"/>
                  </a:lnTo>
                  <a:lnTo>
                    <a:pt x="3080" y="138184"/>
                  </a:lnTo>
                  <a:lnTo>
                    <a:pt x="9807" y="143935"/>
                  </a:lnTo>
                  <a:lnTo>
                    <a:pt x="18967" y="147769"/>
                  </a:lnTo>
                  <a:lnTo>
                    <a:pt x="28579" y="147987"/>
                  </a:lnTo>
                  <a:lnTo>
                    <a:pt x="38493" y="145796"/>
                  </a:lnTo>
                  <a:lnTo>
                    <a:pt x="48609" y="141998"/>
                  </a:lnTo>
                  <a:lnTo>
                    <a:pt x="58858" y="135960"/>
                  </a:lnTo>
                  <a:lnTo>
                    <a:pt x="69196" y="128428"/>
                  </a:lnTo>
                  <a:lnTo>
                    <a:pt x="79595" y="119902"/>
                  </a:lnTo>
                  <a:lnTo>
                    <a:pt x="88864" y="110711"/>
                  </a:lnTo>
                  <a:lnTo>
                    <a:pt x="97382" y="101078"/>
                  </a:lnTo>
                  <a:lnTo>
                    <a:pt x="105397" y="91151"/>
                  </a:lnTo>
                  <a:lnTo>
                    <a:pt x="113078" y="81027"/>
                  </a:lnTo>
                  <a:lnTo>
                    <a:pt x="127844" y="60428"/>
                  </a:lnTo>
                  <a:lnTo>
                    <a:pt x="133885" y="57039"/>
                  </a:lnTo>
                  <a:lnTo>
                    <a:pt x="139081" y="58285"/>
                  </a:lnTo>
                  <a:lnTo>
                    <a:pt x="143714" y="62622"/>
                  </a:lnTo>
                  <a:lnTo>
                    <a:pt x="146803" y="71356"/>
                  </a:lnTo>
                  <a:lnTo>
                    <a:pt x="148861" y="83022"/>
                  </a:lnTo>
                  <a:lnTo>
                    <a:pt x="150234" y="96642"/>
                  </a:lnTo>
                  <a:lnTo>
                    <a:pt x="151150" y="112734"/>
                  </a:lnTo>
                  <a:lnTo>
                    <a:pt x="152167" y="149313"/>
                  </a:lnTo>
                  <a:lnTo>
                    <a:pt x="152908" y="256877"/>
                  </a:lnTo>
                  <a:lnTo>
                    <a:pt x="151764" y="272145"/>
                  </a:lnTo>
                  <a:lnTo>
                    <a:pt x="142462" y="3342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246702" y="3449772"/>
              <a:ext cx="126135" cy="326046"/>
            </a:xfrm>
            <a:custGeom>
              <a:avLst/>
              <a:gdLst/>
              <a:ahLst/>
              <a:cxnLst/>
              <a:rect l="0" t="0" r="0" b="0"/>
              <a:pathLst>
                <a:path w="126135" h="326046">
                  <a:moveTo>
                    <a:pt x="126134" y="0"/>
                  </a:moveTo>
                  <a:lnTo>
                    <a:pt x="103801" y="11167"/>
                  </a:lnTo>
                  <a:lnTo>
                    <a:pt x="93716" y="16793"/>
                  </a:lnTo>
                  <a:lnTo>
                    <a:pt x="83487" y="22882"/>
                  </a:lnTo>
                  <a:lnTo>
                    <a:pt x="73162" y="29278"/>
                  </a:lnTo>
                  <a:lnTo>
                    <a:pt x="61603" y="33542"/>
                  </a:lnTo>
                  <a:lnTo>
                    <a:pt x="49223" y="36385"/>
                  </a:lnTo>
                  <a:lnTo>
                    <a:pt x="36296" y="38280"/>
                  </a:lnTo>
                  <a:lnTo>
                    <a:pt x="25340" y="41881"/>
                  </a:lnTo>
                  <a:lnTo>
                    <a:pt x="15699" y="46618"/>
                  </a:lnTo>
                  <a:lnTo>
                    <a:pt x="6935" y="52114"/>
                  </a:lnTo>
                  <a:lnTo>
                    <a:pt x="2260" y="59283"/>
                  </a:lnTo>
                  <a:lnTo>
                    <a:pt x="313" y="67569"/>
                  </a:lnTo>
                  <a:lnTo>
                    <a:pt x="0" y="111641"/>
                  </a:lnTo>
                  <a:lnTo>
                    <a:pt x="2312" y="122341"/>
                  </a:lnTo>
                  <a:lnTo>
                    <a:pt x="6190" y="131812"/>
                  </a:lnTo>
                  <a:lnTo>
                    <a:pt x="11113" y="140462"/>
                  </a:lnTo>
                  <a:lnTo>
                    <a:pt x="17900" y="145061"/>
                  </a:lnTo>
                  <a:lnTo>
                    <a:pt x="25931" y="146958"/>
                  </a:lnTo>
                  <a:lnTo>
                    <a:pt x="34791" y="147054"/>
                  </a:lnTo>
                  <a:lnTo>
                    <a:pt x="43035" y="149455"/>
                  </a:lnTo>
                  <a:lnTo>
                    <a:pt x="50868" y="153394"/>
                  </a:lnTo>
                  <a:lnTo>
                    <a:pt x="85817" y="176508"/>
                  </a:lnTo>
                  <a:lnTo>
                    <a:pt x="93413" y="184283"/>
                  </a:lnTo>
                  <a:lnTo>
                    <a:pt x="99645" y="192973"/>
                  </a:lnTo>
                  <a:lnTo>
                    <a:pt x="104969" y="202272"/>
                  </a:lnTo>
                  <a:lnTo>
                    <a:pt x="108518" y="213145"/>
                  </a:lnTo>
                  <a:lnTo>
                    <a:pt x="110884" y="225069"/>
                  </a:lnTo>
                  <a:lnTo>
                    <a:pt x="112461" y="237692"/>
                  </a:lnTo>
                  <a:lnTo>
                    <a:pt x="112344" y="249614"/>
                  </a:lnTo>
                  <a:lnTo>
                    <a:pt x="111097" y="261068"/>
                  </a:lnTo>
                  <a:lnTo>
                    <a:pt x="109098" y="272209"/>
                  </a:lnTo>
                  <a:lnTo>
                    <a:pt x="105428" y="281975"/>
                  </a:lnTo>
                  <a:lnTo>
                    <a:pt x="100644" y="290822"/>
                  </a:lnTo>
                  <a:lnTo>
                    <a:pt x="95117" y="299057"/>
                  </a:lnTo>
                  <a:lnTo>
                    <a:pt x="87927" y="305716"/>
                  </a:lnTo>
                  <a:lnTo>
                    <a:pt x="79627" y="311324"/>
                  </a:lnTo>
                  <a:lnTo>
                    <a:pt x="41993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730435" y="3670641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898716" y="3421143"/>
              <a:ext cx="305012" cy="238982"/>
            </a:xfrm>
            <a:custGeom>
              <a:avLst/>
              <a:gdLst/>
              <a:ahLst/>
              <a:cxnLst/>
              <a:rect l="0" t="0" r="0" b="0"/>
              <a:pathLst>
                <a:path w="305012" h="238982">
                  <a:moveTo>
                    <a:pt x="0" y="18111"/>
                  </a:moveTo>
                  <a:lnTo>
                    <a:pt x="11167" y="6945"/>
                  </a:lnTo>
                  <a:lnTo>
                    <a:pt x="20299" y="3655"/>
                  </a:lnTo>
                  <a:lnTo>
                    <a:pt x="32231" y="1462"/>
                  </a:lnTo>
                  <a:lnTo>
                    <a:pt x="46028" y="0"/>
                  </a:lnTo>
                  <a:lnTo>
                    <a:pt x="61070" y="194"/>
                  </a:lnTo>
                  <a:lnTo>
                    <a:pt x="76941" y="1492"/>
                  </a:lnTo>
                  <a:lnTo>
                    <a:pt x="93365" y="3526"/>
                  </a:lnTo>
                  <a:lnTo>
                    <a:pt x="107820" y="7219"/>
                  </a:lnTo>
                  <a:lnTo>
                    <a:pt x="120961" y="12019"/>
                  </a:lnTo>
                  <a:lnTo>
                    <a:pt x="133229" y="17556"/>
                  </a:lnTo>
                  <a:lnTo>
                    <a:pt x="143745" y="23584"/>
                  </a:lnTo>
                  <a:lnTo>
                    <a:pt x="153093" y="29940"/>
                  </a:lnTo>
                  <a:lnTo>
                    <a:pt x="161661" y="36515"/>
                  </a:lnTo>
                  <a:lnTo>
                    <a:pt x="168542" y="44403"/>
                  </a:lnTo>
                  <a:lnTo>
                    <a:pt x="174298" y="53169"/>
                  </a:lnTo>
                  <a:lnTo>
                    <a:pt x="179304" y="62518"/>
                  </a:lnTo>
                  <a:lnTo>
                    <a:pt x="182642" y="73425"/>
                  </a:lnTo>
                  <a:lnTo>
                    <a:pt x="184868" y="85372"/>
                  </a:lnTo>
                  <a:lnTo>
                    <a:pt x="186350" y="98010"/>
                  </a:lnTo>
                  <a:lnTo>
                    <a:pt x="185002" y="108773"/>
                  </a:lnTo>
                  <a:lnTo>
                    <a:pt x="181766" y="118285"/>
                  </a:lnTo>
                  <a:lnTo>
                    <a:pt x="177271" y="126964"/>
                  </a:lnTo>
                  <a:lnTo>
                    <a:pt x="170769" y="136256"/>
                  </a:lnTo>
                  <a:lnTo>
                    <a:pt x="162928" y="145957"/>
                  </a:lnTo>
                  <a:lnTo>
                    <a:pt x="154195" y="155930"/>
                  </a:lnTo>
                  <a:lnTo>
                    <a:pt x="138259" y="173243"/>
                  </a:lnTo>
                  <a:lnTo>
                    <a:pt x="130737" y="181132"/>
                  </a:lnTo>
                  <a:lnTo>
                    <a:pt x="121047" y="189898"/>
                  </a:lnTo>
                  <a:lnTo>
                    <a:pt x="109914" y="199247"/>
                  </a:lnTo>
                  <a:lnTo>
                    <a:pt x="97817" y="208986"/>
                  </a:lnTo>
                  <a:lnTo>
                    <a:pt x="86246" y="216647"/>
                  </a:lnTo>
                  <a:lnTo>
                    <a:pt x="75026" y="222923"/>
                  </a:lnTo>
                  <a:lnTo>
                    <a:pt x="64041" y="228276"/>
                  </a:lnTo>
                  <a:lnTo>
                    <a:pt x="61392" y="231844"/>
                  </a:lnTo>
                  <a:lnTo>
                    <a:pt x="64300" y="234223"/>
                  </a:lnTo>
                  <a:lnTo>
                    <a:pt x="70913" y="235809"/>
                  </a:lnTo>
                  <a:lnTo>
                    <a:pt x="81165" y="236866"/>
                  </a:lnTo>
                  <a:lnTo>
                    <a:pt x="93844" y="237571"/>
                  </a:lnTo>
                  <a:lnTo>
                    <a:pt x="123512" y="238354"/>
                  </a:lnTo>
                  <a:lnTo>
                    <a:pt x="305011" y="2389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562153" y="2925953"/>
              <a:ext cx="201563" cy="229327"/>
            </a:xfrm>
            <a:custGeom>
              <a:avLst/>
              <a:gdLst/>
              <a:ahLst/>
              <a:cxnLst/>
              <a:rect l="0" t="0" r="0" b="0"/>
              <a:pathLst>
                <a:path w="201563" h="229327">
                  <a:moveTo>
                    <a:pt x="0" y="40009"/>
                  </a:moveTo>
                  <a:lnTo>
                    <a:pt x="27917" y="34426"/>
                  </a:lnTo>
                  <a:lnTo>
                    <a:pt x="39646" y="31612"/>
                  </a:lnTo>
                  <a:lnTo>
                    <a:pt x="50973" y="28568"/>
                  </a:lnTo>
                  <a:lnTo>
                    <a:pt x="74073" y="22070"/>
                  </a:lnTo>
                  <a:lnTo>
                    <a:pt x="99922" y="15286"/>
                  </a:lnTo>
                  <a:lnTo>
                    <a:pt x="112191" y="11841"/>
                  </a:lnTo>
                  <a:lnTo>
                    <a:pt x="135172" y="4897"/>
                  </a:lnTo>
                  <a:lnTo>
                    <a:pt x="147377" y="2577"/>
                  </a:lnTo>
                  <a:lnTo>
                    <a:pt x="160188" y="1031"/>
                  </a:lnTo>
                  <a:lnTo>
                    <a:pt x="173404" y="0"/>
                  </a:lnTo>
                  <a:lnTo>
                    <a:pt x="183382" y="3988"/>
                  </a:lnTo>
                  <a:lnTo>
                    <a:pt x="191203" y="11321"/>
                  </a:lnTo>
                  <a:lnTo>
                    <a:pt x="197586" y="20883"/>
                  </a:lnTo>
                  <a:lnTo>
                    <a:pt x="200673" y="30764"/>
                  </a:lnTo>
                  <a:lnTo>
                    <a:pt x="201562" y="40858"/>
                  </a:lnTo>
                  <a:lnTo>
                    <a:pt x="200986" y="51092"/>
                  </a:lnTo>
                  <a:lnTo>
                    <a:pt x="198265" y="60253"/>
                  </a:lnTo>
                  <a:lnTo>
                    <a:pt x="194113" y="68697"/>
                  </a:lnTo>
                  <a:lnTo>
                    <a:pt x="189008" y="76664"/>
                  </a:lnTo>
                  <a:lnTo>
                    <a:pt x="183268" y="86650"/>
                  </a:lnTo>
                  <a:lnTo>
                    <a:pt x="170657" y="110210"/>
                  </a:lnTo>
                  <a:lnTo>
                    <a:pt x="164022" y="120700"/>
                  </a:lnTo>
                  <a:lnTo>
                    <a:pt x="157261" y="130030"/>
                  </a:lnTo>
                  <a:lnTo>
                    <a:pt x="150417" y="138588"/>
                  </a:lnTo>
                  <a:lnTo>
                    <a:pt x="144685" y="148967"/>
                  </a:lnTo>
                  <a:lnTo>
                    <a:pt x="139696" y="160561"/>
                  </a:lnTo>
                  <a:lnTo>
                    <a:pt x="127090" y="196096"/>
                  </a:lnTo>
                  <a:lnTo>
                    <a:pt x="115693" y="229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283839" y="3870476"/>
              <a:ext cx="194174" cy="389152"/>
            </a:xfrm>
            <a:custGeom>
              <a:avLst/>
              <a:gdLst/>
              <a:ahLst/>
              <a:cxnLst/>
              <a:rect l="0" t="0" r="0" b="0"/>
              <a:pathLst>
                <a:path w="194174" h="389152">
                  <a:moveTo>
                    <a:pt x="194173" y="0"/>
                  </a:moveTo>
                  <a:lnTo>
                    <a:pt x="171840" y="5583"/>
                  </a:lnTo>
                  <a:lnTo>
                    <a:pt x="160586" y="7228"/>
                  </a:lnTo>
                  <a:lnTo>
                    <a:pt x="148410" y="8324"/>
                  </a:lnTo>
                  <a:lnTo>
                    <a:pt x="135618" y="9055"/>
                  </a:lnTo>
                  <a:lnTo>
                    <a:pt x="122415" y="8374"/>
                  </a:lnTo>
                  <a:lnTo>
                    <a:pt x="108939" y="6751"/>
                  </a:lnTo>
                  <a:lnTo>
                    <a:pt x="95280" y="4501"/>
                  </a:lnTo>
                  <a:lnTo>
                    <a:pt x="81499" y="3000"/>
                  </a:lnTo>
                  <a:lnTo>
                    <a:pt x="67638" y="2000"/>
                  </a:lnTo>
                  <a:lnTo>
                    <a:pt x="53723" y="1333"/>
                  </a:lnTo>
                  <a:lnTo>
                    <a:pt x="43277" y="5563"/>
                  </a:lnTo>
                  <a:lnTo>
                    <a:pt x="35145" y="13058"/>
                  </a:lnTo>
                  <a:lnTo>
                    <a:pt x="28554" y="22728"/>
                  </a:lnTo>
                  <a:lnTo>
                    <a:pt x="24161" y="33850"/>
                  </a:lnTo>
                  <a:lnTo>
                    <a:pt x="21232" y="45939"/>
                  </a:lnTo>
                  <a:lnTo>
                    <a:pt x="19279" y="58673"/>
                  </a:lnTo>
                  <a:lnTo>
                    <a:pt x="16809" y="70668"/>
                  </a:lnTo>
                  <a:lnTo>
                    <a:pt x="13993" y="82171"/>
                  </a:lnTo>
                  <a:lnTo>
                    <a:pt x="10947" y="93345"/>
                  </a:lnTo>
                  <a:lnTo>
                    <a:pt x="4447" y="115110"/>
                  </a:lnTo>
                  <a:lnTo>
                    <a:pt x="1078" y="125822"/>
                  </a:lnTo>
                  <a:lnTo>
                    <a:pt x="0" y="129457"/>
                  </a:lnTo>
                  <a:lnTo>
                    <a:pt x="1919" y="124148"/>
                  </a:lnTo>
                  <a:lnTo>
                    <a:pt x="6404" y="120161"/>
                  </a:lnTo>
                  <a:lnTo>
                    <a:pt x="12900" y="116335"/>
                  </a:lnTo>
                  <a:lnTo>
                    <a:pt x="20736" y="112615"/>
                  </a:lnTo>
                  <a:lnTo>
                    <a:pt x="31803" y="111304"/>
                  </a:lnTo>
                  <a:lnTo>
                    <a:pt x="45025" y="111598"/>
                  </a:lnTo>
                  <a:lnTo>
                    <a:pt x="59682" y="112963"/>
                  </a:lnTo>
                  <a:lnTo>
                    <a:pt x="71791" y="116210"/>
                  </a:lnTo>
                  <a:lnTo>
                    <a:pt x="82201" y="120712"/>
                  </a:lnTo>
                  <a:lnTo>
                    <a:pt x="91479" y="126051"/>
                  </a:lnTo>
                  <a:lnTo>
                    <a:pt x="100000" y="133116"/>
                  </a:lnTo>
                  <a:lnTo>
                    <a:pt x="108019" y="141332"/>
                  </a:lnTo>
                  <a:lnTo>
                    <a:pt x="115702" y="150315"/>
                  </a:lnTo>
                  <a:lnTo>
                    <a:pt x="120824" y="162147"/>
                  </a:lnTo>
                  <a:lnTo>
                    <a:pt x="124239" y="175878"/>
                  </a:lnTo>
                  <a:lnTo>
                    <a:pt x="126514" y="190875"/>
                  </a:lnTo>
                  <a:lnTo>
                    <a:pt x="128032" y="206716"/>
                  </a:lnTo>
                  <a:lnTo>
                    <a:pt x="129044" y="223120"/>
                  </a:lnTo>
                  <a:lnTo>
                    <a:pt x="129719" y="239899"/>
                  </a:lnTo>
                  <a:lnTo>
                    <a:pt x="127831" y="256929"/>
                  </a:lnTo>
                  <a:lnTo>
                    <a:pt x="124235" y="274124"/>
                  </a:lnTo>
                  <a:lnTo>
                    <a:pt x="119501" y="291431"/>
                  </a:lnTo>
                  <a:lnTo>
                    <a:pt x="112839" y="306475"/>
                  </a:lnTo>
                  <a:lnTo>
                    <a:pt x="104892" y="320010"/>
                  </a:lnTo>
                  <a:lnTo>
                    <a:pt x="96088" y="332539"/>
                  </a:lnTo>
                  <a:lnTo>
                    <a:pt x="86712" y="344398"/>
                  </a:lnTo>
                  <a:lnTo>
                    <a:pt x="76956" y="355810"/>
                  </a:lnTo>
                  <a:lnTo>
                    <a:pt x="25892" y="389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531162" y="3944099"/>
              <a:ext cx="183919" cy="305011"/>
            </a:xfrm>
            <a:custGeom>
              <a:avLst/>
              <a:gdLst/>
              <a:ahLst/>
              <a:cxnLst/>
              <a:rect l="0" t="0" r="0" b="0"/>
              <a:pathLst>
                <a:path w="183919" h="305011">
                  <a:moveTo>
                    <a:pt x="20473" y="0"/>
                  </a:moveTo>
                  <a:lnTo>
                    <a:pt x="5835" y="43917"/>
                  </a:lnTo>
                  <a:lnTo>
                    <a:pt x="3702" y="56156"/>
                  </a:lnTo>
                  <a:lnTo>
                    <a:pt x="2282" y="70159"/>
                  </a:lnTo>
                  <a:lnTo>
                    <a:pt x="1334" y="85337"/>
                  </a:lnTo>
                  <a:lnTo>
                    <a:pt x="282" y="114667"/>
                  </a:lnTo>
                  <a:lnTo>
                    <a:pt x="0" y="129033"/>
                  </a:lnTo>
                  <a:lnTo>
                    <a:pt x="982" y="144453"/>
                  </a:lnTo>
                  <a:lnTo>
                    <a:pt x="2805" y="160576"/>
                  </a:lnTo>
                  <a:lnTo>
                    <a:pt x="5188" y="177168"/>
                  </a:lnTo>
                  <a:lnTo>
                    <a:pt x="7946" y="192904"/>
                  </a:lnTo>
                  <a:lnTo>
                    <a:pt x="10954" y="208069"/>
                  </a:lnTo>
                  <a:lnTo>
                    <a:pt x="14127" y="222853"/>
                  </a:lnTo>
                  <a:lnTo>
                    <a:pt x="19749" y="236215"/>
                  </a:lnTo>
                  <a:lnTo>
                    <a:pt x="27002" y="248629"/>
                  </a:lnTo>
                  <a:lnTo>
                    <a:pt x="35343" y="260411"/>
                  </a:lnTo>
                  <a:lnTo>
                    <a:pt x="46747" y="267097"/>
                  </a:lnTo>
                  <a:lnTo>
                    <a:pt x="60193" y="270386"/>
                  </a:lnTo>
                  <a:lnTo>
                    <a:pt x="75000" y="271410"/>
                  </a:lnTo>
                  <a:lnTo>
                    <a:pt x="88377" y="269755"/>
                  </a:lnTo>
                  <a:lnTo>
                    <a:pt x="100801" y="266315"/>
                  </a:lnTo>
                  <a:lnTo>
                    <a:pt x="112590" y="261684"/>
                  </a:lnTo>
                  <a:lnTo>
                    <a:pt x="123955" y="255091"/>
                  </a:lnTo>
                  <a:lnTo>
                    <a:pt x="135037" y="247190"/>
                  </a:lnTo>
                  <a:lnTo>
                    <a:pt x="145931" y="238416"/>
                  </a:lnTo>
                  <a:lnTo>
                    <a:pt x="155531" y="227893"/>
                  </a:lnTo>
                  <a:lnTo>
                    <a:pt x="164269" y="216203"/>
                  </a:lnTo>
                  <a:lnTo>
                    <a:pt x="172431" y="203735"/>
                  </a:lnTo>
                  <a:lnTo>
                    <a:pt x="177872" y="190749"/>
                  </a:lnTo>
                  <a:lnTo>
                    <a:pt x="181499" y="177416"/>
                  </a:lnTo>
                  <a:lnTo>
                    <a:pt x="183918" y="163854"/>
                  </a:lnTo>
                  <a:lnTo>
                    <a:pt x="182024" y="155980"/>
                  </a:lnTo>
                  <a:lnTo>
                    <a:pt x="177256" y="151900"/>
                  </a:lnTo>
                  <a:lnTo>
                    <a:pt x="170571" y="150349"/>
                  </a:lnTo>
                  <a:lnTo>
                    <a:pt x="162609" y="152821"/>
                  </a:lnTo>
                  <a:lnTo>
                    <a:pt x="153795" y="157975"/>
                  </a:lnTo>
                  <a:lnTo>
                    <a:pt x="144413" y="164916"/>
                  </a:lnTo>
                  <a:lnTo>
                    <a:pt x="135821" y="174219"/>
                  </a:lnTo>
                  <a:lnTo>
                    <a:pt x="127756" y="185094"/>
                  </a:lnTo>
                  <a:lnTo>
                    <a:pt x="120042" y="197019"/>
                  </a:lnTo>
                  <a:lnTo>
                    <a:pt x="113731" y="208475"/>
                  </a:lnTo>
                  <a:lnTo>
                    <a:pt x="108355" y="219618"/>
                  </a:lnTo>
                  <a:lnTo>
                    <a:pt x="103602" y="230553"/>
                  </a:lnTo>
                  <a:lnTo>
                    <a:pt x="98096" y="241349"/>
                  </a:lnTo>
                  <a:lnTo>
                    <a:pt x="92088" y="252052"/>
                  </a:lnTo>
                  <a:lnTo>
                    <a:pt x="73061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194037" y="4228074"/>
              <a:ext cx="820374" cy="126212"/>
            </a:xfrm>
            <a:custGeom>
              <a:avLst/>
              <a:gdLst/>
              <a:ahLst/>
              <a:cxnLst/>
              <a:rect l="0" t="0" r="0" b="0"/>
              <a:pathLst>
                <a:path w="820374" h="126212">
                  <a:moveTo>
                    <a:pt x="0" y="126211"/>
                  </a:moveTo>
                  <a:lnTo>
                    <a:pt x="22334" y="120628"/>
                  </a:lnTo>
                  <a:lnTo>
                    <a:pt x="32418" y="117814"/>
                  </a:lnTo>
                  <a:lnTo>
                    <a:pt x="52973" y="111572"/>
                  </a:lnTo>
                  <a:lnTo>
                    <a:pt x="66868" y="108272"/>
                  </a:lnTo>
                  <a:lnTo>
                    <a:pt x="83143" y="104903"/>
                  </a:lnTo>
                  <a:lnTo>
                    <a:pt x="101005" y="101488"/>
                  </a:lnTo>
                  <a:lnTo>
                    <a:pt x="133317" y="94578"/>
                  </a:lnTo>
                  <a:lnTo>
                    <a:pt x="148478" y="91099"/>
                  </a:lnTo>
                  <a:lnTo>
                    <a:pt x="163259" y="88779"/>
                  </a:lnTo>
                  <a:lnTo>
                    <a:pt x="177789" y="87233"/>
                  </a:lnTo>
                  <a:lnTo>
                    <a:pt x="192149" y="86202"/>
                  </a:lnTo>
                  <a:lnTo>
                    <a:pt x="207566" y="84347"/>
                  </a:lnTo>
                  <a:lnTo>
                    <a:pt x="223686" y="81941"/>
                  </a:lnTo>
                  <a:lnTo>
                    <a:pt x="240277" y="79168"/>
                  </a:lnTo>
                  <a:lnTo>
                    <a:pt x="256012" y="76152"/>
                  </a:lnTo>
                  <a:lnTo>
                    <a:pt x="386127" y="49044"/>
                  </a:lnTo>
                  <a:lnTo>
                    <a:pt x="403496" y="46720"/>
                  </a:lnTo>
                  <a:lnTo>
                    <a:pt x="420918" y="45170"/>
                  </a:lnTo>
                  <a:lnTo>
                    <a:pt x="438376" y="44137"/>
                  </a:lnTo>
                  <a:lnTo>
                    <a:pt x="455858" y="42280"/>
                  </a:lnTo>
                  <a:lnTo>
                    <a:pt x="473355" y="39873"/>
                  </a:lnTo>
                  <a:lnTo>
                    <a:pt x="508378" y="34082"/>
                  </a:lnTo>
                  <a:lnTo>
                    <a:pt x="543422" y="27613"/>
                  </a:lnTo>
                  <a:lnTo>
                    <a:pt x="560947" y="25421"/>
                  </a:lnTo>
                  <a:lnTo>
                    <a:pt x="578473" y="23959"/>
                  </a:lnTo>
                  <a:lnTo>
                    <a:pt x="596001" y="22984"/>
                  </a:lnTo>
                  <a:lnTo>
                    <a:pt x="613529" y="21166"/>
                  </a:lnTo>
                  <a:lnTo>
                    <a:pt x="631057" y="18785"/>
                  </a:lnTo>
                  <a:lnTo>
                    <a:pt x="648586" y="16029"/>
                  </a:lnTo>
                  <a:lnTo>
                    <a:pt x="664946" y="14192"/>
                  </a:lnTo>
                  <a:lnTo>
                    <a:pt x="680528" y="12967"/>
                  </a:lnTo>
                  <a:lnTo>
                    <a:pt x="695590" y="12151"/>
                  </a:lnTo>
                  <a:lnTo>
                    <a:pt x="711475" y="10438"/>
                  </a:lnTo>
                  <a:lnTo>
                    <a:pt x="727907" y="8127"/>
                  </a:lnTo>
                  <a:lnTo>
                    <a:pt x="744706" y="5418"/>
                  </a:lnTo>
                  <a:lnTo>
                    <a:pt x="760579" y="3612"/>
                  </a:lnTo>
                  <a:lnTo>
                    <a:pt x="775836" y="2408"/>
                  </a:lnTo>
                  <a:lnTo>
                    <a:pt x="82037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656811" y="4386784"/>
              <a:ext cx="202163" cy="356653"/>
            </a:xfrm>
            <a:custGeom>
              <a:avLst/>
              <a:gdLst/>
              <a:ahLst/>
              <a:cxnLst/>
              <a:rect l="0" t="0" r="0" b="0"/>
              <a:pathLst>
                <a:path w="202163" h="356653">
                  <a:moveTo>
                    <a:pt x="0" y="51642"/>
                  </a:moveTo>
                  <a:lnTo>
                    <a:pt x="11167" y="29308"/>
                  </a:lnTo>
                  <a:lnTo>
                    <a:pt x="19131" y="21561"/>
                  </a:lnTo>
                  <a:lnTo>
                    <a:pt x="29115" y="15227"/>
                  </a:lnTo>
                  <a:lnTo>
                    <a:pt x="40445" y="9836"/>
                  </a:lnTo>
                  <a:lnTo>
                    <a:pt x="52673" y="6242"/>
                  </a:lnTo>
                  <a:lnTo>
                    <a:pt x="65499" y="3846"/>
                  </a:lnTo>
                  <a:lnTo>
                    <a:pt x="78725" y="2249"/>
                  </a:lnTo>
                  <a:lnTo>
                    <a:pt x="92216" y="1184"/>
                  </a:lnTo>
                  <a:lnTo>
                    <a:pt x="105885" y="474"/>
                  </a:lnTo>
                  <a:lnTo>
                    <a:pt x="119672" y="0"/>
                  </a:lnTo>
                  <a:lnTo>
                    <a:pt x="132370" y="853"/>
                  </a:lnTo>
                  <a:lnTo>
                    <a:pt x="144340" y="2591"/>
                  </a:lnTo>
                  <a:lnTo>
                    <a:pt x="155826" y="4918"/>
                  </a:lnTo>
                  <a:lnTo>
                    <a:pt x="163484" y="11144"/>
                  </a:lnTo>
                  <a:lnTo>
                    <a:pt x="168589" y="19969"/>
                  </a:lnTo>
                  <a:lnTo>
                    <a:pt x="171993" y="30526"/>
                  </a:lnTo>
                  <a:lnTo>
                    <a:pt x="169587" y="41071"/>
                  </a:lnTo>
                  <a:lnTo>
                    <a:pt x="163309" y="51607"/>
                  </a:lnTo>
                  <a:lnTo>
                    <a:pt x="154449" y="62136"/>
                  </a:lnTo>
                  <a:lnTo>
                    <a:pt x="146205" y="71493"/>
                  </a:lnTo>
                  <a:lnTo>
                    <a:pt x="130812" y="88122"/>
                  </a:lnTo>
                  <a:lnTo>
                    <a:pt x="122267" y="95829"/>
                  </a:lnTo>
                  <a:lnTo>
                    <a:pt x="113064" y="103304"/>
                  </a:lnTo>
                  <a:lnTo>
                    <a:pt x="103423" y="110624"/>
                  </a:lnTo>
                  <a:lnTo>
                    <a:pt x="101670" y="115505"/>
                  </a:lnTo>
                  <a:lnTo>
                    <a:pt x="105176" y="118758"/>
                  </a:lnTo>
                  <a:lnTo>
                    <a:pt x="112188" y="120927"/>
                  </a:lnTo>
                  <a:lnTo>
                    <a:pt x="132444" y="126454"/>
                  </a:lnTo>
                  <a:lnTo>
                    <a:pt x="144390" y="129563"/>
                  </a:lnTo>
                  <a:lnTo>
                    <a:pt x="155860" y="133974"/>
                  </a:lnTo>
                  <a:lnTo>
                    <a:pt x="167012" y="139251"/>
                  </a:lnTo>
                  <a:lnTo>
                    <a:pt x="177953" y="145107"/>
                  </a:lnTo>
                  <a:lnTo>
                    <a:pt x="186416" y="152516"/>
                  </a:lnTo>
                  <a:lnTo>
                    <a:pt x="193226" y="160962"/>
                  </a:lnTo>
                  <a:lnTo>
                    <a:pt x="198935" y="170098"/>
                  </a:lnTo>
                  <a:lnTo>
                    <a:pt x="201572" y="180864"/>
                  </a:lnTo>
                  <a:lnTo>
                    <a:pt x="202162" y="192715"/>
                  </a:lnTo>
                  <a:lnTo>
                    <a:pt x="201386" y="205291"/>
                  </a:lnTo>
                  <a:lnTo>
                    <a:pt x="197363" y="219517"/>
                  </a:lnTo>
                  <a:lnTo>
                    <a:pt x="191175" y="234845"/>
                  </a:lnTo>
                  <a:lnTo>
                    <a:pt x="183544" y="250906"/>
                  </a:lnTo>
                  <a:lnTo>
                    <a:pt x="176119" y="263951"/>
                  </a:lnTo>
                  <a:lnTo>
                    <a:pt x="168832" y="274985"/>
                  </a:lnTo>
                  <a:lnTo>
                    <a:pt x="161637" y="284678"/>
                  </a:lnTo>
                  <a:lnTo>
                    <a:pt x="154502" y="293477"/>
                  </a:lnTo>
                  <a:lnTo>
                    <a:pt x="147410" y="301681"/>
                  </a:lnTo>
                  <a:lnTo>
                    <a:pt x="140344" y="309487"/>
                  </a:lnTo>
                  <a:lnTo>
                    <a:pt x="126259" y="324393"/>
                  </a:lnTo>
                  <a:lnTo>
                    <a:pt x="119232" y="331640"/>
                  </a:lnTo>
                  <a:lnTo>
                    <a:pt x="111041" y="338809"/>
                  </a:lnTo>
                  <a:lnTo>
                    <a:pt x="102074" y="345925"/>
                  </a:lnTo>
                  <a:lnTo>
                    <a:pt x="63106" y="3566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877681" y="4732919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088033" y="4388762"/>
              <a:ext cx="336564" cy="312605"/>
            </a:xfrm>
            <a:custGeom>
              <a:avLst/>
              <a:gdLst/>
              <a:ahLst/>
              <a:cxnLst/>
              <a:rect l="0" t="0" r="0" b="0"/>
              <a:pathLst>
                <a:path w="336564" h="312605">
                  <a:moveTo>
                    <a:pt x="0" y="18111"/>
                  </a:moveTo>
                  <a:lnTo>
                    <a:pt x="16750" y="6944"/>
                  </a:lnTo>
                  <a:lnTo>
                    <a:pt x="27527" y="3655"/>
                  </a:lnTo>
                  <a:lnTo>
                    <a:pt x="40555" y="1462"/>
                  </a:lnTo>
                  <a:lnTo>
                    <a:pt x="55083" y="0"/>
                  </a:lnTo>
                  <a:lnTo>
                    <a:pt x="70613" y="194"/>
                  </a:lnTo>
                  <a:lnTo>
                    <a:pt x="86808" y="1492"/>
                  </a:lnTo>
                  <a:lnTo>
                    <a:pt x="103449" y="3526"/>
                  </a:lnTo>
                  <a:lnTo>
                    <a:pt x="116879" y="7219"/>
                  </a:lnTo>
                  <a:lnTo>
                    <a:pt x="128170" y="12018"/>
                  </a:lnTo>
                  <a:lnTo>
                    <a:pt x="138035" y="17555"/>
                  </a:lnTo>
                  <a:lnTo>
                    <a:pt x="146948" y="25921"/>
                  </a:lnTo>
                  <a:lnTo>
                    <a:pt x="155228" y="36172"/>
                  </a:lnTo>
                  <a:lnTo>
                    <a:pt x="163085" y="47681"/>
                  </a:lnTo>
                  <a:lnTo>
                    <a:pt x="167154" y="60029"/>
                  </a:lnTo>
                  <a:lnTo>
                    <a:pt x="168699" y="72935"/>
                  </a:lnTo>
                  <a:lnTo>
                    <a:pt x="168559" y="86213"/>
                  </a:lnTo>
                  <a:lnTo>
                    <a:pt x="164961" y="99739"/>
                  </a:lnTo>
                  <a:lnTo>
                    <a:pt x="159056" y="113432"/>
                  </a:lnTo>
                  <a:lnTo>
                    <a:pt x="151613" y="127235"/>
                  </a:lnTo>
                  <a:lnTo>
                    <a:pt x="143146" y="141111"/>
                  </a:lnTo>
                  <a:lnTo>
                    <a:pt x="133996" y="155036"/>
                  </a:lnTo>
                  <a:lnTo>
                    <a:pt x="114479" y="182974"/>
                  </a:lnTo>
                  <a:lnTo>
                    <a:pt x="84949" y="223814"/>
                  </a:lnTo>
                  <a:lnTo>
                    <a:pt x="68528" y="247432"/>
                  </a:lnTo>
                  <a:lnTo>
                    <a:pt x="65552" y="257470"/>
                  </a:lnTo>
                  <a:lnTo>
                    <a:pt x="65904" y="266499"/>
                  </a:lnTo>
                  <a:lnTo>
                    <a:pt x="68477" y="274856"/>
                  </a:lnTo>
                  <a:lnTo>
                    <a:pt x="74867" y="280427"/>
                  </a:lnTo>
                  <a:lnTo>
                    <a:pt x="83801" y="284141"/>
                  </a:lnTo>
                  <a:lnTo>
                    <a:pt x="107362" y="289436"/>
                  </a:lnTo>
                  <a:lnTo>
                    <a:pt x="137311" y="295685"/>
                  </a:lnTo>
                  <a:lnTo>
                    <a:pt x="154646" y="297819"/>
                  </a:lnTo>
                  <a:lnTo>
                    <a:pt x="173214" y="299241"/>
                  </a:lnTo>
                  <a:lnTo>
                    <a:pt x="210206" y="300822"/>
                  </a:lnTo>
                  <a:lnTo>
                    <a:pt x="242229" y="301524"/>
                  </a:lnTo>
                  <a:lnTo>
                    <a:pt x="259651" y="302880"/>
                  </a:lnTo>
                  <a:lnTo>
                    <a:pt x="278276" y="304953"/>
                  </a:lnTo>
                  <a:lnTo>
                    <a:pt x="336563" y="312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026173" y="2871304"/>
              <a:ext cx="135484" cy="119444"/>
            </a:xfrm>
            <a:custGeom>
              <a:avLst/>
              <a:gdLst/>
              <a:ahLst/>
              <a:cxnLst/>
              <a:rect l="0" t="0" r="0" b="0"/>
              <a:pathLst>
                <a:path w="135484" h="119444">
                  <a:moveTo>
                    <a:pt x="30307" y="0"/>
                  </a:moveTo>
                  <a:lnTo>
                    <a:pt x="24723" y="16750"/>
                  </a:lnTo>
                  <a:lnTo>
                    <a:pt x="21910" y="27527"/>
                  </a:lnTo>
                  <a:lnTo>
                    <a:pt x="15668" y="55084"/>
                  </a:lnTo>
                  <a:lnTo>
                    <a:pt x="11199" y="69444"/>
                  </a:lnTo>
                  <a:lnTo>
                    <a:pt x="5882" y="83692"/>
                  </a:lnTo>
                  <a:lnTo>
                    <a:pt x="0" y="97865"/>
                  </a:lnTo>
                  <a:lnTo>
                    <a:pt x="754" y="107313"/>
                  </a:lnTo>
                  <a:lnTo>
                    <a:pt x="5930" y="113613"/>
                  </a:lnTo>
                  <a:lnTo>
                    <a:pt x="14056" y="117812"/>
                  </a:lnTo>
                  <a:lnTo>
                    <a:pt x="22979" y="119443"/>
                  </a:lnTo>
                  <a:lnTo>
                    <a:pt x="32433" y="119362"/>
                  </a:lnTo>
                  <a:lnTo>
                    <a:pt x="42243" y="118139"/>
                  </a:lnTo>
                  <a:lnTo>
                    <a:pt x="52287" y="116155"/>
                  </a:lnTo>
                  <a:lnTo>
                    <a:pt x="62489" y="113664"/>
                  </a:lnTo>
                  <a:lnTo>
                    <a:pt x="72797" y="110835"/>
                  </a:lnTo>
                  <a:lnTo>
                    <a:pt x="84343" y="108948"/>
                  </a:lnTo>
                  <a:lnTo>
                    <a:pt x="96715" y="107691"/>
                  </a:lnTo>
                  <a:lnTo>
                    <a:pt x="135483" y="1051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161656" y="2829234"/>
              <a:ext cx="10519" cy="326046"/>
            </a:xfrm>
            <a:custGeom>
              <a:avLst/>
              <a:gdLst/>
              <a:ahLst/>
              <a:cxnLst/>
              <a:rect l="0" t="0" r="0" b="0"/>
              <a:pathLst>
                <a:path w="10519" h="326046">
                  <a:moveTo>
                    <a:pt x="10518" y="0"/>
                  </a:moveTo>
                  <a:lnTo>
                    <a:pt x="10518" y="247101"/>
                  </a:lnTo>
                  <a:lnTo>
                    <a:pt x="9349" y="264067"/>
                  </a:lnTo>
                  <a:lnTo>
                    <a:pt x="7401" y="280052"/>
                  </a:lnTo>
                  <a:lnTo>
                    <a:pt x="0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793540" y="3155279"/>
              <a:ext cx="21036" cy="31554"/>
            </a:xfrm>
            <a:custGeom>
              <a:avLst/>
              <a:gdLst/>
              <a:ahLst/>
              <a:cxnLst/>
              <a:rect l="0" t="0" r="0" b="0"/>
              <a:pathLst>
                <a:path w="21036" h="31554">
                  <a:moveTo>
                    <a:pt x="21035" y="0"/>
                  </a:moveTo>
                  <a:lnTo>
                    <a:pt x="17918" y="9349"/>
                  </a:lnTo>
                  <a:lnTo>
                    <a:pt x="0" y="31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207039" y="5016894"/>
            <a:ext cx="788821" cy="525881"/>
            <a:chOff x="4207039" y="5016894"/>
            <a:chExt cx="788821" cy="525881"/>
          </a:xfrm>
        </p:grpSpPr>
        <p:sp>
          <p:nvSpPr>
            <p:cNvPr id="158" name="Freeform 157"/>
            <p:cNvSpPr/>
            <p:nvPr/>
          </p:nvSpPr>
          <p:spPr>
            <a:xfrm>
              <a:off x="4207039" y="5016894"/>
              <a:ext cx="307108" cy="357599"/>
            </a:xfrm>
            <a:custGeom>
              <a:avLst/>
              <a:gdLst/>
              <a:ahLst/>
              <a:cxnLst/>
              <a:rect l="0" t="0" r="0" b="0"/>
              <a:pathLst>
                <a:path w="307108" h="357599">
                  <a:moveTo>
                    <a:pt x="0" y="0"/>
                  </a:moveTo>
                  <a:lnTo>
                    <a:pt x="16750" y="5583"/>
                  </a:lnTo>
                  <a:lnTo>
                    <a:pt x="26359" y="8397"/>
                  </a:lnTo>
                  <a:lnTo>
                    <a:pt x="49500" y="14639"/>
                  </a:lnTo>
                  <a:lnTo>
                    <a:pt x="88809" y="24724"/>
                  </a:lnTo>
                  <a:lnTo>
                    <a:pt x="103614" y="27000"/>
                  </a:lnTo>
                  <a:lnTo>
                    <a:pt x="119327" y="28518"/>
                  </a:lnTo>
                  <a:lnTo>
                    <a:pt x="135645" y="29530"/>
                  </a:lnTo>
                  <a:lnTo>
                    <a:pt x="166242" y="30654"/>
                  </a:lnTo>
                  <a:lnTo>
                    <a:pt x="180945" y="30954"/>
                  </a:lnTo>
                  <a:lnTo>
                    <a:pt x="195422" y="32322"/>
                  </a:lnTo>
                  <a:lnTo>
                    <a:pt x="209747" y="34403"/>
                  </a:lnTo>
                  <a:lnTo>
                    <a:pt x="223973" y="36959"/>
                  </a:lnTo>
                  <a:lnTo>
                    <a:pt x="238130" y="38662"/>
                  </a:lnTo>
                  <a:lnTo>
                    <a:pt x="252243" y="39798"/>
                  </a:lnTo>
                  <a:lnTo>
                    <a:pt x="266326" y="40556"/>
                  </a:lnTo>
                  <a:lnTo>
                    <a:pt x="279221" y="42229"/>
                  </a:lnTo>
                  <a:lnTo>
                    <a:pt x="291323" y="44514"/>
                  </a:lnTo>
                  <a:lnTo>
                    <a:pt x="302897" y="47205"/>
                  </a:lnTo>
                  <a:lnTo>
                    <a:pt x="307107" y="51336"/>
                  </a:lnTo>
                  <a:lnTo>
                    <a:pt x="306408" y="56428"/>
                  </a:lnTo>
                  <a:lnTo>
                    <a:pt x="302436" y="62160"/>
                  </a:lnTo>
                  <a:lnTo>
                    <a:pt x="297451" y="68318"/>
                  </a:lnTo>
                  <a:lnTo>
                    <a:pt x="291791" y="74761"/>
                  </a:lnTo>
                  <a:lnTo>
                    <a:pt x="285679" y="81393"/>
                  </a:lnTo>
                  <a:lnTo>
                    <a:pt x="260329" y="107478"/>
                  </a:lnTo>
                  <a:lnTo>
                    <a:pt x="251850" y="118397"/>
                  </a:lnTo>
                  <a:lnTo>
                    <a:pt x="243861" y="130351"/>
                  </a:lnTo>
                  <a:lnTo>
                    <a:pt x="236197" y="142994"/>
                  </a:lnTo>
                  <a:lnTo>
                    <a:pt x="228751" y="153760"/>
                  </a:lnTo>
                  <a:lnTo>
                    <a:pt x="221449" y="163275"/>
                  </a:lnTo>
                  <a:lnTo>
                    <a:pt x="214244" y="171956"/>
                  </a:lnTo>
                  <a:lnTo>
                    <a:pt x="208272" y="181249"/>
                  </a:lnTo>
                  <a:lnTo>
                    <a:pt x="203122" y="190950"/>
                  </a:lnTo>
                  <a:lnTo>
                    <a:pt x="193115" y="212246"/>
                  </a:lnTo>
                  <a:lnTo>
                    <a:pt x="180877" y="237293"/>
                  </a:lnTo>
                  <a:lnTo>
                    <a:pt x="175510" y="251685"/>
                  </a:lnTo>
                  <a:lnTo>
                    <a:pt x="170763" y="267123"/>
                  </a:lnTo>
                  <a:lnTo>
                    <a:pt x="166430" y="283258"/>
                  </a:lnTo>
                  <a:lnTo>
                    <a:pt x="163541" y="298689"/>
                  </a:lnTo>
                  <a:lnTo>
                    <a:pt x="161616" y="313651"/>
                  </a:lnTo>
                  <a:lnTo>
                    <a:pt x="157764" y="3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617225" y="5385010"/>
              <a:ext cx="21037" cy="42071"/>
            </a:xfrm>
            <a:custGeom>
              <a:avLst/>
              <a:gdLst/>
              <a:ahLst/>
              <a:cxnLst/>
              <a:rect l="0" t="0" r="0" b="0"/>
              <a:pathLst>
                <a:path w="21037" h="42071">
                  <a:moveTo>
                    <a:pt x="0" y="0"/>
                  </a:moveTo>
                  <a:lnTo>
                    <a:pt x="3117" y="9349"/>
                  </a:lnTo>
                  <a:lnTo>
                    <a:pt x="21036" y="42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746922" y="5016894"/>
              <a:ext cx="196350" cy="178800"/>
            </a:xfrm>
            <a:custGeom>
              <a:avLst/>
              <a:gdLst/>
              <a:ahLst/>
              <a:cxnLst/>
              <a:rect l="0" t="0" r="0" b="0"/>
              <a:pathLst>
                <a:path w="196350" h="178800">
                  <a:moveTo>
                    <a:pt x="38585" y="0"/>
                  </a:moveTo>
                  <a:lnTo>
                    <a:pt x="23946" y="43917"/>
                  </a:lnTo>
                  <a:lnTo>
                    <a:pt x="19476" y="53819"/>
                  </a:lnTo>
                  <a:lnTo>
                    <a:pt x="14159" y="63926"/>
                  </a:lnTo>
                  <a:lnTo>
                    <a:pt x="8278" y="74170"/>
                  </a:lnTo>
                  <a:lnTo>
                    <a:pt x="4356" y="85674"/>
                  </a:lnTo>
                  <a:lnTo>
                    <a:pt x="1743" y="98018"/>
                  </a:lnTo>
                  <a:lnTo>
                    <a:pt x="0" y="110922"/>
                  </a:lnTo>
                  <a:lnTo>
                    <a:pt x="1175" y="117187"/>
                  </a:lnTo>
                  <a:lnTo>
                    <a:pt x="4296" y="119026"/>
                  </a:lnTo>
                  <a:lnTo>
                    <a:pt x="8714" y="117915"/>
                  </a:lnTo>
                  <a:lnTo>
                    <a:pt x="15165" y="116006"/>
                  </a:lnTo>
                  <a:lnTo>
                    <a:pt x="31682" y="110768"/>
                  </a:lnTo>
                  <a:lnTo>
                    <a:pt x="39826" y="111241"/>
                  </a:lnTo>
                  <a:lnTo>
                    <a:pt x="47593" y="113894"/>
                  </a:lnTo>
                  <a:lnTo>
                    <a:pt x="55108" y="118000"/>
                  </a:lnTo>
                  <a:lnTo>
                    <a:pt x="63624" y="123074"/>
                  </a:lnTo>
                  <a:lnTo>
                    <a:pt x="82435" y="134945"/>
                  </a:lnTo>
                  <a:lnTo>
                    <a:pt x="112736" y="154769"/>
                  </a:lnTo>
                  <a:lnTo>
                    <a:pt x="123077" y="160441"/>
                  </a:lnTo>
                  <a:lnTo>
                    <a:pt x="133478" y="165392"/>
                  </a:lnTo>
                  <a:lnTo>
                    <a:pt x="196349" y="17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974824" y="5027412"/>
              <a:ext cx="21036" cy="515363"/>
            </a:xfrm>
            <a:custGeom>
              <a:avLst/>
              <a:gdLst/>
              <a:ahLst/>
              <a:cxnLst/>
              <a:rect l="0" t="0" r="0" b="0"/>
              <a:pathLst>
                <a:path w="21036" h="515363">
                  <a:moveTo>
                    <a:pt x="21035" y="0"/>
                  </a:moveTo>
                  <a:lnTo>
                    <a:pt x="21035" y="58556"/>
                  </a:lnTo>
                  <a:lnTo>
                    <a:pt x="19866" y="71758"/>
                  </a:lnTo>
                  <a:lnTo>
                    <a:pt x="17918" y="85235"/>
                  </a:lnTo>
                  <a:lnTo>
                    <a:pt x="15452" y="98893"/>
                  </a:lnTo>
                  <a:lnTo>
                    <a:pt x="13807" y="115011"/>
                  </a:lnTo>
                  <a:lnTo>
                    <a:pt x="12710" y="132767"/>
                  </a:lnTo>
                  <a:lnTo>
                    <a:pt x="11492" y="170027"/>
                  </a:lnTo>
                  <a:lnTo>
                    <a:pt x="10951" y="206063"/>
                  </a:lnTo>
                  <a:lnTo>
                    <a:pt x="9638" y="225022"/>
                  </a:lnTo>
                  <a:lnTo>
                    <a:pt x="7593" y="244673"/>
                  </a:lnTo>
                  <a:lnTo>
                    <a:pt x="5062" y="264785"/>
                  </a:lnTo>
                  <a:lnTo>
                    <a:pt x="3375" y="286374"/>
                  </a:lnTo>
                  <a:lnTo>
                    <a:pt x="2250" y="308947"/>
                  </a:lnTo>
                  <a:lnTo>
                    <a:pt x="1000" y="354673"/>
                  </a:lnTo>
                  <a:lnTo>
                    <a:pt x="0" y="5153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495300"/>
            <a:ext cx="4876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You try...Solve the proportions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3" name="Picture 2" descr="NBK-3144-16aeb97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57200" y="342900"/>
            <a:ext cx="41021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NBK-3144-16aebd6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75200" y="292100"/>
            <a:ext cx="41656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41300" y="1244600"/>
            <a:ext cx="660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4732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9110" y="1945755"/>
            <a:ext cx="1831812" cy="420705"/>
            <a:chOff x="649110" y="1945755"/>
            <a:chExt cx="1831812" cy="420705"/>
          </a:xfrm>
        </p:grpSpPr>
        <p:sp>
          <p:nvSpPr>
            <p:cNvPr id="7" name="Freeform 6"/>
            <p:cNvSpPr/>
            <p:nvPr/>
          </p:nvSpPr>
          <p:spPr>
            <a:xfrm>
              <a:off x="649110" y="1987826"/>
              <a:ext cx="129193" cy="378634"/>
            </a:xfrm>
            <a:custGeom>
              <a:avLst/>
              <a:gdLst/>
              <a:ahLst/>
              <a:cxnLst/>
              <a:rect l="0" t="0" r="0" b="0"/>
              <a:pathLst>
                <a:path w="129193" h="378634">
                  <a:moveTo>
                    <a:pt x="129192" y="0"/>
                  </a:moveTo>
                  <a:lnTo>
                    <a:pt x="118025" y="11166"/>
                  </a:lnTo>
                  <a:lnTo>
                    <a:pt x="112398" y="17962"/>
                  </a:lnTo>
                  <a:lnTo>
                    <a:pt x="106310" y="25998"/>
                  </a:lnTo>
                  <a:lnTo>
                    <a:pt x="93312" y="44276"/>
                  </a:lnTo>
                  <a:lnTo>
                    <a:pt x="79745" y="64085"/>
                  </a:lnTo>
                  <a:lnTo>
                    <a:pt x="70518" y="74276"/>
                  </a:lnTo>
                  <a:lnTo>
                    <a:pt x="59691" y="84576"/>
                  </a:lnTo>
                  <a:lnTo>
                    <a:pt x="47800" y="94949"/>
                  </a:lnTo>
                  <a:lnTo>
                    <a:pt x="37534" y="106538"/>
                  </a:lnTo>
                  <a:lnTo>
                    <a:pt x="28354" y="118939"/>
                  </a:lnTo>
                  <a:lnTo>
                    <a:pt x="19896" y="131880"/>
                  </a:lnTo>
                  <a:lnTo>
                    <a:pt x="13089" y="145183"/>
                  </a:lnTo>
                  <a:lnTo>
                    <a:pt x="7382" y="158725"/>
                  </a:lnTo>
                  <a:lnTo>
                    <a:pt x="2409" y="172428"/>
                  </a:lnTo>
                  <a:lnTo>
                    <a:pt x="262" y="186238"/>
                  </a:lnTo>
                  <a:lnTo>
                    <a:pt x="0" y="200119"/>
                  </a:lnTo>
                  <a:lnTo>
                    <a:pt x="993" y="214047"/>
                  </a:lnTo>
                  <a:lnTo>
                    <a:pt x="2824" y="228007"/>
                  </a:lnTo>
                  <a:lnTo>
                    <a:pt x="5214" y="241989"/>
                  </a:lnTo>
                  <a:lnTo>
                    <a:pt x="7975" y="255984"/>
                  </a:lnTo>
                  <a:lnTo>
                    <a:pt x="14160" y="284000"/>
                  </a:lnTo>
                  <a:lnTo>
                    <a:pt x="17445" y="298015"/>
                  </a:lnTo>
                  <a:lnTo>
                    <a:pt x="23141" y="310864"/>
                  </a:lnTo>
                  <a:lnTo>
                    <a:pt x="30444" y="322936"/>
                  </a:lnTo>
                  <a:lnTo>
                    <a:pt x="38819" y="334490"/>
                  </a:lnTo>
                  <a:lnTo>
                    <a:pt x="47908" y="344530"/>
                  </a:lnTo>
                  <a:lnTo>
                    <a:pt x="57473" y="353560"/>
                  </a:lnTo>
                  <a:lnTo>
                    <a:pt x="87121" y="378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25051" y="2019378"/>
              <a:ext cx="102920" cy="336565"/>
            </a:xfrm>
            <a:custGeom>
              <a:avLst/>
              <a:gdLst/>
              <a:ahLst/>
              <a:cxnLst/>
              <a:rect l="0" t="0" r="0" b="0"/>
              <a:pathLst>
                <a:path w="102920" h="336565">
                  <a:moveTo>
                    <a:pt x="0" y="0"/>
                  </a:moveTo>
                  <a:lnTo>
                    <a:pt x="29278" y="29278"/>
                  </a:lnTo>
                  <a:lnTo>
                    <a:pt x="35880" y="37048"/>
                  </a:lnTo>
                  <a:lnTo>
                    <a:pt x="42618" y="45734"/>
                  </a:lnTo>
                  <a:lnTo>
                    <a:pt x="49447" y="55031"/>
                  </a:lnTo>
                  <a:lnTo>
                    <a:pt x="63268" y="74709"/>
                  </a:lnTo>
                  <a:lnTo>
                    <a:pt x="70226" y="84865"/>
                  </a:lnTo>
                  <a:lnTo>
                    <a:pt x="76033" y="96310"/>
                  </a:lnTo>
                  <a:lnTo>
                    <a:pt x="81073" y="108614"/>
                  </a:lnTo>
                  <a:lnTo>
                    <a:pt x="97558" y="156366"/>
                  </a:lnTo>
                  <a:lnTo>
                    <a:pt x="100098" y="168518"/>
                  </a:lnTo>
                  <a:lnTo>
                    <a:pt x="101791" y="181294"/>
                  </a:lnTo>
                  <a:lnTo>
                    <a:pt x="102919" y="194486"/>
                  </a:lnTo>
                  <a:lnTo>
                    <a:pt x="102503" y="206787"/>
                  </a:lnTo>
                  <a:lnTo>
                    <a:pt x="101057" y="218493"/>
                  </a:lnTo>
                  <a:lnTo>
                    <a:pt x="98924" y="229803"/>
                  </a:lnTo>
                  <a:lnTo>
                    <a:pt x="95165" y="240849"/>
                  </a:lnTo>
                  <a:lnTo>
                    <a:pt x="90322" y="251718"/>
                  </a:lnTo>
                  <a:lnTo>
                    <a:pt x="84756" y="262471"/>
                  </a:lnTo>
                  <a:lnTo>
                    <a:pt x="78708" y="273145"/>
                  </a:lnTo>
                  <a:lnTo>
                    <a:pt x="72338" y="283767"/>
                  </a:lnTo>
                  <a:lnTo>
                    <a:pt x="65755" y="294354"/>
                  </a:lnTo>
                  <a:lnTo>
                    <a:pt x="59029" y="303749"/>
                  </a:lnTo>
                  <a:lnTo>
                    <a:pt x="52208" y="312350"/>
                  </a:lnTo>
                  <a:lnTo>
                    <a:pt x="31553" y="336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59000" y="2008861"/>
              <a:ext cx="102615" cy="357599"/>
            </a:xfrm>
            <a:custGeom>
              <a:avLst/>
              <a:gdLst/>
              <a:ahLst/>
              <a:cxnLst/>
              <a:rect l="0" t="0" r="0" b="0"/>
              <a:pathLst>
                <a:path w="102615" h="357599">
                  <a:moveTo>
                    <a:pt x="102614" y="0"/>
                  </a:moveTo>
                  <a:lnTo>
                    <a:pt x="73336" y="29278"/>
                  </a:lnTo>
                  <a:lnTo>
                    <a:pt x="66735" y="37048"/>
                  </a:lnTo>
                  <a:lnTo>
                    <a:pt x="59997" y="45734"/>
                  </a:lnTo>
                  <a:lnTo>
                    <a:pt x="53168" y="55030"/>
                  </a:lnTo>
                  <a:lnTo>
                    <a:pt x="47446" y="65902"/>
                  </a:lnTo>
                  <a:lnTo>
                    <a:pt x="42463" y="77825"/>
                  </a:lnTo>
                  <a:lnTo>
                    <a:pt x="37972" y="90448"/>
                  </a:lnTo>
                  <a:lnTo>
                    <a:pt x="32641" y="103537"/>
                  </a:lnTo>
                  <a:lnTo>
                    <a:pt x="26750" y="116938"/>
                  </a:lnTo>
                  <a:lnTo>
                    <a:pt x="20485" y="130547"/>
                  </a:lnTo>
                  <a:lnTo>
                    <a:pt x="15140" y="143125"/>
                  </a:lnTo>
                  <a:lnTo>
                    <a:pt x="10408" y="155016"/>
                  </a:lnTo>
                  <a:lnTo>
                    <a:pt x="6085" y="166450"/>
                  </a:lnTo>
                  <a:lnTo>
                    <a:pt x="3203" y="178746"/>
                  </a:lnTo>
                  <a:lnTo>
                    <a:pt x="1281" y="191619"/>
                  </a:lnTo>
                  <a:lnTo>
                    <a:pt x="0" y="204875"/>
                  </a:lnTo>
                  <a:lnTo>
                    <a:pt x="315" y="218387"/>
                  </a:lnTo>
                  <a:lnTo>
                    <a:pt x="1693" y="232069"/>
                  </a:lnTo>
                  <a:lnTo>
                    <a:pt x="3781" y="245865"/>
                  </a:lnTo>
                  <a:lnTo>
                    <a:pt x="8678" y="259737"/>
                  </a:lnTo>
                  <a:lnTo>
                    <a:pt x="15449" y="273659"/>
                  </a:lnTo>
                  <a:lnTo>
                    <a:pt x="23469" y="287616"/>
                  </a:lnTo>
                  <a:lnTo>
                    <a:pt x="31153" y="299257"/>
                  </a:lnTo>
                  <a:lnTo>
                    <a:pt x="38613" y="309355"/>
                  </a:lnTo>
                  <a:lnTo>
                    <a:pt x="45923" y="318424"/>
                  </a:lnTo>
                  <a:lnTo>
                    <a:pt x="54303" y="326808"/>
                  </a:lnTo>
                  <a:lnTo>
                    <a:pt x="63395" y="334734"/>
                  </a:lnTo>
                  <a:lnTo>
                    <a:pt x="102614" y="357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66459" y="1945755"/>
              <a:ext cx="114463" cy="389152"/>
            </a:xfrm>
            <a:custGeom>
              <a:avLst/>
              <a:gdLst/>
              <a:ahLst/>
              <a:cxnLst/>
              <a:rect l="0" t="0" r="0" b="0"/>
              <a:pathLst>
                <a:path w="114463" h="389152">
                  <a:moveTo>
                    <a:pt x="0" y="0"/>
                  </a:moveTo>
                  <a:lnTo>
                    <a:pt x="16750" y="11167"/>
                  </a:lnTo>
                  <a:lnTo>
                    <a:pt x="24022" y="16794"/>
                  </a:lnTo>
                  <a:lnTo>
                    <a:pt x="31207" y="22882"/>
                  </a:lnTo>
                  <a:lnTo>
                    <a:pt x="38334" y="29278"/>
                  </a:lnTo>
                  <a:lnTo>
                    <a:pt x="45423" y="38217"/>
                  </a:lnTo>
                  <a:lnTo>
                    <a:pt x="52485" y="48850"/>
                  </a:lnTo>
                  <a:lnTo>
                    <a:pt x="59532" y="60614"/>
                  </a:lnTo>
                  <a:lnTo>
                    <a:pt x="73593" y="83033"/>
                  </a:lnTo>
                  <a:lnTo>
                    <a:pt x="80615" y="93920"/>
                  </a:lnTo>
                  <a:lnTo>
                    <a:pt x="87633" y="103515"/>
                  </a:lnTo>
                  <a:lnTo>
                    <a:pt x="94650" y="112249"/>
                  </a:lnTo>
                  <a:lnTo>
                    <a:pt x="101664" y="120409"/>
                  </a:lnTo>
                  <a:lnTo>
                    <a:pt x="106341" y="131692"/>
                  </a:lnTo>
                  <a:lnTo>
                    <a:pt x="109458" y="145057"/>
                  </a:lnTo>
                  <a:lnTo>
                    <a:pt x="111537" y="159811"/>
                  </a:lnTo>
                  <a:lnTo>
                    <a:pt x="112922" y="174321"/>
                  </a:lnTo>
                  <a:lnTo>
                    <a:pt x="113846" y="188668"/>
                  </a:lnTo>
                  <a:lnTo>
                    <a:pt x="114462" y="202908"/>
                  </a:lnTo>
                  <a:lnTo>
                    <a:pt x="113704" y="217076"/>
                  </a:lnTo>
                  <a:lnTo>
                    <a:pt x="112030" y="231195"/>
                  </a:lnTo>
                  <a:lnTo>
                    <a:pt x="109745" y="245283"/>
                  </a:lnTo>
                  <a:lnTo>
                    <a:pt x="105885" y="259349"/>
                  </a:lnTo>
                  <a:lnTo>
                    <a:pt x="100974" y="273401"/>
                  </a:lnTo>
                  <a:lnTo>
                    <a:pt x="95363" y="287443"/>
                  </a:lnTo>
                  <a:lnTo>
                    <a:pt x="89285" y="299142"/>
                  </a:lnTo>
                  <a:lnTo>
                    <a:pt x="82896" y="309279"/>
                  </a:lnTo>
                  <a:lnTo>
                    <a:pt x="76299" y="318374"/>
                  </a:lnTo>
                  <a:lnTo>
                    <a:pt x="62737" y="337828"/>
                  </a:lnTo>
                  <a:lnTo>
                    <a:pt x="55848" y="347924"/>
                  </a:lnTo>
                  <a:lnTo>
                    <a:pt x="47750" y="356992"/>
                  </a:lnTo>
                  <a:lnTo>
                    <a:pt x="38845" y="365375"/>
                  </a:lnTo>
                  <a:lnTo>
                    <a:pt x="10518" y="389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02632" y="1882650"/>
            <a:ext cx="1983448" cy="588986"/>
            <a:chOff x="5902632" y="1882650"/>
            <a:chExt cx="1983448" cy="588986"/>
          </a:xfrm>
        </p:grpSpPr>
        <p:sp>
          <p:nvSpPr>
            <p:cNvPr id="12" name="Freeform 11"/>
            <p:cNvSpPr/>
            <p:nvPr/>
          </p:nvSpPr>
          <p:spPr>
            <a:xfrm>
              <a:off x="5902632" y="1882650"/>
              <a:ext cx="134470" cy="473293"/>
            </a:xfrm>
            <a:custGeom>
              <a:avLst/>
              <a:gdLst/>
              <a:ahLst/>
              <a:cxnLst/>
              <a:rect l="0" t="0" r="0" b="0"/>
              <a:pathLst>
                <a:path w="134470" h="473293">
                  <a:moveTo>
                    <a:pt x="134469" y="0"/>
                  </a:moveTo>
                  <a:lnTo>
                    <a:pt x="128886" y="22333"/>
                  </a:lnTo>
                  <a:lnTo>
                    <a:pt x="124904" y="32418"/>
                  </a:lnTo>
                  <a:lnTo>
                    <a:pt x="119912" y="42647"/>
                  </a:lnTo>
                  <a:lnTo>
                    <a:pt x="114247" y="52972"/>
                  </a:lnTo>
                  <a:lnTo>
                    <a:pt x="95107" y="89838"/>
                  </a:lnTo>
                  <a:lnTo>
                    <a:pt x="88361" y="101962"/>
                  </a:lnTo>
                  <a:lnTo>
                    <a:pt x="81527" y="113551"/>
                  </a:lnTo>
                  <a:lnTo>
                    <a:pt x="74633" y="124783"/>
                  </a:lnTo>
                  <a:lnTo>
                    <a:pt x="67700" y="138113"/>
                  </a:lnTo>
                  <a:lnTo>
                    <a:pt x="60741" y="152844"/>
                  </a:lnTo>
                  <a:lnTo>
                    <a:pt x="53764" y="168507"/>
                  </a:lnTo>
                  <a:lnTo>
                    <a:pt x="46776" y="182455"/>
                  </a:lnTo>
                  <a:lnTo>
                    <a:pt x="39780" y="195260"/>
                  </a:lnTo>
                  <a:lnTo>
                    <a:pt x="32778" y="207302"/>
                  </a:lnTo>
                  <a:lnTo>
                    <a:pt x="26942" y="218836"/>
                  </a:lnTo>
                  <a:lnTo>
                    <a:pt x="21882" y="230031"/>
                  </a:lnTo>
                  <a:lnTo>
                    <a:pt x="17341" y="241001"/>
                  </a:lnTo>
                  <a:lnTo>
                    <a:pt x="13144" y="251820"/>
                  </a:lnTo>
                  <a:lnTo>
                    <a:pt x="5366" y="273189"/>
                  </a:lnTo>
                  <a:lnTo>
                    <a:pt x="2824" y="287302"/>
                  </a:lnTo>
                  <a:lnTo>
                    <a:pt x="1130" y="303722"/>
                  </a:lnTo>
                  <a:lnTo>
                    <a:pt x="0" y="321681"/>
                  </a:lnTo>
                  <a:lnTo>
                    <a:pt x="415" y="337159"/>
                  </a:lnTo>
                  <a:lnTo>
                    <a:pt x="1861" y="350984"/>
                  </a:lnTo>
                  <a:lnTo>
                    <a:pt x="3993" y="363706"/>
                  </a:lnTo>
                  <a:lnTo>
                    <a:pt x="7752" y="376862"/>
                  </a:lnTo>
                  <a:lnTo>
                    <a:pt x="12595" y="390307"/>
                  </a:lnTo>
                  <a:lnTo>
                    <a:pt x="18161" y="403945"/>
                  </a:lnTo>
                  <a:lnTo>
                    <a:pt x="24209" y="415375"/>
                  </a:lnTo>
                  <a:lnTo>
                    <a:pt x="30578" y="425331"/>
                  </a:lnTo>
                  <a:lnTo>
                    <a:pt x="37162" y="434306"/>
                  </a:lnTo>
                  <a:lnTo>
                    <a:pt x="43887" y="442627"/>
                  </a:lnTo>
                  <a:lnTo>
                    <a:pt x="50709" y="450511"/>
                  </a:lnTo>
                  <a:lnTo>
                    <a:pt x="71363" y="473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815404" y="1903685"/>
              <a:ext cx="77016" cy="399669"/>
            </a:xfrm>
            <a:custGeom>
              <a:avLst/>
              <a:gdLst/>
              <a:ahLst/>
              <a:cxnLst/>
              <a:rect l="0" t="0" r="0" b="0"/>
              <a:pathLst>
                <a:path w="77016" h="399669">
                  <a:moveTo>
                    <a:pt x="0" y="0"/>
                  </a:moveTo>
                  <a:lnTo>
                    <a:pt x="5583" y="16750"/>
                  </a:lnTo>
                  <a:lnTo>
                    <a:pt x="9565" y="25190"/>
                  </a:lnTo>
                  <a:lnTo>
                    <a:pt x="14557" y="34323"/>
                  </a:lnTo>
                  <a:lnTo>
                    <a:pt x="20222" y="43917"/>
                  </a:lnTo>
                  <a:lnTo>
                    <a:pt x="26336" y="54988"/>
                  </a:lnTo>
                  <a:lnTo>
                    <a:pt x="39362" y="79754"/>
                  </a:lnTo>
                  <a:lnTo>
                    <a:pt x="59836" y="119977"/>
                  </a:lnTo>
                  <a:lnTo>
                    <a:pt x="65600" y="133741"/>
                  </a:lnTo>
                  <a:lnTo>
                    <a:pt x="70611" y="147592"/>
                  </a:lnTo>
                  <a:lnTo>
                    <a:pt x="75121" y="161500"/>
                  </a:lnTo>
                  <a:lnTo>
                    <a:pt x="76959" y="176615"/>
                  </a:lnTo>
                  <a:lnTo>
                    <a:pt x="77015" y="192535"/>
                  </a:lnTo>
                  <a:lnTo>
                    <a:pt x="75884" y="208992"/>
                  </a:lnTo>
                  <a:lnTo>
                    <a:pt x="73962" y="224637"/>
                  </a:lnTo>
                  <a:lnTo>
                    <a:pt x="71512" y="239742"/>
                  </a:lnTo>
                  <a:lnTo>
                    <a:pt x="59182" y="303155"/>
                  </a:lnTo>
                  <a:lnTo>
                    <a:pt x="54646" y="318965"/>
                  </a:lnTo>
                  <a:lnTo>
                    <a:pt x="49285" y="334180"/>
                  </a:lnTo>
                  <a:lnTo>
                    <a:pt x="21035" y="399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89094" y="1924720"/>
              <a:ext cx="115461" cy="431223"/>
            </a:xfrm>
            <a:custGeom>
              <a:avLst/>
              <a:gdLst/>
              <a:ahLst/>
              <a:cxnLst/>
              <a:rect l="0" t="0" r="0" b="0"/>
              <a:pathLst>
                <a:path w="115461" h="431223">
                  <a:moveTo>
                    <a:pt x="73390" y="0"/>
                  </a:moveTo>
                  <a:lnTo>
                    <a:pt x="44112" y="43917"/>
                  </a:lnTo>
                  <a:lnTo>
                    <a:pt x="37511" y="56156"/>
                  </a:lnTo>
                  <a:lnTo>
                    <a:pt x="30772" y="70159"/>
                  </a:lnTo>
                  <a:lnTo>
                    <a:pt x="23943" y="85337"/>
                  </a:lnTo>
                  <a:lnTo>
                    <a:pt x="18222" y="100130"/>
                  </a:lnTo>
                  <a:lnTo>
                    <a:pt x="13239" y="114667"/>
                  </a:lnTo>
                  <a:lnTo>
                    <a:pt x="8748" y="129033"/>
                  </a:lnTo>
                  <a:lnTo>
                    <a:pt x="5755" y="144453"/>
                  </a:lnTo>
                  <a:lnTo>
                    <a:pt x="3759" y="160576"/>
                  </a:lnTo>
                  <a:lnTo>
                    <a:pt x="2428" y="177168"/>
                  </a:lnTo>
                  <a:lnTo>
                    <a:pt x="1541" y="194073"/>
                  </a:lnTo>
                  <a:lnTo>
                    <a:pt x="555" y="228437"/>
                  </a:lnTo>
                  <a:lnTo>
                    <a:pt x="0" y="280634"/>
                  </a:lnTo>
                  <a:lnTo>
                    <a:pt x="1091" y="295771"/>
                  </a:lnTo>
                  <a:lnTo>
                    <a:pt x="2987" y="309369"/>
                  </a:lnTo>
                  <a:lnTo>
                    <a:pt x="5419" y="321939"/>
                  </a:lnTo>
                  <a:lnTo>
                    <a:pt x="9378" y="332657"/>
                  </a:lnTo>
                  <a:lnTo>
                    <a:pt x="14355" y="342139"/>
                  </a:lnTo>
                  <a:lnTo>
                    <a:pt x="20010" y="350798"/>
                  </a:lnTo>
                  <a:lnTo>
                    <a:pt x="27286" y="360077"/>
                  </a:lnTo>
                  <a:lnTo>
                    <a:pt x="35642" y="369768"/>
                  </a:lnTo>
                  <a:lnTo>
                    <a:pt x="44719" y="379735"/>
                  </a:lnTo>
                  <a:lnTo>
                    <a:pt x="55445" y="388717"/>
                  </a:lnTo>
                  <a:lnTo>
                    <a:pt x="115460" y="431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761987" y="1977308"/>
              <a:ext cx="124093" cy="494328"/>
            </a:xfrm>
            <a:custGeom>
              <a:avLst/>
              <a:gdLst/>
              <a:ahLst/>
              <a:cxnLst/>
              <a:rect l="0" t="0" r="0" b="0"/>
              <a:pathLst>
                <a:path w="124093" h="494328">
                  <a:moveTo>
                    <a:pt x="0" y="0"/>
                  </a:moveTo>
                  <a:lnTo>
                    <a:pt x="5583" y="16750"/>
                  </a:lnTo>
                  <a:lnTo>
                    <a:pt x="9565" y="24022"/>
                  </a:lnTo>
                  <a:lnTo>
                    <a:pt x="14558" y="31207"/>
                  </a:lnTo>
                  <a:lnTo>
                    <a:pt x="20223" y="38334"/>
                  </a:lnTo>
                  <a:lnTo>
                    <a:pt x="25168" y="46591"/>
                  </a:lnTo>
                  <a:lnTo>
                    <a:pt x="29633" y="55602"/>
                  </a:lnTo>
                  <a:lnTo>
                    <a:pt x="33779" y="65115"/>
                  </a:lnTo>
                  <a:lnTo>
                    <a:pt x="38880" y="73794"/>
                  </a:lnTo>
                  <a:lnTo>
                    <a:pt x="44617" y="81917"/>
                  </a:lnTo>
                  <a:lnTo>
                    <a:pt x="50780" y="89670"/>
                  </a:lnTo>
                  <a:lnTo>
                    <a:pt x="56057" y="98345"/>
                  </a:lnTo>
                  <a:lnTo>
                    <a:pt x="60744" y="107633"/>
                  </a:lnTo>
                  <a:lnTo>
                    <a:pt x="65037" y="117332"/>
                  </a:lnTo>
                  <a:lnTo>
                    <a:pt x="70236" y="127303"/>
                  </a:lnTo>
                  <a:lnTo>
                    <a:pt x="76040" y="137457"/>
                  </a:lnTo>
                  <a:lnTo>
                    <a:pt x="82246" y="147732"/>
                  </a:lnTo>
                  <a:lnTo>
                    <a:pt x="87553" y="158088"/>
                  </a:lnTo>
                  <a:lnTo>
                    <a:pt x="92259" y="168497"/>
                  </a:lnTo>
                  <a:lnTo>
                    <a:pt x="96565" y="178943"/>
                  </a:lnTo>
                  <a:lnTo>
                    <a:pt x="100604" y="189413"/>
                  </a:lnTo>
                  <a:lnTo>
                    <a:pt x="108208" y="210395"/>
                  </a:lnTo>
                  <a:lnTo>
                    <a:pt x="119059" y="241917"/>
                  </a:lnTo>
                  <a:lnTo>
                    <a:pt x="121444" y="255937"/>
                  </a:lnTo>
                  <a:lnTo>
                    <a:pt x="123033" y="272294"/>
                  </a:lnTo>
                  <a:lnTo>
                    <a:pt x="124092" y="290212"/>
                  </a:lnTo>
                  <a:lnTo>
                    <a:pt x="123630" y="305662"/>
                  </a:lnTo>
                  <a:lnTo>
                    <a:pt x="122154" y="319468"/>
                  </a:lnTo>
                  <a:lnTo>
                    <a:pt x="120000" y="332178"/>
                  </a:lnTo>
                  <a:lnTo>
                    <a:pt x="117396" y="344158"/>
                  </a:lnTo>
                  <a:lnTo>
                    <a:pt x="114491" y="355649"/>
                  </a:lnTo>
                  <a:lnTo>
                    <a:pt x="111387" y="366817"/>
                  </a:lnTo>
                  <a:lnTo>
                    <a:pt x="106979" y="377768"/>
                  </a:lnTo>
                  <a:lnTo>
                    <a:pt x="101704" y="388574"/>
                  </a:lnTo>
                  <a:lnTo>
                    <a:pt x="95850" y="399284"/>
                  </a:lnTo>
                  <a:lnTo>
                    <a:pt x="90778" y="409930"/>
                  </a:lnTo>
                  <a:lnTo>
                    <a:pt x="86229" y="420533"/>
                  </a:lnTo>
                  <a:lnTo>
                    <a:pt x="82027" y="431107"/>
                  </a:lnTo>
                  <a:lnTo>
                    <a:pt x="75719" y="442832"/>
                  </a:lnTo>
                  <a:lnTo>
                    <a:pt x="68009" y="455322"/>
                  </a:lnTo>
                  <a:lnTo>
                    <a:pt x="42070" y="494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410186" y="2703022"/>
            <a:ext cx="115694" cy="31554"/>
          </a:xfrm>
          <a:custGeom>
            <a:avLst/>
            <a:gdLst/>
            <a:ahLst/>
            <a:cxnLst/>
            <a:rect l="0" t="0" r="0" b="0"/>
            <a:pathLst>
              <a:path w="115694" h="31554">
                <a:moveTo>
                  <a:pt x="0" y="31553"/>
                </a:moveTo>
                <a:lnTo>
                  <a:pt x="11167" y="20386"/>
                </a:lnTo>
                <a:lnTo>
                  <a:pt x="17962" y="15928"/>
                </a:lnTo>
                <a:lnTo>
                  <a:pt x="25998" y="11788"/>
                </a:lnTo>
                <a:lnTo>
                  <a:pt x="34861" y="7858"/>
                </a:lnTo>
                <a:lnTo>
                  <a:pt x="45445" y="5239"/>
                </a:lnTo>
                <a:lnTo>
                  <a:pt x="57175" y="3493"/>
                </a:lnTo>
                <a:lnTo>
                  <a:pt x="1156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440910" y="1798509"/>
            <a:ext cx="599505" cy="294494"/>
            <a:chOff x="1440910" y="1798509"/>
            <a:chExt cx="599505" cy="294494"/>
          </a:xfrm>
        </p:grpSpPr>
        <p:sp>
          <p:nvSpPr>
            <p:cNvPr id="18" name="Freeform 17"/>
            <p:cNvSpPr/>
            <p:nvPr/>
          </p:nvSpPr>
          <p:spPr>
            <a:xfrm>
              <a:off x="1440910" y="1819544"/>
              <a:ext cx="410188" cy="252423"/>
            </a:xfrm>
            <a:custGeom>
              <a:avLst/>
              <a:gdLst/>
              <a:ahLst/>
              <a:cxnLst/>
              <a:rect l="0" t="0" r="0" b="0"/>
              <a:pathLst>
                <a:path w="410188" h="252423">
                  <a:moveTo>
                    <a:pt x="0" y="0"/>
                  </a:moveTo>
                  <a:lnTo>
                    <a:pt x="16751" y="11167"/>
                  </a:lnTo>
                  <a:lnTo>
                    <a:pt x="24022" y="16794"/>
                  </a:lnTo>
                  <a:lnTo>
                    <a:pt x="31207" y="22882"/>
                  </a:lnTo>
                  <a:lnTo>
                    <a:pt x="38334" y="29278"/>
                  </a:lnTo>
                  <a:lnTo>
                    <a:pt x="46592" y="34711"/>
                  </a:lnTo>
                  <a:lnTo>
                    <a:pt x="55602" y="39501"/>
                  </a:lnTo>
                  <a:lnTo>
                    <a:pt x="65115" y="43863"/>
                  </a:lnTo>
                  <a:lnTo>
                    <a:pt x="74963" y="49109"/>
                  </a:lnTo>
                  <a:lnTo>
                    <a:pt x="85034" y="54943"/>
                  </a:lnTo>
                  <a:lnTo>
                    <a:pt x="105573" y="67658"/>
                  </a:lnTo>
                  <a:lnTo>
                    <a:pt x="147325" y="94865"/>
                  </a:lnTo>
                  <a:lnTo>
                    <a:pt x="189333" y="122746"/>
                  </a:lnTo>
                  <a:lnTo>
                    <a:pt x="199845" y="128576"/>
                  </a:lnTo>
                  <a:lnTo>
                    <a:pt x="210359" y="133631"/>
                  </a:lnTo>
                  <a:lnTo>
                    <a:pt x="220875" y="138169"/>
                  </a:lnTo>
                  <a:lnTo>
                    <a:pt x="231391" y="143532"/>
                  </a:lnTo>
                  <a:lnTo>
                    <a:pt x="241907" y="149445"/>
                  </a:lnTo>
                  <a:lnTo>
                    <a:pt x="252424" y="155724"/>
                  </a:lnTo>
                  <a:lnTo>
                    <a:pt x="262941" y="161078"/>
                  </a:lnTo>
                  <a:lnTo>
                    <a:pt x="273459" y="165817"/>
                  </a:lnTo>
                  <a:lnTo>
                    <a:pt x="283976" y="170144"/>
                  </a:lnTo>
                  <a:lnTo>
                    <a:pt x="293325" y="175366"/>
                  </a:lnTo>
                  <a:lnTo>
                    <a:pt x="301895" y="181185"/>
                  </a:lnTo>
                  <a:lnTo>
                    <a:pt x="309945" y="187402"/>
                  </a:lnTo>
                  <a:lnTo>
                    <a:pt x="318818" y="192714"/>
                  </a:lnTo>
                  <a:lnTo>
                    <a:pt x="328239" y="197425"/>
                  </a:lnTo>
                  <a:lnTo>
                    <a:pt x="338026" y="201734"/>
                  </a:lnTo>
                  <a:lnTo>
                    <a:pt x="346887" y="206944"/>
                  </a:lnTo>
                  <a:lnTo>
                    <a:pt x="355132" y="212755"/>
                  </a:lnTo>
                  <a:lnTo>
                    <a:pt x="362966" y="218965"/>
                  </a:lnTo>
                  <a:lnTo>
                    <a:pt x="371695" y="225443"/>
                  </a:lnTo>
                  <a:lnTo>
                    <a:pt x="410187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577639" y="1798509"/>
              <a:ext cx="462776" cy="294494"/>
            </a:xfrm>
            <a:custGeom>
              <a:avLst/>
              <a:gdLst/>
              <a:ahLst/>
              <a:cxnLst/>
              <a:rect l="0" t="0" r="0" b="0"/>
              <a:pathLst>
                <a:path w="462776" h="294494">
                  <a:moveTo>
                    <a:pt x="0" y="294493"/>
                  </a:moveTo>
                  <a:lnTo>
                    <a:pt x="38334" y="256159"/>
                  </a:lnTo>
                  <a:lnTo>
                    <a:pt x="46591" y="249070"/>
                  </a:lnTo>
                  <a:lnTo>
                    <a:pt x="55602" y="242007"/>
                  </a:lnTo>
                  <a:lnTo>
                    <a:pt x="65115" y="234961"/>
                  </a:lnTo>
                  <a:lnTo>
                    <a:pt x="73794" y="227927"/>
                  </a:lnTo>
                  <a:lnTo>
                    <a:pt x="81918" y="220900"/>
                  </a:lnTo>
                  <a:lnTo>
                    <a:pt x="89670" y="213878"/>
                  </a:lnTo>
                  <a:lnTo>
                    <a:pt x="99514" y="206859"/>
                  </a:lnTo>
                  <a:lnTo>
                    <a:pt x="110750" y="199843"/>
                  </a:lnTo>
                  <a:lnTo>
                    <a:pt x="122916" y="192828"/>
                  </a:lnTo>
                  <a:lnTo>
                    <a:pt x="133363" y="185815"/>
                  </a:lnTo>
                  <a:lnTo>
                    <a:pt x="142666" y="178802"/>
                  </a:lnTo>
                  <a:lnTo>
                    <a:pt x="151204" y="171789"/>
                  </a:lnTo>
                  <a:lnTo>
                    <a:pt x="173157" y="154648"/>
                  </a:lnTo>
                  <a:lnTo>
                    <a:pt x="185556" y="145169"/>
                  </a:lnTo>
                  <a:lnTo>
                    <a:pt x="196158" y="136513"/>
                  </a:lnTo>
                  <a:lnTo>
                    <a:pt x="205564" y="128404"/>
                  </a:lnTo>
                  <a:lnTo>
                    <a:pt x="214172" y="120661"/>
                  </a:lnTo>
                  <a:lnTo>
                    <a:pt x="223416" y="114331"/>
                  </a:lnTo>
                  <a:lnTo>
                    <a:pt x="233085" y="108942"/>
                  </a:lnTo>
                  <a:lnTo>
                    <a:pt x="243037" y="104181"/>
                  </a:lnTo>
                  <a:lnTo>
                    <a:pt x="254346" y="97501"/>
                  </a:lnTo>
                  <a:lnTo>
                    <a:pt x="266560" y="89542"/>
                  </a:lnTo>
                  <a:lnTo>
                    <a:pt x="279377" y="80729"/>
                  </a:lnTo>
                  <a:lnTo>
                    <a:pt x="291427" y="73686"/>
                  </a:lnTo>
                  <a:lnTo>
                    <a:pt x="302967" y="67822"/>
                  </a:lnTo>
                  <a:lnTo>
                    <a:pt x="314166" y="62744"/>
                  </a:lnTo>
                  <a:lnTo>
                    <a:pt x="342191" y="50869"/>
                  </a:lnTo>
                  <a:lnTo>
                    <a:pt x="357844" y="44430"/>
                  </a:lnTo>
                  <a:lnTo>
                    <a:pt x="372954" y="37801"/>
                  </a:lnTo>
                  <a:lnTo>
                    <a:pt x="402209" y="24202"/>
                  </a:lnTo>
                  <a:lnTo>
                    <a:pt x="415386" y="18471"/>
                  </a:lnTo>
                  <a:lnTo>
                    <a:pt x="427676" y="13483"/>
                  </a:lnTo>
                  <a:lnTo>
                    <a:pt x="46277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8542" y="2545258"/>
            <a:ext cx="3803826" cy="694163"/>
            <a:chOff x="348542" y="2545258"/>
            <a:chExt cx="3803826" cy="694163"/>
          </a:xfrm>
        </p:grpSpPr>
        <p:sp>
          <p:nvSpPr>
            <p:cNvPr id="21" name="Freeform 20"/>
            <p:cNvSpPr/>
            <p:nvPr/>
          </p:nvSpPr>
          <p:spPr>
            <a:xfrm>
              <a:off x="348542" y="2545258"/>
              <a:ext cx="156303" cy="178800"/>
            </a:xfrm>
            <a:custGeom>
              <a:avLst/>
              <a:gdLst/>
              <a:ahLst/>
              <a:cxnLst/>
              <a:rect l="0" t="0" r="0" b="0"/>
              <a:pathLst>
                <a:path w="156303" h="178800">
                  <a:moveTo>
                    <a:pt x="9056" y="0"/>
                  </a:moveTo>
                  <a:lnTo>
                    <a:pt x="9056" y="64140"/>
                  </a:lnTo>
                  <a:lnTo>
                    <a:pt x="7887" y="77819"/>
                  </a:lnTo>
                  <a:lnTo>
                    <a:pt x="5940" y="90444"/>
                  </a:lnTo>
                  <a:lnTo>
                    <a:pt x="3472" y="102366"/>
                  </a:lnTo>
                  <a:lnTo>
                    <a:pt x="1828" y="114989"/>
                  </a:lnTo>
                  <a:lnTo>
                    <a:pt x="731" y="128079"/>
                  </a:lnTo>
                  <a:lnTo>
                    <a:pt x="0" y="141480"/>
                  </a:lnTo>
                  <a:lnTo>
                    <a:pt x="4187" y="150414"/>
                  </a:lnTo>
                  <a:lnTo>
                    <a:pt x="11653" y="156370"/>
                  </a:lnTo>
                  <a:lnTo>
                    <a:pt x="21305" y="160341"/>
                  </a:lnTo>
                  <a:lnTo>
                    <a:pt x="32414" y="162988"/>
                  </a:lnTo>
                  <a:lnTo>
                    <a:pt x="44495" y="164752"/>
                  </a:lnTo>
                  <a:lnTo>
                    <a:pt x="57223" y="165929"/>
                  </a:lnTo>
                  <a:lnTo>
                    <a:pt x="69214" y="167882"/>
                  </a:lnTo>
                  <a:lnTo>
                    <a:pt x="80714" y="170352"/>
                  </a:lnTo>
                  <a:lnTo>
                    <a:pt x="91887" y="173168"/>
                  </a:lnTo>
                  <a:lnTo>
                    <a:pt x="104010" y="175045"/>
                  </a:lnTo>
                  <a:lnTo>
                    <a:pt x="116766" y="176297"/>
                  </a:lnTo>
                  <a:lnTo>
                    <a:pt x="156302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5789" y="2576811"/>
              <a:ext cx="51127" cy="431223"/>
            </a:xfrm>
            <a:custGeom>
              <a:avLst/>
              <a:gdLst/>
              <a:ahLst/>
              <a:cxnLst/>
              <a:rect l="0" t="0" r="0" b="0"/>
              <a:pathLst>
                <a:path w="51127" h="431223">
                  <a:moveTo>
                    <a:pt x="9055" y="0"/>
                  </a:moveTo>
                  <a:lnTo>
                    <a:pt x="3472" y="16750"/>
                  </a:lnTo>
                  <a:lnTo>
                    <a:pt x="1827" y="26359"/>
                  </a:lnTo>
                  <a:lnTo>
                    <a:pt x="731" y="37439"/>
                  </a:lnTo>
                  <a:lnTo>
                    <a:pt x="0" y="49501"/>
                  </a:lnTo>
                  <a:lnTo>
                    <a:pt x="681" y="62216"/>
                  </a:lnTo>
                  <a:lnTo>
                    <a:pt x="2304" y="75367"/>
                  </a:lnTo>
                  <a:lnTo>
                    <a:pt x="4554" y="88810"/>
                  </a:lnTo>
                  <a:lnTo>
                    <a:pt x="6055" y="102445"/>
                  </a:lnTo>
                  <a:lnTo>
                    <a:pt x="7055" y="116211"/>
                  </a:lnTo>
                  <a:lnTo>
                    <a:pt x="7722" y="130062"/>
                  </a:lnTo>
                  <a:lnTo>
                    <a:pt x="9335" y="145139"/>
                  </a:lnTo>
                  <a:lnTo>
                    <a:pt x="11579" y="161033"/>
                  </a:lnTo>
                  <a:lnTo>
                    <a:pt x="14244" y="177473"/>
                  </a:lnTo>
                  <a:lnTo>
                    <a:pt x="16020" y="194276"/>
                  </a:lnTo>
                  <a:lnTo>
                    <a:pt x="17204" y="211321"/>
                  </a:lnTo>
                  <a:lnTo>
                    <a:pt x="17994" y="228527"/>
                  </a:lnTo>
                  <a:lnTo>
                    <a:pt x="19689" y="244673"/>
                  </a:lnTo>
                  <a:lnTo>
                    <a:pt x="21987" y="260111"/>
                  </a:lnTo>
                  <a:lnTo>
                    <a:pt x="34073" y="324059"/>
                  </a:lnTo>
                  <a:lnTo>
                    <a:pt x="37420" y="338744"/>
                  </a:lnTo>
                  <a:lnTo>
                    <a:pt x="40820" y="352041"/>
                  </a:lnTo>
                  <a:lnTo>
                    <a:pt x="44255" y="364411"/>
                  </a:lnTo>
                  <a:lnTo>
                    <a:pt x="46545" y="377332"/>
                  </a:lnTo>
                  <a:lnTo>
                    <a:pt x="48072" y="390621"/>
                  </a:lnTo>
                  <a:lnTo>
                    <a:pt x="51126" y="431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96373" y="2555776"/>
              <a:ext cx="145035" cy="567951"/>
            </a:xfrm>
            <a:custGeom>
              <a:avLst/>
              <a:gdLst/>
              <a:ahLst/>
              <a:cxnLst/>
              <a:rect l="0" t="0" r="0" b="0"/>
              <a:pathLst>
                <a:path w="145035" h="567951">
                  <a:moveTo>
                    <a:pt x="71411" y="0"/>
                  </a:moveTo>
                  <a:lnTo>
                    <a:pt x="60244" y="22334"/>
                  </a:lnTo>
                  <a:lnTo>
                    <a:pt x="55786" y="33587"/>
                  </a:lnTo>
                  <a:lnTo>
                    <a:pt x="51646" y="45764"/>
                  </a:lnTo>
                  <a:lnTo>
                    <a:pt x="47717" y="58556"/>
                  </a:lnTo>
                  <a:lnTo>
                    <a:pt x="42760" y="71759"/>
                  </a:lnTo>
                  <a:lnTo>
                    <a:pt x="37118" y="85235"/>
                  </a:lnTo>
                  <a:lnTo>
                    <a:pt x="31020" y="98894"/>
                  </a:lnTo>
                  <a:lnTo>
                    <a:pt x="25786" y="115011"/>
                  </a:lnTo>
                  <a:lnTo>
                    <a:pt x="21128" y="132768"/>
                  </a:lnTo>
                  <a:lnTo>
                    <a:pt x="8988" y="188143"/>
                  </a:lnTo>
                  <a:lnTo>
                    <a:pt x="5255" y="206064"/>
                  </a:lnTo>
                  <a:lnTo>
                    <a:pt x="2766" y="225022"/>
                  </a:lnTo>
                  <a:lnTo>
                    <a:pt x="1107" y="244673"/>
                  </a:lnTo>
                  <a:lnTo>
                    <a:pt x="0" y="264786"/>
                  </a:lnTo>
                  <a:lnTo>
                    <a:pt x="432" y="281700"/>
                  </a:lnTo>
                  <a:lnTo>
                    <a:pt x="1888" y="296482"/>
                  </a:lnTo>
                  <a:lnTo>
                    <a:pt x="4027" y="309842"/>
                  </a:lnTo>
                  <a:lnTo>
                    <a:pt x="5453" y="325761"/>
                  </a:lnTo>
                  <a:lnTo>
                    <a:pt x="6404" y="343385"/>
                  </a:lnTo>
                  <a:lnTo>
                    <a:pt x="7038" y="362146"/>
                  </a:lnTo>
                  <a:lnTo>
                    <a:pt x="10966" y="380497"/>
                  </a:lnTo>
                  <a:lnTo>
                    <a:pt x="17091" y="398574"/>
                  </a:lnTo>
                  <a:lnTo>
                    <a:pt x="24680" y="416468"/>
                  </a:lnTo>
                  <a:lnTo>
                    <a:pt x="32077" y="430735"/>
                  </a:lnTo>
                  <a:lnTo>
                    <a:pt x="39345" y="442583"/>
                  </a:lnTo>
                  <a:lnTo>
                    <a:pt x="46528" y="452820"/>
                  </a:lnTo>
                  <a:lnTo>
                    <a:pt x="52485" y="463149"/>
                  </a:lnTo>
                  <a:lnTo>
                    <a:pt x="57625" y="473542"/>
                  </a:lnTo>
                  <a:lnTo>
                    <a:pt x="62221" y="483976"/>
                  </a:lnTo>
                  <a:lnTo>
                    <a:pt x="68790" y="494438"/>
                  </a:lnTo>
                  <a:lnTo>
                    <a:pt x="76675" y="504919"/>
                  </a:lnTo>
                  <a:lnTo>
                    <a:pt x="85438" y="515412"/>
                  </a:lnTo>
                  <a:lnTo>
                    <a:pt x="95955" y="525913"/>
                  </a:lnTo>
                  <a:lnTo>
                    <a:pt x="107640" y="536419"/>
                  </a:lnTo>
                  <a:lnTo>
                    <a:pt x="145034" y="567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04499" y="2650434"/>
              <a:ext cx="233387" cy="347082"/>
            </a:xfrm>
            <a:custGeom>
              <a:avLst/>
              <a:gdLst/>
              <a:ahLst/>
              <a:cxnLst/>
              <a:rect l="0" t="0" r="0" b="0"/>
              <a:pathLst>
                <a:path w="233387" h="347082">
                  <a:moveTo>
                    <a:pt x="184155" y="0"/>
                  </a:moveTo>
                  <a:lnTo>
                    <a:pt x="167405" y="5584"/>
                  </a:lnTo>
                  <a:lnTo>
                    <a:pt x="156627" y="7228"/>
                  </a:lnTo>
                  <a:lnTo>
                    <a:pt x="143599" y="8325"/>
                  </a:lnTo>
                  <a:lnTo>
                    <a:pt x="129071" y="9056"/>
                  </a:lnTo>
                  <a:lnTo>
                    <a:pt x="97347" y="9868"/>
                  </a:lnTo>
                  <a:lnTo>
                    <a:pt x="34953" y="10390"/>
                  </a:lnTo>
                  <a:lnTo>
                    <a:pt x="25087" y="15107"/>
                  </a:lnTo>
                  <a:lnTo>
                    <a:pt x="18510" y="22926"/>
                  </a:lnTo>
                  <a:lnTo>
                    <a:pt x="14125" y="32814"/>
                  </a:lnTo>
                  <a:lnTo>
                    <a:pt x="11202" y="44080"/>
                  </a:lnTo>
                  <a:lnTo>
                    <a:pt x="9253" y="56265"/>
                  </a:lnTo>
                  <a:lnTo>
                    <a:pt x="7954" y="69063"/>
                  </a:lnTo>
                  <a:lnTo>
                    <a:pt x="7088" y="83438"/>
                  </a:lnTo>
                  <a:lnTo>
                    <a:pt x="6125" y="114992"/>
                  </a:lnTo>
                  <a:lnTo>
                    <a:pt x="4700" y="129249"/>
                  </a:lnTo>
                  <a:lnTo>
                    <a:pt x="2581" y="142260"/>
                  </a:lnTo>
                  <a:lnTo>
                    <a:pt x="0" y="154440"/>
                  </a:lnTo>
                  <a:lnTo>
                    <a:pt x="617" y="160223"/>
                  </a:lnTo>
                  <a:lnTo>
                    <a:pt x="3365" y="161740"/>
                  </a:lnTo>
                  <a:lnTo>
                    <a:pt x="59058" y="143358"/>
                  </a:lnTo>
                  <a:lnTo>
                    <a:pt x="70373" y="141148"/>
                  </a:lnTo>
                  <a:lnTo>
                    <a:pt x="82590" y="139675"/>
                  </a:lnTo>
                  <a:lnTo>
                    <a:pt x="95410" y="138693"/>
                  </a:lnTo>
                  <a:lnTo>
                    <a:pt x="108631" y="139207"/>
                  </a:lnTo>
                  <a:lnTo>
                    <a:pt x="122119" y="140718"/>
                  </a:lnTo>
                  <a:lnTo>
                    <a:pt x="135786" y="142894"/>
                  </a:lnTo>
                  <a:lnTo>
                    <a:pt x="148403" y="145514"/>
                  </a:lnTo>
                  <a:lnTo>
                    <a:pt x="160320" y="148429"/>
                  </a:lnTo>
                  <a:lnTo>
                    <a:pt x="171771" y="151540"/>
                  </a:lnTo>
                  <a:lnTo>
                    <a:pt x="182911" y="157121"/>
                  </a:lnTo>
                  <a:lnTo>
                    <a:pt x="193843" y="164347"/>
                  </a:lnTo>
                  <a:lnTo>
                    <a:pt x="204637" y="172671"/>
                  </a:lnTo>
                  <a:lnTo>
                    <a:pt x="213002" y="181725"/>
                  </a:lnTo>
                  <a:lnTo>
                    <a:pt x="219747" y="191268"/>
                  </a:lnTo>
                  <a:lnTo>
                    <a:pt x="225412" y="201135"/>
                  </a:lnTo>
                  <a:lnTo>
                    <a:pt x="229189" y="212388"/>
                  </a:lnTo>
                  <a:lnTo>
                    <a:pt x="231707" y="224564"/>
                  </a:lnTo>
                  <a:lnTo>
                    <a:pt x="233386" y="237356"/>
                  </a:lnTo>
                  <a:lnTo>
                    <a:pt x="232167" y="248222"/>
                  </a:lnTo>
                  <a:lnTo>
                    <a:pt x="229018" y="257803"/>
                  </a:lnTo>
                  <a:lnTo>
                    <a:pt x="224581" y="266527"/>
                  </a:lnTo>
                  <a:lnTo>
                    <a:pt x="219286" y="274680"/>
                  </a:lnTo>
                  <a:lnTo>
                    <a:pt x="213419" y="282453"/>
                  </a:lnTo>
                  <a:lnTo>
                    <a:pt x="207170" y="289972"/>
                  </a:lnTo>
                  <a:lnTo>
                    <a:pt x="199498" y="297322"/>
                  </a:lnTo>
                  <a:lnTo>
                    <a:pt x="190878" y="304560"/>
                  </a:lnTo>
                  <a:lnTo>
                    <a:pt x="181625" y="311722"/>
                  </a:lnTo>
                  <a:lnTo>
                    <a:pt x="171951" y="318834"/>
                  </a:lnTo>
                  <a:lnTo>
                    <a:pt x="161995" y="325912"/>
                  </a:lnTo>
                  <a:lnTo>
                    <a:pt x="110532" y="34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35900" y="2839751"/>
              <a:ext cx="220871" cy="188520"/>
            </a:xfrm>
            <a:custGeom>
              <a:avLst/>
              <a:gdLst/>
              <a:ahLst/>
              <a:cxnLst/>
              <a:rect l="0" t="0" r="0" b="0"/>
              <a:pathLst>
                <a:path w="220871" h="188520">
                  <a:moveTo>
                    <a:pt x="0" y="0"/>
                  </a:moveTo>
                  <a:lnTo>
                    <a:pt x="107950" y="0"/>
                  </a:lnTo>
                  <a:lnTo>
                    <a:pt x="119880" y="2337"/>
                  </a:lnTo>
                  <a:lnTo>
                    <a:pt x="130171" y="6233"/>
                  </a:lnTo>
                  <a:lnTo>
                    <a:pt x="139369" y="11167"/>
                  </a:lnTo>
                  <a:lnTo>
                    <a:pt x="144332" y="17962"/>
                  </a:lnTo>
                  <a:lnTo>
                    <a:pt x="146472" y="25998"/>
                  </a:lnTo>
                  <a:lnTo>
                    <a:pt x="146730" y="34862"/>
                  </a:lnTo>
                  <a:lnTo>
                    <a:pt x="144565" y="43108"/>
                  </a:lnTo>
                  <a:lnTo>
                    <a:pt x="140784" y="50942"/>
                  </a:lnTo>
                  <a:lnTo>
                    <a:pt x="135927" y="58503"/>
                  </a:lnTo>
                  <a:lnTo>
                    <a:pt x="130351" y="65880"/>
                  </a:lnTo>
                  <a:lnTo>
                    <a:pt x="124297" y="73136"/>
                  </a:lnTo>
                  <a:lnTo>
                    <a:pt x="117923" y="80310"/>
                  </a:lnTo>
                  <a:lnTo>
                    <a:pt x="104609" y="94514"/>
                  </a:lnTo>
                  <a:lnTo>
                    <a:pt x="97786" y="101574"/>
                  </a:lnTo>
                  <a:lnTo>
                    <a:pt x="89732" y="108618"/>
                  </a:lnTo>
                  <a:lnTo>
                    <a:pt x="80857" y="115651"/>
                  </a:lnTo>
                  <a:lnTo>
                    <a:pt x="71434" y="122677"/>
                  </a:lnTo>
                  <a:lnTo>
                    <a:pt x="62815" y="129698"/>
                  </a:lnTo>
                  <a:lnTo>
                    <a:pt x="54731" y="136716"/>
                  </a:lnTo>
                  <a:lnTo>
                    <a:pt x="47005" y="143732"/>
                  </a:lnTo>
                  <a:lnTo>
                    <a:pt x="44192" y="150747"/>
                  </a:lnTo>
                  <a:lnTo>
                    <a:pt x="44653" y="157760"/>
                  </a:lnTo>
                  <a:lnTo>
                    <a:pt x="47298" y="164773"/>
                  </a:lnTo>
                  <a:lnTo>
                    <a:pt x="52567" y="170617"/>
                  </a:lnTo>
                  <a:lnTo>
                    <a:pt x="59586" y="175682"/>
                  </a:lnTo>
                  <a:lnTo>
                    <a:pt x="67771" y="180227"/>
                  </a:lnTo>
                  <a:lnTo>
                    <a:pt x="79071" y="183257"/>
                  </a:lnTo>
                  <a:lnTo>
                    <a:pt x="92447" y="185277"/>
                  </a:lnTo>
                  <a:lnTo>
                    <a:pt x="107208" y="186624"/>
                  </a:lnTo>
                  <a:lnTo>
                    <a:pt x="122891" y="187521"/>
                  </a:lnTo>
                  <a:lnTo>
                    <a:pt x="155899" y="188519"/>
                  </a:lnTo>
                  <a:lnTo>
                    <a:pt x="170544" y="187616"/>
                  </a:lnTo>
                  <a:lnTo>
                    <a:pt x="183813" y="185846"/>
                  </a:lnTo>
                  <a:lnTo>
                    <a:pt x="220870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419875" y="2881821"/>
              <a:ext cx="126213" cy="10519"/>
            </a:xfrm>
            <a:custGeom>
              <a:avLst/>
              <a:gdLst/>
              <a:ahLst/>
              <a:cxnLst/>
              <a:rect l="0" t="0" r="0" b="0"/>
              <a:pathLst>
                <a:path w="126213" h="10519">
                  <a:moveTo>
                    <a:pt x="0" y="10518"/>
                  </a:moveTo>
                  <a:lnTo>
                    <a:pt x="22334" y="10518"/>
                  </a:lnTo>
                  <a:lnTo>
                    <a:pt x="32419" y="9350"/>
                  </a:lnTo>
                  <a:lnTo>
                    <a:pt x="42648" y="7402"/>
                  </a:lnTo>
                  <a:lnTo>
                    <a:pt x="52973" y="4935"/>
                  </a:lnTo>
                  <a:lnTo>
                    <a:pt x="64531" y="3290"/>
                  </a:lnTo>
                  <a:lnTo>
                    <a:pt x="76911" y="2194"/>
                  </a:lnTo>
                  <a:lnTo>
                    <a:pt x="126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93498" y="2818716"/>
              <a:ext cx="1" cy="157765"/>
            </a:xfrm>
            <a:custGeom>
              <a:avLst/>
              <a:gdLst/>
              <a:ahLst/>
              <a:cxnLst/>
              <a:rect l="0" t="0" r="0" b="0"/>
              <a:pathLst>
                <a:path w="1" h="157765">
                  <a:moveTo>
                    <a:pt x="0" y="0"/>
                  </a:move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35162" y="2724057"/>
              <a:ext cx="152830" cy="164928"/>
            </a:xfrm>
            <a:custGeom>
              <a:avLst/>
              <a:gdLst/>
              <a:ahLst/>
              <a:cxnLst/>
              <a:rect l="0" t="0" r="0" b="0"/>
              <a:pathLst>
                <a:path w="152830" h="164928">
                  <a:moveTo>
                    <a:pt x="5583" y="0"/>
                  </a:moveTo>
                  <a:lnTo>
                    <a:pt x="5583" y="67612"/>
                  </a:lnTo>
                  <a:lnTo>
                    <a:pt x="4414" y="80134"/>
                  </a:lnTo>
                  <a:lnTo>
                    <a:pt x="2467" y="91987"/>
                  </a:lnTo>
                  <a:lnTo>
                    <a:pt x="0" y="103395"/>
                  </a:lnTo>
                  <a:lnTo>
                    <a:pt x="692" y="114507"/>
                  </a:lnTo>
                  <a:lnTo>
                    <a:pt x="3491" y="125420"/>
                  </a:lnTo>
                  <a:lnTo>
                    <a:pt x="7694" y="136202"/>
                  </a:lnTo>
                  <a:lnTo>
                    <a:pt x="15171" y="144558"/>
                  </a:lnTo>
                  <a:lnTo>
                    <a:pt x="24830" y="151297"/>
                  </a:lnTo>
                  <a:lnTo>
                    <a:pt x="35943" y="156959"/>
                  </a:lnTo>
                  <a:lnTo>
                    <a:pt x="49196" y="160733"/>
                  </a:lnTo>
                  <a:lnTo>
                    <a:pt x="63874" y="163249"/>
                  </a:lnTo>
                  <a:lnTo>
                    <a:pt x="79502" y="164927"/>
                  </a:lnTo>
                  <a:lnTo>
                    <a:pt x="94595" y="164877"/>
                  </a:lnTo>
                  <a:lnTo>
                    <a:pt x="109332" y="163675"/>
                  </a:lnTo>
                  <a:lnTo>
                    <a:pt x="152829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98509" y="2787163"/>
              <a:ext cx="10518" cy="241906"/>
            </a:xfrm>
            <a:custGeom>
              <a:avLst/>
              <a:gdLst/>
              <a:ahLst/>
              <a:cxnLst/>
              <a:rect l="0" t="0" r="0" b="0"/>
              <a:pathLst>
                <a:path w="10518" h="241906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8374" y="62216"/>
                  </a:lnTo>
                  <a:lnTo>
                    <a:pt x="6751" y="75367"/>
                  </a:lnTo>
                  <a:lnTo>
                    <a:pt x="4501" y="88809"/>
                  </a:lnTo>
                  <a:lnTo>
                    <a:pt x="3000" y="102445"/>
                  </a:lnTo>
                  <a:lnTo>
                    <a:pt x="2000" y="116210"/>
                  </a:lnTo>
                  <a:lnTo>
                    <a:pt x="1333" y="130062"/>
                  </a:lnTo>
                  <a:lnTo>
                    <a:pt x="593" y="161033"/>
                  </a:lnTo>
                  <a:lnTo>
                    <a:pt x="395" y="177473"/>
                  </a:lnTo>
                  <a:lnTo>
                    <a:pt x="1432" y="191939"/>
                  </a:lnTo>
                  <a:lnTo>
                    <a:pt x="3292" y="205088"/>
                  </a:lnTo>
                  <a:lnTo>
                    <a:pt x="10517" y="241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893167" y="2629399"/>
              <a:ext cx="197757" cy="567951"/>
            </a:xfrm>
            <a:custGeom>
              <a:avLst/>
              <a:gdLst/>
              <a:ahLst/>
              <a:cxnLst/>
              <a:rect l="0" t="0" r="0" b="0"/>
              <a:pathLst>
                <a:path w="197757" h="567951">
                  <a:moveTo>
                    <a:pt x="0" y="0"/>
                  </a:moveTo>
                  <a:lnTo>
                    <a:pt x="16750" y="11167"/>
                  </a:lnTo>
                  <a:lnTo>
                    <a:pt x="24022" y="17962"/>
                  </a:lnTo>
                  <a:lnTo>
                    <a:pt x="31207" y="25998"/>
                  </a:lnTo>
                  <a:lnTo>
                    <a:pt x="38334" y="34862"/>
                  </a:lnTo>
                  <a:lnTo>
                    <a:pt x="45423" y="44276"/>
                  </a:lnTo>
                  <a:lnTo>
                    <a:pt x="59532" y="64086"/>
                  </a:lnTo>
                  <a:lnTo>
                    <a:pt x="66566" y="75445"/>
                  </a:lnTo>
                  <a:lnTo>
                    <a:pt x="73593" y="87693"/>
                  </a:lnTo>
                  <a:lnTo>
                    <a:pt x="80615" y="100532"/>
                  </a:lnTo>
                  <a:lnTo>
                    <a:pt x="86465" y="112598"/>
                  </a:lnTo>
                  <a:lnTo>
                    <a:pt x="91533" y="124148"/>
                  </a:lnTo>
                  <a:lnTo>
                    <a:pt x="96081" y="135353"/>
                  </a:lnTo>
                  <a:lnTo>
                    <a:pt x="104250" y="157153"/>
                  </a:lnTo>
                  <a:lnTo>
                    <a:pt x="108065" y="167874"/>
                  </a:lnTo>
                  <a:lnTo>
                    <a:pt x="112945" y="178528"/>
                  </a:lnTo>
                  <a:lnTo>
                    <a:pt x="118536" y="189136"/>
                  </a:lnTo>
                  <a:lnTo>
                    <a:pt x="124600" y="199714"/>
                  </a:lnTo>
                  <a:lnTo>
                    <a:pt x="129812" y="210272"/>
                  </a:lnTo>
                  <a:lnTo>
                    <a:pt x="134455" y="220816"/>
                  </a:lnTo>
                  <a:lnTo>
                    <a:pt x="138719" y="231351"/>
                  </a:lnTo>
                  <a:lnTo>
                    <a:pt x="142730" y="243050"/>
                  </a:lnTo>
                  <a:lnTo>
                    <a:pt x="146573" y="255523"/>
                  </a:lnTo>
                  <a:lnTo>
                    <a:pt x="153959" y="280679"/>
                  </a:lnTo>
                  <a:lnTo>
                    <a:pt x="161137" y="303546"/>
                  </a:lnTo>
                  <a:lnTo>
                    <a:pt x="168223" y="328511"/>
                  </a:lnTo>
                  <a:lnTo>
                    <a:pt x="171748" y="341713"/>
                  </a:lnTo>
                  <a:lnTo>
                    <a:pt x="178782" y="365730"/>
                  </a:lnTo>
                  <a:lnTo>
                    <a:pt x="189312" y="398962"/>
                  </a:lnTo>
                  <a:lnTo>
                    <a:pt x="192819" y="409715"/>
                  </a:lnTo>
                  <a:lnTo>
                    <a:pt x="195158" y="422727"/>
                  </a:lnTo>
                  <a:lnTo>
                    <a:pt x="196717" y="437245"/>
                  </a:lnTo>
                  <a:lnTo>
                    <a:pt x="197756" y="452767"/>
                  </a:lnTo>
                  <a:lnTo>
                    <a:pt x="197280" y="467789"/>
                  </a:lnTo>
                  <a:lnTo>
                    <a:pt x="195794" y="482478"/>
                  </a:lnTo>
                  <a:lnTo>
                    <a:pt x="193635" y="496945"/>
                  </a:lnTo>
                  <a:lnTo>
                    <a:pt x="189859" y="508928"/>
                  </a:lnTo>
                  <a:lnTo>
                    <a:pt x="185004" y="519253"/>
                  </a:lnTo>
                  <a:lnTo>
                    <a:pt x="179430" y="528474"/>
                  </a:lnTo>
                  <a:lnTo>
                    <a:pt x="173377" y="536958"/>
                  </a:lnTo>
                  <a:lnTo>
                    <a:pt x="167004" y="544952"/>
                  </a:lnTo>
                  <a:lnTo>
                    <a:pt x="147247" y="567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92836" y="2841213"/>
              <a:ext cx="136730" cy="9057"/>
            </a:xfrm>
            <a:custGeom>
              <a:avLst/>
              <a:gdLst/>
              <a:ahLst/>
              <a:cxnLst/>
              <a:rect l="0" t="0" r="0" b="0"/>
              <a:pathLst>
                <a:path w="136730" h="9057">
                  <a:moveTo>
                    <a:pt x="0" y="9056"/>
                  </a:moveTo>
                  <a:lnTo>
                    <a:pt x="16750" y="3472"/>
                  </a:lnTo>
                  <a:lnTo>
                    <a:pt x="27527" y="1828"/>
                  </a:lnTo>
                  <a:lnTo>
                    <a:pt x="40555" y="731"/>
                  </a:lnTo>
                  <a:lnTo>
                    <a:pt x="55084" y="0"/>
                  </a:lnTo>
                  <a:lnTo>
                    <a:pt x="69444" y="681"/>
                  </a:lnTo>
                  <a:lnTo>
                    <a:pt x="136729" y="9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334906" y="2934410"/>
              <a:ext cx="126212" cy="1"/>
            </a:xfrm>
            <a:custGeom>
              <a:avLst/>
              <a:gdLst/>
              <a:ahLst/>
              <a:cxnLst/>
              <a:rect l="0" t="0" r="0" b="0"/>
              <a:pathLst>
                <a:path w="126212" h="1">
                  <a:moveTo>
                    <a:pt x="0" y="0"/>
                  </a:move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39917" y="2755610"/>
              <a:ext cx="241905" cy="336565"/>
            </a:xfrm>
            <a:custGeom>
              <a:avLst/>
              <a:gdLst/>
              <a:ahLst/>
              <a:cxnLst/>
              <a:rect l="0" t="0" r="0" b="0"/>
              <a:pathLst>
                <a:path w="241905" h="336565">
                  <a:moveTo>
                    <a:pt x="0" y="0"/>
                  </a:moveTo>
                  <a:lnTo>
                    <a:pt x="58556" y="0"/>
                  </a:lnTo>
                  <a:lnTo>
                    <a:pt x="71759" y="1169"/>
                  </a:lnTo>
                  <a:lnTo>
                    <a:pt x="85235" y="3117"/>
                  </a:lnTo>
                  <a:lnTo>
                    <a:pt x="98894" y="5584"/>
                  </a:lnTo>
                  <a:lnTo>
                    <a:pt x="110337" y="9566"/>
                  </a:lnTo>
                  <a:lnTo>
                    <a:pt x="120302" y="14558"/>
                  </a:lnTo>
                  <a:lnTo>
                    <a:pt x="129284" y="20223"/>
                  </a:lnTo>
                  <a:lnTo>
                    <a:pt x="137608" y="27505"/>
                  </a:lnTo>
                  <a:lnTo>
                    <a:pt x="145495" y="35866"/>
                  </a:lnTo>
                  <a:lnTo>
                    <a:pt x="153091" y="44946"/>
                  </a:lnTo>
                  <a:lnTo>
                    <a:pt x="159323" y="55674"/>
                  </a:lnTo>
                  <a:lnTo>
                    <a:pt x="164646" y="67500"/>
                  </a:lnTo>
                  <a:lnTo>
                    <a:pt x="169364" y="80059"/>
                  </a:lnTo>
                  <a:lnTo>
                    <a:pt x="172509" y="94274"/>
                  </a:lnTo>
                  <a:lnTo>
                    <a:pt x="174605" y="109595"/>
                  </a:lnTo>
                  <a:lnTo>
                    <a:pt x="176003" y="125651"/>
                  </a:lnTo>
                  <a:lnTo>
                    <a:pt x="175766" y="139861"/>
                  </a:lnTo>
                  <a:lnTo>
                    <a:pt x="174440" y="152841"/>
                  </a:lnTo>
                  <a:lnTo>
                    <a:pt x="172387" y="165000"/>
                  </a:lnTo>
                  <a:lnTo>
                    <a:pt x="169850" y="177780"/>
                  </a:lnTo>
                  <a:lnTo>
                    <a:pt x="163914" y="204445"/>
                  </a:lnTo>
                  <a:lnTo>
                    <a:pt x="159527" y="216932"/>
                  </a:lnTo>
                  <a:lnTo>
                    <a:pt x="154265" y="228762"/>
                  </a:lnTo>
                  <a:lnTo>
                    <a:pt x="148419" y="240155"/>
                  </a:lnTo>
                  <a:lnTo>
                    <a:pt x="139848" y="250087"/>
                  </a:lnTo>
                  <a:lnTo>
                    <a:pt x="129459" y="259046"/>
                  </a:lnTo>
                  <a:lnTo>
                    <a:pt x="117859" y="267356"/>
                  </a:lnTo>
                  <a:lnTo>
                    <a:pt x="106619" y="274064"/>
                  </a:lnTo>
                  <a:lnTo>
                    <a:pt x="95620" y="279705"/>
                  </a:lnTo>
                  <a:lnTo>
                    <a:pt x="84782" y="284635"/>
                  </a:lnTo>
                  <a:lnTo>
                    <a:pt x="72882" y="286752"/>
                  </a:lnTo>
                  <a:lnTo>
                    <a:pt x="60274" y="286995"/>
                  </a:lnTo>
                  <a:lnTo>
                    <a:pt x="47194" y="285989"/>
                  </a:lnTo>
                  <a:lnTo>
                    <a:pt x="40812" y="281812"/>
                  </a:lnTo>
                  <a:lnTo>
                    <a:pt x="38894" y="275521"/>
                  </a:lnTo>
                  <a:lnTo>
                    <a:pt x="39953" y="267822"/>
                  </a:lnTo>
                  <a:lnTo>
                    <a:pt x="44164" y="261520"/>
                  </a:lnTo>
                  <a:lnTo>
                    <a:pt x="50478" y="256150"/>
                  </a:lnTo>
                  <a:lnTo>
                    <a:pt x="58193" y="251402"/>
                  </a:lnTo>
                  <a:lnTo>
                    <a:pt x="66842" y="247068"/>
                  </a:lnTo>
                  <a:lnTo>
                    <a:pt x="76114" y="243010"/>
                  </a:lnTo>
                  <a:lnTo>
                    <a:pt x="85801" y="239136"/>
                  </a:lnTo>
                  <a:lnTo>
                    <a:pt x="95765" y="237722"/>
                  </a:lnTo>
                  <a:lnTo>
                    <a:pt x="105914" y="237947"/>
                  </a:lnTo>
                  <a:lnTo>
                    <a:pt x="116185" y="239267"/>
                  </a:lnTo>
                  <a:lnTo>
                    <a:pt x="126539" y="242483"/>
                  </a:lnTo>
                  <a:lnTo>
                    <a:pt x="136947" y="246965"/>
                  </a:lnTo>
                  <a:lnTo>
                    <a:pt x="147392" y="252290"/>
                  </a:lnTo>
                  <a:lnTo>
                    <a:pt x="157861" y="258178"/>
                  </a:lnTo>
                  <a:lnTo>
                    <a:pt x="168346" y="264440"/>
                  </a:lnTo>
                  <a:lnTo>
                    <a:pt x="178842" y="270952"/>
                  </a:lnTo>
                  <a:lnTo>
                    <a:pt x="188177" y="277630"/>
                  </a:lnTo>
                  <a:lnTo>
                    <a:pt x="196737" y="284420"/>
                  </a:lnTo>
                  <a:lnTo>
                    <a:pt x="204781" y="291283"/>
                  </a:lnTo>
                  <a:lnTo>
                    <a:pt x="212481" y="299365"/>
                  </a:lnTo>
                  <a:lnTo>
                    <a:pt x="219952" y="308259"/>
                  </a:lnTo>
                  <a:lnTo>
                    <a:pt x="241904" y="3365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49861" y="2713540"/>
              <a:ext cx="163349" cy="147247"/>
            </a:xfrm>
            <a:custGeom>
              <a:avLst/>
              <a:gdLst/>
              <a:ahLst/>
              <a:cxnLst/>
              <a:rect l="0" t="0" r="0" b="0"/>
              <a:pathLst>
                <a:path w="163349" h="147247">
                  <a:moveTo>
                    <a:pt x="5584" y="0"/>
                  </a:moveTo>
                  <a:lnTo>
                    <a:pt x="5584" y="58556"/>
                  </a:lnTo>
                  <a:lnTo>
                    <a:pt x="4415" y="71759"/>
                  </a:lnTo>
                  <a:lnTo>
                    <a:pt x="2467" y="85235"/>
                  </a:lnTo>
                  <a:lnTo>
                    <a:pt x="0" y="98894"/>
                  </a:lnTo>
                  <a:lnTo>
                    <a:pt x="3030" y="108000"/>
                  </a:lnTo>
                  <a:lnTo>
                    <a:pt x="9724" y="114070"/>
                  </a:lnTo>
                  <a:lnTo>
                    <a:pt x="18862" y="118117"/>
                  </a:lnTo>
                  <a:lnTo>
                    <a:pt x="29628" y="120815"/>
                  </a:lnTo>
                  <a:lnTo>
                    <a:pt x="41480" y="122614"/>
                  </a:lnTo>
                  <a:lnTo>
                    <a:pt x="54056" y="123813"/>
                  </a:lnTo>
                  <a:lnTo>
                    <a:pt x="65945" y="125781"/>
                  </a:lnTo>
                  <a:lnTo>
                    <a:pt x="77377" y="128262"/>
                  </a:lnTo>
                  <a:lnTo>
                    <a:pt x="88505" y="131084"/>
                  </a:lnTo>
                  <a:lnTo>
                    <a:pt x="99429" y="134134"/>
                  </a:lnTo>
                  <a:lnTo>
                    <a:pt x="110218" y="137336"/>
                  </a:lnTo>
                  <a:lnTo>
                    <a:pt x="163348" y="147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34244" y="2745093"/>
              <a:ext cx="10518" cy="294493"/>
            </a:xfrm>
            <a:custGeom>
              <a:avLst/>
              <a:gdLst/>
              <a:ahLst/>
              <a:cxnLst/>
              <a:rect l="0" t="0" r="0" b="0"/>
              <a:pathLst>
                <a:path w="10518" h="294493">
                  <a:moveTo>
                    <a:pt x="0" y="0"/>
                  </a:moveTo>
                  <a:lnTo>
                    <a:pt x="0" y="208821"/>
                  </a:lnTo>
                  <a:lnTo>
                    <a:pt x="1169" y="223355"/>
                  </a:lnTo>
                  <a:lnTo>
                    <a:pt x="3117" y="236550"/>
                  </a:lnTo>
                  <a:lnTo>
                    <a:pt x="10517" y="294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266373" y="2671470"/>
              <a:ext cx="130812" cy="483810"/>
            </a:xfrm>
            <a:custGeom>
              <a:avLst/>
              <a:gdLst/>
              <a:ahLst/>
              <a:cxnLst/>
              <a:rect l="0" t="0" r="0" b="0"/>
              <a:pathLst>
                <a:path w="130812" h="483810">
                  <a:moveTo>
                    <a:pt x="57188" y="0"/>
                  </a:moveTo>
                  <a:lnTo>
                    <a:pt x="51604" y="22333"/>
                  </a:lnTo>
                  <a:lnTo>
                    <a:pt x="47622" y="32418"/>
                  </a:lnTo>
                  <a:lnTo>
                    <a:pt x="42630" y="42647"/>
                  </a:lnTo>
                  <a:lnTo>
                    <a:pt x="36965" y="52972"/>
                  </a:lnTo>
                  <a:lnTo>
                    <a:pt x="32020" y="64530"/>
                  </a:lnTo>
                  <a:lnTo>
                    <a:pt x="27554" y="76910"/>
                  </a:lnTo>
                  <a:lnTo>
                    <a:pt x="23409" y="89838"/>
                  </a:lnTo>
                  <a:lnTo>
                    <a:pt x="19476" y="104299"/>
                  </a:lnTo>
                  <a:lnTo>
                    <a:pt x="15686" y="119783"/>
                  </a:lnTo>
                  <a:lnTo>
                    <a:pt x="8358" y="152570"/>
                  </a:lnTo>
                  <a:lnTo>
                    <a:pt x="1206" y="186618"/>
                  </a:lnTo>
                  <a:lnTo>
                    <a:pt x="0" y="203878"/>
                  </a:lnTo>
                  <a:lnTo>
                    <a:pt x="365" y="221228"/>
                  </a:lnTo>
                  <a:lnTo>
                    <a:pt x="1776" y="238638"/>
                  </a:lnTo>
                  <a:lnTo>
                    <a:pt x="3886" y="253750"/>
                  </a:lnTo>
                  <a:lnTo>
                    <a:pt x="6461" y="267331"/>
                  </a:lnTo>
                  <a:lnTo>
                    <a:pt x="9346" y="279890"/>
                  </a:lnTo>
                  <a:lnTo>
                    <a:pt x="13607" y="294107"/>
                  </a:lnTo>
                  <a:lnTo>
                    <a:pt x="18785" y="309427"/>
                  </a:lnTo>
                  <a:lnTo>
                    <a:pt x="24574" y="325484"/>
                  </a:lnTo>
                  <a:lnTo>
                    <a:pt x="30771" y="340863"/>
                  </a:lnTo>
                  <a:lnTo>
                    <a:pt x="37239" y="355790"/>
                  </a:lnTo>
                  <a:lnTo>
                    <a:pt x="43889" y="370416"/>
                  </a:lnTo>
                  <a:lnTo>
                    <a:pt x="50659" y="382504"/>
                  </a:lnTo>
                  <a:lnTo>
                    <a:pt x="57510" y="392900"/>
                  </a:lnTo>
                  <a:lnTo>
                    <a:pt x="64414" y="402168"/>
                  </a:lnTo>
                  <a:lnTo>
                    <a:pt x="78318" y="421814"/>
                  </a:lnTo>
                  <a:lnTo>
                    <a:pt x="85298" y="431962"/>
                  </a:lnTo>
                  <a:lnTo>
                    <a:pt x="92289" y="441064"/>
                  </a:lnTo>
                  <a:lnTo>
                    <a:pt x="99286" y="449469"/>
                  </a:lnTo>
                  <a:lnTo>
                    <a:pt x="130811" y="483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386666" y="2841518"/>
              <a:ext cx="199836" cy="187551"/>
            </a:xfrm>
            <a:custGeom>
              <a:avLst/>
              <a:gdLst/>
              <a:ahLst/>
              <a:cxnLst/>
              <a:rect l="0" t="0" r="0" b="0"/>
              <a:pathLst>
                <a:path w="199836" h="187551">
                  <a:moveTo>
                    <a:pt x="0" y="8751"/>
                  </a:moveTo>
                  <a:lnTo>
                    <a:pt x="16751" y="14334"/>
                  </a:lnTo>
                  <a:lnTo>
                    <a:pt x="25190" y="14810"/>
                  </a:lnTo>
                  <a:lnTo>
                    <a:pt x="34323" y="13959"/>
                  </a:lnTo>
                  <a:lnTo>
                    <a:pt x="43918" y="12223"/>
                  </a:lnTo>
                  <a:lnTo>
                    <a:pt x="53820" y="9897"/>
                  </a:lnTo>
                  <a:lnTo>
                    <a:pt x="63927" y="7178"/>
                  </a:lnTo>
                  <a:lnTo>
                    <a:pt x="74171" y="4196"/>
                  </a:lnTo>
                  <a:lnTo>
                    <a:pt x="85674" y="2209"/>
                  </a:lnTo>
                  <a:lnTo>
                    <a:pt x="98018" y="883"/>
                  </a:lnTo>
                  <a:lnTo>
                    <a:pt x="110922" y="0"/>
                  </a:lnTo>
                  <a:lnTo>
                    <a:pt x="118355" y="2917"/>
                  </a:lnTo>
                  <a:lnTo>
                    <a:pt x="122143" y="8367"/>
                  </a:lnTo>
                  <a:lnTo>
                    <a:pt x="123499" y="15507"/>
                  </a:lnTo>
                  <a:lnTo>
                    <a:pt x="123234" y="23772"/>
                  </a:lnTo>
                  <a:lnTo>
                    <a:pt x="121889" y="32789"/>
                  </a:lnTo>
                  <a:lnTo>
                    <a:pt x="119824" y="42305"/>
                  </a:lnTo>
                  <a:lnTo>
                    <a:pt x="116110" y="50987"/>
                  </a:lnTo>
                  <a:lnTo>
                    <a:pt x="111297" y="59112"/>
                  </a:lnTo>
                  <a:lnTo>
                    <a:pt x="99716" y="75541"/>
                  </a:lnTo>
                  <a:lnTo>
                    <a:pt x="66354" y="124930"/>
                  </a:lnTo>
                  <a:lnTo>
                    <a:pt x="59428" y="134117"/>
                  </a:lnTo>
                  <a:lnTo>
                    <a:pt x="52474" y="142579"/>
                  </a:lnTo>
                  <a:lnTo>
                    <a:pt x="45500" y="150557"/>
                  </a:lnTo>
                  <a:lnTo>
                    <a:pt x="44357" y="158214"/>
                  </a:lnTo>
                  <a:lnTo>
                    <a:pt x="47101" y="165655"/>
                  </a:lnTo>
                  <a:lnTo>
                    <a:pt x="52436" y="172953"/>
                  </a:lnTo>
                  <a:lnTo>
                    <a:pt x="61836" y="177819"/>
                  </a:lnTo>
                  <a:lnTo>
                    <a:pt x="73946" y="181063"/>
                  </a:lnTo>
                  <a:lnTo>
                    <a:pt x="87861" y="183225"/>
                  </a:lnTo>
                  <a:lnTo>
                    <a:pt x="102982" y="184667"/>
                  </a:lnTo>
                  <a:lnTo>
                    <a:pt x="118906" y="185628"/>
                  </a:lnTo>
                  <a:lnTo>
                    <a:pt x="199835" y="187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618053" y="2902857"/>
              <a:ext cx="136730" cy="1"/>
            </a:xfrm>
            <a:custGeom>
              <a:avLst/>
              <a:gdLst/>
              <a:ahLst/>
              <a:cxnLst/>
              <a:rect l="0" t="0" r="0" b="0"/>
              <a:pathLst>
                <a:path w="136730" h="1">
                  <a:moveTo>
                    <a:pt x="0" y="0"/>
                  </a:move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38923" y="2787163"/>
              <a:ext cx="52589" cy="252423"/>
            </a:xfrm>
            <a:custGeom>
              <a:avLst/>
              <a:gdLst/>
              <a:ahLst/>
              <a:cxnLst/>
              <a:rect l="0" t="0" r="0" b="0"/>
              <a:pathLst>
                <a:path w="52589" h="252423">
                  <a:moveTo>
                    <a:pt x="0" y="0"/>
                  </a:moveTo>
                  <a:lnTo>
                    <a:pt x="5583" y="16750"/>
                  </a:lnTo>
                  <a:lnTo>
                    <a:pt x="7228" y="27527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10711" y="68275"/>
                  </a:lnTo>
                  <a:lnTo>
                    <a:pt x="12984" y="80576"/>
                  </a:lnTo>
                  <a:lnTo>
                    <a:pt x="21766" y="117754"/>
                  </a:lnTo>
                  <a:lnTo>
                    <a:pt x="25028" y="131091"/>
                  </a:lnTo>
                  <a:lnTo>
                    <a:pt x="31769" y="161491"/>
                  </a:lnTo>
                  <a:lnTo>
                    <a:pt x="35203" y="177778"/>
                  </a:lnTo>
                  <a:lnTo>
                    <a:pt x="38661" y="192142"/>
                  </a:lnTo>
                  <a:lnTo>
                    <a:pt x="42134" y="205224"/>
                  </a:lnTo>
                  <a:lnTo>
                    <a:pt x="52588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12546" y="2692505"/>
              <a:ext cx="239822" cy="546916"/>
            </a:xfrm>
            <a:custGeom>
              <a:avLst/>
              <a:gdLst/>
              <a:ahLst/>
              <a:cxnLst/>
              <a:rect l="0" t="0" r="0" b="0"/>
              <a:pathLst>
                <a:path w="239822" h="546916">
                  <a:moveTo>
                    <a:pt x="0" y="0"/>
                  </a:moveTo>
                  <a:lnTo>
                    <a:pt x="16750" y="11166"/>
                  </a:lnTo>
                  <a:lnTo>
                    <a:pt x="37440" y="25998"/>
                  </a:lnTo>
                  <a:lnTo>
                    <a:pt x="49501" y="34861"/>
                  </a:lnTo>
                  <a:lnTo>
                    <a:pt x="62216" y="46613"/>
                  </a:lnTo>
                  <a:lnTo>
                    <a:pt x="75367" y="60291"/>
                  </a:lnTo>
                  <a:lnTo>
                    <a:pt x="88810" y="75252"/>
                  </a:lnTo>
                  <a:lnTo>
                    <a:pt x="100108" y="88733"/>
                  </a:lnTo>
                  <a:lnTo>
                    <a:pt x="109978" y="101226"/>
                  </a:lnTo>
                  <a:lnTo>
                    <a:pt x="118895" y="113060"/>
                  </a:lnTo>
                  <a:lnTo>
                    <a:pt x="128345" y="126793"/>
                  </a:lnTo>
                  <a:lnTo>
                    <a:pt x="148195" y="157633"/>
                  </a:lnTo>
                  <a:lnTo>
                    <a:pt x="157228" y="172868"/>
                  </a:lnTo>
                  <a:lnTo>
                    <a:pt x="165587" y="187700"/>
                  </a:lnTo>
                  <a:lnTo>
                    <a:pt x="173497" y="202262"/>
                  </a:lnTo>
                  <a:lnTo>
                    <a:pt x="179939" y="215476"/>
                  </a:lnTo>
                  <a:lnTo>
                    <a:pt x="185402" y="227792"/>
                  </a:lnTo>
                  <a:lnTo>
                    <a:pt x="190213" y="239508"/>
                  </a:lnTo>
                  <a:lnTo>
                    <a:pt x="194589" y="250824"/>
                  </a:lnTo>
                  <a:lnTo>
                    <a:pt x="202567" y="272747"/>
                  </a:lnTo>
                  <a:lnTo>
                    <a:pt x="231357" y="357570"/>
                  </a:lnTo>
                  <a:lnTo>
                    <a:pt x="234873" y="368097"/>
                  </a:lnTo>
                  <a:lnTo>
                    <a:pt x="237217" y="379789"/>
                  </a:lnTo>
                  <a:lnTo>
                    <a:pt x="238780" y="392259"/>
                  </a:lnTo>
                  <a:lnTo>
                    <a:pt x="239821" y="405246"/>
                  </a:lnTo>
                  <a:lnTo>
                    <a:pt x="239347" y="418579"/>
                  </a:lnTo>
                  <a:lnTo>
                    <a:pt x="237862" y="432142"/>
                  </a:lnTo>
                  <a:lnTo>
                    <a:pt x="235704" y="445859"/>
                  </a:lnTo>
                  <a:lnTo>
                    <a:pt x="231928" y="457340"/>
                  </a:lnTo>
                  <a:lnTo>
                    <a:pt x="227073" y="467332"/>
                  </a:lnTo>
                  <a:lnTo>
                    <a:pt x="221500" y="476330"/>
                  </a:lnTo>
                  <a:lnTo>
                    <a:pt x="215446" y="484666"/>
                  </a:lnTo>
                  <a:lnTo>
                    <a:pt x="209074" y="492561"/>
                  </a:lnTo>
                  <a:lnTo>
                    <a:pt x="202488" y="500161"/>
                  </a:lnTo>
                  <a:lnTo>
                    <a:pt x="195761" y="507565"/>
                  </a:lnTo>
                  <a:lnTo>
                    <a:pt x="188938" y="514839"/>
                  </a:lnTo>
                  <a:lnTo>
                    <a:pt x="157764" y="546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2256" y="2492843"/>
            <a:ext cx="1273141" cy="231215"/>
            <a:chOff x="452256" y="2492843"/>
            <a:chExt cx="1273141" cy="231215"/>
          </a:xfrm>
        </p:grpSpPr>
        <p:sp>
          <p:nvSpPr>
            <p:cNvPr id="42" name="Freeform 41"/>
            <p:cNvSpPr/>
            <p:nvPr/>
          </p:nvSpPr>
          <p:spPr>
            <a:xfrm>
              <a:off x="452256" y="2492858"/>
              <a:ext cx="694163" cy="178613"/>
            </a:xfrm>
            <a:custGeom>
              <a:avLst/>
              <a:gdLst/>
              <a:ahLst/>
              <a:cxnLst/>
              <a:rect l="0" t="0" r="0" b="0"/>
              <a:pathLst>
                <a:path w="694163" h="178613">
                  <a:moveTo>
                    <a:pt x="0" y="104988"/>
                  </a:moveTo>
                  <a:lnTo>
                    <a:pt x="5584" y="88238"/>
                  </a:lnTo>
                  <a:lnTo>
                    <a:pt x="9566" y="80967"/>
                  </a:lnTo>
                  <a:lnTo>
                    <a:pt x="14557" y="73782"/>
                  </a:lnTo>
                  <a:lnTo>
                    <a:pt x="20223" y="66655"/>
                  </a:lnTo>
                  <a:lnTo>
                    <a:pt x="27505" y="59566"/>
                  </a:lnTo>
                  <a:lnTo>
                    <a:pt x="35866" y="52503"/>
                  </a:lnTo>
                  <a:lnTo>
                    <a:pt x="44946" y="45457"/>
                  </a:lnTo>
                  <a:lnTo>
                    <a:pt x="54505" y="39591"/>
                  </a:lnTo>
                  <a:lnTo>
                    <a:pt x="64384" y="34512"/>
                  </a:lnTo>
                  <a:lnTo>
                    <a:pt x="74475" y="29957"/>
                  </a:lnTo>
                  <a:lnTo>
                    <a:pt x="85878" y="25752"/>
                  </a:lnTo>
                  <a:lnTo>
                    <a:pt x="98154" y="21780"/>
                  </a:lnTo>
                  <a:lnTo>
                    <a:pt x="111012" y="17963"/>
                  </a:lnTo>
                  <a:lnTo>
                    <a:pt x="137765" y="10606"/>
                  </a:lnTo>
                  <a:lnTo>
                    <a:pt x="151443" y="7008"/>
                  </a:lnTo>
                  <a:lnTo>
                    <a:pt x="166405" y="4610"/>
                  </a:lnTo>
                  <a:lnTo>
                    <a:pt x="182223" y="3011"/>
                  </a:lnTo>
                  <a:lnTo>
                    <a:pt x="198611" y="1945"/>
                  </a:lnTo>
                  <a:lnTo>
                    <a:pt x="215379" y="1234"/>
                  </a:lnTo>
                  <a:lnTo>
                    <a:pt x="249593" y="444"/>
                  </a:lnTo>
                  <a:lnTo>
                    <a:pt x="301705" y="0"/>
                  </a:lnTo>
                  <a:lnTo>
                    <a:pt x="316830" y="1106"/>
                  </a:lnTo>
                  <a:lnTo>
                    <a:pt x="330420" y="3012"/>
                  </a:lnTo>
                  <a:lnTo>
                    <a:pt x="388587" y="14468"/>
                  </a:lnTo>
                  <a:lnTo>
                    <a:pt x="402799" y="17763"/>
                  </a:lnTo>
                  <a:lnTo>
                    <a:pt x="415779" y="21128"/>
                  </a:lnTo>
                  <a:lnTo>
                    <a:pt x="427938" y="24541"/>
                  </a:lnTo>
                  <a:lnTo>
                    <a:pt x="440719" y="29153"/>
                  </a:lnTo>
                  <a:lnTo>
                    <a:pt x="453914" y="34565"/>
                  </a:lnTo>
                  <a:lnTo>
                    <a:pt x="467385" y="40510"/>
                  </a:lnTo>
                  <a:lnTo>
                    <a:pt x="494818" y="53348"/>
                  </a:lnTo>
                  <a:lnTo>
                    <a:pt x="508678" y="60044"/>
                  </a:lnTo>
                  <a:lnTo>
                    <a:pt x="521424" y="66845"/>
                  </a:lnTo>
                  <a:lnTo>
                    <a:pt x="533427" y="73716"/>
                  </a:lnTo>
                  <a:lnTo>
                    <a:pt x="544935" y="80635"/>
                  </a:lnTo>
                  <a:lnTo>
                    <a:pt x="557281" y="88753"/>
                  </a:lnTo>
                  <a:lnTo>
                    <a:pt x="640847" y="146416"/>
                  </a:lnTo>
                  <a:lnTo>
                    <a:pt x="694162" y="178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93830" y="2513706"/>
              <a:ext cx="114251" cy="189317"/>
            </a:xfrm>
            <a:custGeom>
              <a:avLst/>
              <a:gdLst/>
              <a:ahLst/>
              <a:cxnLst/>
              <a:rect l="0" t="0" r="0" b="0"/>
              <a:pathLst>
                <a:path w="114251" h="189317">
                  <a:moveTo>
                    <a:pt x="0" y="0"/>
                  </a:moveTo>
                  <a:lnTo>
                    <a:pt x="5583" y="16750"/>
                  </a:lnTo>
                  <a:lnTo>
                    <a:pt x="9565" y="26358"/>
                  </a:lnTo>
                  <a:lnTo>
                    <a:pt x="14557" y="37439"/>
                  </a:lnTo>
                  <a:lnTo>
                    <a:pt x="20222" y="49500"/>
                  </a:lnTo>
                  <a:lnTo>
                    <a:pt x="26336" y="59878"/>
                  </a:lnTo>
                  <a:lnTo>
                    <a:pt x="32749" y="69134"/>
                  </a:lnTo>
                  <a:lnTo>
                    <a:pt x="39362" y="77642"/>
                  </a:lnTo>
                  <a:lnTo>
                    <a:pt x="47277" y="85651"/>
                  </a:lnTo>
                  <a:lnTo>
                    <a:pt x="56059" y="93328"/>
                  </a:lnTo>
                  <a:lnTo>
                    <a:pt x="65419" y="100783"/>
                  </a:lnTo>
                  <a:lnTo>
                    <a:pt x="73997" y="108090"/>
                  </a:lnTo>
                  <a:lnTo>
                    <a:pt x="82053" y="115299"/>
                  </a:lnTo>
                  <a:lnTo>
                    <a:pt x="97236" y="129541"/>
                  </a:lnTo>
                  <a:lnTo>
                    <a:pt x="111775" y="143662"/>
                  </a:lnTo>
                  <a:lnTo>
                    <a:pt x="114250" y="150700"/>
                  </a:lnTo>
                  <a:lnTo>
                    <a:pt x="113562" y="157729"/>
                  </a:lnTo>
                  <a:lnTo>
                    <a:pt x="110767" y="164752"/>
                  </a:lnTo>
                  <a:lnTo>
                    <a:pt x="104229" y="169434"/>
                  </a:lnTo>
                  <a:lnTo>
                    <a:pt x="95195" y="172556"/>
                  </a:lnTo>
                  <a:lnTo>
                    <a:pt x="84499" y="174637"/>
                  </a:lnTo>
                  <a:lnTo>
                    <a:pt x="72693" y="176024"/>
                  </a:lnTo>
                  <a:lnTo>
                    <a:pt x="60148" y="176949"/>
                  </a:lnTo>
                  <a:lnTo>
                    <a:pt x="10517" y="189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52091" y="2492843"/>
              <a:ext cx="1020208" cy="168110"/>
            </a:xfrm>
            <a:custGeom>
              <a:avLst/>
              <a:gdLst/>
              <a:ahLst/>
              <a:cxnLst/>
              <a:rect l="0" t="0" r="0" b="0"/>
              <a:pathLst>
                <a:path w="1020208" h="168110">
                  <a:moveTo>
                    <a:pt x="0" y="94486"/>
                  </a:moveTo>
                  <a:lnTo>
                    <a:pt x="5583" y="77735"/>
                  </a:lnTo>
                  <a:lnTo>
                    <a:pt x="10734" y="71633"/>
                  </a:lnTo>
                  <a:lnTo>
                    <a:pt x="17673" y="66395"/>
                  </a:lnTo>
                  <a:lnTo>
                    <a:pt x="25805" y="61735"/>
                  </a:lnTo>
                  <a:lnTo>
                    <a:pt x="47307" y="50325"/>
                  </a:lnTo>
                  <a:lnTo>
                    <a:pt x="59585" y="44010"/>
                  </a:lnTo>
                  <a:lnTo>
                    <a:pt x="72444" y="38631"/>
                  </a:lnTo>
                  <a:lnTo>
                    <a:pt x="85692" y="33877"/>
                  </a:lnTo>
                  <a:lnTo>
                    <a:pt x="99198" y="29539"/>
                  </a:lnTo>
                  <a:lnTo>
                    <a:pt x="115214" y="26647"/>
                  </a:lnTo>
                  <a:lnTo>
                    <a:pt x="132903" y="24719"/>
                  </a:lnTo>
                  <a:lnTo>
                    <a:pt x="151708" y="23433"/>
                  </a:lnTo>
                  <a:lnTo>
                    <a:pt x="170087" y="21408"/>
                  </a:lnTo>
                  <a:lnTo>
                    <a:pt x="188183" y="18889"/>
                  </a:lnTo>
                  <a:lnTo>
                    <a:pt x="270377" y="6449"/>
                  </a:lnTo>
                  <a:lnTo>
                    <a:pt x="293607" y="4242"/>
                  </a:lnTo>
                  <a:lnTo>
                    <a:pt x="317275" y="2770"/>
                  </a:lnTo>
                  <a:lnTo>
                    <a:pt x="364218" y="1135"/>
                  </a:lnTo>
                  <a:lnTo>
                    <a:pt x="454603" y="86"/>
                  </a:lnTo>
                  <a:lnTo>
                    <a:pt x="478362" y="0"/>
                  </a:lnTo>
                  <a:lnTo>
                    <a:pt x="501213" y="1111"/>
                  </a:lnTo>
                  <a:lnTo>
                    <a:pt x="523458" y="3020"/>
                  </a:lnTo>
                  <a:lnTo>
                    <a:pt x="545301" y="5462"/>
                  </a:lnTo>
                  <a:lnTo>
                    <a:pt x="563368" y="8258"/>
                  </a:lnTo>
                  <a:lnTo>
                    <a:pt x="578919" y="11291"/>
                  </a:lnTo>
                  <a:lnTo>
                    <a:pt x="592792" y="14482"/>
                  </a:lnTo>
                  <a:lnTo>
                    <a:pt x="620672" y="18026"/>
                  </a:lnTo>
                  <a:lnTo>
                    <a:pt x="647476" y="20771"/>
                  </a:lnTo>
                  <a:lnTo>
                    <a:pt x="671075" y="25886"/>
                  </a:lnTo>
                  <a:lnTo>
                    <a:pt x="715238" y="35336"/>
                  </a:lnTo>
                  <a:lnTo>
                    <a:pt x="729247" y="38692"/>
                  </a:lnTo>
                  <a:lnTo>
                    <a:pt x="742093" y="42098"/>
                  </a:lnTo>
                  <a:lnTo>
                    <a:pt x="754163" y="45537"/>
                  </a:lnTo>
                  <a:lnTo>
                    <a:pt x="766884" y="50167"/>
                  </a:lnTo>
                  <a:lnTo>
                    <a:pt x="780039" y="55591"/>
                  </a:lnTo>
                  <a:lnTo>
                    <a:pt x="793483" y="61544"/>
                  </a:lnTo>
                  <a:lnTo>
                    <a:pt x="807121" y="66682"/>
                  </a:lnTo>
                  <a:lnTo>
                    <a:pt x="820887" y="71275"/>
                  </a:lnTo>
                  <a:lnTo>
                    <a:pt x="834739" y="75506"/>
                  </a:lnTo>
                  <a:lnTo>
                    <a:pt x="848648" y="80664"/>
                  </a:lnTo>
                  <a:lnTo>
                    <a:pt x="862595" y="86440"/>
                  </a:lnTo>
                  <a:lnTo>
                    <a:pt x="876568" y="92628"/>
                  </a:lnTo>
                  <a:lnTo>
                    <a:pt x="889389" y="97922"/>
                  </a:lnTo>
                  <a:lnTo>
                    <a:pt x="901442" y="102619"/>
                  </a:lnTo>
                  <a:lnTo>
                    <a:pt x="912983" y="106920"/>
                  </a:lnTo>
                  <a:lnTo>
                    <a:pt x="924183" y="112124"/>
                  </a:lnTo>
                  <a:lnTo>
                    <a:pt x="935156" y="117931"/>
                  </a:lnTo>
                  <a:lnTo>
                    <a:pt x="945977" y="124139"/>
                  </a:lnTo>
                  <a:lnTo>
                    <a:pt x="956697" y="129447"/>
                  </a:lnTo>
                  <a:lnTo>
                    <a:pt x="967349" y="134154"/>
                  </a:lnTo>
                  <a:lnTo>
                    <a:pt x="977956" y="138460"/>
                  </a:lnTo>
                  <a:lnTo>
                    <a:pt x="987365" y="143669"/>
                  </a:lnTo>
                  <a:lnTo>
                    <a:pt x="995975" y="149478"/>
                  </a:lnTo>
                  <a:lnTo>
                    <a:pt x="1020207" y="168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630227" y="2555776"/>
              <a:ext cx="95170" cy="168282"/>
            </a:xfrm>
            <a:custGeom>
              <a:avLst/>
              <a:gdLst/>
              <a:ahLst/>
              <a:cxnLst/>
              <a:rect l="0" t="0" r="0" b="0"/>
              <a:pathLst>
                <a:path w="95170" h="168282">
                  <a:moveTo>
                    <a:pt x="0" y="0"/>
                  </a:moveTo>
                  <a:lnTo>
                    <a:pt x="16750" y="11167"/>
                  </a:lnTo>
                  <a:lnTo>
                    <a:pt x="24022" y="17962"/>
                  </a:lnTo>
                  <a:lnTo>
                    <a:pt x="31207" y="25998"/>
                  </a:lnTo>
                  <a:lnTo>
                    <a:pt x="38334" y="34861"/>
                  </a:lnTo>
                  <a:lnTo>
                    <a:pt x="46591" y="43108"/>
                  </a:lnTo>
                  <a:lnTo>
                    <a:pt x="55602" y="50942"/>
                  </a:lnTo>
                  <a:lnTo>
                    <a:pt x="65115" y="58502"/>
                  </a:lnTo>
                  <a:lnTo>
                    <a:pt x="73794" y="65880"/>
                  </a:lnTo>
                  <a:lnTo>
                    <a:pt x="81918" y="73135"/>
                  </a:lnTo>
                  <a:lnTo>
                    <a:pt x="89670" y="80310"/>
                  </a:lnTo>
                  <a:lnTo>
                    <a:pt x="93671" y="88599"/>
                  </a:lnTo>
                  <a:lnTo>
                    <a:pt x="95169" y="97630"/>
                  </a:lnTo>
                  <a:lnTo>
                    <a:pt x="94999" y="107157"/>
                  </a:lnTo>
                  <a:lnTo>
                    <a:pt x="91379" y="115846"/>
                  </a:lnTo>
                  <a:lnTo>
                    <a:pt x="85461" y="123975"/>
                  </a:lnTo>
                  <a:lnTo>
                    <a:pt x="78009" y="131732"/>
                  </a:lnTo>
                  <a:lnTo>
                    <a:pt x="69535" y="138072"/>
                  </a:lnTo>
                  <a:lnTo>
                    <a:pt x="60381" y="143467"/>
                  </a:lnTo>
                  <a:lnTo>
                    <a:pt x="10518" y="168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766128" y="2545887"/>
            <a:ext cx="1039172" cy="283348"/>
            <a:chOff x="2766128" y="2545887"/>
            <a:chExt cx="1039172" cy="283348"/>
          </a:xfrm>
        </p:grpSpPr>
        <p:sp>
          <p:nvSpPr>
            <p:cNvPr id="47" name="Freeform 46"/>
            <p:cNvSpPr/>
            <p:nvPr/>
          </p:nvSpPr>
          <p:spPr>
            <a:xfrm>
              <a:off x="2766128" y="2644899"/>
              <a:ext cx="746750" cy="142265"/>
            </a:xfrm>
            <a:custGeom>
              <a:avLst/>
              <a:gdLst/>
              <a:ahLst/>
              <a:cxnLst/>
              <a:rect l="0" t="0" r="0" b="0"/>
              <a:pathLst>
                <a:path w="746750" h="142265">
                  <a:moveTo>
                    <a:pt x="0" y="142264"/>
                  </a:moveTo>
                  <a:lnTo>
                    <a:pt x="29278" y="112986"/>
                  </a:lnTo>
                  <a:lnTo>
                    <a:pt x="37048" y="107553"/>
                  </a:lnTo>
                  <a:lnTo>
                    <a:pt x="45734" y="102763"/>
                  </a:lnTo>
                  <a:lnTo>
                    <a:pt x="55030" y="98401"/>
                  </a:lnTo>
                  <a:lnTo>
                    <a:pt x="64734" y="93155"/>
                  </a:lnTo>
                  <a:lnTo>
                    <a:pt x="74709" y="87321"/>
                  </a:lnTo>
                  <a:lnTo>
                    <a:pt x="84864" y="81094"/>
                  </a:lnTo>
                  <a:lnTo>
                    <a:pt x="95141" y="75775"/>
                  </a:lnTo>
                  <a:lnTo>
                    <a:pt x="105497" y="71060"/>
                  </a:lnTo>
                  <a:lnTo>
                    <a:pt x="115908" y="66747"/>
                  </a:lnTo>
                  <a:lnTo>
                    <a:pt x="127523" y="61535"/>
                  </a:lnTo>
                  <a:lnTo>
                    <a:pt x="152893" y="49512"/>
                  </a:lnTo>
                  <a:lnTo>
                    <a:pt x="193457" y="29602"/>
                  </a:lnTo>
                  <a:lnTo>
                    <a:pt x="207269" y="23917"/>
                  </a:lnTo>
                  <a:lnTo>
                    <a:pt x="221151" y="18959"/>
                  </a:lnTo>
                  <a:lnTo>
                    <a:pt x="235081" y="14484"/>
                  </a:lnTo>
                  <a:lnTo>
                    <a:pt x="249042" y="11501"/>
                  </a:lnTo>
                  <a:lnTo>
                    <a:pt x="263023" y="9513"/>
                  </a:lnTo>
                  <a:lnTo>
                    <a:pt x="277019" y="8187"/>
                  </a:lnTo>
                  <a:lnTo>
                    <a:pt x="292192" y="6134"/>
                  </a:lnTo>
                  <a:lnTo>
                    <a:pt x="308151" y="3597"/>
                  </a:lnTo>
                  <a:lnTo>
                    <a:pt x="324634" y="737"/>
                  </a:lnTo>
                  <a:lnTo>
                    <a:pt x="340296" y="0"/>
                  </a:lnTo>
                  <a:lnTo>
                    <a:pt x="355413" y="676"/>
                  </a:lnTo>
                  <a:lnTo>
                    <a:pt x="370165" y="2296"/>
                  </a:lnTo>
                  <a:lnTo>
                    <a:pt x="384674" y="3376"/>
                  </a:lnTo>
                  <a:lnTo>
                    <a:pt x="399021" y="4096"/>
                  </a:lnTo>
                  <a:lnTo>
                    <a:pt x="413260" y="4575"/>
                  </a:lnTo>
                  <a:lnTo>
                    <a:pt x="426259" y="6064"/>
                  </a:lnTo>
                  <a:lnTo>
                    <a:pt x="438431" y="8225"/>
                  </a:lnTo>
                  <a:lnTo>
                    <a:pt x="462472" y="13742"/>
                  </a:lnTo>
                  <a:lnTo>
                    <a:pt x="529808" y="30234"/>
                  </a:lnTo>
                  <a:lnTo>
                    <a:pt x="542522" y="34856"/>
                  </a:lnTo>
                  <a:lnTo>
                    <a:pt x="554504" y="40274"/>
                  </a:lnTo>
                  <a:lnTo>
                    <a:pt x="604508" y="65765"/>
                  </a:lnTo>
                  <a:lnTo>
                    <a:pt x="616863" y="71398"/>
                  </a:lnTo>
                  <a:lnTo>
                    <a:pt x="628606" y="76322"/>
                  </a:lnTo>
                  <a:lnTo>
                    <a:pt x="639940" y="80773"/>
                  </a:lnTo>
                  <a:lnTo>
                    <a:pt x="651002" y="86078"/>
                  </a:lnTo>
                  <a:lnTo>
                    <a:pt x="661883" y="91952"/>
                  </a:lnTo>
                  <a:lnTo>
                    <a:pt x="672642" y="98205"/>
                  </a:lnTo>
                  <a:lnTo>
                    <a:pt x="683321" y="103542"/>
                  </a:lnTo>
                  <a:lnTo>
                    <a:pt x="746749" y="131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449772" y="2639917"/>
              <a:ext cx="87342" cy="189318"/>
            </a:xfrm>
            <a:custGeom>
              <a:avLst/>
              <a:gdLst/>
              <a:ahLst/>
              <a:cxnLst/>
              <a:rect l="0" t="0" r="0" b="0"/>
              <a:pathLst>
                <a:path w="87342" h="189318">
                  <a:moveTo>
                    <a:pt x="0" y="0"/>
                  </a:moveTo>
                  <a:lnTo>
                    <a:pt x="5584" y="16750"/>
                  </a:lnTo>
                  <a:lnTo>
                    <a:pt x="9566" y="24021"/>
                  </a:lnTo>
                  <a:lnTo>
                    <a:pt x="14557" y="31206"/>
                  </a:lnTo>
                  <a:lnTo>
                    <a:pt x="20222" y="38333"/>
                  </a:lnTo>
                  <a:lnTo>
                    <a:pt x="27505" y="45422"/>
                  </a:lnTo>
                  <a:lnTo>
                    <a:pt x="35866" y="52485"/>
                  </a:lnTo>
                  <a:lnTo>
                    <a:pt x="44946" y="59531"/>
                  </a:lnTo>
                  <a:lnTo>
                    <a:pt x="53336" y="66566"/>
                  </a:lnTo>
                  <a:lnTo>
                    <a:pt x="61267" y="73592"/>
                  </a:lnTo>
                  <a:lnTo>
                    <a:pt x="68891" y="80614"/>
                  </a:lnTo>
                  <a:lnTo>
                    <a:pt x="75143" y="88801"/>
                  </a:lnTo>
                  <a:lnTo>
                    <a:pt x="80479" y="97765"/>
                  </a:lnTo>
                  <a:lnTo>
                    <a:pt x="85206" y="107247"/>
                  </a:lnTo>
                  <a:lnTo>
                    <a:pt x="87188" y="117074"/>
                  </a:lnTo>
                  <a:lnTo>
                    <a:pt x="87341" y="127131"/>
                  </a:lnTo>
                  <a:lnTo>
                    <a:pt x="86274" y="137342"/>
                  </a:lnTo>
                  <a:lnTo>
                    <a:pt x="82057" y="145318"/>
                  </a:lnTo>
                  <a:lnTo>
                    <a:pt x="75740" y="151804"/>
                  </a:lnTo>
                  <a:lnTo>
                    <a:pt x="68022" y="157296"/>
                  </a:lnTo>
                  <a:lnTo>
                    <a:pt x="60540" y="163295"/>
                  </a:lnTo>
                  <a:lnTo>
                    <a:pt x="53215" y="169632"/>
                  </a:lnTo>
                  <a:lnTo>
                    <a:pt x="21035" y="189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902857" y="2545887"/>
              <a:ext cx="830891" cy="199207"/>
            </a:xfrm>
            <a:custGeom>
              <a:avLst/>
              <a:gdLst/>
              <a:ahLst/>
              <a:cxnLst/>
              <a:rect l="0" t="0" r="0" b="0"/>
              <a:pathLst>
                <a:path w="830891" h="199207">
                  <a:moveTo>
                    <a:pt x="0" y="199206"/>
                  </a:moveTo>
                  <a:lnTo>
                    <a:pt x="11167" y="182455"/>
                  </a:lnTo>
                  <a:lnTo>
                    <a:pt x="17962" y="174015"/>
                  </a:lnTo>
                  <a:lnTo>
                    <a:pt x="25998" y="164883"/>
                  </a:lnTo>
                  <a:lnTo>
                    <a:pt x="34861" y="155289"/>
                  </a:lnTo>
                  <a:lnTo>
                    <a:pt x="45445" y="146555"/>
                  </a:lnTo>
                  <a:lnTo>
                    <a:pt x="57174" y="138396"/>
                  </a:lnTo>
                  <a:lnTo>
                    <a:pt x="69669" y="130619"/>
                  </a:lnTo>
                  <a:lnTo>
                    <a:pt x="82673" y="121928"/>
                  </a:lnTo>
                  <a:lnTo>
                    <a:pt x="145437" y="78097"/>
                  </a:lnTo>
                  <a:lnTo>
                    <a:pt x="156558" y="71722"/>
                  </a:lnTo>
                  <a:lnTo>
                    <a:pt x="167477" y="66303"/>
                  </a:lnTo>
                  <a:lnTo>
                    <a:pt x="178263" y="61522"/>
                  </a:lnTo>
                  <a:lnTo>
                    <a:pt x="202712" y="49977"/>
                  </a:lnTo>
                  <a:lnTo>
                    <a:pt x="215776" y="43626"/>
                  </a:lnTo>
                  <a:lnTo>
                    <a:pt x="227992" y="38223"/>
                  </a:lnTo>
                  <a:lnTo>
                    <a:pt x="239641" y="33453"/>
                  </a:lnTo>
                  <a:lnTo>
                    <a:pt x="250913" y="29104"/>
                  </a:lnTo>
                  <a:lnTo>
                    <a:pt x="272787" y="21156"/>
                  </a:lnTo>
                  <a:lnTo>
                    <a:pt x="283528" y="17400"/>
                  </a:lnTo>
                  <a:lnTo>
                    <a:pt x="296532" y="13728"/>
                  </a:lnTo>
                  <a:lnTo>
                    <a:pt x="311044" y="10111"/>
                  </a:lnTo>
                  <a:lnTo>
                    <a:pt x="326562" y="6531"/>
                  </a:lnTo>
                  <a:lnTo>
                    <a:pt x="342751" y="4144"/>
                  </a:lnTo>
                  <a:lnTo>
                    <a:pt x="359386" y="2553"/>
                  </a:lnTo>
                  <a:lnTo>
                    <a:pt x="376319" y="1493"/>
                  </a:lnTo>
                  <a:lnTo>
                    <a:pt x="410715" y="314"/>
                  </a:lnTo>
                  <a:lnTo>
                    <a:pt x="428068" y="0"/>
                  </a:lnTo>
                  <a:lnTo>
                    <a:pt x="444311" y="959"/>
                  </a:lnTo>
                  <a:lnTo>
                    <a:pt x="459814" y="2767"/>
                  </a:lnTo>
                  <a:lnTo>
                    <a:pt x="474824" y="5141"/>
                  </a:lnTo>
                  <a:lnTo>
                    <a:pt x="507084" y="10895"/>
                  </a:lnTo>
                  <a:lnTo>
                    <a:pt x="561212" y="20705"/>
                  </a:lnTo>
                  <a:lnTo>
                    <a:pt x="580987" y="24111"/>
                  </a:lnTo>
                  <a:lnTo>
                    <a:pt x="600014" y="28719"/>
                  </a:lnTo>
                  <a:lnTo>
                    <a:pt x="618542" y="34129"/>
                  </a:lnTo>
                  <a:lnTo>
                    <a:pt x="679094" y="54021"/>
                  </a:lnTo>
                  <a:lnTo>
                    <a:pt x="691129" y="59177"/>
                  </a:lnTo>
                  <a:lnTo>
                    <a:pt x="702657" y="64951"/>
                  </a:lnTo>
                  <a:lnTo>
                    <a:pt x="713848" y="71138"/>
                  </a:lnTo>
                  <a:lnTo>
                    <a:pt x="724816" y="77600"/>
                  </a:lnTo>
                  <a:lnTo>
                    <a:pt x="746350" y="91013"/>
                  </a:lnTo>
                  <a:lnTo>
                    <a:pt x="757001" y="96693"/>
                  </a:lnTo>
                  <a:lnTo>
                    <a:pt x="767607" y="101648"/>
                  </a:lnTo>
                  <a:lnTo>
                    <a:pt x="778184" y="106120"/>
                  </a:lnTo>
                  <a:lnTo>
                    <a:pt x="787572" y="111439"/>
                  </a:lnTo>
                  <a:lnTo>
                    <a:pt x="796168" y="117322"/>
                  </a:lnTo>
                  <a:lnTo>
                    <a:pt x="830890" y="136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702194" y="2576811"/>
              <a:ext cx="103106" cy="157765"/>
            </a:xfrm>
            <a:custGeom>
              <a:avLst/>
              <a:gdLst/>
              <a:ahLst/>
              <a:cxnLst/>
              <a:rect l="0" t="0" r="0" b="0"/>
              <a:pathLst>
                <a:path w="103106" h="157765">
                  <a:moveTo>
                    <a:pt x="21035" y="0"/>
                  </a:moveTo>
                  <a:lnTo>
                    <a:pt x="50314" y="29278"/>
                  </a:lnTo>
                  <a:lnTo>
                    <a:pt x="58084" y="34711"/>
                  </a:lnTo>
                  <a:lnTo>
                    <a:pt x="66770" y="39501"/>
                  </a:lnTo>
                  <a:lnTo>
                    <a:pt x="76066" y="43864"/>
                  </a:lnTo>
                  <a:lnTo>
                    <a:pt x="84601" y="49109"/>
                  </a:lnTo>
                  <a:lnTo>
                    <a:pt x="92628" y="54943"/>
                  </a:lnTo>
                  <a:lnTo>
                    <a:pt x="100316" y="61170"/>
                  </a:lnTo>
                  <a:lnTo>
                    <a:pt x="103105" y="68827"/>
                  </a:lnTo>
                  <a:lnTo>
                    <a:pt x="102627" y="77438"/>
                  </a:lnTo>
                  <a:lnTo>
                    <a:pt x="99971" y="86684"/>
                  </a:lnTo>
                  <a:lnTo>
                    <a:pt x="93526" y="94017"/>
                  </a:lnTo>
                  <a:lnTo>
                    <a:pt x="84554" y="100074"/>
                  </a:lnTo>
                  <a:lnTo>
                    <a:pt x="73899" y="105280"/>
                  </a:lnTo>
                  <a:lnTo>
                    <a:pt x="63290" y="109920"/>
                  </a:lnTo>
                  <a:lnTo>
                    <a:pt x="52710" y="114182"/>
                  </a:lnTo>
                  <a:lnTo>
                    <a:pt x="42152" y="118192"/>
                  </a:lnTo>
                  <a:lnTo>
                    <a:pt x="32776" y="124371"/>
                  </a:lnTo>
                  <a:lnTo>
                    <a:pt x="24188" y="131996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25714" y="3302525"/>
            <a:ext cx="1682817" cy="264615"/>
            <a:chOff x="725714" y="3302525"/>
            <a:chExt cx="1682817" cy="264615"/>
          </a:xfrm>
        </p:grpSpPr>
        <p:sp>
          <p:nvSpPr>
            <p:cNvPr id="52" name="Freeform 51"/>
            <p:cNvSpPr/>
            <p:nvPr/>
          </p:nvSpPr>
          <p:spPr>
            <a:xfrm>
              <a:off x="725714" y="3305450"/>
              <a:ext cx="199835" cy="238981"/>
            </a:xfrm>
            <a:custGeom>
              <a:avLst/>
              <a:gdLst/>
              <a:ahLst/>
              <a:cxnLst/>
              <a:rect l="0" t="0" r="0" b="0"/>
              <a:pathLst>
                <a:path w="199835" h="238981">
                  <a:moveTo>
                    <a:pt x="0" y="18111"/>
                  </a:moveTo>
                  <a:lnTo>
                    <a:pt x="11167" y="6944"/>
                  </a:lnTo>
                  <a:lnTo>
                    <a:pt x="19131" y="3654"/>
                  </a:lnTo>
                  <a:lnTo>
                    <a:pt x="29114" y="1462"/>
                  </a:lnTo>
                  <a:lnTo>
                    <a:pt x="40445" y="0"/>
                  </a:lnTo>
                  <a:lnTo>
                    <a:pt x="51504" y="193"/>
                  </a:lnTo>
                  <a:lnTo>
                    <a:pt x="62383" y="1491"/>
                  </a:lnTo>
                  <a:lnTo>
                    <a:pt x="73141" y="3525"/>
                  </a:lnTo>
                  <a:lnTo>
                    <a:pt x="83820" y="6050"/>
                  </a:lnTo>
                  <a:lnTo>
                    <a:pt x="94444" y="8901"/>
                  </a:lnTo>
                  <a:lnTo>
                    <a:pt x="105033" y="11971"/>
                  </a:lnTo>
                  <a:lnTo>
                    <a:pt x="114430" y="16355"/>
                  </a:lnTo>
                  <a:lnTo>
                    <a:pt x="123031" y="21615"/>
                  </a:lnTo>
                  <a:lnTo>
                    <a:pt x="131103" y="27458"/>
                  </a:lnTo>
                  <a:lnTo>
                    <a:pt x="137653" y="34860"/>
                  </a:lnTo>
                  <a:lnTo>
                    <a:pt x="143188" y="43300"/>
                  </a:lnTo>
                  <a:lnTo>
                    <a:pt x="148046" y="52433"/>
                  </a:lnTo>
                  <a:lnTo>
                    <a:pt x="150117" y="64364"/>
                  </a:lnTo>
                  <a:lnTo>
                    <a:pt x="150329" y="78162"/>
                  </a:lnTo>
                  <a:lnTo>
                    <a:pt x="149301" y="93204"/>
                  </a:lnTo>
                  <a:lnTo>
                    <a:pt x="147448" y="106737"/>
                  </a:lnTo>
                  <a:lnTo>
                    <a:pt x="145043" y="119266"/>
                  </a:lnTo>
                  <a:lnTo>
                    <a:pt x="142272" y="131123"/>
                  </a:lnTo>
                  <a:lnTo>
                    <a:pt x="138087" y="142535"/>
                  </a:lnTo>
                  <a:lnTo>
                    <a:pt x="132960" y="153648"/>
                  </a:lnTo>
                  <a:lnTo>
                    <a:pt x="127204" y="164563"/>
                  </a:lnTo>
                  <a:lnTo>
                    <a:pt x="118693" y="174176"/>
                  </a:lnTo>
                  <a:lnTo>
                    <a:pt x="108344" y="182923"/>
                  </a:lnTo>
                  <a:lnTo>
                    <a:pt x="96770" y="191091"/>
                  </a:lnTo>
                  <a:lnTo>
                    <a:pt x="84380" y="195368"/>
                  </a:lnTo>
                  <a:lnTo>
                    <a:pt x="71445" y="197050"/>
                  </a:lnTo>
                  <a:lnTo>
                    <a:pt x="58148" y="197004"/>
                  </a:lnTo>
                  <a:lnTo>
                    <a:pt x="48114" y="193466"/>
                  </a:lnTo>
                  <a:lnTo>
                    <a:pt x="40256" y="187603"/>
                  </a:lnTo>
                  <a:lnTo>
                    <a:pt x="33849" y="180188"/>
                  </a:lnTo>
                  <a:lnTo>
                    <a:pt x="30746" y="171738"/>
                  </a:lnTo>
                  <a:lnTo>
                    <a:pt x="29847" y="162599"/>
                  </a:lnTo>
                  <a:lnTo>
                    <a:pt x="30415" y="153001"/>
                  </a:lnTo>
                  <a:lnTo>
                    <a:pt x="35469" y="145433"/>
                  </a:lnTo>
                  <a:lnTo>
                    <a:pt x="43512" y="139220"/>
                  </a:lnTo>
                  <a:lnTo>
                    <a:pt x="53549" y="133909"/>
                  </a:lnTo>
                  <a:lnTo>
                    <a:pt x="64915" y="131537"/>
                  </a:lnTo>
                  <a:lnTo>
                    <a:pt x="77167" y="131124"/>
                  </a:lnTo>
                  <a:lnTo>
                    <a:pt x="90009" y="132017"/>
                  </a:lnTo>
                  <a:lnTo>
                    <a:pt x="100908" y="134950"/>
                  </a:lnTo>
                  <a:lnTo>
                    <a:pt x="110511" y="139243"/>
                  </a:lnTo>
                  <a:lnTo>
                    <a:pt x="119250" y="144442"/>
                  </a:lnTo>
                  <a:lnTo>
                    <a:pt x="127413" y="151413"/>
                  </a:lnTo>
                  <a:lnTo>
                    <a:pt x="135193" y="159567"/>
                  </a:lnTo>
                  <a:lnTo>
                    <a:pt x="142717" y="168509"/>
                  </a:lnTo>
                  <a:lnTo>
                    <a:pt x="150070" y="177976"/>
                  </a:lnTo>
                  <a:lnTo>
                    <a:pt x="157309" y="187793"/>
                  </a:lnTo>
                  <a:lnTo>
                    <a:pt x="164472" y="197843"/>
                  </a:lnTo>
                  <a:lnTo>
                    <a:pt x="171585" y="206881"/>
                  </a:lnTo>
                  <a:lnTo>
                    <a:pt x="178664" y="215244"/>
                  </a:lnTo>
                  <a:lnTo>
                    <a:pt x="199834" y="238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78136" y="3321324"/>
              <a:ext cx="128573" cy="203332"/>
            </a:xfrm>
            <a:custGeom>
              <a:avLst/>
              <a:gdLst/>
              <a:ahLst/>
              <a:cxnLst/>
              <a:rect l="0" t="0" r="0" b="0"/>
              <a:pathLst>
                <a:path w="128573" h="203332">
                  <a:moveTo>
                    <a:pt x="52588" y="23272"/>
                  </a:moveTo>
                  <a:lnTo>
                    <a:pt x="41421" y="40022"/>
                  </a:lnTo>
                  <a:lnTo>
                    <a:pt x="36963" y="48462"/>
                  </a:lnTo>
                  <a:lnTo>
                    <a:pt x="32823" y="57594"/>
                  </a:lnTo>
                  <a:lnTo>
                    <a:pt x="28894" y="67189"/>
                  </a:lnTo>
                  <a:lnTo>
                    <a:pt x="26274" y="79428"/>
                  </a:lnTo>
                  <a:lnTo>
                    <a:pt x="24528" y="93431"/>
                  </a:lnTo>
                  <a:lnTo>
                    <a:pt x="23364" y="108609"/>
                  </a:lnTo>
                  <a:lnTo>
                    <a:pt x="23756" y="123402"/>
                  </a:lnTo>
                  <a:lnTo>
                    <a:pt x="25186" y="137939"/>
                  </a:lnTo>
                  <a:lnTo>
                    <a:pt x="27309" y="152305"/>
                  </a:lnTo>
                  <a:lnTo>
                    <a:pt x="31061" y="164219"/>
                  </a:lnTo>
                  <a:lnTo>
                    <a:pt x="35899" y="174499"/>
                  </a:lnTo>
                  <a:lnTo>
                    <a:pt x="41462" y="183689"/>
                  </a:lnTo>
                  <a:lnTo>
                    <a:pt x="49845" y="190985"/>
                  </a:lnTo>
                  <a:lnTo>
                    <a:pt x="60109" y="197017"/>
                  </a:lnTo>
                  <a:lnTo>
                    <a:pt x="71625" y="202208"/>
                  </a:lnTo>
                  <a:lnTo>
                    <a:pt x="82809" y="203331"/>
                  </a:lnTo>
                  <a:lnTo>
                    <a:pt x="93771" y="201742"/>
                  </a:lnTo>
                  <a:lnTo>
                    <a:pt x="104584" y="198346"/>
                  </a:lnTo>
                  <a:lnTo>
                    <a:pt x="112962" y="191407"/>
                  </a:lnTo>
                  <a:lnTo>
                    <a:pt x="119716" y="182107"/>
                  </a:lnTo>
                  <a:lnTo>
                    <a:pt x="125387" y="171232"/>
                  </a:lnTo>
                  <a:lnTo>
                    <a:pt x="127999" y="160477"/>
                  </a:lnTo>
                  <a:lnTo>
                    <a:pt x="128572" y="149800"/>
                  </a:lnTo>
                  <a:lnTo>
                    <a:pt x="127785" y="139177"/>
                  </a:lnTo>
                  <a:lnTo>
                    <a:pt x="126092" y="127420"/>
                  </a:lnTo>
                  <a:lnTo>
                    <a:pt x="123794" y="114908"/>
                  </a:lnTo>
                  <a:lnTo>
                    <a:pt x="121094" y="101892"/>
                  </a:lnTo>
                  <a:lnTo>
                    <a:pt x="116957" y="89709"/>
                  </a:lnTo>
                  <a:lnTo>
                    <a:pt x="111861" y="78081"/>
                  </a:lnTo>
                  <a:lnTo>
                    <a:pt x="106127" y="66823"/>
                  </a:lnTo>
                  <a:lnTo>
                    <a:pt x="99967" y="55812"/>
                  </a:lnTo>
                  <a:lnTo>
                    <a:pt x="93523" y="44965"/>
                  </a:lnTo>
                  <a:lnTo>
                    <a:pt x="86890" y="34228"/>
                  </a:lnTo>
                  <a:lnTo>
                    <a:pt x="78962" y="25901"/>
                  </a:lnTo>
                  <a:lnTo>
                    <a:pt x="70171" y="19182"/>
                  </a:lnTo>
                  <a:lnTo>
                    <a:pt x="60804" y="13533"/>
                  </a:lnTo>
                  <a:lnTo>
                    <a:pt x="51054" y="8599"/>
                  </a:lnTo>
                  <a:lnTo>
                    <a:pt x="41047" y="4141"/>
                  </a:lnTo>
                  <a:lnTo>
                    <a:pt x="30871" y="0"/>
                  </a:lnTo>
                  <a:lnTo>
                    <a:pt x="22918" y="746"/>
                  </a:lnTo>
                  <a:lnTo>
                    <a:pt x="16447" y="4748"/>
                  </a:lnTo>
                  <a:lnTo>
                    <a:pt x="0" y="23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99006" y="3379072"/>
              <a:ext cx="136730" cy="154841"/>
            </a:xfrm>
            <a:custGeom>
              <a:avLst/>
              <a:gdLst/>
              <a:ahLst/>
              <a:cxnLst/>
              <a:rect l="0" t="0" r="0" b="0"/>
              <a:pathLst>
                <a:path w="136730" h="154841">
                  <a:moveTo>
                    <a:pt x="0" y="18112"/>
                  </a:moveTo>
                  <a:lnTo>
                    <a:pt x="16750" y="6945"/>
                  </a:lnTo>
                  <a:lnTo>
                    <a:pt x="27527" y="3656"/>
                  </a:lnTo>
                  <a:lnTo>
                    <a:pt x="40555" y="1462"/>
                  </a:lnTo>
                  <a:lnTo>
                    <a:pt x="55084" y="0"/>
                  </a:lnTo>
                  <a:lnTo>
                    <a:pt x="68275" y="1363"/>
                  </a:lnTo>
                  <a:lnTo>
                    <a:pt x="80575" y="4609"/>
                  </a:lnTo>
                  <a:lnTo>
                    <a:pt x="92281" y="9110"/>
                  </a:lnTo>
                  <a:lnTo>
                    <a:pt x="97748" y="15616"/>
                  </a:lnTo>
                  <a:lnTo>
                    <a:pt x="99055" y="23460"/>
                  </a:lnTo>
                  <a:lnTo>
                    <a:pt x="97590" y="32195"/>
                  </a:lnTo>
                  <a:lnTo>
                    <a:pt x="93107" y="40355"/>
                  </a:lnTo>
                  <a:lnTo>
                    <a:pt x="86612" y="48133"/>
                  </a:lnTo>
                  <a:lnTo>
                    <a:pt x="56582" y="77409"/>
                  </a:lnTo>
                  <a:lnTo>
                    <a:pt x="48239" y="84522"/>
                  </a:lnTo>
                  <a:lnTo>
                    <a:pt x="39171" y="91601"/>
                  </a:lnTo>
                  <a:lnTo>
                    <a:pt x="29620" y="98657"/>
                  </a:lnTo>
                  <a:lnTo>
                    <a:pt x="22084" y="106867"/>
                  </a:lnTo>
                  <a:lnTo>
                    <a:pt x="15891" y="115847"/>
                  </a:lnTo>
                  <a:lnTo>
                    <a:pt x="10594" y="125339"/>
                  </a:lnTo>
                  <a:lnTo>
                    <a:pt x="10568" y="132835"/>
                  </a:lnTo>
                  <a:lnTo>
                    <a:pt x="14057" y="139002"/>
                  </a:lnTo>
                  <a:lnTo>
                    <a:pt x="19889" y="144281"/>
                  </a:lnTo>
                  <a:lnTo>
                    <a:pt x="28451" y="147801"/>
                  </a:lnTo>
                  <a:lnTo>
                    <a:pt x="38834" y="150147"/>
                  </a:lnTo>
                  <a:lnTo>
                    <a:pt x="50430" y="151712"/>
                  </a:lnTo>
                  <a:lnTo>
                    <a:pt x="62836" y="152755"/>
                  </a:lnTo>
                  <a:lnTo>
                    <a:pt x="75780" y="153450"/>
                  </a:lnTo>
                  <a:lnTo>
                    <a:pt x="136729" y="154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40910" y="3418219"/>
              <a:ext cx="126213" cy="10519"/>
            </a:xfrm>
            <a:custGeom>
              <a:avLst/>
              <a:gdLst/>
              <a:ahLst/>
              <a:cxnLst/>
              <a:rect l="0" t="0" r="0" b="0"/>
              <a:pathLst>
                <a:path w="126213" h="10519">
                  <a:moveTo>
                    <a:pt x="0" y="10518"/>
                  </a:moveTo>
                  <a:lnTo>
                    <a:pt x="16751" y="4934"/>
                  </a:lnTo>
                  <a:lnTo>
                    <a:pt x="26359" y="3289"/>
                  </a:lnTo>
                  <a:lnTo>
                    <a:pt x="37440" y="2193"/>
                  </a:lnTo>
                  <a:lnTo>
                    <a:pt x="49501" y="1462"/>
                  </a:lnTo>
                  <a:lnTo>
                    <a:pt x="75368" y="650"/>
                  </a:lnTo>
                  <a:lnTo>
                    <a:pt x="126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67122" y="34182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504016" y="3344596"/>
              <a:ext cx="21036" cy="189317"/>
            </a:xfrm>
            <a:custGeom>
              <a:avLst/>
              <a:gdLst/>
              <a:ahLst/>
              <a:cxnLst/>
              <a:rect l="0" t="0" r="0" b="0"/>
              <a:pathLst>
                <a:path w="21036" h="189317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3117" y="93560"/>
                  </a:lnTo>
                  <a:lnTo>
                    <a:pt x="5584" y="107949"/>
                  </a:lnTo>
                  <a:lnTo>
                    <a:pt x="8397" y="122217"/>
                  </a:lnTo>
                  <a:lnTo>
                    <a:pt x="11441" y="136403"/>
                  </a:lnTo>
                  <a:lnTo>
                    <a:pt x="21035" y="189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24886" y="3313043"/>
              <a:ext cx="31553" cy="252423"/>
            </a:xfrm>
            <a:custGeom>
              <a:avLst/>
              <a:gdLst/>
              <a:ahLst/>
              <a:cxnLst/>
              <a:rect l="0" t="0" r="0" b="0"/>
              <a:pathLst>
                <a:path w="31553" h="252423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8"/>
                  </a:lnTo>
                  <a:lnTo>
                    <a:pt x="14639" y="89838"/>
                  </a:lnTo>
                  <a:lnTo>
                    <a:pt x="16771" y="104300"/>
                  </a:lnTo>
                  <a:lnTo>
                    <a:pt x="18192" y="119784"/>
                  </a:lnTo>
                  <a:lnTo>
                    <a:pt x="19140" y="135950"/>
                  </a:lnTo>
                  <a:lnTo>
                    <a:pt x="20940" y="150233"/>
                  </a:lnTo>
                  <a:lnTo>
                    <a:pt x="23309" y="163261"/>
                  </a:lnTo>
                  <a:lnTo>
                    <a:pt x="26057" y="175452"/>
                  </a:lnTo>
                  <a:lnTo>
                    <a:pt x="27888" y="188254"/>
                  </a:lnTo>
                  <a:lnTo>
                    <a:pt x="29110" y="201463"/>
                  </a:lnTo>
                  <a:lnTo>
                    <a:pt x="31552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872132" y="3302525"/>
              <a:ext cx="160879" cy="264615"/>
            </a:xfrm>
            <a:custGeom>
              <a:avLst/>
              <a:gdLst/>
              <a:ahLst/>
              <a:cxnLst/>
              <a:rect l="0" t="0" r="0" b="0"/>
              <a:pathLst>
                <a:path w="160879" h="264615">
                  <a:moveTo>
                    <a:pt x="0" y="0"/>
                  </a:moveTo>
                  <a:lnTo>
                    <a:pt x="5584" y="22334"/>
                  </a:lnTo>
                  <a:lnTo>
                    <a:pt x="7228" y="34756"/>
                  </a:lnTo>
                  <a:lnTo>
                    <a:pt x="8325" y="48881"/>
                  </a:lnTo>
                  <a:lnTo>
                    <a:pt x="9056" y="64140"/>
                  </a:lnTo>
                  <a:lnTo>
                    <a:pt x="9868" y="93560"/>
                  </a:lnTo>
                  <a:lnTo>
                    <a:pt x="10085" y="107950"/>
                  </a:lnTo>
                  <a:lnTo>
                    <a:pt x="11398" y="122217"/>
                  </a:lnTo>
                  <a:lnTo>
                    <a:pt x="13442" y="136404"/>
                  </a:lnTo>
                  <a:lnTo>
                    <a:pt x="15973" y="150535"/>
                  </a:lnTo>
                  <a:lnTo>
                    <a:pt x="18829" y="163463"/>
                  </a:lnTo>
                  <a:lnTo>
                    <a:pt x="21902" y="175587"/>
                  </a:lnTo>
                  <a:lnTo>
                    <a:pt x="25119" y="187175"/>
                  </a:lnTo>
                  <a:lnTo>
                    <a:pt x="29601" y="198407"/>
                  </a:lnTo>
                  <a:lnTo>
                    <a:pt x="34926" y="209400"/>
                  </a:lnTo>
                  <a:lnTo>
                    <a:pt x="40813" y="220235"/>
                  </a:lnTo>
                  <a:lnTo>
                    <a:pt x="47075" y="229796"/>
                  </a:lnTo>
                  <a:lnTo>
                    <a:pt x="53587" y="238506"/>
                  </a:lnTo>
                  <a:lnTo>
                    <a:pt x="60266" y="246651"/>
                  </a:lnTo>
                  <a:lnTo>
                    <a:pt x="68224" y="253249"/>
                  </a:lnTo>
                  <a:lnTo>
                    <a:pt x="77036" y="258817"/>
                  </a:lnTo>
                  <a:lnTo>
                    <a:pt x="86416" y="263698"/>
                  </a:lnTo>
                  <a:lnTo>
                    <a:pt x="96175" y="264614"/>
                  </a:lnTo>
                  <a:lnTo>
                    <a:pt x="106187" y="262887"/>
                  </a:lnTo>
                  <a:lnTo>
                    <a:pt x="116368" y="259399"/>
                  </a:lnTo>
                  <a:lnTo>
                    <a:pt x="125492" y="254736"/>
                  </a:lnTo>
                  <a:lnTo>
                    <a:pt x="133912" y="249290"/>
                  </a:lnTo>
                  <a:lnTo>
                    <a:pt x="141863" y="243323"/>
                  </a:lnTo>
                  <a:lnTo>
                    <a:pt x="148332" y="235838"/>
                  </a:lnTo>
                  <a:lnTo>
                    <a:pt x="153813" y="227343"/>
                  </a:lnTo>
                  <a:lnTo>
                    <a:pt x="158636" y="218174"/>
                  </a:lnTo>
                  <a:lnTo>
                    <a:pt x="160682" y="207386"/>
                  </a:lnTo>
                  <a:lnTo>
                    <a:pt x="160878" y="195520"/>
                  </a:lnTo>
                  <a:lnTo>
                    <a:pt x="159840" y="182935"/>
                  </a:lnTo>
                  <a:lnTo>
                    <a:pt x="154474" y="174545"/>
                  </a:lnTo>
                  <a:lnTo>
                    <a:pt x="146221" y="168951"/>
                  </a:lnTo>
                  <a:lnTo>
                    <a:pt x="136046" y="165223"/>
                  </a:lnTo>
                  <a:lnTo>
                    <a:pt x="126924" y="165074"/>
                  </a:lnTo>
                  <a:lnTo>
                    <a:pt x="118506" y="167312"/>
                  </a:lnTo>
                  <a:lnTo>
                    <a:pt x="110557" y="171141"/>
                  </a:lnTo>
                  <a:lnTo>
                    <a:pt x="104089" y="177200"/>
                  </a:lnTo>
                  <a:lnTo>
                    <a:pt x="98608" y="184745"/>
                  </a:lnTo>
                  <a:lnTo>
                    <a:pt x="93786" y="193280"/>
                  </a:lnTo>
                  <a:lnTo>
                    <a:pt x="91739" y="203646"/>
                  </a:lnTo>
                  <a:lnTo>
                    <a:pt x="91544" y="215230"/>
                  </a:lnTo>
                  <a:lnTo>
                    <a:pt x="94658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250766" y="3365631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16750" y="15452"/>
                  </a:lnTo>
                  <a:lnTo>
                    <a:pt x="26358" y="13807"/>
                  </a:lnTo>
                  <a:lnTo>
                    <a:pt x="37439" y="12710"/>
                  </a:lnTo>
                  <a:lnTo>
                    <a:pt x="49500" y="11979"/>
                  </a:lnTo>
                  <a:lnTo>
                    <a:pt x="61047" y="10323"/>
                  </a:lnTo>
                  <a:lnTo>
                    <a:pt x="72251" y="8051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282318" y="3418219"/>
              <a:ext cx="126213" cy="1"/>
            </a:xfrm>
            <a:custGeom>
              <a:avLst/>
              <a:gdLst/>
              <a:ahLst/>
              <a:cxnLst/>
              <a:rect l="0" t="0" r="0" b="0"/>
              <a:pathLst>
                <a:path w="126213" h="1">
                  <a:moveTo>
                    <a:pt x="0" y="0"/>
                  </a:moveTo>
                  <a:lnTo>
                    <a:pt x="126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566294" y="3270973"/>
            <a:ext cx="1556605" cy="347081"/>
            <a:chOff x="2566294" y="3270973"/>
            <a:chExt cx="1556605" cy="347081"/>
          </a:xfrm>
        </p:grpSpPr>
        <p:sp>
          <p:nvSpPr>
            <p:cNvPr id="63" name="Freeform 62"/>
            <p:cNvSpPr/>
            <p:nvPr/>
          </p:nvSpPr>
          <p:spPr>
            <a:xfrm>
              <a:off x="2566294" y="3297441"/>
              <a:ext cx="231388" cy="246990"/>
            </a:xfrm>
            <a:custGeom>
              <a:avLst/>
              <a:gdLst/>
              <a:ahLst/>
              <a:cxnLst/>
              <a:rect l="0" t="0" r="0" b="0"/>
              <a:pathLst>
                <a:path w="231388" h="246990">
                  <a:moveTo>
                    <a:pt x="0" y="15602"/>
                  </a:moveTo>
                  <a:lnTo>
                    <a:pt x="16750" y="10019"/>
                  </a:lnTo>
                  <a:lnTo>
                    <a:pt x="26358" y="7205"/>
                  </a:lnTo>
                  <a:lnTo>
                    <a:pt x="49500" y="963"/>
                  </a:lnTo>
                  <a:lnTo>
                    <a:pt x="61047" y="0"/>
                  </a:lnTo>
                  <a:lnTo>
                    <a:pt x="72250" y="526"/>
                  </a:lnTo>
                  <a:lnTo>
                    <a:pt x="83225" y="2045"/>
                  </a:lnTo>
                  <a:lnTo>
                    <a:pt x="94048" y="5396"/>
                  </a:lnTo>
                  <a:lnTo>
                    <a:pt x="104769" y="9967"/>
                  </a:lnTo>
                  <a:lnTo>
                    <a:pt x="115422" y="15351"/>
                  </a:lnTo>
                  <a:lnTo>
                    <a:pt x="124861" y="21278"/>
                  </a:lnTo>
                  <a:lnTo>
                    <a:pt x="133491" y="27566"/>
                  </a:lnTo>
                  <a:lnTo>
                    <a:pt x="141582" y="34096"/>
                  </a:lnTo>
                  <a:lnTo>
                    <a:pt x="149313" y="40786"/>
                  </a:lnTo>
                  <a:lnTo>
                    <a:pt x="156804" y="47583"/>
                  </a:lnTo>
                  <a:lnTo>
                    <a:pt x="164136" y="54452"/>
                  </a:lnTo>
                  <a:lnTo>
                    <a:pt x="169023" y="63706"/>
                  </a:lnTo>
                  <a:lnTo>
                    <a:pt x="172282" y="74550"/>
                  </a:lnTo>
                  <a:lnTo>
                    <a:pt x="174454" y="86453"/>
                  </a:lnTo>
                  <a:lnTo>
                    <a:pt x="174734" y="97895"/>
                  </a:lnTo>
                  <a:lnTo>
                    <a:pt x="173751" y="109028"/>
                  </a:lnTo>
                  <a:lnTo>
                    <a:pt x="171928" y="119956"/>
                  </a:lnTo>
                  <a:lnTo>
                    <a:pt x="169544" y="130748"/>
                  </a:lnTo>
                  <a:lnTo>
                    <a:pt x="166786" y="141448"/>
                  </a:lnTo>
                  <a:lnTo>
                    <a:pt x="163778" y="152087"/>
                  </a:lnTo>
                  <a:lnTo>
                    <a:pt x="159436" y="161518"/>
                  </a:lnTo>
                  <a:lnTo>
                    <a:pt x="154204" y="170141"/>
                  </a:lnTo>
                  <a:lnTo>
                    <a:pt x="148379" y="178228"/>
                  </a:lnTo>
                  <a:lnTo>
                    <a:pt x="139821" y="185956"/>
                  </a:lnTo>
                  <a:lnTo>
                    <a:pt x="129441" y="193446"/>
                  </a:lnTo>
                  <a:lnTo>
                    <a:pt x="117847" y="200776"/>
                  </a:lnTo>
                  <a:lnTo>
                    <a:pt x="106611" y="204494"/>
                  </a:lnTo>
                  <a:lnTo>
                    <a:pt x="95615" y="205804"/>
                  </a:lnTo>
                  <a:lnTo>
                    <a:pt x="84778" y="205509"/>
                  </a:lnTo>
                  <a:lnTo>
                    <a:pt x="74048" y="204144"/>
                  </a:lnTo>
                  <a:lnTo>
                    <a:pt x="63389" y="202065"/>
                  </a:lnTo>
                  <a:lnTo>
                    <a:pt x="52777" y="199510"/>
                  </a:lnTo>
                  <a:lnTo>
                    <a:pt x="46871" y="194302"/>
                  </a:lnTo>
                  <a:lnTo>
                    <a:pt x="44102" y="187323"/>
                  </a:lnTo>
                  <a:lnTo>
                    <a:pt x="43425" y="179165"/>
                  </a:lnTo>
                  <a:lnTo>
                    <a:pt x="45310" y="171389"/>
                  </a:lnTo>
                  <a:lnTo>
                    <a:pt x="48905" y="163868"/>
                  </a:lnTo>
                  <a:lnTo>
                    <a:pt x="53638" y="156516"/>
                  </a:lnTo>
                  <a:lnTo>
                    <a:pt x="60300" y="150446"/>
                  </a:lnTo>
                  <a:lnTo>
                    <a:pt x="68246" y="145231"/>
                  </a:lnTo>
                  <a:lnTo>
                    <a:pt x="77050" y="140586"/>
                  </a:lnTo>
                  <a:lnTo>
                    <a:pt x="86425" y="138658"/>
                  </a:lnTo>
                  <a:lnTo>
                    <a:pt x="96181" y="138541"/>
                  </a:lnTo>
                  <a:lnTo>
                    <a:pt x="106191" y="139632"/>
                  </a:lnTo>
                  <a:lnTo>
                    <a:pt x="116370" y="141528"/>
                  </a:lnTo>
                  <a:lnTo>
                    <a:pt x="126662" y="143960"/>
                  </a:lnTo>
                  <a:lnTo>
                    <a:pt x="137029" y="146751"/>
                  </a:lnTo>
                  <a:lnTo>
                    <a:pt x="145109" y="152117"/>
                  </a:lnTo>
                  <a:lnTo>
                    <a:pt x="151664" y="159199"/>
                  </a:lnTo>
                  <a:lnTo>
                    <a:pt x="176166" y="195758"/>
                  </a:lnTo>
                  <a:lnTo>
                    <a:pt x="184055" y="204654"/>
                  </a:lnTo>
                  <a:lnTo>
                    <a:pt x="192821" y="212923"/>
                  </a:lnTo>
                  <a:lnTo>
                    <a:pt x="231387" y="246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850269" y="3270973"/>
              <a:ext cx="115694" cy="147247"/>
            </a:xfrm>
            <a:custGeom>
              <a:avLst/>
              <a:gdLst/>
              <a:ahLst/>
              <a:cxnLst/>
              <a:rect l="0" t="0" r="0" b="0"/>
              <a:pathLst>
                <a:path w="115694" h="147247">
                  <a:moveTo>
                    <a:pt x="0" y="0"/>
                  </a:moveTo>
                  <a:lnTo>
                    <a:pt x="5583" y="22333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8374" y="70590"/>
                  </a:lnTo>
                  <a:lnTo>
                    <a:pt x="6751" y="82118"/>
                  </a:lnTo>
                  <a:lnTo>
                    <a:pt x="4501" y="93310"/>
                  </a:lnTo>
                  <a:lnTo>
                    <a:pt x="5338" y="103108"/>
                  </a:lnTo>
                  <a:lnTo>
                    <a:pt x="8233" y="111978"/>
                  </a:lnTo>
                  <a:lnTo>
                    <a:pt x="12500" y="120228"/>
                  </a:lnTo>
                  <a:lnTo>
                    <a:pt x="20020" y="125728"/>
                  </a:lnTo>
                  <a:lnTo>
                    <a:pt x="29707" y="129395"/>
                  </a:lnTo>
                  <a:lnTo>
                    <a:pt x="52936" y="134638"/>
                  </a:lnTo>
                  <a:lnTo>
                    <a:pt x="65675" y="137672"/>
                  </a:lnTo>
                  <a:lnTo>
                    <a:pt x="115693" y="147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986997" y="3292008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0" y="0"/>
                  </a:moveTo>
                  <a:lnTo>
                    <a:pt x="1" y="107949"/>
                  </a:lnTo>
                  <a:lnTo>
                    <a:pt x="1169" y="122217"/>
                  </a:lnTo>
                  <a:lnTo>
                    <a:pt x="3117" y="136403"/>
                  </a:lnTo>
                  <a:lnTo>
                    <a:pt x="5584" y="150535"/>
                  </a:lnTo>
                  <a:lnTo>
                    <a:pt x="8397" y="163462"/>
                  </a:lnTo>
                  <a:lnTo>
                    <a:pt x="11441" y="175586"/>
                  </a:lnTo>
                  <a:lnTo>
                    <a:pt x="14639" y="187175"/>
                  </a:lnTo>
                  <a:lnTo>
                    <a:pt x="21309" y="209400"/>
                  </a:lnTo>
                  <a:lnTo>
                    <a:pt x="31553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081656" y="3418219"/>
              <a:ext cx="199835" cy="157765"/>
            </a:xfrm>
            <a:custGeom>
              <a:avLst/>
              <a:gdLst/>
              <a:ahLst/>
              <a:cxnLst/>
              <a:rect l="0" t="0" r="0" b="0"/>
              <a:pathLst>
                <a:path w="199835" h="157765">
                  <a:moveTo>
                    <a:pt x="0" y="0"/>
                  </a:moveTo>
                  <a:lnTo>
                    <a:pt x="107949" y="0"/>
                  </a:lnTo>
                  <a:lnTo>
                    <a:pt x="115205" y="3506"/>
                  </a:lnTo>
                  <a:lnTo>
                    <a:pt x="117705" y="9349"/>
                  </a:lnTo>
                  <a:lnTo>
                    <a:pt x="117035" y="16750"/>
                  </a:lnTo>
                  <a:lnTo>
                    <a:pt x="114250" y="24022"/>
                  </a:lnTo>
                  <a:lnTo>
                    <a:pt x="110057" y="31207"/>
                  </a:lnTo>
                  <a:lnTo>
                    <a:pt x="104924" y="38334"/>
                  </a:lnTo>
                  <a:lnTo>
                    <a:pt x="99165" y="45423"/>
                  </a:lnTo>
                  <a:lnTo>
                    <a:pt x="92988" y="52485"/>
                  </a:lnTo>
                  <a:lnTo>
                    <a:pt x="86533" y="59531"/>
                  </a:lnTo>
                  <a:lnTo>
                    <a:pt x="81061" y="67734"/>
                  </a:lnTo>
                  <a:lnTo>
                    <a:pt x="76245" y="76709"/>
                  </a:lnTo>
                  <a:lnTo>
                    <a:pt x="71865" y="86198"/>
                  </a:lnTo>
                  <a:lnTo>
                    <a:pt x="71282" y="96030"/>
                  </a:lnTo>
                  <a:lnTo>
                    <a:pt x="73231" y="106090"/>
                  </a:lnTo>
                  <a:lnTo>
                    <a:pt x="76868" y="116303"/>
                  </a:lnTo>
                  <a:lnTo>
                    <a:pt x="83966" y="124280"/>
                  </a:lnTo>
                  <a:lnTo>
                    <a:pt x="93374" y="130767"/>
                  </a:lnTo>
                  <a:lnTo>
                    <a:pt x="104319" y="136260"/>
                  </a:lnTo>
                  <a:lnTo>
                    <a:pt x="116291" y="139922"/>
                  </a:lnTo>
                  <a:lnTo>
                    <a:pt x="128947" y="142364"/>
                  </a:lnTo>
                  <a:lnTo>
                    <a:pt x="142058" y="143991"/>
                  </a:lnTo>
                  <a:lnTo>
                    <a:pt x="154305" y="146245"/>
                  </a:lnTo>
                  <a:lnTo>
                    <a:pt x="165976" y="148916"/>
                  </a:lnTo>
                  <a:lnTo>
                    <a:pt x="199834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407702" y="3418219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0"/>
                  </a:moveTo>
                  <a:lnTo>
                    <a:pt x="85235" y="0"/>
                  </a:lnTo>
                  <a:lnTo>
                    <a:pt x="147246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670641" y="3323561"/>
              <a:ext cx="199836" cy="241905"/>
            </a:xfrm>
            <a:custGeom>
              <a:avLst/>
              <a:gdLst/>
              <a:ahLst/>
              <a:cxnLst/>
              <a:rect l="0" t="0" r="0" b="0"/>
              <a:pathLst>
                <a:path w="199836" h="241905">
                  <a:moveTo>
                    <a:pt x="0" y="0"/>
                  </a:moveTo>
                  <a:lnTo>
                    <a:pt x="22334" y="0"/>
                  </a:lnTo>
                  <a:lnTo>
                    <a:pt x="33587" y="1168"/>
                  </a:lnTo>
                  <a:lnTo>
                    <a:pt x="45764" y="3116"/>
                  </a:lnTo>
                  <a:lnTo>
                    <a:pt x="58556" y="5583"/>
                  </a:lnTo>
                  <a:lnTo>
                    <a:pt x="70591" y="9565"/>
                  </a:lnTo>
                  <a:lnTo>
                    <a:pt x="82119" y="14557"/>
                  </a:lnTo>
                  <a:lnTo>
                    <a:pt x="93311" y="20222"/>
                  </a:lnTo>
                  <a:lnTo>
                    <a:pt x="103109" y="26336"/>
                  </a:lnTo>
                  <a:lnTo>
                    <a:pt x="111979" y="32749"/>
                  </a:lnTo>
                  <a:lnTo>
                    <a:pt x="120229" y="39362"/>
                  </a:lnTo>
                  <a:lnTo>
                    <a:pt x="129235" y="47276"/>
                  </a:lnTo>
                  <a:lnTo>
                    <a:pt x="138745" y="56059"/>
                  </a:lnTo>
                  <a:lnTo>
                    <a:pt x="148590" y="65419"/>
                  </a:lnTo>
                  <a:lnTo>
                    <a:pt x="156323" y="75166"/>
                  </a:lnTo>
                  <a:lnTo>
                    <a:pt x="162646" y="85169"/>
                  </a:lnTo>
                  <a:lnTo>
                    <a:pt x="168031" y="95344"/>
                  </a:lnTo>
                  <a:lnTo>
                    <a:pt x="171620" y="106801"/>
                  </a:lnTo>
                  <a:lnTo>
                    <a:pt x="174013" y="119114"/>
                  </a:lnTo>
                  <a:lnTo>
                    <a:pt x="175609" y="131997"/>
                  </a:lnTo>
                  <a:lnTo>
                    <a:pt x="173167" y="145260"/>
                  </a:lnTo>
                  <a:lnTo>
                    <a:pt x="168032" y="158777"/>
                  </a:lnTo>
                  <a:lnTo>
                    <a:pt x="161104" y="172463"/>
                  </a:lnTo>
                  <a:lnTo>
                    <a:pt x="152979" y="182755"/>
                  </a:lnTo>
                  <a:lnTo>
                    <a:pt x="144057" y="190785"/>
                  </a:lnTo>
                  <a:lnTo>
                    <a:pt x="134603" y="197307"/>
                  </a:lnTo>
                  <a:lnTo>
                    <a:pt x="122456" y="201655"/>
                  </a:lnTo>
                  <a:lnTo>
                    <a:pt x="108516" y="204554"/>
                  </a:lnTo>
                  <a:lnTo>
                    <a:pt x="93379" y="206486"/>
                  </a:lnTo>
                  <a:lnTo>
                    <a:pt x="79782" y="206606"/>
                  </a:lnTo>
                  <a:lnTo>
                    <a:pt x="67212" y="205517"/>
                  </a:lnTo>
                  <a:lnTo>
                    <a:pt x="55326" y="203623"/>
                  </a:lnTo>
                  <a:lnTo>
                    <a:pt x="46233" y="198854"/>
                  </a:lnTo>
                  <a:lnTo>
                    <a:pt x="39002" y="192169"/>
                  </a:lnTo>
                  <a:lnTo>
                    <a:pt x="33013" y="184206"/>
                  </a:lnTo>
                  <a:lnTo>
                    <a:pt x="33695" y="178898"/>
                  </a:lnTo>
                  <a:lnTo>
                    <a:pt x="38824" y="175359"/>
                  </a:lnTo>
                  <a:lnTo>
                    <a:pt x="46918" y="173000"/>
                  </a:lnTo>
                  <a:lnTo>
                    <a:pt x="58157" y="171427"/>
                  </a:lnTo>
                  <a:lnTo>
                    <a:pt x="71493" y="170378"/>
                  </a:lnTo>
                  <a:lnTo>
                    <a:pt x="86226" y="169679"/>
                  </a:lnTo>
                  <a:lnTo>
                    <a:pt x="99555" y="170382"/>
                  </a:lnTo>
                  <a:lnTo>
                    <a:pt x="111946" y="172019"/>
                  </a:lnTo>
                  <a:lnTo>
                    <a:pt x="123713" y="174279"/>
                  </a:lnTo>
                  <a:lnTo>
                    <a:pt x="133895" y="179291"/>
                  </a:lnTo>
                  <a:lnTo>
                    <a:pt x="143020" y="186139"/>
                  </a:lnTo>
                  <a:lnTo>
                    <a:pt x="167030" y="209410"/>
                  </a:lnTo>
                  <a:lnTo>
                    <a:pt x="199835" y="241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933581" y="3313043"/>
              <a:ext cx="147248" cy="98784"/>
            </a:xfrm>
            <a:custGeom>
              <a:avLst/>
              <a:gdLst/>
              <a:ahLst/>
              <a:cxnLst/>
              <a:rect l="0" t="0" r="0" b="0"/>
              <a:pathLst>
                <a:path w="147248" h="98784">
                  <a:moveTo>
                    <a:pt x="0" y="0"/>
                  </a:moveTo>
                  <a:lnTo>
                    <a:pt x="11167" y="11167"/>
                  </a:lnTo>
                  <a:lnTo>
                    <a:pt x="14457" y="19131"/>
                  </a:lnTo>
                  <a:lnTo>
                    <a:pt x="16650" y="29115"/>
                  </a:lnTo>
                  <a:lnTo>
                    <a:pt x="18112" y="40445"/>
                  </a:lnTo>
                  <a:lnTo>
                    <a:pt x="19087" y="52673"/>
                  </a:lnTo>
                  <a:lnTo>
                    <a:pt x="19736" y="65499"/>
                  </a:lnTo>
                  <a:lnTo>
                    <a:pt x="20169" y="78725"/>
                  </a:lnTo>
                  <a:lnTo>
                    <a:pt x="25133" y="87542"/>
                  </a:lnTo>
                  <a:lnTo>
                    <a:pt x="33116" y="93420"/>
                  </a:lnTo>
                  <a:lnTo>
                    <a:pt x="43113" y="97339"/>
                  </a:lnTo>
                  <a:lnTo>
                    <a:pt x="54451" y="98783"/>
                  </a:lnTo>
                  <a:lnTo>
                    <a:pt x="66685" y="98577"/>
                  </a:lnTo>
                  <a:lnTo>
                    <a:pt x="79516" y="97271"/>
                  </a:lnTo>
                  <a:lnTo>
                    <a:pt x="92744" y="95231"/>
                  </a:lnTo>
                  <a:lnTo>
                    <a:pt x="106237" y="92703"/>
                  </a:lnTo>
                  <a:lnTo>
                    <a:pt x="147247" y="84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102296" y="3292008"/>
              <a:ext cx="20603" cy="326046"/>
            </a:xfrm>
            <a:custGeom>
              <a:avLst/>
              <a:gdLst/>
              <a:ahLst/>
              <a:cxnLst/>
              <a:rect l="0" t="0" r="0" b="0"/>
              <a:pathLst>
                <a:path w="20603" h="326046">
                  <a:moveTo>
                    <a:pt x="10085" y="0"/>
                  </a:moveTo>
                  <a:lnTo>
                    <a:pt x="10085" y="58556"/>
                  </a:lnTo>
                  <a:lnTo>
                    <a:pt x="8916" y="71759"/>
                  </a:lnTo>
                  <a:lnTo>
                    <a:pt x="6968" y="85235"/>
                  </a:lnTo>
                  <a:lnTo>
                    <a:pt x="4501" y="98893"/>
                  </a:lnTo>
                  <a:lnTo>
                    <a:pt x="2856" y="112674"/>
                  </a:lnTo>
                  <a:lnTo>
                    <a:pt x="1760" y="126535"/>
                  </a:lnTo>
                  <a:lnTo>
                    <a:pt x="1029" y="140451"/>
                  </a:lnTo>
                  <a:lnTo>
                    <a:pt x="217" y="168378"/>
                  </a:lnTo>
                  <a:lnTo>
                    <a:pt x="0" y="182369"/>
                  </a:lnTo>
                  <a:lnTo>
                    <a:pt x="1025" y="197540"/>
                  </a:lnTo>
                  <a:lnTo>
                    <a:pt x="2876" y="213497"/>
                  </a:lnTo>
                  <a:lnTo>
                    <a:pt x="5279" y="229978"/>
                  </a:lnTo>
                  <a:lnTo>
                    <a:pt x="20602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10020" y="3611994"/>
            <a:ext cx="872962" cy="279518"/>
            <a:chOff x="610020" y="3611994"/>
            <a:chExt cx="872962" cy="279518"/>
          </a:xfrm>
        </p:grpSpPr>
        <p:sp>
          <p:nvSpPr>
            <p:cNvPr id="72" name="Freeform 71"/>
            <p:cNvSpPr/>
            <p:nvPr/>
          </p:nvSpPr>
          <p:spPr>
            <a:xfrm>
              <a:off x="610020" y="3681159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10517"/>
                  </a:moveTo>
                  <a:lnTo>
                    <a:pt x="22334" y="10517"/>
                  </a:lnTo>
                  <a:lnTo>
                    <a:pt x="32419" y="9349"/>
                  </a:lnTo>
                  <a:lnTo>
                    <a:pt x="42648" y="7401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0890" y="3611994"/>
              <a:ext cx="168282" cy="237448"/>
            </a:xfrm>
            <a:custGeom>
              <a:avLst/>
              <a:gdLst/>
              <a:ahLst/>
              <a:cxnLst/>
              <a:rect l="0" t="0" r="0" b="0"/>
              <a:pathLst>
                <a:path w="168282" h="237448">
                  <a:moveTo>
                    <a:pt x="0" y="6059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1"/>
                  </a:lnTo>
                  <a:lnTo>
                    <a:pt x="49500" y="2588"/>
                  </a:lnTo>
                  <a:lnTo>
                    <a:pt x="59878" y="6082"/>
                  </a:lnTo>
                  <a:lnTo>
                    <a:pt x="69135" y="10749"/>
                  </a:lnTo>
                  <a:lnTo>
                    <a:pt x="77642" y="16198"/>
                  </a:lnTo>
                  <a:lnTo>
                    <a:pt x="85652" y="22167"/>
                  </a:lnTo>
                  <a:lnTo>
                    <a:pt x="93328" y="28484"/>
                  </a:lnTo>
                  <a:lnTo>
                    <a:pt x="100783" y="35033"/>
                  </a:lnTo>
                  <a:lnTo>
                    <a:pt x="108091" y="42904"/>
                  </a:lnTo>
                  <a:lnTo>
                    <a:pt x="115299" y="51658"/>
                  </a:lnTo>
                  <a:lnTo>
                    <a:pt x="122442" y="61000"/>
                  </a:lnTo>
                  <a:lnTo>
                    <a:pt x="126036" y="70733"/>
                  </a:lnTo>
                  <a:lnTo>
                    <a:pt x="127263" y="80728"/>
                  </a:lnTo>
                  <a:lnTo>
                    <a:pt x="126912" y="90897"/>
                  </a:lnTo>
                  <a:lnTo>
                    <a:pt x="125510" y="101182"/>
                  </a:lnTo>
                  <a:lnTo>
                    <a:pt x="123406" y="111545"/>
                  </a:lnTo>
                  <a:lnTo>
                    <a:pt x="120835" y="121959"/>
                  </a:lnTo>
                  <a:lnTo>
                    <a:pt x="117953" y="132408"/>
                  </a:lnTo>
                  <a:lnTo>
                    <a:pt x="111633" y="153367"/>
                  </a:lnTo>
                  <a:lnTo>
                    <a:pt x="107144" y="162696"/>
                  </a:lnTo>
                  <a:lnTo>
                    <a:pt x="101813" y="171252"/>
                  </a:lnTo>
                  <a:lnTo>
                    <a:pt x="95922" y="179293"/>
                  </a:lnTo>
                  <a:lnTo>
                    <a:pt x="88489" y="185823"/>
                  </a:lnTo>
                  <a:lnTo>
                    <a:pt x="80028" y="191344"/>
                  </a:lnTo>
                  <a:lnTo>
                    <a:pt x="70881" y="196194"/>
                  </a:lnTo>
                  <a:lnTo>
                    <a:pt x="60109" y="198259"/>
                  </a:lnTo>
                  <a:lnTo>
                    <a:pt x="48253" y="198466"/>
                  </a:lnTo>
                  <a:lnTo>
                    <a:pt x="35674" y="197437"/>
                  </a:lnTo>
                  <a:lnTo>
                    <a:pt x="28457" y="192075"/>
                  </a:lnTo>
                  <a:lnTo>
                    <a:pt x="24815" y="183827"/>
                  </a:lnTo>
                  <a:lnTo>
                    <a:pt x="23555" y="173653"/>
                  </a:lnTo>
                  <a:lnTo>
                    <a:pt x="26221" y="165702"/>
                  </a:lnTo>
                  <a:lnTo>
                    <a:pt x="31504" y="159233"/>
                  </a:lnTo>
                  <a:lnTo>
                    <a:pt x="38532" y="153751"/>
                  </a:lnTo>
                  <a:lnTo>
                    <a:pt x="47892" y="151265"/>
                  </a:lnTo>
                  <a:lnTo>
                    <a:pt x="58806" y="150777"/>
                  </a:lnTo>
                  <a:lnTo>
                    <a:pt x="70757" y="151620"/>
                  </a:lnTo>
                  <a:lnTo>
                    <a:pt x="81061" y="154519"/>
                  </a:lnTo>
                  <a:lnTo>
                    <a:pt x="90268" y="158789"/>
                  </a:lnTo>
                  <a:lnTo>
                    <a:pt x="98743" y="163973"/>
                  </a:lnTo>
                  <a:lnTo>
                    <a:pt x="106730" y="170935"/>
                  </a:lnTo>
                  <a:lnTo>
                    <a:pt x="114392" y="179082"/>
                  </a:lnTo>
                  <a:lnTo>
                    <a:pt x="121838" y="188019"/>
                  </a:lnTo>
                  <a:lnTo>
                    <a:pt x="129139" y="196315"/>
                  </a:lnTo>
                  <a:lnTo>
                    <a:pt x="136343" y="204182"/>
                  </a:lnTo>
                  <a:lnTo>
                    <a:pt x="168281" y="2374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078805" y="3668359"/>
              <a:ext cx="133687" cy="197745"/>
            </a:xfrm>
            <a:custGeom>
              <a:avLst/>
              <a:gdLst/>
              <a:ahLst/>
              <a:cxnLst/>
              <a:rect l="0" t="0" r="0" b="0"/>
              <a:pathLst>
                <a:path w="133687" h="197745">
                  <a:moveTo>
                    <a:pt x="36060" y="2282"/>
                  </a:moveTo>
                  <a:lnTo>
                    <a:pt x="24893" y="13449"/>
                  </a:lnTo>
                  <a:lnTo>
                    <a:pt x="20435" y="20244"/>
                  </a:lnTo>
                  <a:lnTo>
                    <a:pt x="16294" y="28280"/>
                  </a:lnTo>
                  <a:lnTo>
                    <a:pt x="12365" y="37144"/>
                  </a:lnTo>
                  <a:lnTo>
                    <a:pt x="8577" y="46558"/>
                  </a:lnTo>
                  <a:lnTo>
                    <a:pt x="1252" y="66368"/>
                  </a:lnTo>
                  <a:lnTo>
                    <a:pt x="0" y="77728"/>
                  </a:lnTo>
                  <a:lnTo>
                    <a:pt x="334" y="89975"/>
                  </a:lnTo>
                  <a:lnTo>
                    <a:pt x="1725" y="102815"/>
                  </a:lnTo>
                  <a:lnTo>
                    <a:pt x="3821" y="114880"/>
                  </a:lnTo>
                  <a:lnTo>
                    <a:pt x="6387" y="126430"/>
                  </a:lnTo>
                  <a:lnTo>
                    <a:pt x="9266" y="137635"/>
                  </a:lnTo>
                  <a:lnTo>
                    <a:pt x="14692" y="147443"/>
                  </a:lnTo>
                  <a:lnTo>
                    <a:pt x="21814" y="156318"/>
                  </a:lnTo>
                  <a:lnTo>
                    <a:pt x="52853" y="187357"/>
                  </a:lnTo>
                  <a:lnTo>
                    <a:pt x="62447" y="192277"/>
                  </a:lnTo>
                  <a:lnTo>
                    <a:pt x="73518" y="195557"/>
                  </a:lnTo>
                  <a:lnTo>
                    <a:pt x="85573" y="197744"/>
                  </a:lnTo>
                  <a:lnTo>
                    <a:pt x="95947" y="196864"/>
                  </a:lnTo>
                  <a:lnTo>
                    <a:pt x="105200" y="193940"/>
                  </a:lnTo>
                  <a:lnTo>
                    <a:pt x="113706" y="189654"/>
                  </a:lnTo>
                  <a:lnTo>
                    <a:pt x="120546" y="183291"/>
                  </a:lnTo>
                  <a:lnTo>
                    <a:pt x="126274" y="175543"/>
                  </a:lnTo>
                  <a:lnTo>
                    <a:pt x="131261" y="166872"/>
                  </a:lnTo>
                  <a:lnTo>
                    <a:pt x="133418" y="156416"/>
                  </a:lnTo>
                  <a:lnTo>
                    <a:pt x="133686" y="144771"/>
                  </a:lnTo>
                  <a:lnTo>
                    <a:pt x="132697" y="132334"/>
                  </a:lnTo>
                  <a:lnTo>
                    <a:pt x="130869" y="118199"/>
                  </a:lnTo>
                  <a:lnTo>
                    <a:pt x="128481" y="102932"/>
                  </a:lnTo>
                  <a:lnTo>
                    <a:pt x="125721" y="86912"/>
                  </a:lnTo>
                  <a:lnTo>
                    <a:pt x="121544" y="71557"/>
                  </a:lnTo>
                  <a:lnTo>
                    <a:pt x="116422" y="56646"/>
                  </a:lnTo>
                  <a:lnTo>
                    <a:pt x="110670" y="42030"/>
                  </a:lnTo>
                  <a:lnTo>
                    <a:pt x="103329" y="29950"/>
                  </a:lnTo>
                  <a:lnTo>
                    <a:pt x="94929" y="19558"/>
                  </a:lnTo>
                  <a:lnTo>
                    <a:pt x="85824" y="10294"/>
                  </a:lnTo>
                  <a:lnTo>
                    <a:pt x="75079" y="4117"/>
                  </a:lnTo>
                  <a:lnTo>
                    <a:pt x="63241" y="0"/>
                  </a:lnTo>
                  <a:lnTo>
                    <a:pt x="15025" y="2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262111" y="3726153"/>
              <a:ext cx="220871" cy="165359"/>
            </a:xfrm>
            <a:custGeom>
              <a:avLst/>
              <a:gdLst/>
              <a:ahLst/>
              <a:cxnLst/>
              <a:rect l="0" t="0" r="0" b="0"/>
              <a:pathLst>
                <a:path w="220871" h="165359">
                  <a:moveTo>
                    <a:pt x="0" y="18112"/>
                  </a:moveTo>
                  <a:lnTo>
                    <a:pt x="16751" y="6945"/>
                  </a:lnTo>
                  <a:lnTo>
                    <a:pt x="26359" y="3655"/>
                  </a:lnTo>
                  <a:lnTo>
                    <a:pt x="37440" y="1462"/>
                  </a:lnTo>
                  <a:lnTo>
                    <a:pt x="49501" y="0"/>
                  </a:lnTo>
                  <a:lnTo>
                    <a:pt x="62216" y="194"/>
                  </a:lnTo>
                  <a:lnTo>
                    <a:pt x="75368" y="1492"/>
                  </a:lnTo>
                  <a:lnTo>
                    <a:pt x="88810" y="3526"/>
                  </a:lnTo>
                  <a:lnTo>
                    <a:pt x="98940" y="8388"/>
                  </a:lnTo>
                  <a:lnTo>
                    <a:pt x="106862" y="15135"/>
                  </a:lnTo>
                  <a:lnTo>
                    <a:pt x="113312" y="23139"/>
                  </a:lnTo>
                  <a:lnTo>
                    <a:pt x="115274" y="30812"/>
                  </a:lnTo>
                  <a:lnTo>
                    <a:pt x="114246" y="38265"/>
                  </a:lnTo>
                  <a:lnTo>
                    <a:pt x="111223" y="45571"/>
                  </a:lnTo>
                  <a:lnTo>
                    <a:pt x="104533" y="52779"/>
                  </a:lnTo>
                  <a:lnTo>
                    <a:pt x="95398" y="59921"/>
                  </a:lnTo>
                  <a:lnTo>
                    <a:pt x="84634" y="67020"/>
                  </a:lnTo>
                  <a:lnTo>
                    <a:pt x="73952" y="72921"/>
                  </a:lnTo>
                  <a:lnTo>
                    <a:pt x="63325" y="78023"/>
                  </a:lnTo>
                  <a:lnTo>
                    <a:pt x="52734" y="82594"/>
                  </a:lnTo>
                  <a:lnTo>
                    <a:pt x="46843" y="89147"/>
                  </a:lnTo>
                  <a:lnTo>
                    <a:pt x="44083" y="97021"/>
                  </a:lnTo>
                  <a:lnTo>
                    <a:pt x="43412" y="105777"/>
                  </a:lnTo>
                  <a:lnTo>
                    <a:pt x="47640" y="112782"/>
                  </a:lnTo>
                  <a:lnTo>
                    <a:pt x="55132" y="118621"/>
                  </a:lnTo>
                  <a:lnTo>
                    <a:pt x="64802" y="123682"/>
                  </a:lnTo>
                  <a:lnTo>
                    <a:pt x="74754" y="128225"/>
                  </a:lnTo>
                  <a:lnTo>
                    <a:pt x="84895" y="132422"/>
                  </a:lnTo>
                  <a:lnTo>
                    <a:pt x="95161" y="136389"/>
                  </a:lnTo>
                  <a:lnTo>
                    <a:pt x="115917" y="143913"/>
                  </a:lnTo>
                  <a:lnTo>
                    <a:pt x="126360" y="147555"/>
                  </a:lnTo>
                  <a:lnTo>
                    <a:pt x="137997" y="149984"/>
                  </a:lnTo>
                  <a:lnTo>
                    <a:pt x="150429" y="151602"/>
                  </a:lnTo>
                  <a:lnTo>
                    <a:pt x="163392" y="152682"/>
                  </a:lnTo>
                  <a:lnTo>
                    <a:pt x="175539" y="154570"/>
                  </a:lnTo>
                  <a:lnTo>
                    <a:pt x="187144" y="156997"/>
                  </a:lnTo>
                  <a:lnTo>
                    <a:pt x="220870" y="16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25714" y="3470807"/>
            <a:ext cx="3935765" cy="2913376"/>
            <a:chOff x="725714" y="3470807"/>
            <a:chExt cx="3935765" cy="2913376"/>
          </a:xfrm>
        </p:grpSpPr>
        <p:sp>
          <p:nvSpPr>
            <p:cNvPr id="77" name="Freeform 76"/>
            <p:cNvSpPr/>
            <p:nvPr/>
          </p:nvSpPr>
          <p:spPr>
            <a:xfrm>
              <a:off x="2618882" y="3702844"/>
              <a:ext cx="136729" cy="9869"/>
            </a:xfrm>
            <a:custGeom>
              <a:avLst/>
              <a:gdLst/>
              <a:ahLst/>
              <a:cxnLst/>
              <a:rect l="0" t="0" r="0" b="0"/>
              <a:pathLst>
                <a:path w="136729" h="9869">
                  <a:moveTo>
                    <a:pt x="0" y="9868"/>
                  </a:moveTo>
                  <a:lnTo>
                    <a:pt x="16750" y="4284"/>
                  </a:lnTo>
                  <a:lnTo>
                    <a:pt x="26358" y="2639"/>
                  </a:lnTo>
                  <a:lnTo>
                    <a:pt x="37439" y="1543"/>
                  </a:lnTo>
                  <a:lnTo>
                    <a:pt x="49500" y="812"/>
                  </a:lnTo>
                  <a:lnTo>
                    <a:pt x="75367" y="0"/>
                  </a:lnTo>
                  <a:lnTo>
                    <a:pt x="136728" y="98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850269" y="3618053"/>
              <a:ext cx="157765" cy="210353"/>
            </a:xfrm>
            <a:custGeom>
              <a:avLst/>
              <a:gdLst/>
              <a:ahLst/>
              <a:cxnLst/>
              <a:rect l="0" t="0" r="0" b="0"/>
              <a:pathLst>
                <a:path w="157765" h="210353">
                  <a:moveTo>
                    <a:pt x="0" y="0"/>
                  </a:moveTo>
                  <a:lnTo>
                    <a:pt x="22333" y="0"/>
                  </a:lnTo>
                  <a:lnTo>
                    <a:pt x="32418" y="1169"/>
                  </a:lnTo>
                  <a:lnTo>
                    <a:pt x="42647" y="3117"/>
                  </a:lnTo>
                  <a:lnTo>
                    <a:pt x="52972" y="5584"/>
                  </a:lnTo>
                  <a:lnTo>
                    <a:pt x="63362" y="9566"/>
                  </a:lnTo>
                  <a:lnTo>
                    <a:pt x="73794" y="14558"/>
                  </a:lnTo>
                  <a:lnTo>
                    <a:pt x="84254" y="20223"/>
                  </a:lnTo>
                  <a:lnTo>
                    <a:pt x="92397" y="27505"/>
                  </a:lnTo>
                  <a:lnTo>
                    <a:pt x="98994" y="35866"/>
                  </a:lnTo>
                  <a:lnTo>
                    <a:pt x="104560" y="44946"/>
                  </a:lnTo>
                  <a:lnTo>
                    <a:pt x="108271" y="55674"/>
                  </a:lnTo>
                  <a:lnTo>
                    <a:pt x="110745" y="67500"/>
                  </a:lnTo>
                  <a:lnTo>
                    <a:pt x="112395" y="80059"/>
                  </a:lnTo>
                  <a:lnTo>
                    <a:pt x="112325" y="91937"/>
                  </a:lnTo>
                  <a:lnTo>
                    <a:pt x="111111" y="103362"/>
                  </a:lnTo>
                  <a:lnTo>
                    <a:pt x="109132" y="114485"/>
                  </a:lnTo>
                  <a:lnTo>
                    <a:pt x="105476" y="125405"/>
                  </a:lnTo>
                  <a:lnTo>
                    <a:pt x="100702" y="136192"/>
                  </a:lnTo>
                  <a:lnTo>
                    <a:pt x="95181" y="146888"/>
                  </a:lnTo>
                  <a:lnTo>
                    <a:pt x="89164" y="156357"/>
                  </a:lnTo>
                  <a:lnTo>
                    <a:pt x="82815" y="165007"/>
                  </a:lnTo>
                  <a:lnTo>
                    <a:pt x="76245" y="173110"/>
                  </a:lnTo>
                  <a:lnTo>
                    <a:pt x="67191" y="177344"/>
                  </a:lnTo>
                  <a:lnTo>
                    <a:pt x="56480" y="178998"/>
                  </a:lnTo>
                  <a:lnTo>
                    <a:pt x="44665" y="178932"/>
                  </a:lnTo>
                  <a:lnTo>
                    <a:pt x="35619" y="175382"/>
                  </a:lnTo>
                  <a:lnTo>
                    <a:pt x="28421" y="169509"/>
                  </a:lnTo>
                  <a:lnTo>
                    <a:pt x="22453" y="162089"/>
                  </a:lnTo>
                  <a:lnTo>
                    <a:pt x="20812" y="154804"/>
                  </a:lnTo>
                  <a:lnTo>
                    <a:pt x="22055" y="147610"/>
                  </a:lnTo>
                  <a:lnTo>
                    <a:pt x="25221" y="140478"/>
                  </a:lnTo>
                  <a:lnTo>
                    <a:pt x="30837" y="136891"/>
                  </a:lnTo>
                  <a:lnTo>
                    <a:pt x="38087" y="135669"/>
                  </a:lnTo>
                  <a:lnTo>
                    <a:pt x="46427" y="136022"/>
                  </a:lnTo>
                  <a:lnTo>
                    <a:pt x="56661" y="138595"/>
                  </a:lnTo>
                  <a:lnTo>
                    <a:pt x="68158" y="142648"/>
                  </a:lnTo>
                  <a:lnTo>
                    <a:pt x="80497" y="147686"/>
                  </a:lnTo>
                  <a:lnTo>
                    <a:pt x="91061" y="154552"/>
                  </a:lnTo>
                  <a:lnTo>
                    <a:pt x="100440" y="162634"/>
                  </a:lnTo>
                  <a:lnTo>
                    <a:pt x="109030" y="171529"/>
                  </a:lnTo>
                  <a:lnTo>
                    <a:pt x="118263" y="179795"/>
                  </a:lnTo>
                  <a:lnTo>
                    <a:pt x="127924" y="187644"/>
                  </a:lnTo>
                  <a:lnTo>
                    <a:pt x="157764" y="210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061487" y="3597018"/>
              <a:ext cx="100020" cy="170967"/>
            </a:xfrm>
            <a:custGeom>
              <a:avLst/>
              <a:gdLst/>
              <a:ahLst/>
              <a:cxnLst/>
              <a:rect l="0" t="0" r="0" b="0"/>
              <a:pathLst>
                <a:path w="100020" h="170967">
                  <a:moveTo>
                    <a:pt x="20169" y="31553"/>
                  </a:moveTo>
                  <a:lnTo>
                    <a:pt x="9002" y="42720"/>
                  </a:lnTo>
                  <a:lnTo>
                    <a:pt x="5712" y="50684"/>
                  </a:lnTo>
                  <a:lnTo>
                    <a:pt x="3520" y="60668"/>
                  </a:lnTo>
                  <a:lnTo>
                    <a:pt x="2057" y="71998"/>
                  </a:lnTo>
                  <a:lnTo>
                    <a:pt x="1083" y="85394"/>
                  </a:lnTo>
                  <a:lnTo>
                    <a:pt x="433" y="100169"/>
                  </a:lnTo>
                  <a:lnTo>
                    <a:pt x="0" y="115861"/>
                  </a:lnTo>
                  <a:lnTo>
                    <a:pt x="2048" y="128660"/>
                  </a:lnTo>
                  <a:lnTo>
                    <a:pt x="5751" y="139530"/>
                  </a:lnTo>
                  <a:lnTo>
                    <a:pt x="10557" y="149114"/>
                  </a:lnTo>
                  <a:lnTo>
                    <a:pt x="17267" y="156672"/>
                  </a:lnTo>
                  <a:lnTo>
                    <a:pt x="25246" y="162880"/>
                  </a:lnTo>
                  <a:lnTo>
                    <a:pt x="34071" y="168186"/>
                  </a:lnTo>
                  <a:lnTo>
                    <a:pt x="43460" y="170555"/>
                  </a:lnTo>
                  <a:lnTo>
                    <a:pt x="53226" y="170966"/>
                  </a:lnTo>
                  <a:lnTo>
                    <a:pt x="63242" y="170071"/>
                  </a:lnTo>
                  <a:lnTo>
                    <a:pt x="72257" y="164800"/>
                  </a:lnTo>
                  <a:lnTo>
                    <a:pt x="80604" y="156612"/>
                  </a:lnTo>
                  <a:lnTo>
                    <a:pt x="88506" y="146478"/>
                  </a:lnTo>
                  <a:lnTo>
                    <a:pt x="93774" y="135048"/>
                  </a:lnTo>
                  <a:lnTo>
                    <a:pt x="97286" y="122753"/>
                  </a:lnTo>
                  <a:lnTo>
                    <a:pt x="99627" y="109882"/>
                  </a:lnTo>
                  <a:lnTo>
                    <a:pt x="100019" y="97796"/>
                  </a:lnTo>
                  <a:lnTo>
                    <a:pt x="99112" y="86233"/>
                  </a:lnTo>
                  <a:lnTo>
                    <a:pt x="97339" y="75018"/>
                  </a:lnTo>
                  <a:lnTo>
                    <a:pt x="93819" y="64036"/>
                  </a:lnTo>
                  <a:lnTo>
                    <a:pt x="89136" y="53208"/>
                  </a:lnTo>
                  <a:lnTo>
                    <a:pt x="83676" y="42484"/>
                  </a:lnTo>
                  <a:lnTo>
                    <a:pt x="77699" y="32997"/>
                  </a:lnTo>
                  <a:lnTo>
                    <a:pt x="71377" y="24335"/>
                  </a:lnTo>
                  <a:lnTo>
                    <a:pt x="201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197349" y="3622512"/>
              <a:ext cx="199836" cy="142789"/>
            </a:xfrm>
            <a:custGeom>
              <a:avLst/>
              <a:gdLst/>
              <a:ahLst/>
              <a:cxnLst/>
              <a:rect l="0" t="0" r="0" b="0"/>
              <a:pathLst>
                <a:path w="199836" h="142789">
                  <a:moveTo>
                    <a:pt x="0" y="6059"/>
                  </a:moveTo>
                  <a:lnTo>
                    <a:pt x="16751" y="476"/>
                  </a:lnTo>
                  <a:lnTo>
                    <a:pt x="25191" y="0"/>
                  </a:lnTo>
                  <a:lnTo>
                    <a:pt x="34323" y="851"/>
                  </a:lnTo>
                  <a:lnTo>
                    <a:pt x="43918" y="2587"/>
                  </a:lnTo>
                  <a:lnTo>
                    <a:pt x="53820" y="4913"/>
                  </a:lnTo>
                  <a:lnTo>
                    <a:pt x="63927" y="7632"/>
                  </a:lnTo>
                  <a:lnTo>
                    <a:pt x="74171" y="10614"/>
                  </a:lnTo>
                  <a:lnTo>
                    <a:pt x="79832" y="16107"/>
                  </a:lnTo>
                  <a:lnTo>
                    <a:pt x="82437" y="23275"/>
                  </a:lnTo>
                  <a:lnTo>
                    <a:pt x="83005" y="31560"/>
                  </a:lnTo>
                  <a:lnTo>
                    <a:pt x="79878" y="39420"/>
                  </a:lnTo>
                  <a:lnTo>
                    <a:pt x="74287" y="46998"/>
                  </a:lnTo>
                  <a:lnTo>
                    <a:pt x="45708" y="75953"/>
                  </a:lnTo>
                  <a:lnTo>
                    <a:pt x="45664" y="81870"/>
                  </a:lnTo>
                  <a:lnTo>
                    <a:pt x="50309" y="86984"/>
                  </a:lnTo>
                  <a:lnTo>
                    <a:pt x="58081" y="91562"/>
                  </a:lnTo>
                  <a:lnTo>
                    <a:pt x="69105" y="95782"/>
                  </a:lnTo>
                  <a:lnTo>
                    <a:pt x="82297" y="99764"/>
                  </a:lnTo>
                  <a:lnTo>
                    <a:pt x="96935" y="103588"/>
                  </a:lnTo>
                  <a:lnTo>
                    <a:pt x="122549" y="110953"/>
                  </a:lnTo>
                  <a:lnTo>
                    <a:pt x="156679" y="121669"/>
                  </a:lnTo>
                  <a:lnTo>
                    <a:pt x="199835" y="1427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25714" y="4070310"/>
              <a:ext cx="3912548" cy="42068"/>
            </a:xfrm>
            <a:custGeom>
              <a:avLst/>
              <a:gdLst/>
              <a:ahLst/>
              <a:cxnLst/>
              <a:rect l="0" t="0" r="0" b="0"/>
              <a:pathLst>
                <a:path w="3912548" h="42068">
                  <a:moveTo>
                    <a:pt x="0" y="0"/>
                  </a:moveTo>
                  <a:lnTo>
                    <a:pt x="16750" y="5583"/>
                  </a:lnTo>
                  <a:lnTo>
                    <a:pt x="27527" y="7228"/>
                  </a:lnTo>
                  <a:lnTo>
                    <a:pt x="40555" y="8325"/>
                  </a:lnTo>
                  <a:lnTo>
                    <a:pt x="70612" y="9543"/>
                  </a:lnTo>
                  <a:lnTo>
                    <a:pt x="121553" y="9060"/>
                  </a:lnTo>
                  <a:lnTo>
                    <a:pt x="140635" y="7209"/>
                  </a:lnTo>
                  <a:lnTo>
                    <a:pt x="160368" y="4806"/>
                  </a:lnTo>
                  <a:lnTo>
                    <a:pt x="180535" y="3204"/>
                  </a:lnTo>
                  <a:lnTo>
                    <a:pt x="200992" y="2136"/>
                  </a:lnTo>
                  <a:lnTo>
                    <a:pt x="243588" y="949"/>
                  </a:lnTo>
                  <a:lnTo>
                    <a:pt x="550264" y="1"/>
                  </a:lnTo>
                  <a:lnTo>
                    <a:pt x="564340" y="1169"/>
                  </a:lnTo>
                  <a:lnTo>
                    <a:pt x="578398" y="3117"/>
                  </a:lnTo>
                  <a:lnTo>
                    <a:pt x="592445" y="5584"/>
                  </a:lnTo>
                  <a:lnTo>
                    <a:pt x="607652" y="7228"/>
                  </a:lnTo>
                  <a:lnTo>
                    <a:pt x="623634" y="8325"/>
                  </a:lnTo>
                  <a:lnTo>
                    <a:pt x="655804" y="9543"/>
                  </a:lnTo>
                  <a:lnTo>
                    <a:pt x="765398" y="10460"/>
                  </a:lnTo>
                  <a:lnTo>
                    <a:pt x="795940" y="11660"/>
                  </a:lnTo>
                  <a:lnTo>
                    <a:pt x="812264" y="13617"/>
                  </a:lnTo>
                  <a:lnTo>
                    <a:pt x="828990" y="16090"/>
                  </a:lnTo>
                  <a:lnTo>
                    <a:pt x="845984" y="17738"/>
                  </a:lnTo>
                  <a:lnTo>
                    <a:pt x="863157" y="18838"/>
                  </a:lnTo>
                  <a:lnTo>
                    <a:pt x="896650" y="20059"/>
                  </a:lnTo>
                  <a:lnTo>
                    <a:pt x="976134" y="20907"/>
                  </a:lnTo>
                  <a:lnTo>
                    <a:pt x="994331" y="22118"/>
                  </a:lnTo>
                  <a:lnTo>
                    <a:pt x="1013474" y="24095"/>
                  </a:lnTo>
                  <a:lnTo>
                    <a:pt x="1033248" y="26581"/>
                  </a:lnTo>
                  <a:lnTo>
                    <a:pt x="1052273" y="28239"/>
                  </a:lnTo>
                  <a:lnTo>
                    <a:pt x="1070800" y="29343"/>
                  </a:lnTo>
                  <a:lnTo>
                    <a:pt x="1106967" y="30571"/>
                  </a:lnTo>
                  <a:lnTo>
                    <a:pt x="1222182" y="31496"/>
                  </a:lnTo>
                  <a:lnTo>
                    <a:pt x="2536335" y="31553"/>
                  </a:lnTo>
                  <a:lnTo>
                    <a:pt x="2555670" y="32722"/>
                  </a:lnTo>
                  <a:lnTo>
                    <a:pt x="2574403" y="34670"/>
                  </a:lnTo>
                  <a:lnTo>
                    <a:pt x="2592735" y="37136"/>
                  </a:lnTo>
                  <a:lnTo>
                    <a:pt x="2611969" y="38781"/>
                  </a:lnTo>
                  <a:lnTo>
                    <a:pt x="2631802" y="39878"/>
                  </a:lnTo>
                  <a:lnTo>
                    <a:pt x="2671369" y="41096"/>
                  </a:lnTo>
                  <a:lnTo>
                    <a:pt x="2787063" y="41985"/>
                  </a:lnTo>
                  <a:lnTo>
                    <a:pt x="2936347" y="42067"/>
                  </a:lnTo>
                  <a:lnTo>
                    <a:pt x="2955568" y="40900"/>
                  </a:lnTo>
                  <a:lnTo>
                    <a:pt x="2974225" y="38953"/>
                  </a:lnTo>
                  <a:lnTo>
                    <a:pt x="2992506" y="36487"/>
                  </a:lnTo>
                  <a:lnTo>
                    <a:pt x="3010537" y="34842"/>
                  </a:lnTo>
                  <a:lnTo>
                    <a:pt x="3028400" y="33746"/>
                  </a:lnTo>
                  <a:lnTo>
                    <a:pt x="3063830" y="32527"/>
                  </a:lnTo>
                  <a:lnTo>
                    <a:pt x="3169276" y="32807"/>
                  </a:lnTo>
                  <a:lnTo>
                    <a:pt x="3186815" y="34727"/>
                  </a:lnTo>
                  <a:lnTo>
                    <a:pt x="3204350" y="37174"/>
                  </a:lnTo>
                  <a:lnTo>
                    <a:pt x="3220714" y="38807"/>
                  </a:lnTo>
                  <a:lnTo>
                    <a:pt x="3236299" y="39895"/>
                  </a:lnTo>
                  <a:lnTo>
                    <a:pt x="3267248" y="41104"/>
                  </a:lnTo>
                  <a:lnTo>
                    <a:pt x="3383742" y="42014"/>
                  </a:lnTo>
                  <a:lnTo>
                    <a:pt x="3413414" y="40877"/>
                  </a:lnTo>
                  <a:lnTo>
                    <a:pt x="3427870" y="38938"/>
                  </a:lnTo>
                  <a:lnTo>
                    <a:pt x="3442183" y="36476"/>
                  </a:lnTo>
                  <a:lnTo>
                    <a:pt x="3456399" y="34835"/>
                  </a:lnTo>
                  <a:lnTo>
                    <a:pt x="3470551" y="33741"/>
                  </a:lnTo>
                  <a:lnTo>
                    <a:pt x="3499909" y="32526"/>
                  </a:lnTo>
                  <a:lnTo>
                    <a:pt x="3532434" y="31985"/>
                  </a:lnTo>
                  <a:lnTo>
                    <a:pt x="3551625" y="30673"/>
                  </a:lnTo>
                  <a:lnTo>
                    <a:pt x="3572599" y="28629"/>
                  </a:lnTo>
                  <a:lnTo>
                    <a:pt x="3594762" y="26098"/>
                  </a:lnTo>
                  <a:lnTo>
                    <a:pt x="3616550" y="24410"/>
                  </a:lnTo>
                  <a:lnTo>
                    <a:pt x="3638086" y="23286"/>
                  </a:lnTo>
                  <a:lnTo>
                    <a:pt x="3678376" y="22035"/>
                  </a:lnTo>
                  <a:lnTo>
                    <a:pt x="3762582" y="21167"/>
                  </a:lnTo>
                  <a:lnTo>
                    <a:pt x="3777511" y="19955"/>
                  </a:lnTo>
                  <a:lnTo>
                    <a:pt x="3790970" y="17978"/>
                  </a:lnTo>
                  <a:lnTo>
                    <a:pt x="3803449" y="15491"/>
                  </a:lnTo>
                  <a:lnTo>
                    <a:pt x="3829779" y="15845"/>
                  </a:lnTo>
                  <a:lnTo>
                    <a:pt x="3843345" y="17575"/>
                  </a:lnTo>
                  <a:lnTo>
                    <a:pt x="3857063" y="18729"/>
                  </a:lnTo>
                  <a:lnTo>
                    <a:pt x="3870883" y="19497"/>
                  </a:lnTo>
                  <a:lnTo>
                    <a:pt x="3912547" y="21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48778" y="40913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345424" y="34708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335881" y="3502360"/>
              <a:ext cx="472318" cy="2881823"/>
            </a:xfrm>
            <a:custGeom>
              <a:avLst/>
              <a:gdLst/>
              <a:ahLst/>
              <a:cxnLst/>
              <a:rect l="0" t="0" r="0" b="0"/>
              <a:pathLst>
                <a:path w="472318" h="2881823">
                  <a:moveTo>
                    <a:pt x="9543" y="0"/>
                  </a:moveTo>
                  <a:lnTo>
                    <a:pt x="3960" y="16750"/>
                  </a:lnTo>
                  <a:lnTo>
                    <a:pt x="0" y="63384"/>
                  </a:lnTo>
                  <a:lnTo>
                    <a:pt x="483" y="108505"/>
                  </a:lnTo>
                  <a:lnTo>
                    <a:pt x="13702" y="184085"/>
                  </a:lnTo>
                  <a:lnTo>
                    <a:pt x="27548" y="253465"/>
                  </a:lnTo>
                  <a:lnTo>
                    <a:pt x="41753" y="339770"/>
                  </a:lnTo>
                  <a:lnTo>
                    <a:pt x="54925" y="386985"/>
                  </a:lnTo>
                  <a:lnTo>
                    <a:pt x="65940" y="417404"/>
                  </a:lnTo>
                  <a:lnTo>
                    <a:pt x="78711" y="467380"/>
                  </a:lnTo>
                  <a:lnTo>
                    <a:pt x="89897" y="519194"/>
                  </a:lnTo>
                  <a:lnTo>
                    <a:pt x="104146" y="592166"/>
                  </a:lnTo>
                  <a:lnTo>
                    <a:pt x="128739" y="727362"/>
                  </a:lnTo>
                  <a:lnTo>
                    <a:pt x="138869" y="771634"/>
                  </a:lnTo>
                  <a:lnTo>
                    <a:pt x="151162" y="817409"/>
                  </a:lnTo>
                  <a:lnTo>
                    <a:pt x="164416" y="861126"/>
                  </a:lnTo>
                  <a:lnTo>
                    <a:pt x="174982" y="907044"/>
                  </a:lnTo>
                  <a:lnTo>
                    <a:pt x="191287" y="997594"/>
                  </a:lnTo>
                  <a:lnTo>
                    <a:pt x="202199" y="1067393"/>
                  </a:lnTo>
                  <a:lnTo>
                    <a:pt x="212420" y="1112464"/>
                  </a:lnTo>
                  <a:lnTo>
                    <a:pt x="223584" y="1157037"/>
                  </a:lnTo>
                  <a:lnTo>
                    <a:pt x="236440" y="1228122"/>
                  </a:lnTo>
                  <a:lnTo>
                    <a:pt x="254824" y="1349899"/>
                  </a:lnTo>
                  <a:lnTo>
                    <a:pt x="265024" y="1395787"/>
                  </a:lnTo>
                  <a:lnTo>
                    <a:pt x="276180" y="1440722"/>
                  </a:lnTo>
                  <a:lnTo>
                    <a:pt x="289030" y="1512011"/>
                  </a:lnTo>
                  <a:lnTo>
                    <a:pt x="307412" y="1633863"/>
                  </a:lnTo>
                  <a:lnTo>
                    <a:pt x="317612" y="1682873"/>
                  </a:lnTo>
                  <a:lnTo>
                    <a:pt x="328768" y="1731923"/>
                  </a:lnTo>
                  <a:lnTo>
                    <a:pt x="341618" y="1804360"/>
                  </a:lnTo>
                  <a:lnTo>
                    <a:pt x="352827" y="1871918"/>
                  </a:lnTo>
                  <a:lnTo>
                    <a:pt x="402199" y="2177100"/>
                  </a:lnTo>
                  <a:lnTo>
                    <a:pt x="408995" y="2260106"/>
                  </a:lnTo>
                  <a:lnTo>
                    <a:pt x="417263" y="2333981"/>
                  </a:lnTo>
                  <a:lnTo>
                    <a:pt x="426633" y="2421263"/>
                  </a:lnTo>
                  <a:lnTo>
                    <a:pt x="429930" y="2509779"/>
                  </a:lnTo>
                  <a:lnTo>
                    <a:pt x="433301" y="2566210"/>
                  </a:lnTo>
                  <a:lnTo>
                    <a:pt x="440950" y="2652025"/>
                  </a:lnTo>
                  <a:lnTo>
                    <a:pt x="455274" y="2741335"/>
                  </a:lnTo>
                  <a:lnTo>
                    <a:pt x="469265" y="2809436"/>
                  </a:lnTo>
                  <a:lnTo>
                    <a:pt x="472317" y="2881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93167" y="4186004"/>
              <a:ext cx="31554" cy="305011"/>
            </a:xfrm>
            <a:custGeom>
              <a:avLst/>
              <a:gdLst/>
              <a:ahLst/>
              <a:cxnLst/>
              <a:rect l="0" t="0" r="0" b="0"/>
              <a:pathLst>
                <a:path w="31554" h="305011">
                  <a:moveTo>
                    <a:pt x="0" y="0"/>
                  </a:moveTo>
                  <a:lnTo>
                    <a:pt x="5584" y="16750"/>
                  </a:lnTo>
                  <a:lnTo>
                    <a:pt x="7228" y="27527"/>
                  </a:lnTo>
                  <a:lnTo>
                    <a:pt x="8325" y="40555"/>
                  </a:lnTo>
                  <a:lnTo>
                    <a:pt x="9056" y="55084"/>
                  </a:lnTo>
                  <a:lnTo>
                    <a:pt x="9868" y="83692"/>
                  </a:lnTo>
                  <a:lnTo>
                    <a:pt x="10085" y="97865"/>
                  </a:lnTo>
                  <a:lnTo>
                    <a:pt x="11398" y="111988"/>
                  </a:lnTo>
                  <a:lnTo>
                    <a:pt x="13442" y="126078"/>
                  </a:lnTo>
                  <a:lnTo>
                    <a:pt x="15973" y="140146"/>
                  </a:lnTo>
                  <a:lnTo>
                    <a:pt x="17660" y="155367"/>
                  </a:lnTo>
                  <a:lnTo>
                    <a:pt x="18785" y="171358"/>
                  </a:lnTo>
                  <a:lnTo>
                    <a:pt x="19535" y="187862"/>
                  </a:lnTo>
                  <a:lnTo>
                    <a:pt x="21204" y="203539"/>
                  </a:lnTo>
                  <a:lnTo>
                    <a:pt x="23485" y="218665"/>
                  </a:lnTo>
                  <a:lnTo>
                    <a:pt x="26174" y="233423"/>
                  </a:lnTo>
                  <a:lnTo>
                    <a:pt x="27967" y="247936"/>
                  </a:lnTo>
                  <a:lnTo>
                    <a:pt x="29162" y="262287"/>
                  </a:lnTo>
                  <a:lnTo>
                    <a:pt x="31553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071966" y="4249109"/>
              <a:ext cx="132030" cy="276465"/>
            </a:xfrm>
            <a:custGeom>
              <a:avLst/>
              <a:gdLst/>
              <a:ahLst/>
              <a:cxnLst/>
              <a:rect l="0" t="0" r="0" b="0"/>
              <a:pathLst>
                <a:path w="132030" h="276465">
                  <a:moveTo>
                    <a:pt x="0" y="0"/>
                  </a:moveTo>
                  <a:lnTo>
                    <a:pt x="0" y="107950"/>
                  </a:lnTo>
                  <a:lnTo>
                    <a:pt x="1169" y="122217"/>
                  </a:lnTo>
                  <a:lnTo>
                    <a:pt x="3117" y="136403"/>
                  </a:lnTo>
                  <a:lnTo>
                    <a:pt x="5584" y="150536"/>
                  </a:lnTo>
                  <a:lnTo>
                    <a:pt x="8397" y="164631"/>
                  </a:lnTo>
                  <a:lnTo>
                    <a:pt x="14639" y="192759"/>
                  </a:lnTo>
                  <a:lnTo>
                    <a:pt x="17940" y="205635"/>
                  </a:lnTo>
                  <a:lnTo>
                    <a:pt x="21309" y="217725"/>
                  </a:lnTo>
                  <a:lnTo>
                    <a:pt x="24724" y="229291"/>
                  </a:lnTo>
                  <a:lnTo>
                    <a:pt x="29338" y="239339"/>
                  </a:lnTo>
                  <a:lnTo>
                    <a:pt x="34751" y="248375"/>
                  </a:lnTo>
                  <a:lnTo>
                    <a:pt x="40697" y="256736"/>
                  </a:lnTo>
                  <a:lnTo>
                    <a:pt x="48166" y="263478"/>
                  </a:lnTo>
                  <a:lnTo>
                    <a:pt x="56652" y="269142"/>
                  </a:lnTo>
                  <a:lnTo>
                    <a:pt x="65815" y="274087"/>
                  </a:lnTo>
                  <a:lnTo>
                    <a:pt x="75430" y="276214"/>
                  </a:lnTo>
                  <a:lnTo>
                    <a:pt x="85345" y="276464"/>
                  </a:lnTo>
                  <a:lnTo>
                    <a:pt x="95461" y="275462"/>
                  </a:lnTo>
                  <a:lnTo>
                    <a:pt x="104543" y="270119"/>
                  </a:lnTo>
                  <a:lnTo>
                    <a:pt x="112934" y="261883"/>
                  </a:lnTo>
                  <a:lnTo>
                    <a:pt x="120866" y="251718"/>
                  </a:lnTo>
                  <a:lnTo>
                    <a:pt x="126154" y="239098"/>
                  </a:lnTo>
                  <a:lnTo>
                    <a:pt x="129679" y="224842"/>
                  </a:lnTo>
                  <a:lnTo>
                    <a:pt x="132029" y="209494"/>
                  </a:lnTo>
                  <a:lnTo>
                    <a:pt x="130090" y="198094"/>
                  </a:lnTo>
                  <a:lnTo>
                    <a:pt x="125291" y="189325"/>
                  </a:lnTo>
                  <a:lnTo>
                    <a:pt x="118586" y="182311"/>
                  </a:lnTo>
                  <a:lnTo>
                    <a:pt x="110611" y="178803"/>
                  </a:lnTo>
                  <a:lnTo>
                    <a:pt x="101787" y="177633"/>
                  </a:lnTo>
                  <a:lnTo>
                    <a:pt x="92399" y="178022"/>
                  </a:lnTo>
                  <a:lnTo>
                    <a:pt x="83804" y="181787"/>
                  </a:lnTo>
                  <a:lnTo>
                    <a:pt x="75736" y="187803"/>
                  </a:lnTo>
                  <a:lnTo>
                    <a:pt x="68020" y="195319"/>
                  </a:lnTo>
                  <a:lnTo>
                    <a:pt x="62876" y="205005"/>
                  </a:lnTo>
                  <a:lnTo>
                    <a:pt x="59447" y="216136"/>
                  </a:lnTo>
                  <a:lnTo>
                    <a:pt x="52588" y="2524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376977" y="4385838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0"/>
                  </a:moveTo>
                  <a:lnTo>
                    <a:pt x="22333" y="0"/>
                  </a:lnTo>
                  <a:lnTo>
                    <a:pt x="32418" y="1169"/>
                  </a:lnTo>
                  <a:lnTo>
                    <a:pt x="42647" y="3116"/>
                  </a:lnTo>
                  <a:lnTo>
                    <a:pt x="52972" y="5583"/>
                  </a:lnTo>
                  <a:lnTo>
                    <a:pt x="64530" y="7228"/>
                  </a:lnTo>
                  <a:lnTo>
                    <a:pt x="76910" y="8325"/>
                  </a:lnTo>
                  <a:lnTo>
                    <a:pt x="115693" y="10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408530" y="4480497"/>
              <a:ext cx="105177" cy="1"/>
            </a:xfrm>
            <a:custGeom>
              <a:avLst/>
              <a:gdLst/>
              <a:ahLst/>
              <a:cxnLst/>
              <a:rect l="0" t="0" r="0" b="0"/>
              <a:pathLst>
                <a:path w="105177" h="1">
                  <a:moveTo>
                    <a:pt x="0" y="0"/>
                  </a:move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681987" y="4249109"/>
              <a:ext cx="115695" cy="157765"/>
            </a:xfrm>
            <a:custGeom>
              <a:avLst/>
              <a:gdLst/>
              <a:ahLst/>
              <a:cxnLst/>
              <a:rect l="0" t="0" r="0" b="0"/>
              <a:pathLst>
                <a:path w="115695" h="157765">
                  <a:moveTo>
                    <a:pt x="0" y="0"/>
                  </a:moveTo>
                  <a:lnTo>
                    <a:pt x="5584" y="16751"/>
                  </a:lnTo>
                  <a:lnTo>
                    <a:pt x="6060" y="25191"/>
                  </a:lnTo>
                  <a:lnTo>
                    <a:pt x="5209" y="34323"/>
                  </a:lnTo>
                  <a:lnTo>
                    <a:pt x="3472" y="43917"/>
                  </a:lnTo>
                  <a:lnTo>
                    <a:pt x="2315" y="54988"/>
                  </a:lnTo>
                  <a:lnTo>
                    <a:pt x="1543" y="67043"/>
                  </a:lnTo>
                  <a:lnTo>
                    <a:pt x="1029" y="79754"/>
                  </a:lnTo>
                  <a:lnTo>
                    <a:pt x="3023" y="90566"/>
                  </a:lnTo>
                  <a:lnTo>
                    <a:pt x="6690" y="100110"/>
                  </a:lnTo>
                  <a:lnTo>
                    <a:pt x="11472" y="108811"/>
                  </a:lnTo>
                  <a:lnTo>
                    <a:pt x="18166" y="115779"/>
                  </a:lnTo>
                  <a:lnTo>
                    <a:pt x="26134" y="121594"/>
                  </a:lnTo>
                  <a:lnTo>
                    <a:pt x="34952" y="126639"/>
                  </a:lnTo>
                  <a:lnTo>
                    <a:pt x="44337" y="131171"/>
                  </a:lnTo>
                  <a:lnTo>
                    <a:pt x="54099" y="135361"/>
                  </a:lnTo>
                  <a:lnTo>
                    <a:pt x="64113" y="139323"/>
                  </a:lnTo>
                  <a:lnTo>
                    <a:pt x="84589" y="146841"/>
                  </a:lnTo>
                  <a:lnTo>
                    <a:pt x="115694" y="157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808198" y="4280662"/>
              <a:ext cx="31554" cy="283976"/>
            </a:xfrm>
            <a:custGeom>
              <a:avLst/>
              <a:gdLst/>
              <a:ahLst/>
              <a:cxnLst/>
              <a:rect l="0" t="0" r="0" b="0"/>
              <a:pathLst>
                <a:path w="31554" h="283976">
                  <a:moveTo>
                    <a:pt x="0" y="0"/>
                  </a:moveTo>
                  <a:lnTo>
                    <a:pt x="0" y="113533"/>
                  </a:lnTo>
                  <a:lnTo>
                    <a:pt x="1169" y="129445"/>
                  </a:lnTo>
                  <a:lnTo>
                    <a:pt x="3117" y="144728"/>
                  </a:lnTo>
                  <a:lnTo>
                    <a:pt x="5584" y="159591"/>
                  </a:lnTo>
                  <a:lnTo>
                    <a:pt x="7228" y="174174"/>
                  </a:lnTo>
                  <a:lnTo>
                    <a:pt x="8325" y="188571"/>
                  </a:lnTo>
                  <a:lnTo>
                    <a:pt x="9056" y="202843"/>
                  </a:lnTo>
                  <a:lnTo>
                    <a:pt x="10712" y="215863"/>
                  </a:lnTo>
                  <a:lnTo>
                    <a:pt x="12984" y="228050"/>
                  </a:lnTo>
                  <a:lnTo>
                    <a:pt x="31553" y="28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913374" y="4411620"/>
              <a:ext cx="220871" cy="184571"/>
            </a:xfrm>
            <a:custGeom>
              <a:avLst/>
              <a:gdLst/>
              <a:ahLst/>
              <a:cxnLst/>
              <a:rect l="0" t="0" r="0" b="0"/>
              <a:pathLst>
                <a:path w="220871" h="184571">
                  <a:moveTo>
                    <a:pt x="0" y="16288"/>
                  </a:moveTo>
                  <a:lnTo>
                    <a:pt x="16751" y="10705"/>
                  </a:lnTo>
                  <a:lnTo>
                    <a:pt x="26359" y="9060"/>
                  </a:lnTo>
                  <a:lnTo>
                    <a:pt x="37440" y="7964"/>
                  </a:lnTo>
                  <a:lnTo>
                    <a:pt x="49501" y="7233"/>
                  </a:lnTo>
                  <a:lnTo>
                    <a:pt x="62216" y="5577"/>
                  </a:lnTo>
                  <a:lnTo>
                    <a:pt x="75368" y="3304"/>
                  </a:lnTo>
                  <a:lnTo>
                    <a:pt x="88810" y="621"/>
                  </a:lnTo>
                  <a:lnTo>
                    <a:pt x="101277" y="0"/>
                  </a:lnTo>
                  <a:lnTo>
                    <a:pt x="113094" y="755"/>
                  </a:lnTo>
                  <a:lnTo>
                    <a:pt x="124478" y="2427"/>
                  </a:lnTo>
                  <a:lnTo>
                    <a:pt x="132068" y="9385"/>
                  </a:lnTo>
                  <a:lnTo>
                    <a:pt x="137127" y="19866"/>
                  </a:lnTo>
                  <a:lnTo>
                    <a:pt x="140500" y="32697"/>
                  </a:lnTo>
                  <a:lnTo>
                    <a:pt x="140412" y="45926"/>
                  </a:lnTo>
                  <a:lnTo>
                    <a:pt x="138016" y="59419"/>
                  </a:lnTo>
                  <a:lnTo>
                    <a:pt x="134081" y="73089"/>
                  </a:lnTo>
                  <a:lnTo>
                    <a:pt x="127952" y="84540"/>
                  </a:lnTo>
                  <a:lnTo>
                    <a:pt x="120360" y="94511"/>
                  </a:lnTo>
                  <a:lnTo>
                    <a:pt x="111793" y="103495"/>
                  </a:lnTo>
                  <a:lnTo>
                    <a:pt x="104913" y="112991"/>
                  </a:lnTo>
                  <a:lnTo>
                    <a:pt x="99158" y="122827"/>
                  </a:lnTo>
                  <a:lnTo>
                    <a:pt x="94152" y="132890"/>
                  </a:lnTo>
                  <a:lnTo>
                    <a:pt x="93152" y="141937"/>
                  </a:lnTo>
                  <a:lnTo>
                    <a:pt x="94823" y="150305"/>
                  </a:lnTo>
                  <a:lnTo>
                    <a:pt x="98274" y="158221"/>
                  </a:lnTo>
                  <a:lnTo>
                    <a:pt x="105250" y="163498"/>
                  </a:lnTo>
                  <a:lnTo>
                    <a:pt x="114574" y="167016"/>
                  </a:lnTo>
                  <a:lnTo>
                    <a:pt x="125465" y="169362"/>
                  </a:lnTo>
                  <a:lnTo>
                    <a:pt x="136231" y="172094"/>
                  </a:lnTo>
                  <a:lnTo>
                    <a:pt x="146915" y="175084"/>
                  </a:lnTo>
                  <a:lnTo>
                    <a:pt x="157543" y="178246"/>
                  </a:lnTo>
                  <a:lnTo>
                    <a:pt x="169303" y="180354"/>
                  </a:lnTo>
                  <a:lnTo>
                    <a:pt x="181817" y="181759"/>
                  </a:lnTo>
                  <a:lnTo>
                    <a:pt x="220870" y="184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18385" y="4448944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0"/>
                  </a:moveTo>
                  <a:lnTo>
                    <a:pt x="22333" y="5583"/>
                  </a:lnTo>
                  <a:lnTo>
                    <a:pt x="33587" y="7228"/>
                  </a:lnTo>
                  <a:lnTo>
                    <a:pt x="45764" y="8325"/>
                  </a:lnTo>
                  <a:lnTo>
                    <a:pt x="94658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07702" y="4345230"/>
              <a:ext cx="241905" cy="293032"/>
            </a:xfrm>
            <a:custGeom>
              <a:avLst/>
              <a:gdLst/>
              <a:ahLst/>
              <a:cxnLst/>
              <a:rect l="0" t="0" r="0" b="0"/>
              <a:pathLst>
                <a:path w="241905" h="293032">
                  <a:moveTo>
                    <a:pt x="0" y="9055"/>
                  </a:moveTo>
                  <a:lnTo>
                    <a:pt x="16750" y="3472"/>
                  </a:lnTo>
                  <a:lnTo>
                    <a:pt x="26358" y="1827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61047" y="681"/>
                  </a:lnTo>
                  <a:lnTo>
                    <a:pt x="72251" y="2304"/>
                  </a:lnTo>
                  <a:lnTo>
                    <a:pt x="83226" y="4554"/>
                  </a:lnTo>
                  <a:lnTo>
                    <a:pt x="94048" y="7223"/>
                  </a:lnTo>
                  <a:lnTo>
                    <a:pt x="104769" y="10171"/>
                  </a:lnTo>
                  <a:lnTo>
                    <a:pt x="115422" y="13305"/>
                  </a:lnTo>
                  <a:lnTo>
                    <a:pt x="126030" y="17731"/>
                  </a:lnTo>
                  <a:lnTo>
                    <a:pt x="136608" y="23020"/>
                  </a:lnTo>
                  <a:lnTo>
                    <a:pt x="147165" y="28882"/>
                  </a:lnTo>
                  <a:lnTo>
                    <a:pt x="156541" y="36297"/>
                  </a:lnTo>
                  <a:lnTo>
                    <a:pt x="165129" y="44745"/>
                  </a:lnTo>
                  <a:lnTo>
                    <a:pt x="173191" y="53884"/>
                  </a:lnTo>
                  <a:lnTo>
                    <a:pt x="179735" y="63482"/>
                  </a:lnTo>
                  <a:lnTo>
                    <a:pt x="185266" y="73387"/>
                  </a:lnTo>
                  <a:lnTo>
                    <a:pt x="190122" y="83496"/>
                  </a:lnTo>
                  <a:lnTo>
                    <a:pt x="194528" y="94910"/>
                  </a:lnTo>
                  <a:lnTo>
                    <a:pt x="198634" y="107193"/>
                  </a:lnTo>
                  <a:lnTo>
                    <a:pt x="202540" y="120057"/>
                  </a:lnTo>
                  <a:lnTo>
                    <a:pt x="205144" y="134476"/>
                  </a:lnTo>
                  <a:lnTo>
                    <a:pt x="206880" y="149932"/>
                  </a:lnTo>
                  <a:lnTo>
                    <a:pt x="208037" y="166078"/>
                  </a:lnTo>
                  <a:lnTo>
                    <a:pt x="206471" y="179180"/>
                  </a:lnTo>
                  <a:lnTo>
                    <a:pt x="203090" y="190252"/>
                  </a:lnTo>
                  <a:lnTo>
                    <a:pt x="198499" y="199970"/>
                  </a:lnTo>
                  <a:lnTo>
                    <a:pt x="193101" y="208786"/>
                  </a:lnTo>
                  <a:lnTo>
                    <a:pt x="187165" y="217001"/>
                  </a:lnTo>
                  <a:lnTo>
                    <a:pt x="180870" y="224815"/>
                  </a:lnTo>
                  <a:lnTo>
                    <a:pt x="170831" y="230024"/>
                  </a:lnTo>
                  <a:lnTo>
                    <a:pt x="158295" y="233497"/>
                  </a:lnTo>
                  <a:lnTo>
                    <a:pt x="144094" y="235812"/>
                  </a:lnTo>
                  <a:lnTo>
                    <a:pt x="131121" y="236187"/>
                  </a:lnTo>
                  <a:lnTo>
                    <a:pt x="118967" y="235268"/>
                  </a:lnTo>
                  <a:lnTo>
                    <a:pt x="107358" y="233487"/>
                  </a:lnTo>
                  <a:lnTo>
                    <a:pt x="97281" y="229962"/>
                  </a:lnTo>
                  <a:lnTo>
                    <a:pt x="88226" y="225275"/>
                  </a:lnTo>
                  <a:lnTo>
                    <a:pt x="79852" y="219813"/>
                  </a:lnTo>
                  <a:lnTo>
                    <a:pt x="73102" y="212666"/>
                  </a:lnTo>
                  <a:lnTo>
                    <a:pt x="67432" y="204396"/>
                  </a:lnTo>
                  <a:lnTo>
                    <a:pt x="62484" y="195376"/>
                  </a:lnTo>
                  <a:lnTo>
                    <a:pt x="62691" y="188194"/>
                  </a:lnTo>
                  <a:lnTo>
                    <a:pt x="66335" y="182238"/>
                  </a:lnTo>
                  <a:lnTo>
                    <a:pt x="72270" y="177099"/>
                  </a:lnTo>
                  <a:lnTo>
                    <a:pt x="80901" y="174840"/>
                  </a:lnTo>
                  <a:lnTo>
                    <a:pt x="91330" y="174504"/>
                  </a:lnTo>
                  <a:lnTo>
                    <a:pt x="102956" y="175448"/>
                  </a:lnTo>
                  <a:lnTo>
                    <a:pt x="114214" y="178415"/>
                  </a:lnTo>
                  <a:lnTo>
                    <a:pt x="125224" y="182730"/>
                  </a:lnTo>
                  <a:lnTo>
                    <a:pt x="136071" y="187944"/>
                  </a:lnTo>
                  <a:lnTo>
                    <a:pt x="145639" y="193757"/>
                  </a:lnTo>
                  <a:lnTo>
                    <a:pt x="154354" y="199970"/>
                  </a:lnTo>
                  <a:lnTo>
                    <a:pt x="162503" y="206449"/>
                  </a:lnTo>
                  <a:lnTo>
                    <a:pt x="170272" y="213106"/>
                  </a:lnTo>
                  <a:lnTo>
                    <a:pt x="177789" y="219881"/>
                  </a:lnTo>
                  <a:lnTo>
                    <a:pt x="185137" y="226735"/>
                  </a:lnTo>
                  <a:lnTo>
                    <a:pt x="192373" y="234810"/>
                  </a:lnTo>
                  <a:lnTo>
                    <a:pt x="199535" y="243699"/>
                  </a:lnTo>
                  <a:lnTo>
                    <a:pt x="206646" y="253131"/>
                  </a:lnTo>
                  <a:lnTo>
                    <a:pt x="213725" y="261757"/>
                  </a:lnTo>
                  <a:lnTo>
                    <a:pt x="220781" y="269844"/>
                  </a:lnTo>
                  <a:lnTo>
                    <a:pt x="241904" y="293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712712" y="4301697"/>
              <a:ext cx="168282" cy="178801"/>
            </a:xfrm>
            <a:custGeom>
              <a:avLst/>
              <a:gdLst/>
              <a:ahLst/>
              <a:cxnLst/>
              <a:rect l="0" t="0" r="0" b="0"/>
              <a:pathLst>
                <a:path w="168282" h="178801">
                  <a:moveTo>
                    <a:pt x="0" y="0"/>
                  </a:moveTo>
                  <a:lnTo>
                    <a:pt x="11166" y="16751"/>
                  </a:lnTo>
                  <a:lnTo>
                    <a:pt x="15625" y="26359"/>
                  </a:lnTo>
                  <a:lnTo>
                    <a:pt x="19765" y="37440"/>
                  </a:lnTo>
                  <a:lnTo>
                    <a:pt x="23694" y="49501"/>
                  </a:lnTo>
                  <a:lnTo>
                    <a:pt x="25145" y="62216"/>
                  </a:lnTo>
                  <a:lnTo>
                    <a:pt x="24943" y="75367"/>
                  </a:lnTo>
                  <a:lnTo>
                    <a:pt x="23641" y="88810"/>
                  </a:lnTo>
                  <a:lnTo>
                    <a:pt x="21603" y="101277"/>
                  </a:lnTo>
                  <a:lnTo>
                    <a:pt x="19077" y="113095"/>
                  </a:lnTo>
                  <a:lnTo>
                    <a:pt x="16223" y="124478"/>
                  </a:lnTo>
                  <a:lnTo>
                    <a:pt x="18996" y="132068"/>
                  </a:lnTo>
                  <a:lnTo>
                    <a:pt x="25519" y="137128"/>
                  </a:lnTo>
                  <a:lnTo>
                    <a:pt x="34542" y="140501"/>
                  </a:lnTo>
                  <a:lnTo>
                    <a:pt x="45232" y="142749"/>
                  </a:lnTo>
                  <a:lnTo>
                    <a:pt x="57033" y="144249"/>
                  </a:lnTo>
                  <a:lnTo>
                    <a:pt x="69575" y="145248"/>
                  </a:lnTo>
                  <a:lnTo>
                    <a:pt x="82610" y="147083"/>
                  </a:lnTo>
                  <a:lnTo>
                    <a:pt x="95975" y="149475"/>
                  </a:lnTo>
                  <a:lnTo>
                    <a:pt x="109560" y="152238"/>
                  </a:lnTo>
                  <a:lnTo>
                    <a:pt x="120953" y="156417"/>
                  </a:lnTo>
                  <a:lnTo>
                    <a:pt x="130886" y="161541"/>
                  </a:lnTo>
                  <a:lnTo>
                    <a:pt x="168281" y="17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902028" y="4333250"/>
              <a:ext cx="84142" cy="389152"/>
            </a:xfrm>
            <a:custGeom>
              <a:avLst/>
              <a:gdLst/>
              <a:ahLst/>
              <a:cxnLst/>
              <a:rect l="0" t="0" r="0" b="0"/>
              <a:pathLst>
                <a:path w="84142" h="389152">
                  <a:moveTo>
                    <a:pt x="0" y="0"/>
                  </a:moveTo>
                  <a:lnTo>
                    <a:pt x="5584" y="22334"/>
                  </a:lnTo>
                  <a:lnTo>
                    <a:pt x="7229" y="33587"/>
                  </a:lnTo>
                  <a:lnTo>
                    <a:pt x="8325" y="45764"/>
                  </a:lnTo>
                  <a:lnTo>
                    <a:pt x="9056" y="58556"/>
                  </a:lnTo>
                  <a:lnTo>
                    <a:pt x="10712" y="71759"/>
                  </a:lnTo>
                  <a:lnTo>
                    <a:pt x="12984" y="85235"/>
                  </a:lnTo>
                  <a:lnTo>
                    <a:pt x="15668" y="98894"/>
                  </a:lnTo>
                  <a:lnTo>
                    <a:pt x="17457" y="115011"/>
                  </a:lnTo>
                  <a:lnTo>
                    <a:pt x="18650" y="132768"/>
                  </a:lnTo>
                  <a:lnTo>
                    <a:pt x="19446" y="151618"/>
                  </a:lnTo>
                  <a:lnTo>
                    <a:pt x="21144" y="170027"/>
                  </a:lnTo>
                  <a:lnTo>
                    <a:pt x="23445" y="188143"/>
                  </a:lnTo>
                  <a:lnTo>
                    <a:pt x="26148" y="206064"/>
                  </a:lnTo>
                  <a:lnTo>
                    <a:pt x="29119" y="221517"/>
                  </a:lnTo>
                  <a:lnTo>
                    <a:pt x="32267" y="235325"/>
                  </a:lnTo>
                  <a:lnTo>
                    <a:pt x="45718" y="288259"/>
                  </a:lnTo>
                  <a:lnTo>
                    <a:pt x="49177" y="300855"/>
                  </a:lnTo>
                  <a:lnTo>
                    <a:pt x="56136" y="324199"/>
                  </a:lnTo>
                  <a:lnTo>
                    <a:pt x="63125" y="346260"/>
                  </a:lnTo>
                  <a:lnTo>
                    <a:pt x="84141" y="3891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355113" y="4753954"/>
            <a:ext cx="652093" cy="326047"/>
            <a:chOff x="3355113" y="4753954"/>
            <a:chExt cx="652093" cy="326047"/>
          </a:xfrm>
        </p:grpSpPr>
        <p:sp>
          <p:nvSpPr>
            <p:cNvPr id="97" name="Freeform 96"/>
            <p:cNvSpPr/>
            <p:nvPr/>
          </p:nvSpPr>
          <p:spPr>
            <a:xfrm>
              <a:off x="3386666" y="4753954"/>
              <a:ext cx="31554" cy="199835"/>
            </a:xfrm>
            <a:custGeom>
              <a:avLst/>
              <a:gdLst/>
              <a:ahLst/>
              <a:cxnLst/>
              <a:rect l="0" t="0" r="0" b="0"/>
              <a:pathLst>
                <a:path w="31554" h="199835">
                  <a:moveTo>
                    <a:pt x="0" y="0"/>
                  </a:moveTo>
                  <a:lnTo>
                    <a:pt x="14639" y="43917"/>
                  </a:lnTo>
                  <a:lnTo>
                    <a:pt x="17940" y="54988"/>
                  </a:lnTo>
                  <a:lnTo>
                    <a:pt x="24724" y="79754"/>
                  </a:lnTo>
                  <a:lnTo>
                    <a:pt x="27000" y="92902"/>
                  </a:lnTo>
                  <a:lnTo>
                    <a:pt x="28518" y="106343"/>
                  </a:lnTo>
                  <a:lnTo>
                    <a:pt x="29530" y="119977"/>
                  </a:lnTo>
                  <a:lnTo>
                    <a:pt x="30204" y="134910"/>
                  </a:lnTo>
                  <a:lnTo>
                    <a:pt x="31553" y="199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355113" y="4827577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0"/>
                  </a:moveTo>
                  <a:lnTo>
                    <a:pt x="16750" y="5584"/>
                  </a:lnTo>
                  <a:lnTo>
                    <a:pt x="27528" y="8397"/>
                  </a:lnTo>
                  <a:lnTo>
                    <a:pt x="40556" y="11441"/>
                  </a:lnTo>
                  <a:lnTo>
                    <a:pt x="105176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575983" y="4769406"/>
              <a:ext cx="178800" cy="300077"/>
            </a:xfrm>
            <a:custGeom>
              <a:avLst/>
              <a:gdLst/>
              <a:ahLst/>
              <a:cxnLst/>
              <a:rect l="0" t="0" r="0" b="0"/>
              <a:pathLst>
                <a:path w="178800" h="300077">
                  <a:moveTo>
                    <a:pt x="0" y="5583"/>
                  </a:moveTo>
                  <a:lnTo>
                    <a:pt x="16750" y="0"/>
                  </a:lnTo>
                  <a:lnTo>
                    <a:pt x="26359" y="692"/>
                  </a:lnTo>
                  <a:lnTo>
                    <a:pt x="37439" y="3491"/>
                  </a:lnTo>
                  <a:lnTo>
                    <a:pt x="49501" y="7695"/>
                  </a:lnTo>
                  <a:lnTo>
                    <a:pt x="59879" y="12834"/>
                  </a:lnTo>
                  <a:lnTo>
                    <a:pt x="69135" y="18597"/>
                  </a:lnTo>
                  <a:lnTo>
                    <a:pt x="77642" y="24777"/>
                  </a:lnTo>
                  <a:lnTo>
                    <a:pt x="85652" y="31234"/>
                  </a:lnTo>
                  <a:lnTo>
                    <a:pt x="93329" y="37876"/>
                  </a:lnTo>
                  <a:lnTo>
                    <a:pt x="100784" y="44641"/>
                  </a:lnTo>
                  <a:lnTo>
                    <a:pt x="108090" y="53825"/>
                  </a:lnTo>
                  <a:lnTo>
                    <a:pt x="115300" y="64623"/>
                  </a:lnTo>
                  <a:lnTo>
                    <a:pt x="122443" y="76496"/>
                  </a:lnTo>
                  <a:lnTo>
                    <a:pt x="128373" y="89086"/>
                  </a:lnTo>
                  <a:lnTo>
                    <a:pt x="133496" y="102153"/>
                  </a:lnTo>
                  <a:lnTo>
                    <a:pt x="138079" y="115540"/>
                  </a:lnTo>
                  <a:lnTo>
                    <a:pt x="141135" y="129138"/>
                  </a:lnTo>
                  <a:lnTo>
                    <a:pt x="143172" y="142878"/>
                  </a:lnTo>
                  <a:lnTo>
                    <a:pt x="144530" y="156713"/>
                  </a:lnTo>
                  <a:lnTo>
                    <a:pt x="143098" y="169442"/>
                  </a:lnTo>
                  <a:lnTo>
                    <a:pt x="139807" y="181434"/>
                  </a:lnTo>
                  <a:lnTo>
                    <a:pt x="135275" y="192934"/>
                  </a:lnTo>
                  <a:lnTo>
                    <a:pt x="129916" y="204107"/>
                  </a:lnTo>
                  <a:lnTo>
                    <a:pt x="124007" y="215062"/>
                  </a:lnTo>
                  <a:lnTo>
                    <a:pt x="117730" y="225870"/>
                  </a:lnTo>
                  <a:lnTo>
                    <a:pt x="111208" y="235414"/>
                  </a:lnTo>
                  <a:lnTo>
                    <a:pt x="104522" y="244113"/>
                  </a:lnTo>
                  <a:lnTo>
                    <a:pt x="97729" y="252250"/>
                  </a:lnTo>
                  <a:lnTo>
                    <a:pt x="89694" y="256506"/>
                  </a:lnTo>
                  <a:lnTo>
                    <a:pt x="80831" y="258174"/>
                  </a:lnTo>
                  <a:lnTo>
                    <a:pt x="71417" y="258118"/>
                  </a:lnTo>
                  <a:lnTo>
                    <a:pt x="62803" y="255743"/>
                  </a:lnTo>
                  <a:lnTo>
                    <a:pt x="54724" y="251823"/>
                  </a:lnTo>
                  <a:lnTo>
                    <a:pt x="47000" y="246872"/>
                  </a:lnTo>
                  <a:lnTo>
                    <a:pt x="41851" y="238897"/>
                  </a:lnTo>
                  <a:lnTo>
                    <a:pt x="38418" y="228906"/>
                  </a:lnTo>
                  <a:lnTo>
                    <a:pt x="36130" y="217570"/>
                  </a:lnTo>
                  <a:lnTo>
                    <a:pt x="39279" y="210014"/>
                  </a:lnTo>
                  <a:lnTo>
                    <a:pt x="46052" y="204976"/>
                  </a:lnTo>
                  <a:lnTo>
                    <a:pt x="55243" y="201618"/>
                  </a:lnTo>
                  <a:lnTo>
                    <a:pt x="64875" y="201716"/>
                  </a:lnTo>
                  <a:lnTo>
                    <a:pt x="74803" y="204118"/>
                  </a:lnTo>
                  <a:lnTo>
                    <a:pt x="84928" y="208058"/>
                  </a:lnTo>
                  <a:lnTo>
                    <a:pt x="95183" y="213021"/>
                  </a:lnTo>
                  <a:lnTo>
                    <a:pt x="105526" y="218667"/>
                  </a:lnTo>
                  <a:lnTo>
                    <a:pt x="115926" y="224768"/>
                  </a:lnTo>
                  <a:lnTo>
                    <a:pt x="125198" y="232341"/>
                  </a:lnTo>
                  <a:lnTo>
                    <a:pt x="133716" y="240896"/>
                  </a:lnTo>
                  <a:lnTo>
                    <a:pt x="141732" y="250105"/>
                  </a:lnTo>
                  <a:lnTo>
                    <a:pt x="149413" y="259750"/>
                  </a:lnTo>
                  <a:lnTo>
                    <a:pt x="156871" y="269686"/>
                  </a:lnTo>
                  <a:lnTo>
                    <a:pt x="178799" y="3000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59958" y="4774989"/>
              <a:ext cx="115695" cy="84142"/>
            </a:xfrm>
            <a:custGeom>
              <a:avLst/>
              <a:gdLst/>
              <a:ahLst/>
              <a:cxnLst/>
              <a:rect l="0" t="0" r="0" b="0"/>
              <a:pathLst>
                <a:path w="115695" h="84142">
                  <a:moveTo>
                    <a:pt x="0" y="0"/>
                  </a:moveTo>
                  <a:lnTo>
                    <a:pt x="5584" y="16751"/>
                  </a:lnTo>
                  <a:lnTo>
                    <a:pt x="7228" y="26359"/>
                  </a:lnTo>
                  <a:lnTo>
                    <a:pt x="8325" y="37440"/>
                  </a:lnTo>
                  <a:lnTo>
                    <a:pt x="9056" y="49501"/>
                  </a:lnTo>
                  <a:lnTo>
                    <a:pt x="13049" y="58710"/>
                  </a:lnTo>
                  <a:lnTo>
                    <a:pt x="19217" y="66019"/>
                  </a:lnTo>
                  <a:lnTo>
                    <a:pt x="26835" y="72060"/>
                  </a:lnTo>
                  <a:lnTo>
                    <a:pt x="36588" y="76086"/>
                  </a:lnTo>
                  <a:lnTo>
                    <a:pt x="47764" y="78772"/>
                  </a:lnTo>
                  <a:lnTo>
                    <a:pt x="115694" y="84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996687" y="4764471"/>
              <a:ext cx="10519" cy="315530"/>
            </a:xfrm>
            <a:custGeom>
              <a:avLst/>
              <a:gdLst/>
              <a:ahLst/>
              <a:cxnLst/>
              <a:rect l="0" t="0" r="0" b="0"/>
              <a:pathLst>
                <a:path w="10519" h="315530">
                  <a:moveTo>
                    <a:pt x="0" y="0"/>
                  </a:moveTo>
                  <a:lnTo>
                    <a:pt x="0" y="187953"/>
                  </a:lnTo>
                  <a:lnTo>
                    <a:pt x="1168" y="203600"/>
                  </a:lnTo>
                  <a:lnTo>
                    <a:pt x="3116" y="218706"/>
                  </a:lnTo>
                  <a:lnTo>
                    <a:pt x="5583" y="233451"/>
                  </a:lnTo>
                  <a:lnTo>
                    <a:pt x="7228" y="247955"/>
                  </a:lnTo>
                  <a:lnTo>
                    <a:pt x="8325" y="262299"/>
                  </a:lnTo>
                  <a:lnTo>
                    <a:pt x="10518" y="315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51925" y="4585672"/>
            <a:ext cx="3754783" cy="683645"/>
            <a:chOff x="851925" y="4585672"/>
            <a:chExt cx="3754783" cy="683645"/>
          </a:xfrm>
        </p:grpSpPr>
        <p:sp>
          <p:nvSpPr>
            <p:cNvPr id="103" name="Freeform 102"/>
            <p:cNvSpPr/>
            <p:nvPr/>
          </p:nvSpPr>
          <p:spPr>
            <a:xfrm>
              <a:off x="1651262" y="4585672"/>
              <a:ext cx="31554" cy="178800"/>
            </a:xfrm>
            <a:custGeom>
              <a:avLst/>
              <a:gdLst/>
              <a:ahLst/>
              <a:cxnLst/>
              <a:rect l="0" t="0" r="0" b="0"/>
              <a:pathLst>
                <a:path w="31554" h="178800">
                  <a:moveTo>
                    <a:pt x="0" y="0"/>
                  </a:moveTo>
                  <a:lnTo>
                    <a:pt x="5584" y="16751"/>
                  </a:lnTo>
                  <a:lnTo>
                    <a:pt x="7229" y="26360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10712" y="62216"/>
                  </a:lnTo>
                  <a:lnTo>
                    <a:pt x="12985" y="75368"/>
                  </a:lnTo>
                  <a:lnTo>
                    <a:pt x="15668" y="88810"/>
                  </a:lnTo>
                  <a:lnTo>
                    <a:pt x="18626" y="101277"/>
                  </a:lnTo>
                  <a:lnTo>
                    <a:pt x="21766" y="113095"/>
                  </a:lnTo>
                  <a:lnTo>
                    <a:pt x="31553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588157" y="4669813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0"/>
                  </a:moveTo>
                  <a:lnTo>
                    <a:pt x="16750" y="5584"/>
                  </a:lnTo>
                  <a:lnTo>
                    <a:pt x="26359" y="7229"/>
                  </a:lnTo>
                  <a:lnTo>
                    <a:pt x="37439" y="8325"/>
                  </a:lnTo>
                  <a:lnTo>
                    <a:pt x="94658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43368" y="4627743"/>
              <a:ext cx="137283" cy="273458"/>
            </a:xfrm>
            <a:custGeom>
              <a:avLst/>
              <a:gdLst/>
              <a:ahLst/>
              <a:cxnLst/>
              <a:rect l="0" t="0" r="0" b="0"/>
              <a:pathLst>
                <a:path w="137283" h="273458">
                  <a:moveTo>
                    <a:pt x="28764" y="0"/>
                  </a:moveTo>
                  <a:lnTo>
                    <a:pt x="51098" y="5583"/>
                  </a:lnTo>
                  <a:lnTo>
                    <a:pt x="60014" y="9565"/>
                  </a:lnTo>
                  <a:lnTo>
                    <a:pt x="68295" y="14557"/>
                  </a:lnTo>
                  <a:lnTo>
                    <a:pt x="76153" y="20222"/>
                  </a:lnTo>
                  <a:lnTo>
                    <a:pt x="83729" y="27505"/>
                  </a:lnTo>
                  <a:lnTo>
                    <a:pt x="91117" y="35866"/>
                  </a:lnTo>
                  <a:lnTo>
                    <a:pt x="98380" y="44946"/>
                  </a:lnTo>
                  <a:lnTo>
                    <a:pt x="105559" y="55673"/>
                  </a:lnTo>
                  <a:lnTo>
                    <a:pt x="112682" y="67500"/>
                  </a:lnTo>
                  <a:lnTo>
                    <a:pt x="119768" y="80059"/>
                  </a:lnTo>
                  <a:lnTo>
                    <a:pt x="125661" y="91937"/>
                  </a:lnTo>
                  <a:lnTo>
                    <a:pt x="130758" y="103362"/>
                  </a:lnTo>
                  <a:lnTo>
                    <a:pt x="135324" y="114484"/>
                  </a:lnTo>
                  <a:lnTo>
                    <a:pt x="137200" y="126573"/>
                  </a:lnTo>
                  <a:lnTo>
                    <a:pt x="137282" y="139307"/>
                  </a:lnTo>
                  <a:lnTo>
                    <a:pt x="136168" y="152471"/>
                  </a:lnTo>
                  <a:lnTo>
                    <a:pt x="133088" y="164753"/>
                  </a:lnTo>
                  <a:lnTo>
                    <a:pt x="128698" y="176447"/>
                  </a:lnTo>
                  <a:lnTo>
                    <a:pt x="123433" y="187749"/>
                  </a:lnTo>
                  <a:lnTo>
                    <a:pt x="116418" y="197620"/>
                  </a:lnTo>
                  <a:lnTo>
                    <a:pt x="108235" y="206539"/>
                  </a:lnTo>
                  <a:lnTo>
                    <a:pt x="99274" y="214821"/>
                  </a:lnTo>
                  <a:lnTo>
                    <a:pt x="88626" y="220343"/>
                  </a:lnTo>
                  <a:lnTo>
                    <a:pt x="76852" y="224024"/>
                  </a:lnTo>
                  <a:lnTo>
                    <a:pt x="64329" y="226478"/>
                  </a:lnTo>
                  <a:lnTo>
                    <a:pt x="52474" y="226946"/>
                  </a:lnTo>
                  <a:lnTo>
                    <a:pt x="41065" y="226089"/>
                  </a:lnTo>
                  <a:lnTo>
                    <a:pt x="29953" y="224349"/>
                  </a:lnTo>
                  <a:lnTo>
                    <a:pt x="20208" y="220852"/>
                  </a:lnTo>
                  <a:lnTo>
                    <a:pt x="11374" y="216183"/>
                  </a:lnTo>
                  <a:lnTo>
                    <a:pt x="3147" y="210734"/>
                  </a:lnTo>
                  <a:lnTo>
                    <a:pt x="0" y="204763"/>
                  </a:lnTo>
                  <a:lnTo>
                    <a:pt x="239" y="198446"/>
                  </a:lnTo>
                  <a:lnTo>
                    <a:pt x="2735" y="191897"/>
                  </a:lnTo>
                  <a:lnTo>
                    <a:pt x="9074" y="186363"/>
                  </a:lnTo>
                  <a:lnTo>
                    <a:pt x="17975" y="181504"/>
                  </a:lnTo>
                  <a:lnTo>
                    <a:pt x="28583" y="177097"/>
                  </a:lnTo>
                  <a:lnTo>
                    <a:pt x="39161" y="176495"/>
                  </a:lnTo>
                  <a:lnTo>
                    <a:pt x="49719" y="178432"/>
                  </a:lnTo>
                  <a:lnTo>
                    <a:pt x="60263" y="182060"/>
                  </a:lnTo>
                  <a:lnTo>
                    <a:pt x="69630" y="186817"/>
                  </a:lnTo>
                  <a:lnTo>
                    <a:pt x="78212" y="192324"/>
                  </a:lnTo>
                  <a:lnTo>
                    <a:pt x="86270" y="198334"/>
                  </a:lnTo>
                  <a:lnTo>
                    <a:pt x="92811" y="205846"/>
                  </a:lnTo>
                  <a:lnTo>
                    <a:pt x="98340" y="214359"/>
                  </a:lnTo>
                  <a:lnTo>
                    <a:pt x="103195" y="223541"/>
                  </a:lnTo>
                  <a:lnTo>
                    <a:pt x="107600" y="233168"/>
                  </a:lnTo>
                  <a:lnTo>
                    <a:pt x="111706" y="243092"/>
                  </a:lnTo>
                  <a:lnTo>
                    <a:pt x="123422" y="273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076425" y="4648778"/>
              <a:ext cx="100718" cy="105177"/>
            </a:xfrm>
            <a:custGeom>
              <a:avLst/>
              <a:gdLst/>
              <a:ahLst/>
              <a:cxnLst/>
              <a:rect l="0" t="0" r="0" b="0"/>
              <a:pathLst>
                <a:path w="100718" h="105177">
                  <a:moveTo>
                    <a:pt x="6059" y="0"/>
                  </a:moveTo>
                  <a:lnTo>
                    <a:pt x="6059" y="22334"/>
                  </a:lnTo>
                  <a:lnTo>
                    <a:pt x="4890" y="32419"/>
                  </a:lnTo>
                  <a:lnTo>
                    <a:pt x="2943" y="42648"/>
                  </a:lnTo>
                  <a:lnTo>
                    <a:pt x="476" y="52973"/>
                  </a:lnTo>
                  <a:lnTo>
                    <a:pt x="0" y="63362"/>
                  </a:lnTo>
                  <a:lnTo>
                    <a:pt x="851" y="73794"/>
                  </a:lnTo>
                  <a:lnTo>
                    <a:pt x="2587" y="84255"/>
                  </a:lnTo>
                  <a:lnTo>
                    <a:pt x="7250" y="90060"/>
                  </a:lnTo>
                  <a:lnTo>
                    <a:pt x="13865" y="92761"/>
                  </a:lnTo>
                  <a:lnTo>
                    <a:pt x="21780" y="93394"/>
                  </a:lnTo>
                  <a:lnTo>
                    <a:pt x="30563" y="94984"/>
                  </a:lnTo>
                  <a:lnTo>
                    <a:pt x="39925" y="97212"/>
                  </a:lnTo>
                  <a:lnTo>
                    <a:pt x="100717" y="105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10157" y="4669813"/>
              <a:ext cx="30092" cy="199836"/>
            </a:xfrm>
            <a:custGeom>
              <a:avLst/>
              <a:gdLst/>
              <a:ahLst/>
              <a:cxnLst/>
              <a:rect l="0" t="0" r="0" b="0"/>
              <a:pathLst>
                <a:path w="30092" h="199836">
                  <a:moveTo>
                    <a:pt x="9056" y="0"/>
                  </a:moveTo>
                  <a:lnTo>
                    <a:pt x="3472" y="16750"/>
                  </a:lnTo>
                  <a:lnTo>
                    <a:pt x="1828" y="26359"/>
                  </a:lnTo>
                  <a:lnTo>
                    <a:pt x="731" y="37439"/>
                  </a:lnTo>
                  <a:lnTo>
                    <a:pt x="0" y="49501"/>
                  </a:lnTo>
                  <a:lnTo>
                    <a:pt x="681" y="62216"/>
                  </a:lnTo>
                  <a:lnTo>
                    <a:pt x="2304" y="75368"/>
                  </a:lnTo>
                  <a:lnTo>
                    <a:pt x="4555" y="88810"/>
                  </a:lnTo>
                  <a:lnTo>
                    <a:pt x="7224" y="101277"/>
                  </a:lnTo>
                  <a:lnTo>
                    <a:pt x="10172" y="113095"/>
                  </a:lnTo>
                  <a:lnTo>
                    <a:pt x="13306" y="124479"/>
                  </a:lnTo>
                  <a:lnTo>
                    <a:pt x="19904" y="146477"/>
                  </a:lnTo>
                  <a:lnTo>
                    <a:pt x="30091" y="199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51925" y="5090517"/>
              <a:ext cx="3754783" cy="178800"/>
            </a:xfrm>
            <a:custGeom>
              <a:avLst/>
              <a:gdLst/>
              <a:ahLst/>
              <a:cxnLst/>
              <a:rect l="0" t="0" r="0" b="0"/>
              <a:pathLst>
                <a:path w="3754783" h="178800">
                  <a:moveTo>
                    <a:pt x="0" y="0"/>
                  </a:moveTo>
                  <a:lnTo>
                    <a:pt x="32418" y="1169"/>
                  </a:lnTo>
                  <a:lnTo>
                    <a:pt x="52973" y="5583"/>
                  </a:lnTo>
                  <a:lnTo>
                    <a:pt x="103131" y="10711"/>
                  </a:lnTo>
                  <a:lnTo>
                    <a:pt x="130366" y="15668"/>
                  </a:lnTo>
                  <a:lnTo>
                    <a:pt x="234137" y="20564"/>
                  </a:lnTo>
                  <a:lnTo>
                    <a:pt x="475026" y="21031"/>
                  </a:lnTo>
                  <a:lnTo>
                    <a:pt x="518343" y="26617"/>
                  </a:lnTo>
                  <a:lnTo>
                    <a:pt x="624230" y="31264"/>
                  </a:lnTo>
                  <a:lnTo>
                    <a:pt x="686104" y="34612"/>
                  </a:lnTo>
                  <a:lnTo>
                    <a:pt x="736961" y="39861"/>
                  </a:lnTo>
                  <a:lnTo>
                    <a:pt x="841472" y="41877"/>
                  </a:lnTo>
                  <a:lnTo>
                    <a:pt x="894015" y="45130"/>
                  </a:lnTo>
                  <a:lnTo>
                    <a:pt x="946590" y="50378"/>
                  </a:lnTo>
                  <a:lnTo>
                    <a:pt x="1060085" y="52395"/>
                  </a:lnTo>
                  <a:lnTo>
                    <a:pt x="1170377" y="55688"/>
                  </a:lnTo>
                  <a:lnTo>
                    <a:pt x="1228309" y="60908"/>
                  </a:lnTo>
                  <a:lnTo>
                    <a:pt x="1338654" y="62913"/>
                  </a:lnTo>
                  <a:lnTo>
                    <a:pt x="1453878" y="66205"/>
                  </a:lnTo>
                  <a:lnTo>
                    <a:pt x="1515260" y="71426"/>
                  </a:lnTo>
                  <a:lnTo>
                    <a:pt x="1632484" y="76547"/>
                  </a:lnTo>
                  <a:lnTo>
                    <a:pt x="1690886" y="81891"/>
                  </a:lnTo>
                  <a:lnTo>
                    <a:pt x="1806619" y="83943"/>
                  </a:lnTo>
                  <a:lnTo>
                    <a:pt x="2515309" y="84141"/>
                  </a:lnTo>
                  <a:lnTo>
                    <a:pt x="2571703" y="89724"/>
                  </a:lnTo>
                  <a:lnTo>
                    <a:pt x="2687397" y="94225"/>
                  </a:lnTo>
                  <a:lnTo>
                    <a:pt x="2726462" y="97582"/>
                  </a:lnTo>
                  <a:lnTo>
                    <a:pt x="2784759" y="102926"/>
                  </a:lnTo>
                  <a:lnTo>
                    <a:pt x="2895245" y="108095"/>
                  </a:lnTo>
                  <a:lnTo>
                    <a:pt x="2953190" y="113442"/>
                  </a:lnTo>
                  <a:lnTo>
                    <a:pt x="3007365" y="118143"/>
                  </a:lnTo>
                  <a:lnTo>
                    <a:pt x="3042795" y="122626"/>
                  </a:lnTo>
                  <a:lnTo>
                    <a:pt x="3148242" y="127065"/>
                  </a:lnTo>
                  <a:lnTo>
                    <a:pt x="3183315" y="131655"/>
                  </a:lnTo>
                  <a:lnTo>
                    <a:pt x="3288501" y="136283"/>
                  </a:lnTo>
                  <a:lnTo>
                    <a:pt x="3320445" y="139647"/>
                  </a:lnTo>
                  <a:lnTo>
                    <a:pt x="3367825" y="144995"/>
                  </a:lnTo>
                  <a:lnTo>
                    <a:pt x="3473826" y="147115"/>
                  </a:lnTo>
                  <a:lnTo>
                    <a:pt x="3502144" y="150304"/>
                  </a:lnTo>
                  <a:lnTo>
                    <a:pt x="3544366" y="155554"/>
                  </a:lnTo>
                  <a:lnTo>
                    <a:pt x="3583366" y="160226"/>
                  </a:lnTo>
                  <a:lnTo>
                    <a:pt x="3607312" y="164701"/>
                  </a:lnTo>
                  <a:lnTo>
                    <a:pt x="3695688" y="169136"/>
                  </a:lnTo>
                  <a:lnTo>
                    <a:pt x="3710712" y="171188"/>
                  </a:lnTo>
                  <a:lnTo>
                    <a:pt x="3754782" y="17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98256" y="5248281"/>
            <a:ext cx="1662034" cy="822556"/>
            <a:chOff x="1798256" y="5248281"/>
            <a:chExt cx="1662034" cy="822556"/>
          </a:xfrm>
        </p:grpSpPr>
        <p:sp>
          <p:nvSpPr>
            <p:cNvPr id="110" name="Freeform 109"/>
            <p:cNvSpPr/>
            <p:nvPr/>
          </p:nvSpPr>
          <p:spPr>
            <a:xfrm>
              <a:off x="1798256" y="5279834"/>
              <a:ext cx="179053" cy="122707"/>
            </a:xfrm>
            <a:custGeom>
              <a:avLst/>
              <a:gdLst/>
              <a:ahLst/>
              <a:cxnLst/>
              <a:rect l="0" t="0" r="0" b="0"/>
              <a:pathLst>
                <a:path w="179053" h="122707">
                  <a:moveTo>
                    <a:pt x="42323" y="0"/>
                  </a:moveTo>
                  <a:lnTo>
                    <a:pt x="36740" y="22333"/>
                  </a:lnTo>
                  <a:lnTo>
                    <a:pt x="33926" y="32418"/>
                  </a:lnTo>
                  <a:lnTo>
                    <a:pt x="24384" y="64531"/>
                  </a:lnTo>
                  <a:lnTo>
                    <a:pt x="17600" y="89838"/>
                  </a:lnTo>
                  <a:lnTo>
                    <a:pt x="12986" y="100794"/>
                  </a:lnTo>
                  <a:lnTo>
                    <a:pt x="7573" y="110435"/>
                  </a:lnTo>
                  <a:lnTo>
                    <a:pt x="1627" y="119200"/>
                  </a:lnTo>
                  <a:lnTo>
                    <a:pt x="0" y="122705"/>
                  </a:lnTo>
                  <a:lnTo>
                    <a:pt x="1253" y="122706"/>
                  </a:lnTo>
                  <a:lnTo>
                    <a:pt x="4426" y="120368"/>
                  </a:lnTo>
                  <a:lnTo>
                    <a:pt x="8878" y="116473"/>
                  </a:lnTo>
                  <a:lnTo>
                    <a:pt x="14183" y="111538"/>
                  </a:lnTo>
                  <a:lnTo>
                    <a:pt x="20057" y="105912"/>
                  </a:lnTo>
                  <a:lnTo>
                    <a:pt x="28648" y="99824"/>
                  </a:lnTo>
                  <a:lnTo>
                    <a:pt x="39049" y="93427"/>
                  </a:lnTo>
                  <a:lnTo>
                    <a:pt x="50658" y="86826"/>
                  </a:lnTo>
                  <a:lnTo>
                    <a:pt x="64241" y="82425"/>
                  </a:lnTo>
                  <a:lnTo>
                    <a:pt x="79139" y="79491"/>
                  </a:lnTo>
                  <a:lnTo>
                    <a:pt x="94914" y="77535"/>
                  </a:lnTo>
                  <a:lnTo>
                    <a:pt x="108936" y="77400"/>
                  </a:lnTo>
                  <a:lnTo>
                    <a:pt x="121791" y="78478"/>
                  </a:lnTo>
                  <a:lnTo>
                    <a:pt x="179052" y="84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019628" y="5248281"/>
              <a:ext cx="20787" cy="357599"/>
            </a:xfrm>
            <a:custGeom>
              <a:avLst/>
              <a:gdLst/>
              <a:ahLst/>
              <a:cxnLst/>
              <a:rect l="0" t="0" r="0" b="0"/>
              <a:pathLst>
                <a:path w="20787" h="357599">
                  <a:moveTo>
                    <a:pt x="20786" y="0"/>
                  </a:moveTo>
                  <a:lnTo>
                    <a:pt x="20786" y="107950"/>
                  </a:lnTo>
                  <a:lnTo>
                    <a:pt x="19617" y="121049"/>
                  </a:lnTo>
                  <a:lnTo>
                    <a:pt x="17669" y="133287"/>
                  </a:lnTo>
                  <a:lnTo>
                    <a:pt x="12389" y="157403"/>
                  </a:lnTo>
                  <a:lnTo>
                    <a:pt x="6146" y="183703"/>
                  </a:lnTo>
                  <a:lnTo>
                    <a:pt x="4014" y="197261"/>
                  </a:lnTo>
                  <a:lnTo>
                    <a:pt x="2593" y="210973"/>
                  </a:lnTo>
                  <a:lnTo>
                    <a:pt x="1646" y="224789"/>
                  </a:lnTo>
                  <a:lnTo>
                    <a:pt x="1014" y="238675"/>
                  </a:lnTo>
                  <a:lnTo>
                    <a:pt x="312" y="266569"/>
                  </a:lnTo>
                  <a:lnTo>
                    <a:pt x="0" y="294548"/>
                  </a:lnTo>
                  <a:lnTo>
                    <a:pt x="10268" y="357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158191" y="5300869"/>
              <a:ext cx="148207" cy="265124"/>
            </a:xfrm>
            <a:custGeom>
              <a:avLst/>
              <a:gdLst/>
              <a:ahLst/>
              <a:cxnLst/>
              <a:rect l="0" t="0" r="0" b="0"/>
              <a:pathLst>
                <a:path w="148207" h="265124">
                  <a:moveTo>
                    <a:pt x="61022" y="10518"/>
                  </a:moveTo>
                  <a:lnTo>
                    <a:pt x="49855" y="21685"/>
                  </a:lnTo>
                  <a:lnTo>
                    <a:pt x="45397" y="29649"/>
                  </a:lnTo>
                  <a:lnTo>
                    <a:pt x="41256" y="39632"/>
                  </a:lnTo>
                  <a:lnTo>
                    <a:pt x="37327" y="50963"/>
                  </a:lnTo>
                  <a:lnTo>
                    <a:pt x="33539" y="63191"/>
                  </a:lnTo>
                  <a:lnTo>
                    <a:pt x="22624" y="101565"/>
                  </a:lnTo>
                  <a:lnTo>
                    <a:pt x="11989" y="136828"/>
                  </a:lnTo>
                  <a:lnTo>
                    <a:pt x="4950" y="162872"/>
                  </a:lnTo>
                  <a:lnTo>
                    <a:pt x="2605" y="176362"/>
                  </a:lnTo>
                  <a:lnTo>
                    <a:pt x="1042" y="190029"/>
                  </a:lnTo>
                  <a:lnTo>
                    <a:pt x="0" y="203815"/>
                  </a:lnTo>
                  <a:lnTo>
                    <a:pt x="1643" y="216512"/>
                  </a:lnTo>
                  <a:lnTo>
                    <a:pt x="5075" y="228482"/>
                  </a:lnTo>
                  <a:lnTo>
                    <a:pt x="9701" y="239968"/>
                  </a:lnTo>
                  <a:lnTo>
                    <a:pt x="16290" y="248794"/>
                  </a:lnTo>
                  <a:lnTo>
                    <a:pt x="24189" y="255847"/>
                  </a:lnTo>
                  <a:lnTo>
                    <a:pt x="32961" y="261717"/>
                  </a:lnTo>
                  <a:lnTo>
                    <a:pt x="43483" y="264462"/>
                  </a:lnTo>
                  <a:lnTo>
                    <a:pt x="55172" y="265123"/>
                  </a:lnTo>
                  <a:lnTo>
                    <a:pt x="67640" y="264395"/>
                  </a:lnTo>
                  <a:lnTo>
                    <a:pt x="79457" y="261573"/>
                  </a:lnTo>
                  <a:lnTo>
                    <a:pt x="90841" y="257354"/>
                  </a:lnTo>
                  <a:lnTo>
                    <a:pt x="101937" y="252204"/>
                  </a:lnTo>
                  <a:lnTo>
                    <a:pt x="111671" y="244097"/>
                  </a:lnTo>
                  <a:lnTo>
                    <a:pt x="120498" y="234017"/>
                  </a:lnTo>
                  <a:lnTo>
                    <a:pt x="128719" y="222623"/>
                  </a:lnTo>
                  <a:lnTo>
                    <a:pt x="135369" y="209184"/>
                  </a:lnTo>
                  <a:lnTo>
                    <a:pt x="140971" y="194381"/>
                  </a:lnTo>
                  <a:lnTo>
                    <a:pt x="145874" y="178669"/>
                  </a:lnTo>
                  <a:lnTo>
                    <a:pt x="147974" y="162352"/>
                  </a:lnTo>
                  <a:lnTo>
                    <a:pt x="148206" y="145631"/>
                  </a:lnTo>
                  <a:lnTo>
                    <a:pt x="147191" y="128640"/>
                  </a:lnTo>
                  <a:lnTo>
                    <a:pt x="144178" y="112638"/>
                  </a:lnTo>
                  <a:lnTo>
                    <a:pt x="139832" y="97296"/>
                  </a:lnTo>
                  <a:lnTo>
                    <a:pt x="134597" y="82393"/>
                  </a:lnTo>
                  <a:lnTo>
                    <a:pt x="127601" y="68953"/>
                  </a:lnTo>
                  <a:lnTo>
                    <a:pt x="119431" y="56486"/>
                  </a:lnTo>
                  <a:lnTo>
                    <a:pt x="110479" y="44669"/>
                  </a:lnTo>
                  <a:lnTo>
                    <a:pt x="101005" y="35623"/>
                  </a:lnTo>
                  <a:lnTo>
                    <a:pt x="91183" y="28423"/>
                  </a:lnTo>
                  <a:lnTo>
                    <a:pt x="81130" y="22455"/>
                  </a:lnTo>
                  <a:lnTo>
                    <a:pt x="70921" y="17307"/>
                  </a:lnTo>
                  <a:lnTo>
                    <a:pt x="60610" y="12707"/>
                  </a:lnTo>
                  <a:lnTo>
                    <a:pt x="189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513706" y="5381893"/>
              <a:ext cx="63106" cy="3118"/>
            </a:xfrm>
            <a:custGeom>
              <a:avLst/>
              <a:gdLst/>
              <a:ahLst/>
              <a:cxnLst/>
              <a:rect l="0" t="0" r="0" b="0"/>
              <a:pathLst>
                <a:path w="63106" h="3118">
                  <a:moveTo>
                    <a:pt x="0" y="3117"/>
                  </a:moveTo>
                  <a:lnTo>
                    <a:pt x="12465" y="0"/>
                  </a:lnTo>
                  <a:lnTo>
                    <a:pt x="63105" y="3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492670" y="5437598"/>
              <a:ext cx="94660" cy="21036"/>
            </a:xfrm>
            <a:custGeom>
              <a:avLst/>
              <a:gdLst/>
              <a:ahLst/>
              <a:cxnLst/>
              <a:rect l="0" t="0" r="0" b="0"/>
              <a:pathLst>
                <a:path w="94660" h="21036">
                  <a:moveTo>
                    <a:pt x="0" y="21035"/>
                  </a:moveTo>
                  <a:lnTo>
                    <a:pt x="34323" y="9594"/>
                  </a:lnTo>
                  <a:lnTo>
                    <a:pt x="9465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832847" y="5248281"/>
              <a:ext cx="185704" cy="146573"/>
            </a:xfrm>
            <a:custGeom>
              <a:avLst/>
              <a:gdLst/>
              <a:ahLst/>
              <a:cxnLst/>
              <a:rect l="0" t="0" r="0" b="0"/>
              <a:pathLst>
                <a:path w="185704" h="146573">
                  <a:moveTo>
                    <a:pt x="48974" y="0"/>
                  </a:moveTo>
                  <a:lnTo>
                    <a:pt x="37808" y="22334"/>
                  </a:lnTo>
                  <a:lnTo>
                    <a:pt x="33350" y="32419"/>
                  </a:lnTo>
                  <a:lnTo>
                    <a:pt x="29209" y="42647"/>
                  </a:lnTo>
                  <a:lnTo>
                    <a:pt x="25280" y="52973"/>
                  </a:lnTo>
                  <a:lnTo>
                    <a:pt x="20323" y="63362"/>
                  </a:lnTo>
                  <a:lnTo>
                    <a:pt x="14682" y="73794"/>
                  </a:lnTo>
                  <a:lnTo>
                    <a:pt x="8583" y="84255"/>
                  </a:lnTo>
                  <a:lnTo>
                    <a:pt x="4518" y="95903"/>
                  </a:lnTo>
                  <a:lnTo>
                    <a:pt x="1807" y="108343"/>
                  </a:lnTo>
                  <a:lnTo>
                    <a:pt x="0" y="121311"/>
                  </a:lnTo>
                  <a:lnTo>
                    <a:pt x="3470" y="129956"/>
                  </a:lnTo>
                  <a:lnTo>
                    <a:pt x="10458" y="135720"/>
                  </a:lnTo>
                  <a:lnTo>
                    <a:pt x="19791" y="139562"/>
                  </a:lnTo>
                  <a:lnTo>
                    <a:pt x="31856" y="142124"/>
                  </a:lnTo>
                  <a:lnTo>
                    <a:pt x="45742" y="143831"/>
                  </a:lnTo>
                  <a:lnTo>
                    <a:pt x="60843" y="144970"/>
                  </a:lnTo>
                  <a:lnTo>
                    <a:pt x="76754" y="145728"/>
                  </a:lnTo>
                  <a:lnTo>
                    <a:pt x="110013" y="146572"/>
                  </a:lnTo>
                  <a:lnTo>
                    <a:pt x="124726" y="145628"/>
                  </a:lnTo>
                  <a:lnTo>
                    <a:pt x="185703" y="136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029246" y="5269316"/>
              <a:ext cx="31376" cy="294494"/>
            </a:xfrm>
            <a:custGeom>
              <a:avLst/>
              <a:gdLst/>
              <a:ahLst/>
              <a:cxnLst/>
              <a:rect l="0" t="0" r="0" b="0"/>
              <a:pathLst>
                <a:path w="31376" h="294494">
                  <a:moveTo>
                    <a:pt x="31375" y="0"/>
                  </a:moveTo>
                  <a:lnTo>
                    <a:pt x="6651" y="74171"/>
                  </a:lnTo>
                  <a:lnTo>
                    <a:pt x="4375" y="86843"/>
                  </a:lnTo>
                  <a:lnTo>
                    <a:pt x="2857" y="101135"/>
                  </a:lnTo>
                  <a:lnTo>
                    <a:pt x="1845" y="116505"/>
                  </a:lnTo>
                  <a:lnTo>
                    <a:pt x="1171" y="131427"/>
                  </a:lnTo>
                  <a:lnTo>
                    <a:pt x="421" y="160472"/>
                  </a:lnTo>
                  <a:lnTo>
                    <a:pt x="0" y="208688"/>
                  </a:lnTo>
                  <a:lnTo>
                    <a:pt x="1109" y="223266"/>
                  </a:lnTo>
                  <a:lnTo>
                    <a:pt x="3017" y="236491"/>
                  </a:lnTo>
                  <a:lnTo>
                    <a:pt x="10339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144761" y="5376388"/>
              <a:ext cx="315529" cy="104449"/>
            </a:xfrm>
            <a:custGeom>
              <a:avLst/>
              <a:gdLst/>
              <a:ahLst/>
              <a:cxnLst/>
              <a:rect l="0" t="0" r="0" b="0"/>
              <a:pathLst>
                <a:path w="315529" h="104449">
                  <a:moveTo>
                    <a:pt x="0" y="19140"/>
                  </a:moveTo>
                  <a:lnTo>
                    <a:pt x="27918" y="19140"/>
                  </a:lnTo>
                  <a:lnTo>
                    <a:pt x="40816" y="17971"/>
                  </a:lnTo>
                  <a:lnTo>
                    <a:pt x="54089" y="16023"/>
                  </a:lnTo>
                  <a:lnTo>
                    <a:pt x="67612" y="13556"/>
                  </a:lnTo>
                  <a:lnTo>
                    <a:pt x="80134" y="10743"/>
                  </a:lnTo>
                  <a:lnTo>
                    <a:pt x="91987" y="7699"/>
                  </a:lnTo>
                  <a:lnTo>
                    <a:pt x="103395" y="4500"/>
                  </a:lnTo>
                  <a:lnTo>
                    <a:pt x="115675" y="2368"/>
                  </a:lnTo>
                  <a:lnTo>
                    <a:pt x="128536" y="947"/>
                  </a:lnTo>
                  <a:lnTo>
                    <a:pt x="141785" y="0"/>
                  </a:lnTo>
                  <a:lnTo>
                    <a:pt x="148280" y="2874"/>
                  </a:lnTo>
                  <a:lnTo>
                    <a:pt x="150273" y="8296"/>
                  </a:lnTo>
                  <a:lnTo>
                    <a:pt x="149264" y="15416"/>
                  </a:lnTo>
                  <a:lnTo>
                    <a:pt x="143917" y="22501"/>
                  </a:lnTo>
                  <a:lnTo>
                    <a:pt x="135678" y="29560"/>
                  </a:lnTo>
                  <a:lnTo>
                    <a:pt x="94451" y="57685"/>
                  </a:lnTo>
                  <a:lnTo>
                    <a:pt x="63044" y="78734"/>
                  </a:lnTo>
                  <a:lnTo>
                    <a:pt x="58391" y="85747"/>
                  </a:lnTo>
                  <a:lnTo>
                    <a:pt x="57625" y="92760"/>
                  </a:lnTo>
                  <a:lnTo>
                    <a:pt x="59452" y="99773"/>
                  </a:lnTo>
                  <a:lnTo>
                    <a:pt x="64176" y="103279"/>
                  </a:lnTo>
                  <a:lnTo>
                    <a:pt x="70831" y="104448"/>
                  </a:lnTo>
                  <a:lnTo>
                    <a:pt x="78774" y="104059"/>
                  </a:lnTo>
                  <a:lnTo>
                    <a:pt x="100064" y="103626"/>
                  </a:lnTo>
                  <a:lnTo>
                    <a:pt x="202195" y="103301"/>
                  </a:lnTo>
                  <a:lnTo>
                    <a:pt x="216600" y="102125"/>
                  </a:lnTo>
                  <a:lnTo>
                    <a:pt x="230879" y="100173"/>
                  </a:lnTo>
                  <a:lnTo>
                    <a:pt x="245072" y="97703"/>
                  </a:lnTo>
                  <a:lnTo>
                    <a:pt x="259208" y="96056"/>
                  </a:lnTo>
                  <a:lnTo>
                    <a:pt x="273307" y="94958"/>
                  </a:lnTo>
                  <a:lnTo>
                    <a:pt x="315528" y="927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902857" y="5578813"/>
              <a:ext cx="515363" cy="37585"/>
            </a:xfrm>
            <a:custGeom>
              <a:avLst/>
              <a:gdLst/>
              <a:ahLst/>
              <a:cxnLst/>
              <a:rect l="0" t="0" r="0" b="0"/>
              <a:pathLst>
                <a:path w="515363" h="37585">
                  <a:moveTo>
                    <a:pt x="0" y="37584"/>
                  </a:moveTo>
                  <a:lnTo>
                    <a:pt x="58556" y="22945"/>
                  </a:lnTo>
                  <a:lnTo>
                    <a:pt x="74096" y="20813"/>
                  </a:lnTo>
                  <a:lnTo>
                    <a:pt x="91467" y="19392"/>
                  </a:lnTo>
                  <a:lnTo>
                    <a:pt x="110060" y="18444"/>
                  </a:lnTo>
                  <a:lnTo>
                    <a:pt x="129467" y="16643"/>
                  </a:lnTo>
                  <a:lnTo>
                    <a:pt x="149417" y="14275"/>
                  </a:lnTo>
                  <a:lnTo>
                    <a:pt x="169729" y="11527"/>
                  </a:lnTo>
                  <a:lnTo>
                    <a:pt x="190281" y="9695"/>
                  </a:lnTo>
                  <a:lnTo>
                    <a:pt x="210995" y="8474"/>
                  </a:lnTo>
                  <a:lnTo>
                    <a:pt x="252708" y="7117"/>
                  </a:lnTo>
                  <a:lnTo>
                    <a:pt x="357636" y="6174"/>
                  </a:lnTo>
                  <a:lnTo>
                    <a:pt x="375152" y="4958"/>
                  </a:lnTo>
                  <a:lnTo>
                    <a:pt x="390336" y="2978"/>
                  </a:lnTo>
                  <a:lnTo>
                    <a:pt x="403964" y="490"/>
                  </a:lnTo>
                  <a:lnTo>
                    <a:pt x="418893" y="0"/>
                  </a:lnTo>
                  <a:lnTo>
                    <a:pt x="515362" y="6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013177" y="5679503"/>
              <a:ext cx="163138" cy="136729"/>
            </a:xfrm>
            <a:custGeom>
              <a:avLst/>
              <a:gdLst/>
              <a:ahLst/>
              <a:cxnLst/>
              <a:rect l="0" t="0" r="0" b="0"/>
              <a:pathLst>
                <a:path w="163138" h="136729">
                  <a:moveTo>
                    <a:pt x="5373" y="0"/>
                  </a:moveTo>
                  <a:lnTo>
                    <a:pt x="10957" y="16750"/>
                  </a:lnTo>
                  <a:lnTo>
                    <a:pt x="11433" y="25190"/>
                  </a:lnTo>
                  <a:lnTo>
                    <a:pt x="10582" y="34323"/>
                  </a:lnTo>
                  <a:lnTo>
                    <a:pt x="8846" y="43917"/>
                  </a:lnTo>
                  <a:lnTo>
                    <a:pt x="6520" y="54988"/>
                  </a:lnTo>
                  <a:lnTo>
                    <a:pt x="819" y="79753"/>
                  </a:lnTo>
                  <a:lnTo>
                    <a:pt x="0" y="91733"/>
                  </a:lnTo>
                  <a:lnTo>
                    <a:pt x="622" y="103226"/>
                  </a:lnTo>
                  <a:lnTo>
                    <a:pt x="2206" y="114393"/>
                  </a:lnTo>
                  <a:lnTo>
                    <a:pt x="9105" y="121839"/>
                  </a:lnTo>
                  <a:lnTo>
                    <a:pt x="19547" y="126802"/>
                  </a:lnTo>
                  <a:lnTo>
                    <a:pt x="32352" y="130111"/>
                  </a:lnTo>
                  <a:lnTo>
                    <a:pt x="45563" y="132317"/>
                  </a:lnTo>
                  <a:lnTo>
                    <a:pt x="59045" y="133787"/>
                  </a:lnTo>
                  <a:lnTo>
                    <a:pt x="72707" y="134768"/>
                  </a:lnTo>
                  <a:lnTo>
                    <a:pt x="86490" y="135421"/>
                  </a:lnTo>
                  <a:lnTo>
                    <a:pt x="100353" y="135857"/>
                  </a:lnTo>
                  <a:lnTo>
                    <a:pt x="163137" y="136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165797" y="5721573"/>
              <a:ext cx="31553" cy="252423"/>
            </a:xfrm>
            <a:custGeom>
              <a:avLst/>
              <a:gdLst/>
              <a:ahLst/>
              <a:cxnLst/>
              <a:rect l="0" t="0" r="0" b="0"/>
              <a:pathLst>
                <a:path w="31553" h="252423">
                  <a:moveTo>
                    <a:pt x="31552" y="0"/>
                  </a:moveTo>
                  <a:lnTo>
                    <a:pt x="31552" y="27917"/>
                  </a:lnTo>
                  <a:lnTo>
                    <a:pt x="30384" y="41984"/>
                  </a:lnTo>
                  <a:lnTo>
                    <a:pt x="28436" y="57205"/>
                  </a:lnTo>
                  <a:lnTo>
                    <a:pt x="16914" y="129201"/>
                  </a:lnTo>
                  <a:lnTo>
                    <a:pt x="14782" y="148071"/>
                  </a:lnTo>
                  <a:lnTo>
                    <a:pt x="13360" y="166494"/>
                  </a:lnTo>
                  <a:lnTo>
                    <a:pt x="12413" y="184619"/>
                  </a:lnTo>
                  <a:lnTo>
                    <a:pt x="10612" y="200209"/>
                  </a:lnTo>
                  <a:lnTo>
                    <a:pt x="8243" y="214108"/>
                  </a:lnTo>
                  <a:lnTo>
                    <a:pt x="0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861614" y="5679503"/>
              <a:ext cx="483811" cy="21036"/>
            </a:xfrm>
            <a:custGeom>
              <a:avLst/>
              <a:gdLst/>
              <a:ahLst/>
              <a:cxnLst/>
              <a:rect l="0" t="0" r="0" b="0"/>
              <a:pathLst>
                <a:path w="483811" h="21036">
                  <a:moveTo>
                    <a:pt x="0" y="21035"/>
                  </a:moveTo>
                  <a:lnTo>
                    <a:pt x="16751" y="9868"/>
                  </a:lnTo>
                  <a:lnTo>
                    <a:pt x="27528" y="6579"/>
                  </a:lnTo>
                  <a:lnTo>
                    <a:pt x="40556" y="4386"/>
                  </a:lnTo>
                  <a:lnTo>
                    <a:pt x="55084" y="2924"/>
                  </a:lnTo>
                  <a:lnTo>
                    <a:pt x="71782" y="1949"/>
                  </a:lnTo>
                  <a:lnTo>
                    <a:pt x="109032" y="866"/>
                  </a:lnTo>
                  <a:lnTo>
                    <a:pt x="300177" y="22"/>
                  </a:lnTo>
                  <a:lnTo>
                    <a:pt x="4838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107977" y="5732091"/>
              <a:ext cx="163825" cy="157079"/>
            </a:xfrm>
            <a:custGeom>
              <a:avLst/>
              <a:gdLst/>
              <a:ahLst/>
              <a:cxnLst/>
              <a:rect l="0" t="0" r="0" b="0"/>
              <a:pathLst>
                <a:path w="163825" h="157079">
                  <a:moveTo>
                    <a:pt x="6060" y="0"/>
                  </a:moveTo>
                  <a:lnTo>
                    <a:pt x="6060" y="58556"/>
                  </a:lnTo>
                  <a:lnTo>
                    <a:pt x="4891" y="70590"/>
                  </a:lnTo>
                  <a:lnTo>
                    <a:pt x="2943" y="82118"/>
                  </a:lnTo>
                  <a:lnTo>
                    <a:pt x="476" y="93310"/>
                  </a:lnTo>
                  <a:lnTo>
                    <a:pt x="0" y="105446"/>
                  </a:lnTo>
                  <a:lnTo>
                    <a:pt x="851" y="118210"/>
                  </a:lnTo>
                  <a:lnTo>
                    <a:pt x="2587" y="131395"/>
                  </a:lnTo>
                  <a:lnTo>
                    <a:pt x="8419" y="140185"/>
                  </a:lnTo>
                  <a:lnTo>
                    <a:pt x="16982" y="146044"/>
                  </a:lnTo>
                  <a:lnTo>
                    <a:pt x="27365" y="149951"/>
                  </a:lnTo>
                  <a:lnTo>
                    <a:pt x="38961" y="152555"/>
                  </a:lnTo>
                  <a:lnTo>
                    <a:pt x="51366" y="154291"/>
                  </a:lnTo>
                  <a:lnTo>
                    <a:pt x="64311" y="155448"/>
                  </a:lnTo>
                  <a:lnTo>
                    <a:pt x="77615" y="156220"/>
                  </a:lnTo>
                  <a:lnTo>
                    <a:pt x="104863" y="157078"/>
                  </a:lnTo>
                  <a:lnTo>
                    <a:pt x="117505" y="156138"/>
                  </a:lnTo>
                  <a:lnTo>
                    <a:pt x="129439" y="154343"/>
                  </a:lnTo>
                  <a:lnTo>
                    <a:pt x="163824" y="147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272643" y="5763643"/>
              <a:ext cx="20194" cy="283977"/>
            </a:xfrm>
            <a:custGeom>
              <a:avLst/>
              <a:gdLst/>
              <a:ahLst/>
              <a:cxnLst/>
              <a:rect l="0" t="0" r="0" b="0"/>
              <a:pathLst>
                <a:path w="20194" h="283977">
                  <a:moveTo>
                    <a:pt x="20193" y="0"/>
                  </a:moveTo>
                  <a:lnTo>
                    <a:pt x="20193" y="58557"/>
                  </a:lnTo>
                  <a:lnTo>
                    <a:pt x="19024" y="71760"/>
                  </a:lnTo>
                  <a:lnTo>
                    <a:pt x="17077" y="85236"/>
                  </a:lnTo>
                  <a:lnTo>
                    <a:pt x="5554" y="146035"/>
                  </a:lnTo>
                  <a:lnTo>
                    <a:pt x="3422" y="161630"/>
                  </a:lnTo>
                  <a:lnTo>
                    <a:pt x="2000" y="176702"/>
                  </a:lnTo>
                  <a:lnTo>
                    <a:pt x="1053" y="191425"/>
                  </a:lnTo>
                  <a:lnTo>
                    <a:pt x="421" y="207083"/>
                  </a:lnTo>
                  <a:lnTo>
                    <a:pt x="0" y="223365"/>
                  </a:lnTo>
                  <a:lnTo>
                    <a:pt x="9675" y="28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282318" y="60581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314000" y="6279006"/>
            <a:ext cx="1104220" cy="336564"/>
            <a:chOff x="2314000" y="6279006"/>
            <a:chExt cx="1104220" cy="336564"/>
          </a:xfrm>
        </p:grpSpPr>
        <p:sp>
          <p:nvSpPr>
            <p:cNvPr id="126" name="Freeform 125"/>
            <p:cNvSpPr/>
            <p:nvPr/>
          </p:nvSpPr>
          <p:spPr>
            <a:xfrm>
              <a:off x="2314000" y="6279006"/>
              <a:ext cx="10390" cy="283976"/>
            </a:xfrm>
            <a:custGeom>
              <a:avLst/>
              <a:gdLst/>
              <a:ahLst/>
              <a:cxnLst/>
              <a:rect l="0" t="0" r="0" b="0"/>
              <a:pathLst>
                <a:path w="10390" h="283976">
                  <a:moveTo>
                    <a:pt x="10389" y="0"/>
                  </a:moveTo>
                  <a:lnTo>
                    <a:pt x="10389" y="64140"/>
                  </a:lnTo>
                  <a:lnTo>
                    <a:pt x="9220" y="77818"/>
                  </a:lnTo>
                  <a:lnTo>
                    <a:pt x="7273" y="90443"/>
                  </a:lnTo>
                  <a:lnTo>
                    <a:pt x="4805" y="102366"/>
                  </a:lnTo>
                  <a:lnTo>
                    <a:pt x="3161" y="114988"/>
                  </a:lnTo>
                  <a:lnTo>
                    <a:pt x="2064" y="128079"/>
                  </a:lnTo>
                  <a:lnTo>
                    <a:pt x="1333" y="141480"/>
                  </a:lnTo>
                  <a:lnTo>
                    <a:pt x="521" y="168835"/>
                  </a:lnTo>
                  <a:lnTo>
                    <a:pt x="0" y="224484"/>
                  </a:lnTo>
                  <a:lnTo>
                    <a:pt x="1125" y="237303"/>
                  </a:lnTo>
                  <a:lnTo>
                    <a:pt x="3045" y="249355"/>
                  </a:lnTo>
                  <a:lnTo>
                    <a:pt x="10389" y="283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442144" y="6279006"/>
              <a:ext cx="173828" cy="269968"/>
            </a:xfrm>
            <a:custGeom>
              <a:avLst/>
              <a:gdLst/>
              <a:ahLst/>
              <a:cxnLst/>
              <a:rect l="0" t="0" r="0" b="0"/>
              <a:pathLst>
                <a:path w="173828" h="269968">
                  <a:moveTo>
                    <a:pt x="40009" y="0"/>
                  </a:moveTo>
                  <a:lnTo>
                    <a:pt x="25370" y="43916"/>
                  </a:lnTo>
                  <a:lnTo>
                    <a:pt x="22069" y="54987"/>
                  </a:lnTo>
                  <a:lnTo>
                    <a:pt x="15285" y="79753"/>
                  </a:lnTo>
                  <a:lnTo>
                    <a:pt x="4896" y="119977"/>
                  </a:lnTo>
                  <a:lnTo>
                    <a:pt x="2577" y="133741"/>
                  </a:lnTo>
                  <a:lnTo>
                    <a:pt x="1031" y="147592"/>
                  </a:lnTo>
                  <a:lnTo>
                    <a:pt x="0" y="161500"/>
                  </a:lnTo>
                  <a:lnTo>
                    <a:pt x="481" y="175447"/>
                  </a:lnTo>
                  <a:lnTo>
                    <a:pt x="1971" y="189419"/>
                  </a:lnTo>
                  <a:lnTo>
                    <a:pt x="4133" y="203408"/>
                  </a:lnTo>
                  <a:lnTo>
                    <a:pt x="9080" y="216240"/>
                  </a:lnTo>
                  <a:lnTo>
                    <a:pt x="15883" y="228301"/>
                  </a:lnTo>
                  <a:lnTo>
                    <a:pt x="23925" y="239847"/>
                  </a:lnTo>
                  <a:lnTo>
                    <a:pt x="32792" y="248713"/>
                  </a:lnTo>
                  <a:lnTo>
                    <a:pt x="42209" y="255792"/>
                  </a:lnTo>
                  <a:lnTo>
                    <a:pt x="51993" y="261680"/>
                  </a:lnTo>
                  <a:lnTo>
                    <a:pt x="63191" y="265606"/>
                  </a:lnTo>
                  <a:lnTo>
                    <a:pt x="75330" y="268223"/>
                  </a:lnTo>
                  <a:lnTo>
                    <a:pt x="88097" y="269967"/>
                  </a:lnTo>
                  <a:lnTo>
                    <a:pt x="100115" y="268794"/>
                  </a:lnTo>
                  <a:lnTo>
                    <a:pt x="111632" y="265674"/>
                  </a:lnTo>
                  <a:lnTo>
                    <a:pt x="122816" y="261256"/>
                  </a:lnTo>
                  <a:lnTo>
                    <a:pt x="132610" y="254806"/>
                  </a:lnTo>
                  <a:lnTo>
                    <a:pt x="141476" y="246999"/>
                  </a:lnTo>
                  <a:lnTo>
                    <a:pt x="149724" y="238289"/>
                  </a:lnTo>
                  <a:lnTo>
                    <a:pt x="156391" y="228977"/>
                  </a:lnTo>
                  <a:lnTo>
                    <a:pt x="162005" y="219262"/>
                  </a:lnTo>
                  <a:lnTo>
                    <a:pt x="166916" y="209280"/>
                  </a:lnTo>
                  <a:lnTo>
                    <a:pt x="170190" y="196783"/>
                  </a:lnTo>
                  <a:lnTo>
                    <a:pt x="172372" y="182608"/>
                  </a:lnTo>
                  <a:lnTo>
                    <a:pt x="173827" y="167315"/>
                  </a:lnTo>
                  <a:lnTo>
                    <a:pt x="172460" y="152445"/>
                  </a:lnTo>
                  <a:lnTo>
                    <a:pt x="169212" y="137857"/>
                  </a:lnTo>
                  <a:lnTo>
                    <a:pt x="164709" y="123458"/>
                  </a:lnTo>
                  <a:lnTo>
                    <a:pt x="159369" y="109183"/>
                  </a:lnTo>
                  <a:lnTo>
                    <a:pt x="153472" y="94993"/>
                  </a:lnTo>
                  <a:lnTo>
                    <a:pt x="147204" y="80858"/>
                  </a:lnTo>
                  <a:lnTo>
                    <a:pt x="140688" y="69097"/>
                  </a:lnTo>
                  <a:lnTo>
                    <a:pt x="134006" y="58920"/>
                  </a:lnTo>
                  <a:lnTo>
                    <a:pt x="127215" y="49798"/>
                  </a:lnTo>
                  <a:lnTo>
                    <a:pt x="120350" y="41379"/>
                  </a:lnTo>
                  <a:lnTo>
                    <a:pt x="113436" y="33429"/>
                  </a:lnTo>
                  <a:lnTo>
                    <a:pt x="106490" y="25792"/>
                  </a:lnTo>
                  <a:lnTo>
                    <a:pt x="98353" y="19532"/>
                  </a:lnTo>
                  <a:lnTo>
                    <a:pt x="89422" y="14189"/>
                  </a:lnTo>
                  <a:lnTo>
                    <a:pt x="505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755610" y="6363147"/>
              <a:ext cx="73625" cy="31553"/>
            </a:xfrm>
            <a:custGeom>
              <a:avLst/>
              <a:gdLst/>
              <a:ahLst/>
              <a:cxnLst/>
              <a:rect l="0" t="0" r="0" b="0"/>
              <a:pathLst>
                <a:path w="73625" h="31553">
                  <a:moveTo>
                    <a:pt x="0" y="31552"/>
                  </a:moveTo>
                  <a:lnTo>
                    <a:pt x="11167" y="20386"/>
                  </a:lnTo>
                  <a:lnTo>
                    <a:pt x="17963" y="15927"/>
                  </a:lnTo>
                  <a:lnTo>
                    <a:pt x="25999" y="11787"/>
                  </a:lnTo>
                  <a:lnTo>
                    <a:pt x="736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839751" y="63631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766128" y="6426252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22334" y="10518"/>
                  </a:lnTo>
                  <a:lnTo>
                    <a:pt x="32418" y="9349"/>
                  </a:lnTo>
                  <a:lnTo>
                    <a:pt x="42648" y="7401"/>
                  </a:lnTo>
                  <a:lnTo>
                    <a:pt x="52973" y="4934"/>
                  </a:lnTo>
                  <a:lnTo>
                    <a:pt x="64531" y="3290"/>
                  </a:lnTo>
                  <a:lnTo>
                    <a:pt x="76911" y="2193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08033" y="6321076"/>
              <a:ext cx="410187" cy="294494"/>
            </a:xfrm>
            <a:custGeom>
              <a:avLst/>
              <a:gdLst/>
              <a:ahLst/>
              <a:cxnLst/>
              <a:rect l="0" t="0" r="0" b="0"/>
              <a:pathLst>
                <a:path w="410187" h="294494">
                  <a:moveTo>
                    <a:pt x="0" y="0"/>
                  </a:moveTo>
                  <a:lnTo>
                    <a:pt x="64139" y="0"/>
                  </a:lnTo>
                  <a:lnTo>
                    <a:pt x="77818" y="1169"/>
                  </a:lnTo>
                  <a:lnTo>
                    <a:pt x="90443" y="3116"/>
                  </a:lnTo>
                  <a:lnTo>
                    <a:pt x="102366" y="5583"/>
                  </a:lnTo>
                  <a:lnTo>
                    <a:pt x="116157" y="7228"/>
                  </a:lnTo>
                  <a:lnTo>
                    <a:pt x="131195" y="8325"/>
                  </a:lnTo>
                  <a:lnTo>
                    <a:pt x="147063" y="9056"/>
                  </a:lnTo>
                  <a:lnTo>
                    <a:pt x="161147" y="10711"/>
                  </a:lnTo>
                  <a:lnTo>
                    <a:pt x="174043" y="12985"/>
                  </a:lnTo>
                  <a:lnTo>
                    <a:pt x="186146" y="15668"/>
                  </a:lnTo>
                  <a:lnTo>
                    <a:pt x="196552" y="19794"/>
                  </a:lnTo>
                  <a:lnTo>
                    <a:pt x="205826" y="24882"/>
                  </a:lnTo>
                  <a:lnTo>
                    <a:pt x="214346" y="30612"/>
                  </a:lnTo>
                  <a:lnTo>
                    <a:pt x="218858" y="39106"/>
                  </a:lnTo>
                  <a:lnTo>
                    <a:pt x="220697" y="49443"/>
                  </a:lnTo>
                  <a:lnTo>
                    <a:pt x="220754" y="61009"/>
                  </a:lnTo>
                  <a:lnTo>
                    <a:pt x="218455" y="72226"/>
                  </a:lnTo>
                  <a:lnTo>
                    <a:pt x="214586" y="83209"/>
                  </a:lnTo>
                  <a:lnTo>
                    <a:pt x="209669" y="94037"/>
                  </a:lnTo>
                  <a:lnTo>
                    <a:pt x="204053" y="103593"/>
                  </a:lnTo>
                  <a:lnTo>
                    <a:pt x="197972" y="112301"/>
                  </a:lnTo>
                  <a:lnTo>
                    <a:pt x="191581" y="120443"/>
                  </a:lnTo>
                  <a:lnTo>
                    <a:pt x="183815" y="129378"/>
                  </a:lnTo>
                  <a:lnTo>
                    <a:pt x="175131" y="138840"/>
                  </a:lnTo>
                  <a:lnTo>
                    <a:pt x="165836" y="148654"/>
                  </a:lnTo>
                  <a:lnTo>
                    <a:pt x="156133" y="157534"/>
                  </a:lnTo>
                  <a:lnTo>
                    <a:pt x="146159" y="165791"/>
                  </a:lnTo>
                  <a:lnTo>
                    <a:pt x="136004" y="173633"/>
                  </a:lnTo>
                  <a:lnTo>
                    <a:pt x="126896" y="181198"/>
                  </a:lnTo>
                  <a:lnTo>
                    <a:pt x="118487" y="188579"/>
                  </a:lnTo>
                  <a:lnTo>
                    <a:pt x="110544" y="195837"/>
                  </a:lnTo>
                  <a:lnTo>
                    <a:pt x="95486" y="210133"/>
                  </a:lnTo>
                  <a:lnTo>
                    <a:pt x="88198" y="217218"/>
                  </a:lnTo>
                  <a:lnTo>
                    <a:pt x="85677" y="224278"/>
                  </a:lnTo>
                  <a:lnTo>
                    <a:pt x="86333" y="231322"/>
                  </a:lnTo>
                  <a:lnTo>
                    <a:pt x="89108" y="238356"/>
                  </a:lnTo>
                  <a:lnTo>
                    <a:pt x="95633" y="243045"/>
                  </a:lnTo>
                  <a:lnTo>
                    <a:pt x="104657" y="246171"/>
                  </a:lnTo>
                  <a:lnTo>
                    <a:pt x="129486" y="250812"/>
                  </a:lnTo>
                  <a:lnTo>
                    <a:pt x="163894" y="256771"/>
                  </a:lnTo>
                  <a:lnTo>
                    <a:pt x="182886" y="258827"/>
                  </a:lnTo>
                  <a:lnTo>
                    <a:pt x="202559" y="260199"/>
                  </a:lnTo>
                  <a:lnTo>
                    <a:pt x="222686" y="261112"/>
                  </a:lnTo>
                  <a:lnTo>
                    <a:pt x="244284" y="262891"/>
                  </a:lnTo>
                  <a:lnTo>
                    <a:pt x="290097" y="267982"/>
                  </a:lnTo>
                  <a:lnTo>
                    <a:pt x="309091" y="270976"/>
                  </a:lnTo>
                  <a:lnTo>
                    <a:pt x="325260" y="274140"/>
                  </a:lnTo>
                  <a:lnTo>
                    <a:pt x="410186" y="29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567122" y="3702194"/>
            <a:ext cx="521855" cy="132272"/>
            <a:chOff x="1567122" y="3702194"/>
            <a:chExt cx="521855" cy="132272"/>
          </a:xfrm>
        </p:grpSpPr>
        <p:sp>
          <p:nvSpPr>
            <p:cNvPr id="133" name="Freeform 132"/>
            <p:cNvSpPr/>
            <p:nvPr/>
          </p:nvSpPr>
          <p:spPr>
            <a:xfrm>
              <a:off x="1567122" y="3702194"/>
              <a:ext cx="126212" cy="94660"/>
            </a:xfrm>
            <a:custGeom>
              <a:avLst/>
              <a:gdLst/>
              <a:ahLst/>
              <a:cxnLst/>
              <a:rect l="0" t="0" r="0" b="0"/>
              <a:pathLst>
                <a:path w="126212" h="94660">
                  <a:moveTo>
                    <a:pt x="0" y="0"/>
                  </a:moveTo>
                  <a:lnTo>
                    <a:pt x="22333" y="5584"/>
                  </a:lnTo>
                  <a:lnTo>
                    <a:pt x="32418" y="8397"/>
                  </a:lnTo>
                  <a:lnTo>
                    <a:pt x="52972" y="14639"/>
                  </a:lnTo>
                  <a:lnTo>
                    <a:pt x="64530" y="16771"/>
                  </a:lnTo>
                  <a:lnTo>
                    <a:pt x="76910" y="18192"/>
                  </a:lnTo>
                  <a:lnTo>
                    <a:pt x="89838" y="19140"/>
                  </a:lnTo>
                  <a:lnTo>
                    <a:pt x="99625" y="23278"/>
                  </a:lnTo>
                  <a:lnTo>
                    <a:pt x="107318" y="29542"/>
                  </a:lnTo>
                  <a:lnTo>
                    <a:pt x="113616" y="37224"/>
                  </a:lnTo>
                  <a:lnTo>
                    <a:pt x="117814" y="47020"/>
                  </a:lnTo>
                  <a:lnTo>
                    <a:pt x="120613" y="58225"/>
                  </a:lnTo>
                  <a:lnTo>
                    <a:pt x="126211" y="94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681633" y="3733747"/>
              <a:ext cx="407344" cy="100719"/>
            </a:xfrm>
            <a:custGeom>
              <a:avLst/>
              <a:gdLst/>
              <a:ahLst/>
              <a:cxnLst/>
              <a:rect l="0" t="0" r="0" b="0"/>
              <a:pathLst>
                <a:path w="407344" h="100719">
                  <a:moveTo>
                    <a:pt x="390333" y="94658"/>
                  </a:moveTo>
                  <a:lnTo>
                    <a:pt x="407084" y="100242"/>
                  </a:lnTo>
                  <a:lnTo>
                    <a:pt x="407343" y="100718"/>
                  </a:lnTo>
                  <a:lnTo>
                    <a:pt x="395167" y="98131"/>
                  </a:lnTo>
                  <a:lnTo>
                    <a:pt x="383038" y="94636"/>
                  </a:lnTo>
                  <a:lnTo>
                    <a:pt x="350864" y="84520"/>
                  </a:lnTo>
                  <a:lnTo>
                    <a:pt x="334805" y="78551"/>
                  </a:lnTo>
                  <a:lnTo>
                    <a:pt x="319424" y="72234"/>
                  </a:lnTo>
                  <a:lnTo>
                    <a:pt x="304496" y="65685"/>
                  </a:lnTo>
                  <a:lnTo>
                    <a:pt x="285195" y="58982"/>
                  </a:lnTo>
                  <a:lnTo>
                    <a:pt x="262979" y="52176"/>
                  </a:lnTo>
                  <a:lnTo>
                    <a:pt x="165732" y="24460"/>
                  </a:lnTo>
                  <a:lnTo>
                    <a:pt x="142435" y="19813"/>
                  </a:lnTo>
                  <a:lnTo>
                    <a:pt x="119892" y="16714"/>
                  </a:lnTo>
                  <a:lnTo>
                    <a:pt x="97851" y="14649"/>
                  </a:lnTo>
                  <a:lnTo>
                    <a:pt x="78483" y="13272"/>
                  </a:lnTo>
                  <a:lnTo>
                    <a:pt x="60897" y="12354"/>
                  </a:lnTo>
                  <a:lnTo>
                    <a:pt x="44498" y="11742"/>
                  </a:lnTo>
                  <a:lnTo>
                    <a:pt x="30059" y="10165"/>
                  </a:lnTo>
                  <a:lnTo>
                    <a:pt x="16928" y="7945"/>
                  </a:lnTo>
                  <a:lnTo>
                    <a:pt x="4667" y="5297"/>
                  </a:lnTo>
                  <a:lnTo>
                    <a:pt x="0" y="4700"/>
                  </a:lnTo>
                  <a:lnTo>
                    <a:pt x="394" y="5470"/>
                  </a:lnTo>
                  <a:lnTo>
                    <a:pt x="7844" y="8274"/>
                  </a:lnTo>
                  <a:lnTo>
                    <a:pt x="19032" y="10075"/>
                  </a:lnTo>
                  <a:lnTo>
                    <a:pt x="327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Freeform 135"/>
          <p:cNvSpPr/>
          <p:nvPr/>
        </p:nvSpPr>
        <p:spPr>
          <a:xfrm>
            <a:off x="1525051" y="6415735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5253028" y="2398012"/>
            <a:ext cx="3968773" cy="694163"/>
            <a:chOff x="5253028" y="2398012"/>
            <a:chExt cx="3968773" cy="694163"/>
          </a:xfrm>
        </p:grpSpPr>
        <p:sp>
          <p:nvSpPr>
            <p:cNvPr id="137" name="Freeform 136"/>
            <p:cNvSpPr/>
            <p:nvPr/>
          </p:nvSpPr>
          <p:spPr>
            <a:xfrm>
              <a:off x="5253028" y="2398012"/>
              <a:ext cx="195088" cy="140896"/>
            </a:xfrm>
            <a:custGeom>
              <a:avLst/>
              <a:gdLst/>
              <a:ahLst/>
              <a:cxnLst/>
              <a:rect l="0" t="0" r="0" b="0"/>
              <a:pathLst>
                <a:path w="195088" h="140896">
                  <a:moveTo>
                    <a:pt x="16288" y="0"/>
                  </a:moveTo>
                  <a:lnTo>
                    <a:pt x="10704" y="22334"/>
                  </a:lnTo>
                  <a:lnTo>
                    <a:pt x="9060" y="33587"/>
                  </a:lnTo>
                  <a:lnTo>
                    <a:pt x="7964" y="45764"/>
                  </a:lnTo>
                  <a:lnTo>
                    <a:pt x="7233" y="58556"/>
                  </a:lnTo>
                  <a:lnTo>
                    <a:pt x="5576" y="70590"/>
                  </a:lnTo>
                  <a:lnTo>
                    <a:pt x="3304" y="82119"/>
                  </a:lnTo>
                  <a:lnTo>
                    <a:pt x="620" y="93310"/>
                  </a:lnTo>
                  <a:lnTo>
                    <a:pt x="0" y="104277"/>
                  </a:lnTo>
                  <a:lnTo>
                    <a:pt x="755" y="115094"/>
                  </a:lnTo>
                  <a:lnTo>
                    <a:pt x="2427" y="125812"/>
                  </a:lnTo>
                  <a:lnTo>
                    <a:pt x="8216" y="132956"/>
                  </a:lnTo>
                  <a:lnTo>
                    <a:pt x="16750" y="137720"/>
                  </a:lnTo>
                  <a:lnTo>
                    <a:pt x="27114" y="140895"/>
                  </a:lnTo>
                  <a:lnTo>
                    <a:pt x="38697" y="140675"/>
                  </a:lnTo>
                  <a:lnTo>
                    <a:pt x="51094" y="138191"/>
                  </a:lnTo>
                  <a:lnTo>
                    <a:pt x="64033" y="134198"/>
                  </a:lnTo>
                  <a:lnTo>
                    <a:pt x="77334" y="131536"/>
                  </a:lnTo>
                  <a:lnTo>
                    <a:pt x="90876" y="129761"/>
                  </a:lnTo>
                  <a:lnTo>
                    <a:pt x="104578" y="128578"/>
                  </a:lnTo>
                  <a:lnTo>
                    <a:pt x="117218" y="128957"/>
                  </a:lnTo>
                  <a:lnTo>
                    <a:pt x="129151" y="130379"/>
                  </a:lnTo>
                  <a:lnTo>
                    <a:pt x="195087" y="1367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417045" y="2429565"/>
              <a:ext cx="31071" cy="336564"/>
            </a:xfrm>
            <a:custGeom>
              <a:avLst/>
              <a:gdLst/>
              <a:ahLst/>
              <a:cxnLst/>
              <a:rect l="0" t="0" r="0" b="0"/>
              <a:pathLst>
                <a:path w="31071" h="336564">
                  <a:moveTo>
                    <a:pt x="31070" y="0"/>
                  </a:moveTo>
                  <a:lnTo>
                    <a:pt x="25487" y="16750"/>
                  </a:lnTo>
                  <a:lnTo>
                    <a:pt x="22674" y="27527"/>
                  </a:lnTo>
                  <a:lnTo>
                    <a:pt x="16431" y="55084"/>
                  </a:lnTo>
                  <a:lnTo>
                    <a:pt x="14299" y="70612"/>
                  </a:lnTo>
                  <a:lnTo>
                    <a:pt x="12878" y="86808"/>
                  </a:lnTo>
                  <a:lnTo>
                    <a:pt x="11930" y="103448"/>
                  </a:lnTo>
                  <a:lnTo>
                    <a:pt x="10130" y="120385"/>
                  </a:lnTo>
                  <a:lnTo>
                    <a:pt x="7761" y="137519"/>
                  </a:lnTo>
                  <a:lnTo>
                    <a:pt x="5013" y="154785"/>
                  </a:lnTo>
                  <a:lnTo>
                    <a:pt x="3181" y="170970"/>
                  </a:lnTo>
                  <a:lnTo>
                    <a:pt x="1960" y="186434"/>
                  </a:lnTo>
                  <a:lnTo>
                    <a:pt x="1146" y="201418"/>
                  </a:lnTo>
                  <a:lnTo>
                    <a:pt x="241" y="230533"/>
                  </a:lnTo>
                  <a:lnTo>
                    <a:pt x="0" y="244841"/>
                  </a:lnTo>
                  <a:lnTo>
                    <a:pt x="1008" y="260223"/>
                  </a:lnTo>
                  <a:lnTo>
                    <a:pt x="10035" y="3365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606508" y="2419047"/>
              <a:ext cx="146619" cy="536399"/>
            </a:xfrm>
            <a:custGeom>
              <a:avLst/>
              <a:gdLst/>
              <a:ahLst/>
              <a:cxnLst/>
              <a:rect l="0" t="0" r="0" b="0"/>
              <a:pathLst>
                <a:path w="146619" h="536399">
                  <a:moveTo>
                    <a:pt x="72995" y="0"/>
                  </a:moveTo>
                  <a:lnTo>
                    <a:pt x="43716" y="43917"/>
                  </a:lnTo>
                  <a:lnTo>
                    <a:pt x="38284" y="53819"/>
                  </a:lnTo>
                  <a:lnTo>
                    <a:pt x="33493" y="63927"/>
                  </a:lnTo>
                  <a:lnTo>
                    <a:pt x="29131" y="74170"/>
                  </a:lnTo>
                  <a:lnTo>
                    <a:pt x="25054" y="84506"/>
                  </a:lnTo>
                  <a:lnTo>
                    <a:pt x="17408" y="105338"/>
                  </a:lnTo>
                  <a:lnTo>
                    <a:pt x="13733" y="118139"/>
                  </a:lnTo>
                  <a:lnTo>
                    <a:pt x="10115" y="132516"/>
                  </a:lnTo>
                  <a:lnTo>
                    <a:pt x="6534" y="147944"/>
                  </a:lnTo>
                  <a:lnTo>
                    <a:pt x="4146" y="165241"/>
                  </a:lnTo>
                  <a:lnTo>
                    <a:pt x="2555" y="183784"/>
                  </a:lnTo>
                  <a:lnTo>
                    <a:pt x="1494" y="203158"/>
                  </a:lnTo>
                  <a:lnTo>
                    <a:pt x="315" y="243382"/>
                  </a:lnTo>
                  <a:lnTo>
                    <a:pt x="0" y="263925"/>
                  </a:lnTo>
                  <a:lnTo>
                    <a:pt x="959" y="281126"/>
                  </a:lnTo>
                  <a:lnTo>
                    <a:pt x="2767" y="296099"/>
                  </a:lnTo>
                  <a:lnTo>
                    <a:pt x="5141" y="309587"/>
                  </a:lnTo>
                  <a:lnTo>
                    <a:pt x="9061" y="324422"/>
                  </a:lnTo>
                  <a:lnTo>
                    <a:pt x="14012" y="340156"/>
                  </a:lnTo>
                  <a:lnTo>
                    <a:pt x="19649" y="356488"/>
                  </a:lnTo>
                  <a:lnTo>
                    <a:pt x="25745" y="370881"/>
                  </a:lnTo>
                  <a:lnTo>
                    <a:pt x="32146" y="383983"/>
                  </a:lnTo>
                  <a:lnTo>
                    <a:pt x="38750" y="396223"/>
                  </a:lnTo>
                  <a:lnTo>
                    <a:pt x="45491" y="406721"/>
                  </a:lnTo>
                  <a:lnTo>
                    <a:pt x="52322" y="416056"/>
                  </a:lnTo>
                  <a:lnTo>
                    <a:pt x="59213" y="424617"/>
                  </a:lnTo>
                  <a:lnTo>
                    <a:pt x="66144" y="432662"/>
                  </a:lnTo>
                  <a:lnTo>
                    <a:pt x="73102" y="440362"/>
                  </a:lnTo>
                  <a:lnTo>
                    <a:pt x="80078" y="447833"/>
                  </a:lnTo>
                  <a:lnTo>
                    <a:pt x="87066" y="456319"/>
                  </a:lnTo>
                  <a:lnTo>
                    <a:pt x="94062" y="465483"/>
                  </a:lnTo>
                  <a:lnTo>
                    <a:pt x="101063" y="475098"/>
                  </a:lnTo>
                  <a:lnTo>
                    <a:pt x="108067" y="483845"/>
                  </a:lnTo>
                  <a:lnTo>
                    <a:pt x="115074" y="492013"/>
                  </a:lnTo>
                  <a:lnTo>
                    <a:pt x="146618" y="5363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784679" y="2492670"/>
              <a:ext cx="31553" cy="262941"/>
            </a:xfrm>
            <a:custGeom>
              <a:avLst/>
              <a:gdLst/>
              <a:ahLst/>
              <a:cxnLst/>
              <a:rect l="0" t="0" r="0" b="0"/>
              <a:pathLst>
                <a:path w="31553" h="262941">
                  <a:moveTo>
                    <a:pt x="0" y="0"/>
                  </a:moveTo>
                  <a:lnTo>
                    <a:pt x="5583" y="16751"/>
                  </a:lnTo>
                  <a:lnTo>
                    <a:pt x="7227" y="26359"/>
                  </a:lnTo>
                  <a:lnTo>
                    <a:pt x="8323" y="37440"/>
                  </a:lnTo>
                  <a:lnTo>
                    <a:pt x="9055" y="49501"/>
                  </a:lnTo>
                  <a:lnTo>
                    <a:pt x="10711" y="63385"/>
                  </a:lnTo>
                  <a:lnTo>
                    <a:pt x="12984" y="78484"/>
                  </a:lnTo>
                  <a:lnTo>
                    <a:pt x="15667" y="94393"/>
                  </a:lnTo>
                  <a:lnTo>
                    <a:pt x="17456" y="109674"/>
                  </a:lnTo>
                  <a:lnTo>
                    <a:pt x="18649" y="124535"/>
                  </a:lnTo>
                  <a:lnTo>
                    <a:pt x="19445" y="139118"/>
                  </a:lnTo>
                  <a:lnTo>
                    <a:pt x="20328" y="170902"/>
                  </a:lnTo>
                  <a:lnTo>
                    <a:pt x="20563" y="187558"/>
                  </a:lnTo>
                  <a:lnTo>
                    <a:pt x="21889" y="204505"/>
                  </a:lnTo>
                  <a:lnTo>
                    <a:pt x="23942" y="221646"/>
                  </a:lnTo>
                  <a:lnTo>
                    <a:pt x="31552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816231" y="2626790"/>
              <a:ext cx="159483" cy="141805"/>
            </a:xfrm>
            <a:custGeom>
              <a:avLst/>
              <a:gdLst/>
              <a:ahLst/>
              <a:cxnLst/>
              <a:rect l="0" t="0" r="0" b="0"/>
              <a:pathLst>
                <a:path w="159483" h="141805">
                  <a:moveTo>
                    <a:pt x="0" y="44680"/>
                  </a:moveTo>
                  <a:lnTo>
                    <a:pt x="5584" y="22346"/>
                  </a:lnTo>
                  <a:lnTo>
                    <a:pt x="10735" y="14598"/>
                  </a:lnTo>
                  <a:lnTo>
                    <a:pt x="17674" y="8265"/>
                  </a:lnTo>
                  <a:lnTo>
                    <a:pt x="25806" y="2874"/>
                  </a:lnTo>
                  <a:lnTo>
                    <a:pt x="34733" y="448"/>
                  </a:lnTo>
                  <a:lnTo>
                    <a:pt x="44191" y="0"/>
                  </a:lnTo>
                  <a:lnTo>
                    <a:pt x="54002" y="870"/>
                  </a:lnTo>
                  <a:lnTo>
                    <a:pt x="64048" y="3787"/>
                  </a:lnTo>
                  <a:lnTo>
                    <a:pt x="74252" y="8069"/>
                  </a:lnTo>
                  <a:lnTo>
                    <a:pt x="84560" y="13261"/>
                  </a:lnTo>
                  <a:lnTo>
                    <a:pt x="94938" y="19059"/>
                  </a:lnTo>
                  <a:lnTo>
                    <a:pt x="105362" y="25262"/>
                  </a:lnTo>
                  <a:lnTo>
                    <a:pt x="115818" y="31734"/>
                  </a:lnTo>
                  <a:lnTo>
                    <a:pt x="125126" y="39555"/>
                  </a:lnTo>
                  <a:lnTo>
                    <a:pt x="133668" y="48275"/>
                  </a:lnTo>
                  <a:lnTo>
                    <a:pt x="141700" y="57594"/>
                  </a:lnTo>
                  <a:lnTo>
                    <a:pt x="148224" y="67313"/>
                  </a:lnTo>
                  <a:lnTo>
                    <a:pt x="153741" y="77298"/>
                  </a:lnTo>
                  <a:lnTo>
                    <a:pt x="158588" y="87460"/>
                  </a:lnTo>
                  <a:lnTo>
                    <a:pt x="159482" y="97741"/>
                  </a:lnTo>
                  <a:lnTo>
                    <a:pt x="157741" y="108101"/>
                  </a:lnTo>
                  <a:lnTo>
                    <a:pt x="154243" y="118513"/>
                  </a:lnTo>
                  <a:lnTo>
                    <a:pt x="147236" y="126623"/>
                  </a:lnTo>
                  <a:lnTo>
                    <a:pt x="137891" y="133199"/>
                  </a:lnTo>
                  <a:lnTo>
                    <a:pt x="126986" y="138751"/>
                  </a:lnTo>
                  <a:lnTo>
                    <a:pt x="116211" y="141284"/>
                  </a:lnTo>
                  <a:lnTo>
                    <a:pt x="105521" y="141804"/>
                  </a:lnTo>
                  <a:lnTo>
                    <a:pt x="73624" y="1393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037101" y="2629399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3807"/>
                  </a:lnTo>
                  <a:lnTo>
                    <a:pt x="37439" y="12711"/>
                  </a:lnTo>
                  <a:lnTo>
                    <a:pt x="49500" y="11980"/>
                  </a:lnTo>
                  <a:lnTo>
                    <a:pt x="62216" y="10324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100207" y="2576811"/>
              <a:ext cx="10518" cy="157765"/>
            </a:xfrm>
            <a:custGeom>
              <a:avLst/>
              <a:gdLst/>
              <a:ahLst/>
              <a:cxnLst/>
              <a:rect l="0" t="0" r="0" b="0"/>
              <a:pathLst>
                <a:path w="10518" h="157765">
                  <a:moveTo>
                    <a:pt x="0" y="0"/>
                  </a:moveTo>
                  <a:lnTo>
                    <a:pt x="0" y="22334"/>
                  </a:lnTo>
                  <a:lnTo>
                    <a:pt x="1168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7227" y="72928"/>
                  </a:lnTo>
                  <a:lnTo>
                    <a:pt x="8324" y="88352"/>
                  </a:lnTo>
                  <a:lnTo>
                    <a:pt x="10517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289652" y="2524223"/>
              <a:ext cx="10390" cy="199835"/>
            </a:xfrm>
            <a:custGeom>
              <a:avLst/>
              <a:gdLst/>
              <a:ahLst/>
              <a:cxnLst/>
              <a:rect l="0" t="0" r="0" b="0"/>
              <a:pathLst>
                <a:path w="10390" h="199835">
                  <a:moveTo>
                    <a:pt x="10389" y="0"/>
                  </a:moveTo>
                  <a:lnTo>
                    <a:pt x="4806" y="16750"/>
                  </a:lnTo>
                  <a:lnTo>
                    <a:pt x="3161" y="26359"/>
                  </a:lnTo>
                  <a:lnTo>
                    <a:pt x="2065" y="37439"/>
                  </a:lnTo>
                  <a:lnTo>
                    <a:pt x="1334" y="49501"/>
                  </a:lnTo>
                  <a:lnTo>
                    <a:pt x="521" y="75367"/>
                  </a:lnTo>
                  <a:lnTo>
                    <a:pt x="0" y="130062"/>
                  </a:lnTo>
                  <a:lnTo>
                    <a:pt x="1126" y="142802"/>
                  </a:lnTo>
                  <a:lnTo>
                    <a:pt x="10389" y="1998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331594" y="2398012"/>
              <a:ext cx="187219" cy="483810"/>
            </a:xfrm>
            <a:custGeom>
              <a:avLst/>
              <a:gdLst/>
              <a:ahLst/>
              <a:cxnLst/>
              <a:rect l="0" t="0" r="0" b="0"/>
              <a:pathLst>
                <a:path w="187219" h="483810">
                  <a:moveTo>
                    <a:pt x="0" y="0"/>
                  </a:moveTo>
                  <a:lnTo>
                    <a:pt x="16750" y="5583"/>
                  </a:lnTo>
                  <a:lnTo>
                    <a:pt x="25190" y="10734"/>
                  </a:lnTo>
                  <a:lnTo>
                    <a:pt x="34322" y="17674"/>
                  </a:lnTo>
                  <a:lnTo>
                    <a:pt x="43917" y="25806"/>
                  </a:lnTo>
                  <a:lnTo>
                    <a:pt x="53819" y="33565"/>
                  </a:lnTo>
                  <a:lnTo>
                    <a:pt x="63926" y="41074"/>
                  </a:lnTo>
                  <a:lnTo>
                    <a:pt x="74170" y="48418"/>
                  </a:lnTo>
                  <a:lnTo>
                    <a:pt x="84505" y="59157"/>
                  </a:lnTo>
                  <a:lnTo>
                    <a:pt x="94901" y="72159"/>
                  </a:lnTo>
                  <a:lnTo>
                    <a:pt x="105338" y="86671"/>
                  </a:lnTo>
                  <a:lnTo>
                    <a:pt x="114633" y="98682"/>
                  </a:lnTo>
                  <a:lnTo>
                    <a:pt x="123167" y="109027"/>
                  </a:lnTo>
                  <a:lnTo>
                    <a:pt x="131193" y="118261"/>
                  </a:lnTo>
                  <a:lnTo>
                    <a:pt x="137713" y="127923"/>
                  </a:lnTo>
                  <a:lnTo>
                    <a:pt x="143227" y="137870"/>
                  </a:lnTo>
                  <a:lnTo>
                    <a:pt x="148073" y="148007"/>
                  </a:lnTo>
                  <a:lnTo>
                    <a:pt x="152472" y="158271"/>
                  </a:lnTo>
                  <a:lnTo>
                    <a:pt x="156573" y="168620"/>
                  </a:lnTo>
                  <a:lnTo>
                    <a:pt x="164246" y="189467"/>
                  </a:lnTo>
                  <a:lnTo>
                    <a:pt x="182235" y="241925"/>
                  </a:lnTo>
                  <a:lnTo>
                    <a:pt x="184595" y="255941"/>
                  </a:lnTo>
                  <a:lnTo>
                    <a:pt x="186169" y="272298"/>
                  </a:lnTo>
                  <a:lnTo>
                    <a:pt x="187218" y="290214"/>
                  </a:lnTo>
                  <a:lnTo>
                    <a:pt x="186749" y="308001"/>
                  </a:lnTo>
                  <a:lnTo>
                    <a:pt x="185268" y="325702"/>
                  </a:lnTo>
                  <a:lnTo>
                    <a:pt x="183112" y="343346"/>
                  </a:lnTo>
                  <a:lnTo>
                    <a:pt x="179337" y="359783"/>
                  </a:lnTo>
                  <a:lnTo>
                    <a:pt x="174483" y="375415"/>
                  </a:lnTo>
                  <a:lnTo>
                    <a:pt x="168910" y="390511"/>
                  </a:lnTo>
                  <a:lnTo>
                    <a:pt x="161689" y="404081"/>
                  </a:lnTo>
                  <a:lnTo>
                    <a:pt x="153369" y="416634"/>
                  </a:lnTo>
                  <a:lnTo>
                    <a:pt x="144316" y="428508"/>
                  </a:lnTo>
                  <a:lnTo>
                    <a:pt x="135944" y="438762"/>
                  </a:lnTo>
                  <a:lnTo>
                    <a:pt x="128025" y="447935"/>
                  </a:lnTo>
                  <a:lnTo>
                    <a:pt x="94658" y="4838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741780" y="2629399"/>
              <a:ext cx="105177" cy="10519"/>
            </a:xfrm>
            <a:custGeom>
              <a:avLst/>
              <a:gdLst/>
              <a:ahLst/>
              <a:cxnLst/>
              <a:rect l="0" t="0" r="0" b="0"/>
              <a:pathLst>
                <a:path w="105177" h="10519">
                  <a:moveTo>
                    <a:pt x="0" y="10518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762815" y="2671470"/>
              <a:ext cx="94660" cy="6060"/>
            </a:xfrm>
            <a:custGeom>
              <a:avLst/>
              <a:gdLst/>
              <a:ahLst/>
              <a:cxnLst/>
              <a:rect l="0" t="0" r="0" b="0"/>
              <a:pathLst>
                <a:path w="94660" h="6060">
                  <a:moveTo>
                    <a:pt x="0" y="0"/>
                  </a:moveTo>
                  <a:lnTo>
                    <a:pt x="22334" y="5583"/>
                  </a:lnTo>
                  <a:lnTo>
                    <a:pt x="32419" y="6059"/>
                  </a:lnTo>
                  <a:lnTo>
                    <a:pt x="42648" y="5208"/>
                  </a:lnTo>
                  <a:lnTo>
                    <a:pt x="946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057308" y="2524223"/>
              <a:ext cx="252424" cy="305012"/>
            </a:xfrm>
            <a:custGeom>
              <a:avLst/>
              <a:gdLst/>
              <a:ahLst/>
              <a:cxnLst/>
              <a:rect l="0" t="0" r="0" b="0"/>
              <a:pathLst>
                <a:path w="252424" h="305012">
                  <a:moveTo>
                    <a:pt x="0" y="0"/>
                  </a:moveTo>
                  <a:lnTo>
                    <a:pt x="22334" y="0"/>
                  </a:lnTo>
                  <a:lnTo>
                    <a:pt x="32418" y="1169"/>
                  </a:lnTo>
                  <a:lnTo>
                    <a:pt x="42647" y="3116"/>
                  </a:lnTo>
                  <a:lnTo>
                    <a:pt x="52973" y="5584"/>
                  </a:lnTo>
                  <a:lnTo>
                    <a:pt x="64530" y="9565"/>
                  </a:lnTo>
                  <a:lnTo>
                    <a:pt x="76910" y="14557"/>
                  </a:lnTo>
                  <a:lnTo>
                    <a:pt x="89838" y="20223"/>
                  </a:lnTo>
                  <a:lnTo>
                    <a:pt x="101962" y="26337"/>
                  </a:lnTo>
                  <a:lnTo>
                    <a:pt x="113551" y="32750"/>
                  </a:lnTo>
                  <a:lnTo>
                    <a:pt x="124783" y="39363"/>
                  </a:lnTo>
                  <a:lnTo>
                    <a:pt x="135776" y="47277"/>
                  </a:lnTo>
                  <a:lnTo>
                    <a:pt x="146611" y="56059"/>
                  </a:lnTo>
                  <a:lnTo>
                    <a:pt x="157341" y="65420"/>
                  </a:lnTo>
                  <a:lnTo>
                    <a:pt x="165662" y="76335"/>
                  </a:lnTo>
                  <a:lnTo>
                    <a:pt x="172379" y="88286"/>
                  </a:lnTo>
                  <a:lnTo>
                    <a:pt x="178025" y="100928"/>
                  </a:lnTo>
                  <a:lnTo>
                    <a:pt x="181789" y="114030"/>
                  </a:lnTo>
                  <a:lnTo>
                    <a:pt x="184298" y="127439"/>
                  </a:lnTo>
                  <a:lnTo>
                    <a:pt x="185971" y="141054"/>
                  </a:lnTo>
                  <a:lnTo>
                    <a:pt x="184749" y="153636"/>
                  </a:lnTo>
                  <a:lnTo>
                    <a:pt x="181597" y="165529"/>
                  </a:lnTo>
                  <a:lnTo>
                    <a:pt x="177158" y="176964"/>
                  </a:lnTo>
                  <a:lnTo>
                    <a:pt x="171863" y="186925"/>
                  </a:lnTo>
                  <a:lnTo>
                    <a:pt x="165994" y="195903"/>
                  </a:lnTo>
                  <a:lnTo>
                    <a:pt x="159745" y="204225"/>
                  </a:lnTo>
                  <a:lnTo>
                    <a:pt x="150904" y="210942"/>
                  </a:lnTo>
                  <a:lnTo>
                    <a:pt x="140336" y="216588"/>
                  </a:lnTo>
                  <a:lnTo>
                    <a:pt x="128616" y="221521"/>
                  </a:lnTo>
                  <a:lnTo>
                    <a:pt x="116128" y="225979"/>
                  </a:lnTo>
                  <a:lnTo>
                    <a:pt x="103128" y="230119"/>
                  </a:lnTo>
                  <a:lnTo>
                    <a:pt x="89787" y="234047"/>
                  </a:lnTo>
                  <a:lnTo>
                    <a:pt x="77388" y="235498"/>
                  </a:lnTo>
                  <a:lnTo>
                    <a:pt x="65615" y="235296"/>
                  </a:lnTo>
                  <a:lnTo>
                    <a:pt x="54261" y="233993"/>
                  </a:lnTo>
                  <a:lnTo>
                    <a:pt x="43186" y="230788"/>
                  </a:lnTo>
                  <a:lnTo>
                    <a:pt x="32296" y="226313"/>
                  </a:lnTo>
                  <a:lnTo>
                    <a:pt x="21531" y="220993"/>
                  </a:lnTo>
                  <a:lnTo>
                    <a:pt x="16691" y="215109"/>
                  </a:lnTo>
                  <a:lnTo>
                    <a:pt x="15802" y="208849"/>
                  </a:lnTo>
                  <a:lnTo>
                    <a:pt x="17546" y="202338"/>
                  </a:lnTo>
                  <a:lnTo>
                    <a:pt x="22215" y="196829"/>
                  </a:lnTo>
                  <a:lnTo>
                    <a:pt x="28834" y="191988"/>
                  </a:lnTo>
                  <a:lnTo>
                    <a:pt x="36752" y="187592"/>
                  </a:lnTo>
                  <a:lnTo>
                    <a:pt x="46705" y="185829"/>
                  </a:lnTo>
                  <a:lnTo>
                    <a:pt x="58015" y="185823"/>
                  </a:lnTo>
                  <a:lnTo>
                    <a:pt x="70230" y="186988"/>
                  </a:lnTo>
                  <a:lnTo>
                    <a:pt x="84216" y="188933"/>
                  </a:lnTo>
                  <a:lnTo>
                    <a:pt x="115337" y="194210"/>
                  </a:lnTo>
                  <a:lnTo>
                    <a:pt x="129479" y="198422"/>
                  </a:lnTo>
                  <a:lnTo>
                    <a:pt x="142413" y="203567"/>
                  </a:lnTo>
                  <a:lnTo>
                    <a:pt x="154542" y="209335"/>
                  </a:lnTo>
                  <a:lnTo>
                    <a:pt x="166134" y="215517"/>
                  </a:lnTo>
                  <a:lnTo>
                    <a:pt x="177367" y="221976"/>
                  </a:lnTo>
                  <a:lnTo>
                    <a:pt x="188362" y="228619"/>
                  </a:lnTo>
                  <a:lnTo>
                    <a:pt x="198029" y="236553"/>
                  </a:lnTo>
                  <a:lnTo>
                    <a:pt x="206811" y="245349"/>
                  </a:lnTo>
                  <a:lnTo>
                    <a:pt x="215003" y="254719"/>
                  </a:lnTo>
                  <a:lnTo>
                    <a:pt x="221633" y="264471"/>
                  </a:lnTo>
                  <a:lnTo>
                    <a:pt x="227222" y="274478"/>
                  </a:lnTo>
                  <a:lnTo>
                    <a:pt x="252423" y="305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453377" y="2555776"/>
              <a:ext cx="77224" cy="410187"/>
            </a:xfrm>
            <a:custGeom>
              <a:avLst/>
              <a:gdLst/>
              <a:ahLst/>
              <a:cxnLst/>
              <a:rect l="0" t="0" r="0" b="0"/>
              <a:pathLst>
                <a:path w="77224" h="410187">
                  <a:moveTo>
                    <a:pt x="77223" y="0"/>
                  </a:moveTo>
                  <a:lnTo>
                    <a:pt x="66057" y="16750"/>
                  </a:lnTo>
                  <a:lnTo>
                    <a:pt x="60430" y="27527"/>
                  </a:lnTo>
                  <a:lnTo>
                    <a:pt x="54341" y="40555"/>
                  </a:lnTo>
                  <a:lnTo>
                    <a:pt x="47945" y="55084"/>
                  </a:lnTo>
                  <a:lnTo>
                    <a:pt x="42512" y="70612"/>
                  </a:lnTo>
                  <a:lnTo>
                    <a:pt x="37722" y="86808"/>
                  </a:lnTo>
                  <a:lnTo>
                    <a:pt x="33360" y="103448"/>
                  </a:lnTo>
                  <a:lnTo>
                    <a:pt x="28114" y="120385"/>
                  </a:lnTo>
                  <a:lnTo>
                    <a:pt x="22280" y="137519"/>
                  </a:lnTo>
                  <a:lnTo>
                    <a:pt x="16053" y="154785"/>
                  </a:lnTo>
                  <a:lnTo>
                    <a:pt x="10734" y="173307"/>
                  </a:lnTo>
                  <a:lnTo>
                    <a:pt x="6018" y="192667"/>
                  </a:lnTo>
                  <a:lnTo>
                    <a:pt x="1706" y="212586"/>
                  </a:lnTo>
                  <a:lnTo>
                    <a:pt x="0" y="231708"/>
                  </a:lnTo>
                  <a:lnTo>
                    <a:pt x="31" y="250299"/>
                  </a:lnTo>
                  <a:lnTo>
                    <a:pt x="1221" y="268536"/>
                  </a:lnTo>
                  <a:lnTo>
                    <a:pt x="4351" y="286537"/>
                  </a:lnTo>
                  <a:lnTo>
                    <a:pt x="8775" y="304381"/>
                  </a:lnTo>
                  <a:lnTo>
                    <a:pt x="14062" y="322120"/>
                  </a:lnTo>
                  <a:lnTo>
                    <a:pt x="19924" y="336284"/>
                  </a:lnTo>
                  <a:lnTo>
                    <a:pt x="26168" y="348063"/>
                  </a:lnTo>
                  <a:lnTo>
                    <a:pt x="32669" y="358253"/>
                  </a:lnTo>
                  <a:lnTo>
                    <a:pt x="39340" y="367384"/>
                  </a:lnTo>
                  <a:lnTo>
                    <a:pt x="46124" y="375808"/>
                  </a:lnTo>
                  <a:lnTo>
                    <a:pt x="77223" y="410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688364" y="2555776"/>
              <a:ext cx="31554" cy="326046"/>
            </a:xfrm>
            <a:custGeom>
              <a:avLst/>
              <a:gdLst/>
              <a:ahLst/>
              <a:cxnLst/>
              <a:rect l="0" t="0" r="0" b="0"/>
              <a:pathLst>
                <a:path w="31554" h="326046">
                  <a:moveTo>
                    <a:pt x="0" y="0"/>
                  </a:moveTo>
                  <a:lnTo>
                    <a:pt x="0" y="27917"/>
                  </a:lnTo>
                  <a:lnTo>
                    <a:pt x="1168" y="40815"/>
                  </a:lnTo>
                  <a:lnTo>
                    <a:pt x="3116" y="54088"/>
                  </a:lnTo>
                  <a:lnTo>
                    <a:pt x="5584" y="67612"/>
                  </a:lnTo>
                  <a:lnTo>
                    <a:pt x="7228" y="81302"/>
                  </a:lnTo>
                  <a:lnTo>
                    <a:pt x="8324" y="95103"/>
                  </a:lnTo>
                  <a:lnTo>
                    <a:pt x="9055" y="108978"/>
                  </a:lnTo>
                  <a:lnTo>
                    <a:pt x="10711" y="124072"/>
                  </a:lnTo>
                  <a:lnTo>
                    <a:pt x="12984" y="139977"/>
                  </a:lnTo>
                  <a:lnTo>
                    <a:pt x="15668" y="156423"/>
                  </a:lnTo>
                  <a:lnTo>
                    <a:pt x="17457" y="173231"/>
                  </a:lnTo>
                  <a:lnTo>
                    <a:pt x="18650" y="190279"/>
                  </a:lnTo>
                  <a:lnTo>
                    <a:pt x="19975" y="223634"/>
                  </a:lnTo>
                  <a:lnTo>
                    <a:pt x="20564" y="254041"/>
                  </a:lnTo>
                  <a:lnTo>
                    <a:pt x="21890" y="267525"/>
                  </a:lnTo>
                  <a:lnTo>
                    <a:pt x="31553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709399" y="2723641"/>
              <a:ext cx="169063" cy="116111"/>
            </a:xfrm>
            <a:custGeom>
              <a:avLst/>
              <a:gdLst/>
              <a:ahLst/>
              <a:cxnLst/>
              <a:rect l="0" t="0" r="0" b="0"/>
              <a:pathLst>
                <a:path w="169063" h="116111">
                  <a:moveTo>
                    <a:pt x="0" y="53005"/>
                  </a:moveTo>
                  <a:lnTo>
                    <a:pt x="5584" y="30671"/>
                  </a:lnTo>
                  <a:lnTo>
                    <a:pt x="11903" y="21755"/>
                  </a:lnTo>
                  <a:lnTo>
                    <a:pt x="20791" y="13473"/>
                  </a:lnTo>
                  <a:lnTo>
                    <a:pt x="31390" y="5615"/>
                  </a:lnTo>
                  <a:lnTo>
                    <a:pt x="44299" y="1545"/>
                  </a:lnTo>
                  <a:lnTo>
                    <a:pt x="58748" y="0"/>
                  </a:lnTo>
                  <a:lnTo>
                    <a:pt x="74224" y="139"/>
                  </a:lnTo>
                  <a:lnTo>
                    <a:pt x="88047" y="1400"/>
                  </a:lnTo>
                  <a:lnTo>
                    <a:pt x="100769" y="3409"/>
                  </a:lnTo>
                  <a:lnTo>
                    <a:pt x="112756" y="5918"/>
                  </a:lnTo>
                  <a:lnTo>
                    <a:pt x="123084" y="9927"/>
                  </a:lnTo>
                  <a:lnTo>
                    <a:pt x="132308" y="14937"/>
                  </a:lnTo>
                  <a:lnTo>
                    <a:pt x="140793" y="20615"/>
                  </a:lnTo>
                  <a:lnTo>
                    <a:pt x="148788" y="27905"/>
                  </a:lnTo>
                  <a:lnTo>
                    <a:pt x="156454" y="36272"/>
                  </a:lnTo>
                  <a:lnTo>
                    <a:pt x="163903" y="45355"/>
                  </a:lnTo>
                  <a:lnTo>
                    <a:pt x="167700" y="54917"/>
                  </a:lnTo>
                  <a:lnTo>
                    <a:pt x="169062" y="64797"/>
                  </a:lnTo>
                  <a:lnTo>
                    <a:pt x="168803" y="74890"/>
                  </a:lnTo>
                  <a:lnTo>
                    <a:pt x="165123" y="82787"/>
                  </a:lnTo>
                  <a:lnTo>
                    <a:pt x="159164" y="89220"/>
                  </a:lnTo>
                  <a:lnTo>
                    <a:pt x="151686" y="94677"/>
                  </a:lnTo>
                  <a:lnTo>
                    <a:pt x="142026" y="99484"/>
                  </a:lnTo>
                  <a:lnTo>
                    <a:pt x="130912" y="103858"/>
                  </a:lnTo>
                  <a:lnTo>
                    <a:pt x="118827" y="107942"/>
                  </a:lnTo>
                  <a:lnTo>
                    <a:pt x="104927" y="110665"/>
                  </a:lnTo>
                  <a:lnTo>
                    <a:pt x="89818" y="112480"/>
                  </a:lnTo>
                  <a:lnTo>
                    <a:pt x="21036" y="116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14410" y="2713540"/>
              <a:ext cx="147247" cy="1"/>
            </a:xfrm>
            <a:custGeom>
              <a:avLst/>
              <a:gdLst/>
              <a:ahLst/>
              <a:cxnLst/>
              <a:rect l="0" t="0" r="0" b="0"/>
              <a:pathLst>
                <a:path w="147247" h="1">
                  <a:moveTo>
                    <a:pt x="0" y="0"/>
                  </a:moveTo>
                  <a:lnTo>
                    <a:pt x="147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350973" y="2573552"/>
              <a:ext cx="166987" cy="276718"/>
            </a:xfrm>
            <a:custGeom>
              <a:avLst/>
              <a:gdLst/>
              <a:ahLst/>
              <a:cxnLst/>
              <a:rect l="0" t="0" r="0" b="0"/>
              <a:pathLst>
                <a:path w="166987" h="276718">
                  <a:moveTo>
                    <a:pt x="0" y="34812"/>
                  </a:moveTo>
                  <a:lnTo>
                    <a:pt x="5584" y="18062"/>
                  </a:lnTo>
                  <a:lnTo>
                    <a:pt x="10734" y="11959"/>
                  </a:lnTo>
                  <a:lnTo>
                    <a:pt x="17673" y="6722"/>
                  </a:lnTo>
                  <a:lnTo>
                    <a:pt x="25806" y="2062"/>
                  </a:lnTo>
                  <a:lnTo>
                    <a:pt x="35901" y="124"/>
                  </a:lnTo>
                  <a:lnTo>
                    <a:pt x="47307" y="0"/>
                  </a:lnTo>
                  <a:lnTo>
                    <a:pt x="59584" y="1087"/>
                  </a:lnTo>
                  <a:lnTo>
                    <a:pt x="71276" y="2979"/>
                  </a:lnTo>
                  <a:lnTo>
                    <a:pt x="82575" y="5410"/>
                  </a:lnTo>
                  <a:lnTo>
                    <a:pt x="93615" y="8199"/>
                  </a:lnTo>
                  <a:lnTo>
                    <a:pt x="103311" y="12395"/>
                  </a:lnTo>
                  <a:lnTo>
                    <a:pt x="112113" y="17530"/>
                  </a:lnTo>
                  <a:lnTo>
                    <a:pt x="120318" y="23291"/>
                  </a:lnTo>
                  <a:lnTo>
                    <a:pt x="126957" y="30637"/>
                  </a:lnTo>
                  <a:lnTo>
                    <a:pt x="132551" y="39041"/>
                  </a:lnTo>
                  <a:lnTo>
                    <a:pt x="137449" y="48149"/>
                  </a:lnTo>
                  <a:lnTo>
                    <a:pt x="137209" y="57726"/>
                  </a:lnTo>
                  <a:lnTo>
                    <a:pt x="133543" y="67617"/>
                  </a:lnTo>
                  <a:lnTo>
                    <a:pt x="127593" y="77717"/>
                  </a:lnTo>
                  <a:lnTo>
                    <a:pt x="120120" y="85619"/>
                  </a:lnTo>
                  <a:lnTo>
                    <a:pt x="111632" y="92056"/>
                  </a:lnTo>
                  <a:lnTo>
                    <a:pt x="102469" y="97516"/>
                  </a:lnTo>
                  <a:lnTo>
                    <a:pt x="92853" y="102324"/>
                  </a:lnTo>
                  <a:lnTo>
                    <a:pt x="82937" y="106698"/>
                  </a:lnTo>
                  <a:lnTo>
                    <a:pt x="72821" y="110783"/>
                  </a:lnTo>
                  <a:lnTo>
                    <a:pt x="68413" y="115844"/>
                  </a:lnTo>
                  <a:lnTo>
                    <a:pt x="67813" y="121555"/>
                  </a:lnTo>
                  <a:lnTo>
                    <a:pt x="69750" y="127699"/>
                  </a:lnTo>
                  <a:lnTo>
                    <a:pt x="75715" y="132964"/>
                  </a:lnTo>
                  <a:lnTo>
                    <a:pt x="84367" y="137642"/>
                  </a:lnTo>
                  <a:lnTo>
                    <a:pt x="94809" y="141930"/>
                  </a:lnTo>
                  <a:lnTo>
                    <a:pt x="105276" y="147126"/>
                  </a:lnTo>
                  <a:lnTo>
                    <a:pt x="115760" y="152927"/>
                  </a:lnTo>
                  <a:lnTo>
                    <a:pt x="126256" y="159131"/>
                  </a:lnTo>
                  <a:lnTo>
                    <a:pt x="147266" y="172258"/>
                  </a:lnTo>
                  <a:lnTo>
                    <a:pt x="157777" y="179031"/>
                  </a:lnTo>
                  <a:lnTo>
                    <a:pt x="163616" y="188220"/>
                  </a:lnTo>
                  <a:lnTo>
                    <a:pt x="166339" y="199021"/>
                  </a:lnTo>
                  <a:lnTo>
                    <a:pt x="166986" y="210896"/>
                  </a:lnTo>
                  <a:lnTo>
                    <a:pt x="163912" y="221150"/>
                  </a:lnTo>
                  <a:lnTo>
                    <a:pt x="158357" y="230323"/>
                  </a:lnTo>
                  <a:lnTo>
                    <a:pt x="151148" y="238776"/>
                  </a:lnTo>
                  <a:lnTo>
                    <a:pt x="142835" y="245580"/>
                  </a:lnTo>
                  <a:lnTo>
                    <a:pt x="133788" y="251284"/>
                  </a:lnTo>
                  <a:lnTo>
                    <a:pt x="124250" y="256256"/>
                  </a:lnTo>
                  <a:lnTo>
                    <a:pt x="114387" y="260739"/>
                  </a:lnTo>
                  <a:lnTo>
                    <a:pt x="104304" y="264896"/>
                  </a:lnTo>
                  <a:lnTo>
                    <a:pt x="63105" y="2767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613912" y="2839751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759071" y="2565364"/>
              <a:ext cx="117783" cy="274388"/>
            </a:xfrm>
            <a:custGeom>
              <a:avLst/>
              <a:gdLst/>
              <a:ahLst/>
              <a:cxnLst/>
              <a:rect l="0" t="0" r="0" b="0"/>
              <a:pathLst>
                <a:path w="117783" h="274388">
                  <a:moveTo>
                    <a:pt x="86229" y="85070"/>
                  </a:moveTo>
                  <a:lnTo>
                    <a:pt x="97396" y="73903"/>
                  </a:lnTo>
                  <a:lnTo>
                    <a:pt x="101854" y="67108"/>
                  </a:lnTo>
                  <a:lnTo>
                    <a:pt x="105995" y="59072"/>
                  </a:lnTo>
                  <a:lnTo>
                    <a:pt x="109924" y="50209"/>
                  </a:lnTo>
                  <a:lnTo>
                    <a:pt x="111375" y="40794"/>
                  </a:lnTo>
                  <a:lnTo>
                    <a:pt x="111173" y="31012"/>
                  </a:lnTo>
                  <a:lnTo>
                    <a:pt x="109870" y="20984"/>
                  </a:lnTo>
                  <a:lnTo>
                    <a:pt x="104327" y="13131"/>
                  </a:lnTo>
                  <a:lnTo>
                    <a:pt x="95957" y="6727"/>
                  </a:lnTo>
                  <a:lnTo>
                    <a:pt x="85703" y="1288"/>
                  </a:lnTo>
                  <a:lnTo>
                    <a:pt x="76529" y="0"/>
                  </a:lnTo>
                  <a:lnTo>
                    <a:pt x="68077" y="1478"/>
                  </a:lnTo>
                  <a:lnTo>
                    <a:pt x="60104" y="4801"/>
                  </a:lnTo>
                  <a:lnTo>
                    <a:pt x="52452" y="9354"/>
                  </a:lnTo>
                  <a:lnTo>
                    <a:pt x="45013" y="14726"/>
                  </a:lnTo>
                  <a:lnTo>
                    <a:pt x="37716" y="20645"/>
                  </a:lnTo>
                  <a:lnTo>
                    <a:pt x="30514" y="28097"/>
                  </a:lnTo>
                  <a:lnTo>
                    <a:pt x="23376" y="36570"/>
                  </a:lnTo>
                  <a:lnTo>
                    <a:pt x="16280" y="45725"/>
                  </a:lnTo>
                  <a:lnTo>
                    <a:pt x="10381" y="55334"/>
                  </a:lnTo>
                  <a:lnTo>
                    <a:pt x="5279" y="65246"/>
                  </a:lnTo>
                  <a:lnTo>
                    <a:pt x="709" y="75360"/>
                  </a:lnTo>
                  <a:lnTo>
                    <a:pt x="0" y="85609"/>
                  </a:lnTo>
                  <a:lnTo>
                    <a:pt x="1865" y="95947"/>
                  </a:lnTo>
                  <a:lnTo>
                    <a:pt x="5445" y="106345"/>
                  </a:lnTo>
                  <a:lnTo>
                    <a:pt x="12506" y="112108"/>
                  </a:lnTo>
                  <a:lnTo>
                    <a:pt x="21889" y="114782"/>
                  </a:lnTo>
                  <a:lnTo>
                    <a:pt x="32817" y="115396"/>
                  </a:lnTo>
                  <a:lnTo>
                    <a:pt x="43610" y="112299"/>
                  </a:lnTo>
                  <a:lnTo>
                    <a:pt x="54310" y="106729"/>
                  </a:lnTo>
                  <a:lnTo>
                    <a:pt x="64950" y="99509"/>
                  </a:lnTo>
                  <a:lnTo>
                    <a:pt x="74380" y="92359"/>
                  </a:lnTo>
                  <a:lnTo>
                    <a:pt x="83004" y="85255"/>
                  </a:lnTo>
                  <a:lnTo>
                    <a:pt x="91091" y="78182"/>
                  </a:lnTo>
                  <a:lnTo>
                    <a:pt x="95314" y="76972"/>
                  </a:lnTo>
                  <a:lnTo>
                    <a:pt x="96960" y="79672"/>
                  </a:lnTo>
                  <a:lnTo>
                    <a:pt x="96889" y="84977"/>
                  </a:lnTo>
                  <a:lnTo>
                    <a:pt x="95673" y="94357"/>
                  </a:lnTo>
                  <a:lnTo>
                    <a:pt x="93694" y="106454"/>
                  </a:lnTo>
                  <a:lnTo>
                    <a:pt x="91205" y="120361"/>
                  </a:lnTo>
                  <a:lnTo>
                    <a:pt x="90715" y="134307"/>
                  </a:lnTo>
                  <a:lnTo>
                    <a:pt x="91556" y="148279"/>
                  </a:lnTo>
                  <a:lnTo>
                    <a:pt x="93287" y="162268"/>
                  </a:lnTo>
                  <a:lnTo>
                    <a:pt x="95608" y="175100"/>
                  </a:lnTo>
                  <a:lnTo>
                    <a:pt x="98325" y="187161"/>
                  </a:lnTo>
                  <a:lnTo>
                    <a:pt x="107732" y="224001"/>
                  </a:lnTo>
                  <a:lnTo>
                    <a:pt x="117782" y="2743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960994" y="2471635"/>
              <a:ext cx="260807" cy="620540"/>
            </a:xfrm>
            <a:custGeom>
              <a:avLst/>
              <a:gdLst/>
              <a:ahLst/>
              <a:cxnLst/>
              <a:rect l="0" t="0" r="0" b="0"/>
              <a:pathLst>
                <a:path w="260807" h="620540">
                  <a:moveTo>
                    <a:pt x="0" y="0"/>
                  </a:moveTo>
                  <a:lnTo>
                    <a:pt x="22333" y="11167"/>
                  </a:lnTo>
                  <a:lnTo>
                    <a:pt x="31250" y="16794"/>
                  </a:lnTo>
                  <a:lnTo>
                    <a:pt x="39531" y="22882"/>
                  </a:lnTo>
                  <a:lnTo>
                    <a:pt x="47389" y="29278"/>
                  </a:lnTo>
                  <a:lnTo>
                    <a:pt x="54965" y="35879"/>
                  </a:lnTo>
                  <a:lnTo>
                    <a:pt x="62352" y="42618"/>
                  </a:lnTo>
                  <a:lnTo>
                    <a:pt x="69616" y="49447"/>
                  </a:lnTo>
                  <a:lnTo>
                    <a:pt x="76794" y="57506"/>
                  </a:lnTo>
                  <a:lnTo>
                    <a:pt x="83917" y="66384"/>
                  </a:lnTo>
                  <a:lnTo>
                    <a:pt x="91003" y="75809"/>
                  </a:lnTo>
                  <a:lnTo>
                    <a:pt x="99233" y="85598"/>
                  </a:lnTo>
                  <a:lnTo>
                    <a:pt x="108226" y="95630"/>
                  </a:lnTo>
                  <a:lnTo>
                    <a:pt x="127566" y="116126"/>
                  </a:lnTo>
                  <a:lnTo>
                    <a:pt x="147849" y="136921"/>
                  </a:lnTo>
                  <a:lnTo>
                    <a:pt x="156997" y="148543"/>
                  </a:lnTo>
                  <a:lnTo>
                    <a:pt x="165433" y="160966"/>
                  </a:lnTo>
                  <a:lnTo>
                    <a:pt x="181039" y="186065"/>
                  </a:lnTo>
                  <a:lnTo>
                    <a:pt x="195765" y="208907"/>
                  </a:lnTo>
                  <a:lnTo>
                    <a:pt x="202965" y="221075"/>
                  </a:lnTo>
                  <a:lnTo>
                    <a:pt x="210102" y="233861"/>
                  </a:lnTo>
                  <a:lnTo>
                    <a:pt x="217196" y="247060"/>
                  </a:lnTo>
                  <a:lnTo>
                    <a:pt x="223095" y="259365"/>
                  </a:lnTo>
                  <a:lnTo>
                    <a:pt x="228197" y="271074"/>
                  </a:lnTo>
                  <a:lnTo>
                    <a:pt x="232765" y="282387"/>
                  </a:lnTo>
                  <a:lnTo>
                    <a:pt x="236981" y="294602"/>
                  </a:lnTo>
                  <a:lnTo>
                    <a:pt x="240959" y="307421"/>
                  </a:lnTo>
                  <a:lnTo>
                    <a:pt x="248495" y="334129"/>
                  </a:lnTo>
                  <a:lnTo>
                    <a:pt x="255741" y="361581"/>
                  </a:lnTo>
                  <a:lnTo>
                    <a:pt x="258140" y="377782"/>
                  </a:lnTo>
                  <a:lnTo>
                    <a:pt x="259740" y="395595"/>
                  </a:lnTo>
                  <a:lnTo>
                    <a:pt x="260806" y="414483"/>
                  </a:lnTo>
                  <a:lnTo>
                    <a:pt x="260349" y="430580"/>
                  </a:lnTo>
                  <a:lnTo>
                    <a:pt x="258875" y="444817"/>
                  </a:lnTo>
                  <a:lnTo>
                    <a:pt x="256723" y="457815"/>
                  </a:lnTo>
                  <a:lnTo>
                    <a:pt x="251783" y="471154"/>
                  </a:lnTo>
                  <a:lnTo>
                    <a:pt x="244985" y="484721"/>
                  </a:lnTo>
                  <a:lnTo>
                    <a:pt x="236946" y="498441"/>
                  </a:lnTo>
                  <a:lnTo>
                    <a:pt x="228081" y="509925"/>
                  </a:lnTo>
                  <a:lnTo>
                    <a:pt x="218665" y="519918"/>
                  </a:lnTo>
                  <a:lnTo>
                    <a:pt x="200023" y="537254"/>
                  </a:lnTo>
                  <a:lnTo>
                    <a:pt x="183947" y="552749"/>
                  </a:lnTo>
                  <a:lnTo>
                    <a:pt x="175219" y="560154"/>
                  </a:lnTo>
                  <a:lnTo>
                    <a:pt x="165894" y="567427"/>
                  </a:lnTo>
                  <a:lnTo>
                    <a:pt x="132905" y="591947"/>
                  </a:lnTo>
                  <a:lnTo>
                    <a:pt x="84140" y="6205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374492" y="2261283"/>
            <a:ext cx="3259172" cy="305012"/>
            <a:chOff x="5374492" y="2261283"/>
            <a:chExt cx="3259172" cy="305012"/>
          </a:xfrm>
        </p:grpSpPr>
        <p:sp>
          <p:nvSpPr>
            <p:cNvPr id="158" name="Freeform 157"/>
            <p:cNvSpPr/>
            <p:nvPr/>
          </p:nvSpPr>
          <p:spPr>
            <a:xfrm>
              <a:off x="5374492" y="2303391"/>
              <a:ext cx="452258" cy="94622"/>
            </a:xfrm>
            <a:custGeom>
              <a:avLst/>
              <a:gdLst/>
              <a:ahLst/>
              <a:cxnLst/>
              <a:rect l="0" t="0" r="0" b="0"/>
              <a:pathLst>
                <a:path w="452258" h="94622">
                  <a:moveTo>
                    <a:pt x="0" y="10480"/>
                  </a:moveTo>
                  <a:lnTo>
                    <a:pt x="16751" y="4897"/>
                  </a:lnTo>
                  <a:lnTo>
                    <a:pt x="26359" y="3252"/>
                  </a:lnTo>
                  <a:lnTo>
                    <a:pt x="37440" y="2155"/>
                  </a:lnTo>
                  <a:lnTo>
                    <a:pt x="49501" y="1424"/>
                  </a:lnTo>
                  <a:lnTo>
                    <a:pt x="78484" y="612"/>
                  </a:lnTo>
                  <a:lnTo>
                    <a:pt x="211252" y="0"/>
                  </a:lnTo>
                  <a:lnTo>
                    <a:pt x="228482" y="1156"/>
                  </a:lnTo>
                  <a:lnTo>
                    <a:pt x="243474" y="3096"/>
                  </a:lnTo>
                  <a:lnTo>
                    <a:pt x="256974" y="5557"/>
                  </a:lnTo>
                  <a:lnTo>
                    <a:pt x="270649" y="8367"/>
                  </a:lnTo>
                  <a:lnTo>
                    <a:pt x="298309" y="14605"/>
                  </a:lnTo>
                  <a:lnTo>
                    <a:pt x="312229" y="19073"/>
                  </a:lnTo>
                  <a:lnTo>
                    <a:pt x="326184" y="24389"/>
                  </a:lnTo>
                  <a:lnTo>
                    <a:pt x="340161" y="30271"/>
                  </a:lnTo>
                  <a:lnTo>
                    <a:pt x="352985" y="36528"/>
                  </a:lnTo>
                  <a:lnTo>
                    <a:pt x="365041" y="43038"/>
                  </a:lnTo>
                  <a:lnTo>
                    <a:pt x="376584" y="49715"/>
                  </a:lnTo>
                  <a:lnTo>
                    <a:pt x="387784" y="55334"/>
                  </a:lnTo>
                  <a:lnTo>
                    <a:pt x="398758" y="60249"/>
                  </a:lnTo>
                  <a:lnTo>
                    <a:pt x="409579" y="64695"/>
                  </a:lnTo>
                  <a:lnTo>
                    <a:pt x="419131" y="69996"/>
                  </a:lnTo>
                  <a:lnTo>
                    <a:pt x="427836" y="75867"/>
                  </a:lnTo>
                  <a:lnTo>
                    <a:pt x="452257" y="946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784679" y="2271801"/>
              <a:ext cx="137840" cy="189317"/>
            </a:xfrm>
            <a:custGeom>
              <a:avLst/>
              <a:gdLst/>
              <a:ahLst/>
              <a:cxnLst/>
              <a:rect l="0" t="0" r="0" b="0"/>
              <a:pathLst>
                <a:path w="137840" h="189317">
                  <a:moveTo>
                    <a:pt x="0" y="0"/>
                  </a:moveTo>
                  <a:lnTo>
                    <a:pt x="16750" y="11167"/>
                  </a:lnTo>
                  <a:lnTo>
                    <a:pt x="24021" y="17962"/>
                  </a:lnTo>
                  <a:lnTo>
                    <a:pt x="31206" y="25998"/>
                  </a:lnTo>
                  <a:lnTo>
                    <a:pt x="38333" y="34861"/>
                  </a:lnTo>
                  <a:lnTo>
                    <a:pt x="46591" y="43107"/>
                  </a:lnTo>
                  <a:lnTo>
                    <a:pt x="55601" y="50942"/>
                  </a:lnTo>
                  <a:lnTo>
                    <a:pt x="65115" y="58502"/>
                  </a:lnTo>
                  <a:lnTo>
                    <a:pt x="73794" y="65880"/>
                  </a:lnTo>
                  <a:lnTo>
                    <a:pt x="81917" y="73135"/>
                  </a:lnTo>
                  <a:lnTo>
                    <a:pt x="97176" y="87430"/>
                  </a:lnTo>
                  <a:lnTo>
                    <a:pt x="126016" y="115650"/>
                  </a:lnTo>
                  <a:lnTo>
                    <a:pt x="133092" y="122677"/>
                  </a:lnTo>
                  <a:lnTo>
                    <a:pt x="136642" y="130866"/>
                  </a:lnTo>
                  <a:lnTo>
                    <a:pt x="137839" y="139832"/>
                  </a:lnTo>
                  <a:lnTo>
                    <a:pt x="137469" y="149315"/>
                  </a:lnTo>
                  <a:lnTo>
                    <a:pt x="133716" y="156806"/>
                  </a:lnTo>
                  <a:lnTo>
                    <a:pt x="127708" y="162968"/>
                  </a:lnTo>
                  <a:lnTo>
                    <a:pt x="120198" y="168245"/>
                  </a:lnTo>
                  <a:lnTo>
                    <a:pt x="110516" y="172932"/>
                  </a:lnTo>
                  <a:lnTo>
                    <a:pt x="99387" y="177225"/>
                  </a:lnTo>
                  <a:lnTo>
                    <a:pt x="42070" y="1893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385010" y="2261337"/>
              <a:ext cx="883479" cy="126158"/>
            </a:xfrm>
            <a:custGeom>
              <a:avLst/>
              <a:gdLst/>
              <a:ahLst/>
              <a:cxnLst/>
              <a:rect l="0" t="0" r="0" b="0"/>
              <a:pathLst>
                <a:path w="883479" h="126158">
                  <a:moveTo>
                    <a:pt x="0" y="84087"/>
                  </a:moveTo>
                  <a:lnTo>
                    <a:pt x="16750" y="72920"/>
                  </a:lnTo>
                  <a:lnTo>
                    <a:pt x="26359" y="67293"/>
                  </a:lnTo>
                  <a:lnTo>
                    <a:pt x="37439" y="61205"/>
                  </a:lnTo>
                  <a:lnTo>
                    <a:pt x="49500" y="54809"/>
                  </a:lnTo>
                  <a:lnTo>
                    <a:pt x="63384" y="49376"/>
                  </a:lnTo>
                  <a:lnTo>
                    <a:pt x="78484" y="44586"/>
                  </a:lnTo>
                  <a:lnTo>
                    <a:pt x="108505" y="36147"/>
                  </a:lnTo>
                  <a:lnTo>
                    <a:pt x="133534" y="28501"/>
                  </a:lnTo>
                  <a:lnTo>
                    <a:pt x="148622" y="24825"/>
                  </a:lnTo>
                  <a:lnTo>
                    <a:pt x="165693" y="21207"/>
                  </a:lnTo>
                  <a:lnTo>
                    <a:pt x="184085" y="17626"/>
                  </a:lnTo>
                  <a:lnTo>
                    <a:pt x="226335" y="10531"/>
                  </a:lnTo>
                  <a:lnTo>
                    <a:pt x="249055" y="7002"/>
                  </a:lnTo>
                  <a:lnTo>
                    <a:pt x="272381" y="4650"/>
                  </a:lnTo>
                  <a:lnTo>
                    <a:pt x="296112" y="3082"/>
                  </a:lnTo>
                  <a:lnTo>
                    <a:pt x="343126" y="1340"/>
                  </a:lnTo>
                  <a:lnTo>
                    <a:pt x="424207" y="221"/>
                  </a:lnTo>
                  <a:lnTo>
                    <a:pt x="502680" y="0"/>
                  </a:lnTo>
                  <a:lnTo>
                    <a:pt x="520931" y="1151"/>
                  </a:lnTo>
                  <a:lnTo>
                    <a:pt x="536604" y="3086"/>
                  </a:lnTo>
                  <a:lnTo>
                    <a:pt x="550558" y="5546"/>
                  </a:lnTo>
                  <a:lnTo>
                    <a:pt x="563368" y="8354"/>
                  </a:lnTo>
                  <a:lnTo>
                    <a:pt x="575413" y="11394"/>
                  </a:lnTo>
                  <a:lnTo>
                    <a:pt x="599314" y="17889"/>
                  </a:lnTo>
                  <a:lnTo>
                    <a:pt x="625518" y="24671"/>
                  </a:lnTo>
                  <a:lnTo>
                    <a:pt x="637882" y="28116"/>
                  </a:lnTo>
                  <a:lnTo>
                    <a:pt x="660968" y="35059"/>
                  </a:lnTo>
                  <a:lnTo>
                    <a:pt x="714981" y="52541"/>
                  </a:lnTo>
                  <a:lnTo>
                    <a:pt x="725570" y="56045"/>
                  </a:lnTo>
                  <a:lnTo>
                    <a:pt x="752918" y="66170"/>
                  </a:lnTo>
                  <a:lnTo>
                    <a:pt x="768391" y="72143"/>
                  </a:lnTo>
                  <a:lnTo>
                    <a:pt x="782213" y="78461"/>
                  </a:lnTo>
                  <a:lnTo>
                    <a:pt x="794933" y="85011"/>
                  </a:lnTo>
                  <a:lnTo>
                    <a:pt x="806919" y="91715"/>
                  </a:lnTo>
                  <a:lnTo>
                    <a:pt x="818415" y="97352"/>
                  </a:lnTo>
                  <a:lnTo>
                    <a:pt x="883478" y="1261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205383" y="2261283"/>
              <a:ext cx="107208" cy="189318"/>
            </a:xfrm>
            <a:custGeom>
              <a:avLst/>
              <a:gdLst/>
              <a:ahLst/>
              <a:cxnLst/>
              <a:rect l="0" t="0" r="0" b="0"/>
              <a:pathLst>
                <a:path w="107208" h="189318">
                  <a:moveTo>
                    <a:pt x="0" y="0"/>
                  </a:moveTo>
                  <a:lnTo>
                    <a:pt x="43917" y="29278"/>
                  </a:lnTo>
                  <a:lnTo>
                    <a:pt x="52650" y="37048"/>
                  </a:lnTo>
                  <a:lnTo>
                    <a:pt x="60810" y="45734"/>
                  </a:lnTo>
                  <a:lnTo>
                    <a:pt x="68587" y="55031"/>
                  </a:lnTo>
                  <a:lnTo>
                    <a:pt x="76109" y="63565"/>
                  </a:lnTo>
                  <a:lnTo>
                    <a:pt x="90699" y="79281"/>
                  </a:lnTo>
                  <a:lnTo>
                    <a:pt x="96693" y="89081"/>
                  </a:lnTo>
                  <a:lnTo>
                    <a:pt x="101858" y="100289"/>
                  </a:lnTo>
                  <a:lnTo>
                    <a:pt x="106470" y="112436"/>
                  </a:lnTo>
                  <a:lnTo>
                    <a:pt x="107207" y="122871"/>
                  </a:lnTo>
                  <a:lnTo>
                    <a:pt x="105361" y="132165"/>
                  </a:lnTo>
                  <a:lnTo>
                    <a:pt x="101793" y="140698"/>
                  </a:lnTo>
                  <a:lnTo>
                    <a:pt x="95909" y="148724"/>
                  </a:lnTo>
                  <a:lnTo>
                    <a:pt x="88480" y="156412"/>
                  </a:lnTo>
                  <a:lnTo>
                    <a:pt x="42070" y="189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109896" y="2430059"/>
              <a:ext cx="620540" cy="73130"/>
            </a:xfrm>
            <a:custGeom>
              <a:avLst/>
              <a:gdLst/>
              <a:ahLst/>
              <a:cxnLst/>
              <a:rect l="0" t="0" r="0" b="0"/>
              <a:pathLst>
                <a:path w="620540" h="73130">
                  <a:moveTo>
                    <a:pt x="0" y="41576"/>
                  </a:moveTo>
                  <a:lnTo>
                    <a:pt x="22334" y="30409"/>
                  </a:lnTo>
                  <a:lnTo>
                    <a:pt x="32419" y="25951"/>
                  </a:lnTo>
                  <a:lnTo>
                    <a:pt x="42648" y="21810"/>
                  </a:lnTo>
                  <a:lnTo>
                    <a:pt x="52972" y="17881"/>
                  </a:lnTo>
                  <a:lnTo>
                    <a:pt x="65700" y="15262"/>
                  </a:lnTo>
                  <a:lnTo>
                    <a:pt x="80027" y="13516"/>
                  </a:lnTo>
                  <a:lnTo>
                    <a:pt x="95422" y="12352"/>
                  </a:lnTo>
                  <a:lnTo>
                    <a:pt x="109191" y="10407"/>
                  </a:lnTo>
                  <a:lnTo>
                    <a:pt x="121876" y="7942"/>
                  </a:lnTo>
                  <a:lnTo>
                    <a:pt x="133839" y="5130"/>
                  </a:lnTo>
                  <a:lnTo>
                    <a:pt x="147657" y="3255"/>
                  </a:lnTo>
                  <a:lnTo>
                    <a:pt x="162712" y="2005"/>
                  </a:lnTo>
                  <a:lnTo>
                    <a:pt x="178592" y="1172"/>
                  </a:lnTo>
                  <a:lnTo>
                    <a:pt x="211818" y="246"/>
                  </a:lnTo>
                  <a:lnTo>
                    <a:pt x="228859" y="0"/>
                  </a:lnTo>
                  <a:lnTo>
                    <a:pt x="247231" y="1004"/>
                  </a:lnTo>
                  <a:lnTo>
                    <a:pt x="266490" y="2842"/>
                  </a:lnTo>
                  <a:lnTo>
                    <a:pt x="286342" y="5235"/>
                  </a:lnTo>
                  <a:lnTo>
                    <a:pt x="306589" y="6831"/>
                  </a:lnTo>
                  <a:lnTo>
                    <a:pt x="327098" y="7896"/>
                  </a:lnTo>
                  <a:lnTo>
                    <a:pt x="347782" y="8605"/>
                  </a:lnTo>
                  <a:lnTo>
                    <a:pt x="367415" y="10246"/>
                  </a:lnTo>
                  <a:lnTo>
                    <a:pt x="386347" y="12509"/>
                  </a:lnTo>
                  <a:lnTo>
                    <a:pt x="404811" y="15186"/>
                  </a:lnTo>
                  <a:lnTo>
                    <a:pt x="420627" y="18140"/>
                  </a:lnTo>
                  <a:lnTo>
                    <a:pt x="434676" y="21278"/>
                  </a:lnTo>
                  <a:lnTo>
                    <a:pt x="447548" y="24538"/>
                  </a:lnTo>
                  <a:lnTo>
                    <a:pt x="477432" y="31277"/>
                  </a:lnTo>
                  <a:lnTo>
                    <a:pt x="493581" y="34710"/>
                  </a:lnTo>
                  <a:lnTo>
                    <a:pt x="510190" y="39336"/>
                  </a:lnTo>
                  <a:lnTo>
                    <a:pt x="527106" y="44757"/>
                  </a:lnTo>
                  <a:lnTo>
                    <a:pt x="544227" y="50708"/>
                  </a:lnTo>
                  <a:lnTo>
                    <a:pt x="560315" y="55845"/>
                  </a:lnTo>
                  <a:lnTo>
                    <a:pt x="620539" y="731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719917" y="2398012"/>
              <a:ext cx="127089" cy="168283"/>
            </a:xfrm>
            <a:custGeom>
              <a:avLst/>
              <a:gdLst/>
              <a:ahLst/>
              <a:cxnLst/>
              <a:rect l="0" t="0" r="0" b="0"/>
              <a:pathLst>
                <a:path w="127089" h="168283">
                  <a:moveTo>
                    <a:pt x="0" y="0"/>
                  </a:moveTo>
                  <a:lnTo>
                    <a:pt x="29278" y="29278"/>
                  </a:lnTo>
                  <a:lnTo>
                    <a:pt x="37048" y="35879"/>
                  </a:lnTo>
                  <a:lnTo>
                    <a:pt x="45733" y="42618"/>
                  </a:lnTo>
                  <a:lnTo>
                    <a:pt x="55030" y="49447"/>
                  </a:lnTo>
                  <a:lnTo>
                    <a:pt x="74708" y="63268"/>
                  </a:lnTo>
                  <a:lnTo>
                    <a:pt x="84864" y="70225"/>
                  </a:lnTo>
                  <a:lnTo>
                    <a:pt x="93971" y="77201"/>
                  </a:lnTo>
                  <a:lnTo>
                    <a:pt x="102381" y="84189"/>
                  </a:lnTo>
                  <a:lnTo>
                    <a:pt x="110325" y="91185"/>
                  </a:lnTo>
                  <a:lnTo>
                    <a:pt x="116789" y="99354"/>
                  </a:lnTo>
                  <a:lnTo>
                    <a:pt x="122267" y="108307"/>
                  </a:lnTo>
                  <a:lnTo>
                    <a:pt x="127088" y="117781"/>
                  </a:lnTo>
                  <a:lnTo>
                    <a:pt x="126796" y="125265"/>
                  </a:lnTo>
                  <a:lnTo>
                    <a:pt x="123094" y="131424"/>
                  </a:lnTo>
                  <a:lnTo>
                    <a:pt x="117121" y="136698"/>
                  </a:lnTo>
                  <a:lnTo>
                    <a:pt x="108465" y="141383"/>
                  </a:lnTo>
                  <a:lnTo>
                    <a:pt x="42070" y="1682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173002" y="2398458"/>
              <a:ext cx="1335736" cy="125766"/>
            </a:xfrm>
            <a:custGeom>
              <a:avLst/>
              <a:gdLst/>
              <a:ahLst/>
              <a:cxnLst/>
              <a:rect l="0" t="0" r="0" b="0"/>
              <a:pathLst>
                <a:path w="1335736" h="125766">
                  <a:moveTo>
                    <a:pt x="0" y="125765"/>
                  </a:moveTo>
                  <a:lnTo>
                    <a:pt x="43917" y="111126"/>
                  </a:lnTo>
                  <a:lnTo>
                    <a:pt x="56156" y="107826"/>
                  </a:lnTo>
                  <a:lnTo>
                    <a:pt x="70158" y="104456"/>
                  </a:lnTo>
                  <a:lnTo>
                    <a:pt x="114667" y="94131"/>
                  </a:lnTo>
                  <a:lnTo>
                    <a:pt x="129032" y="90653"/>
                  </a:lnTo>
                  <a:lnTo>
                    <a:pt x="142115" y="87165"/>
                  </a:lnTo>
                  <a:lnTo>
                    <a:pt x="178447" y="76672"/>
                  </a:lnTo>
                  <a:lnTo>
                    <a:pt x="204742" y="69666"/>
                  </a:lnTo>
                  <a:lnTo>
                    <a:pt x="221803" y="66162"/>
                  </a:lnTo>
                  <a:lnTo>
                    <a:pt x="281395" y="55647"/>
                  </a:lnTo>
                  <a:lnTo>
                    <a:pt x="365424" y="38118"/>
                  </a:lnTo>
                  <a:lnTo>
                    <a:pt x="400031" y="34223"/>
                  </a:lnTo>
                  <a:lnTo>
                    <a:pt x="434888" y="31323"/>
                  </a:lnTo>
                  <a:lnTo>
                    <a:pt x="452364" y="28914"/>
                  </a:lnTo>
                  <a:lnTo>
                    <a:pt x="469857" y="26139"/>
                  </a:lnTo>
                  <a:lnTo>
                    <a:pt x="504876" y="23056"/>
                  </a:lnTo>
                  <a:lnTo>
                    <a:pt x="538749" y="20517"/>
                  </a:lnTo>
                  <a:lnTo>
                    <a:pt x="554326" y="18204"/>
                  </a:lnTo>
                  <a:lnTo>
                    <a:pt x="569385" y="15493"/>
                  </a:lnTo>
                  <a:lnTo>
                    <a:pt x="601699" y="12481"/>
                  </a:lnTo>
                  <a:lnTo>
                    <a:pt x="635537" y="11142"/>
                  </a:lnTo>
                  <a:lnTo>
                    <a:pt x="670054" y="10548"/>
                  </a:lnTo>
                  <a:lnTo>
                    <a:pt x="704872" y="7167"/>
                  </a:lnTo>
                  <a:lnTo>
                    <a:pt x="722337" y="4629"/>
                  </a:lnTo>
                  <a:lnTo>
                    <a:pt x="757324" y="1810"/>
                  </a:lnTo>
                  <a:lnTo>
                    <a:pt x="792351" y="557"/>
                  </a:lnTo>
                  <a:lnTo>
                    <a:pt x="827395" y="0"/>
                  </a:lnTo>
                  <a:lnTo>
                    <a:pt x="859331" y="2868"/>
                  </a:lnTo>
                  <a:lnTo>
                    <a:pt x="874392" y="5269"/>
                  </a:lnTo>
                  <a:lnTo>
                    <a:pt x="909824" y="7937"/>
                  </a:lnTo>
                  <a:lnTo>
                    <a:pt x="947775" y="10292"/>
                  </a:lnTo>
                  <a:lnTo>
                    <a:pt x="966076" y="12556"/>
                  </a:lnTo>
                  <a:lnTo>
                    <a:pt x="984119" y="15234"/>
                  </a:lnTo>
                  <a:lnTo>
                    <a:pt x="1016633" y="18209"/>
                  </a:lnTo>
                  <a:lnTo>
                    <a:pt x="1047834" y="20700"/>
                  </a:lnTo>
                  <a:lnTo>
                    <a:pt x="1064334" y="23000"/>
                  </a:lnTo>
                  <a:lnTo>
                    <a:pt x="1081178" y="25702"/>
                  </a:lnTo>
                  <a:lnTo>
                    <a:pt x="1097082" y="28672"/>
                  </a:lnTo>
                  <a:lnTo>
                    <a:pt x="1127217" y="35089"/>
                  </a:lnTo>
                  <a:lnTo>
                    <a:pt x="1156192" y="38720"/>
                  </a:lnTo>
                  <a:lnTo>
                    <a:pt x="1183484" y="41502"/>
                  </a:lnTo>
                  <a:lnTo>
                    <a:pt x="1195670" y="43880"/>
                  </a:lnTo>
                  <a:lnTo>
                    <a:pt x="1246001" y="56093"/>
                  </a:lnTo>
                  <a:lnTo>
                    <a:pt x="1261889" y="61788"/>
                  </a:lnTo>
                  <a:lnTo>
                    <a:pt x="1279492" y="69090"/>
                  </a:lnTo>
                  <a:lnTo>
                    <a:pt x="1335735" y="94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487702" y="2334906"/>
              <a:ext cx="145962" cy="220871"/>
            </a:xfrm>
            <a:custGeom>
              <a:avLst/>
              <a:gdLst/>
              <a:ahLst/>
              <a:cxnLst/>
              <a:rect l="0" t="0" r="0" b="0"/>
              <a:pathLst>
                <a:path w="145962" h="220871">
                  <a:moveTo>
                    <a:pt x="0" y="0"/>
                  </a:moveTo>
                  <a:lnTo>
                    <a:pt x="105337" y="105339"/>
                  </a:lnTo>
                  <a:lnTo>
                    <a:pt x="115801" y="114633"/>
                  </a:lnTo>
                  <a:lnTo>
                    <a:pt x="126283" y="123167"/>
                  </a:lnTo>
                  <a:lnTo>
                    <a:pt x="136776" y="131194"/>
                  </a:lnTo>
                  <a:lnTo>
                    <a:pt x="142603" y="141219"/>
                  </a:lnTo>
                  <a:lnTo>
                    <a:pt x="145319" y="152578"/>
                  </a:lnTo>
                  <a:lnTo>
                    <a:pt x="145961" y="164824"/>
                  </a:lnTo>
                  <a:lnTo>
                    <a:pt x="142884" y="174157"/>
                  </a:lnTo>
                  <a:lnTo>
                    <a:pt x="137326" y="181548"/>
                  </a:lnTo>
                  <a:lnTo>
                    <a:pt x="130115" y="187643"/>
                  </a:lnTo>
                  <a:lnTo>
                    <a:pt x="121802" y="194044"/>
                  </a:lnTo>
                  <a:lnTo>
                    <a:pt x="112754" y="200649"/>
                  </a:lnTo>
                  <a:lnTo>
                    <a:pt x="73623" y="220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416996" y="2955445"/>
            <a:ext cx="3095836" cy="397992"/>
            <a:chOff x="5416996" y="2955445"/>
            <a:chExt cx="3095836" cy="397992"/>
          </a:xfrm>
        </p:grpSpPr>
        <p:sp>
          <p:nvSpPr>
            <p:cNvPr id="167" name="Freeform 166"/>
            <p:cNvSpPr/>
            <p:nvPr/>
          </p:nvSpPr>
          <p:spPr>
            <a:xfrm>
              <a:off x="5416996" y="2955445"/>
              <a:ext cx="94226" cy="153460"/>
            </a:xfrm>
            <a:custGeom>
              <a:avLst/>
              <a:gdLst/>
              <a:ahLst/>
              <a:cxnLst/>
              <a:rect l="0" t="0" r="0" b="0"/>
              <a:pathLst>
                <a:path w="94226" h="153460">
                  <a:moveTo>
                    <a:pt x="41637" y="0"/>
                  </a:moveTo>
                  <a:lnTo>
                    <a:pt x="36054" y="16750"/>
                  </a:lnTo>
                  <a:lnTo>
                    <a:pt x="34409" y="27527"/>
                  </a:lnTo>
                  <a:lnTo>
                    <a:pt x="33312" y="40555"/>
                  </a:lnTo>
                  <a:lnTo>
                    <a:pt x="32581" y="55084"/>
                  </a:lnTo>
                  <a:lnTo>
                    <a:pt x="29757" y="67106"/>
                  </a:lnTo>
                  <a:lnTo>
                    <a:pt x="25536" y="77459"/>
                  </a:lnTo>
                  <a:lnTo>
                    <a:pt x="20386" y="86698"/>
                  </a:lnTo>
                  <a:lnTo>
                    <a:pt x="14615" y="96363"/>
                  </a:lnTo>
                  <a:lnTo>
                    <a:pt x="1970" y="116451"/>
                  </a:lnTo>
                  <a:lnTo>
                    <a:pt x="0" y="125547"/>
                  </a:lnTo>
                  <a:lnTo>
                    <a:pt x="1024" y="133949"/>
                  </a:lnTo>
                  <a:lnTo>
                    <a:pt x="4044" y="141887"/>
                  </a:lnTo>
                  <a:lnTo>
                    <a:pt x="10732" y="147179"/>
                  </a:lnTo>
                  <a:lnTo>
                    <a:pt x="19865" y="150707"/>
                  </a:lnTo>
                  <a:lnTo>
                    <a:pt x="30628" y="153060"/>
                  </a:lnTo>
                  <a:lnTo>
                    <a:pt x="42478" y="153459"/>
                  </a:lnTo>
                  <a:lnTo>
                    <a:pt x="55052" y="152557"/>
                  </a:lnTo>
                  <a:lnTo>
                    <a:pt x="94225" y="147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542774" y="3018550"/>
              <a:ext cx="10519" cy="262941"/>
            </a:xfrm>
            <a:custGeom>
              <a:avLst/>
              <a:gdLst/>
              <a:ahLst/>
              <a:cxnLst/>
              <a:rect l="0" t="0" r="0" b="0"/>
              <a:pathLst>
                <a:path w="10519" h="262941">
                  <a:moveTo>
                    <a:pt x="0" y="0"/>
                  </a:moveTo>
                  <a:lnTo>
                    <a:pt x="0" y="67612"/>
                  </a:lnTo>
                  <a:lnTo>
                    <a:pt x="1168" y="81302"/>
                  </a:lnTo>
                  <a:lnTo>
                    <a:pt x="3116" y="95103"/>
                  </a:lnTo>
                  <a:lnTo>
                    <a:pt x="5583" y="108979"/>
                  </a:lnTo>
                  <a:lnTo>
                    <a:pt x="7228" y="122903"/>
                  </a:lnTo>
                  <a:lnTo>
                    <a:pt x="8325" y="136861"/>
                  </a:lnTo>
                  <a:lnTo>
                    <a:pt x="9056" y="150841"/>
                  </a:lnTo>
                  <a:lnTo>
                    <a:pt x="9868" y="181955"/>
                  </a:lnTo>
                  <a:lnTo>
                    <a:pt x="10518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658468" y="3018550"/>
              <a:ext cx="137069" cy="252424"/>
            </a:xfrm>
            <a:custGeom>
              <a:avLst/>
              <a:gdLst/>
              <a:ahLst/>
              <a:cxnLst/>
              <a:rect l="0" t="0" r="0" b="0"/>
              <a:pathLst>
                <a:path w="137069" h="252424">
                  <a:moveTo>
                    <a:pt x="0" y="0"/>
                  </a:moveTo>
                  <a:lnTo>
                    <a:pt x="11166" y="16751"/>
                  </a:lnTo>
                  <a:lnTo>
                    <a:pt x="14456" y="26359"/>
                  </a:lnTo>
                  <a:lnTo>
                    <a:pt x="16649" y="37440"/>
                  </a:lnTo>
                  <a:lnTo>
                    <a:pt x="18111" y="49501"/>
                  </a:lnTo>
                  <a:lnTo>
                    <a:pt x="19086" y="62216"/>
                  </a:lnTo>
                  <a:lnTo>
                    <a:pt x="19735" y="75368"/>
                  </a:lnTo>
                  <a:lnTo>
                    <a:pt x="20457" y="103614"/>
                  </a:lnTo>
                  <a:lnTo>
                    <a:pt x="20959" y="186529"/>
                  </a:lnTo>
                  <a:lnTo>
                    <a:pt x="23322" y="195639"/>
                  </a:lnTo>
                  <a:lnTo>
                    <a:pt x="27234" y="199374"/>
                  </a:lnTo>
                  <a:lnTo>
                    <a:pt x="32179" y="199528"/>
                  </a:lnTo>
                  <a:lnTo>
                    <a:pt x="37813" y="196124"/>
                  </a:lnTo>
                  <a:lnTo>
                    <a:pt x="43907" y="190349"/>
                  </a:lnTo>
                  <a:lnTo>
                    <a:pt x="50306" y="182993"/>
                  </a:lnTo>
                  <a:lnTo>
                    <a:pt x="58078" y="176921"/>
                  </a:lnTo>
                  <a:lnTo>
                    <a:pt x="66765" y="171704"/>
                  </a:lnTo>
                  <a:lnTo>
                    <a:pt x="76063" y="167058"/>
                  </a:lnTo>
                  <a:lnTo>
                    <a:pt x="85767" y="165128"/>
                  </a:lnTo>
                  <a:lnTo>
                    <a:pt x="95742" y="165011"/>
                  </a:lnTo>
                  <a:lnTo>
                    <a:pt x="105898" y="166101"/>
                  </a:lnTo>
                  <a:lnTo>
                    <a:pt x="115006" y="170334"/>
                  </a:lnTo>
                  <a:lnTo>
                    <a:pt x="123415" y="176662"/>
                  </a:lnTo>
                  <a:lnTo>
                    <a:pt x="131359" y="184386"/>
                  </a:lnTo>
                  <a:lnTo>
                    <a:pt x="135486" y="193041"/>
                  </a:lnTo>
                  <a:lnTo>
                    <a:pt x="137068" y="202317"/>
                  </a:lnTo>
                  <a:lnTo>
                    <a:pt x="136955" y="212007"/>
                  </a:lnTo>
                  <a:lnTo>
                    <a:pt x="134542" y="220805"/>
                  </a:lnTo>
                  <a:lnTo>
                    <a:pt x="130596" y="229007"/>
                  </a:lnTo>
                  <a:lnTo>
                    <a:pt x="125628" y="236812"/>
                  </a:lnTo>
                  <a:lnTo>
                    <a:pt x="117642" y="243184"/>
                  </a:lnTo>
                  <a:lnTo>
                    <a:pt x="107643" y="248601"/>
                  </a:lnTo>
                  <a:lnTo>
                    <a:pt x="52588" y="252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910890" y="3165797"/>
              <a:ext cx="157765" cy="6060"/>
            </a:xfrm>
            <a:custGeom>
              <a:avLst/>
              <a:gdLst/>
              <a:ahLst/>
              <a:cxnLst/>
              <a:rect l="0" t="0" r="0" b="0"/>
              <a:pathLst>
                <a:path w="157765" h="6060">
                  <a:moveTo>
                    <a:pt x="0" y="0"/>
                  </a:moveTo>
                  <a:lnTo>
                    <a:pt x="27917" y="0"/>
                  </a:lnTo>
                  <a:lnTo>
                    <a:pt x="40815" y="1168"/>
                  </a:lnTo>
                  <a:lnTo>
                    <a:pt x="54088" y="3116"/>
                  </a:lnTo>
                  <a:lnTo>
                    <a:pt x="67612" y="5583"/>
                  </a:lnTo>
                  <a:lnTo>
                    <a:pt x="80133" y="6059"/>
                  </a:ln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005548" y="3081656"/>
              <a:ext cx="9057" cy="168282"/>
            </a:xfrm>
            <a:custGeom>
              <a:avLst/>
              <a:gdLst/>
              <a:ahLst/>
              <a:cxnLst/>
              <a:rect l="0" t="0" r="0" b="0"/>
              <a:pathLst>
                <a:path w="9057" h="168282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9" y="72927"/>
                  </a:lnTo>
                  <a:lnTo>
                    <a:pt x="8325" y="88351"/>
                  </a:lnTo>
                  <a:lnTo>
                    <a:pt x="9056" y="104477"/>
                  </a:lnTo>
                  <a:lnTo>
                    <a:pt x="8374" y="118733"/>
                  </a:lnTo>
                  <a:lnTo>
                    <a:pt x="6752" y="131743"/>
                  </a:lnTo>
                  <a:lnTo>
                    <a:pt x="0" y="168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194865" y="2997515"/>
              <a:ext cx="115694" cy="132039"/>
            </a:xfrm>
            <a:custGeom>
              <a:avLst/>
              <a:gdLst/>
              <a:ahLst/>
              <a:cxnLst/>
              <a:rect l="0" t="0" r="0" b="0"/>
              <a:pathLst>
                <a:path w="115694" h="132039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9868" y="75367"/>
                  </a:lnTo>
                  <a:lnTo>
                    <a:pt x="10084" y="88809"/>
                  </a:lnTo>
                  <a:lnTo>
                    <a:pt x="12566" y="100108"/>
                  </a:lnTo>
                  <a:lnTo>
                    <a:pt x="16558" y="109978"/>
                  </a:lnTo>
                  <a:lnTo>
                    <a:pt x="21556" y="118895"/>
                  </a:lnTo>
                  <a:lnTo>
                    <a:pt x="29563" y="124840"/>
                  </a:lnTo>
                  <a:lnTo>
                    <a:pt x="39575" y="128803"/>
                  </a:lnTo>
                  <a:lnTo>
                    <a:pt x="50925" y="131445"/>
                  </a:lnTo>
                  <a:lnTo>
                    <a:pt x="63165" y="132038"/>
                  </a:lnTo>
                  <a:lnTo>
                    <a:pt x="76000" y="131264"/>
                  </a:lnTo>
                  <a:lnTo>
                    <a:pt x="115693" y="126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321076" y="3039585"/>
              <a:ext cx="1" cy="231389"/>
            </a:xfrm>
            <a:custGeom>
              <a:avLst/>
              <a:gdLst/>
              <a:ahLst/>
              <a:cxnLst/>
              <a:rect l="0" t="0" r="0" b="0"/>
              <a:pathLst>
                <a:path w="1" h="231389">
                  <a:moveTo>
                    <a:pt x="0" y="0"/>
                  </a:moveTo>
                  <a:lnTo>
                    <a:pt x="0" y="2313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594533" y="3113209"/>
              <a:ext cx="115695" cy="10518"/>
            </a:xfrm>
            <a:custGeom>
              <a:avLst/>
              <a:gdLst/>
              <a:ahLst/>
              <a:cxnLst/>
              <a:rect l="0" t="0" r="0" b="0"/>
              <a:pathLst>
                <a:path w="115695" h="10518">
                  <a:moveTo>
                    <a:pt x="0" y="10517"/>
                  </a:moveTo>
                  <a:lnTo>
                    <a:pt x="16751" y="4934"/>
                  </a:lnTo>
                  <a:lnTo>
                    <a:pt x="26360" y="3289"/>
                  </a:lnTo>
                  <a:lnTo>
                    <a:pt x="37440" y="2192"/>
                  </a:lnTo>
                  <a:lnTo>
                    <a:pt x="49501" y="1461"/>
                  </a:lnTo>
                  <a:lnTo>
                    <a:pt x="75368" y="649"/>
                  </a:ln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636604" y="3165797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920579" y="3041047"/>
              <a:ext cx="252424" cy="282515"/>
            </a:xfrm>
            <a:custGeom>
              <a:avLst/>
              <a:gdLst/>
              <a:ahLst/>
              <a:cxnLst/>
              <a:rect l="0" t="0" r="0" b="0"/>
              <a:pathLst>
                <a:path w="252424" h="282515">
                  <a:moveTo>
                    <a:pt x="0" y="9056"/>
                  </a:moveTo>
                  <a:lnTo>
                    <a:pt x="16751" y="3473"/>
                  </a:lnTo>
                  <a:lnTo>
                    <a:pt x="26359" y="1828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62216" y="1850"/>
                  </a:lnTo>
                  <a:lnTo>
                    <a:pt x="75368" y="5421"/>
                  </a:lnTo>
                  <a:lnTo>
                    <a:pt x="88810" y="10138"/>
                  </a:lnTo>
                  <a:lnTo>
                    <a:pt x="101277" y="15621"/>
                  </a:lnTo>
                  <a:lnTo>
                    <a:pt x="113094" y="21613"/>
                  </a:lnTo>
                  <a:lnTo>
                    <a:pt x="124478" y="27945"/>
                  </a:lnTo>
                  <a:lnTo>
                    <a:pt x="135574" y="35672"/>
                  </a:lnTo>
                  <a:lnTo>
                    <a:pt x="146477" y="44329"/>
                  </a:lnTo>
                  <a:lnTo>
                    <a:pt x="157251" y="53607"/>
                  </a:lnTo>
                  <a:lnTo>
                    <a:pt x="166771" y="64466"/>
                  </a:lnTo>
                  <a:lnTo>
                    <a:pt x="175456" y="76380"/>
                  </a:lnTo>
                  <a:lnTo>
                    <a:pt x="183581" y="88998"/>
                  </a:lnTo>
                  <a:lnTo>
                    <a:pt x="190168" y="102084"/>
                  </a:lnTo>
                  <a:lnTo>
                    <a:pt x="195727" y="115482"/>
                  </a:lnTo>
                  <a:lnTo>
                    <a:pt x="200602" y="129089"/>
                  </a:lnTo>
                  <a:lnTo>
                    <a:pt x="201515" y="142835"/>
                  </a:lnTo>
                  <a:lnTo>
                    <a:pt x="199786" y="156673"/>
                  </a:lnTo>
                  <a:lnTo>
                    <a:pt x="196296" y="170573"/>
                  </a:lnTo>
                  <a:lnTo>
                    <a:pt x="190464" y="181008"/>
                  </a:lnTo>
                  <a:lnTo>
                    <a:pt x="183071" y="189134"/>
                  </a:lnTo>
                  <a:lnTo>
                    <a:pt x="174635" y="195719"/>
                  </a:lnTo>
                  <a:lnTo>
                    <a:pt x="165506" y="202447"/>
                  </a:lnTo>
                  <a:lnTo>
                    <a:pt x="146012" y="216155"/>
                  </a:lnTo>
                  <a:lnTo>
                    <a:pt x="135906" y="221913"/>
                  </a:lnTo>
                  <a:lnTo>
                    <a:pt x="125662" y="226922"/>
                  </a:lnTo>
                  <a:lnTo>
                    <a:pt x="115328" y="231429"/>
                  </a:lnTo>
                  <a:lnTo>
                    <a:pt x="104933" y="235602"/>
                  </a:lnTo>
                  <a:lnTo>
                    <a:pt x="84032" y="243356"/>
                  </a:lnTo>
                  <a:lnTo>
                    <a:pt x="74720" y="243554"/>
                  </a:lnTo>
                  <a:lnTo>
                    <a:pt x="66174" y="241348"/>
                  </a:lnTo>
                  <a:lnTo>
                    <a:pt x="58139" y="237541"/>
                  </a:lnTo>
                  <a:lnTo>
                    <a:pt x="57458" y="231497"/>
                  </a:lnTo>
                  <a:lnTo>
                    <a:pt x="61677" y="223961"/>
                  </a:lnTo>
                  <a:lnTo>
                    <a:pt x="69165" y="215432"/>
                  </a:lnTo>
                  <a:lnTo>
                    <a:pt x="77663" y="207408"/>
                  </a:lnTo>
                  <a:lnTo>
                    <a:pt x="86835" y="199722"/>
                  </a:lnTo>
                  <a:lnTo>
                    <a:pt x="96454" y="192260"/>
                  </a:lnTo>
                  <a:lnTo>
                    <a:pt x="108711" y="188455"/>
                  </a:lnTo>
                  <a:lnTo>
                    <a:pt x="122725" y="187086"/>
                  </a:lnTo>
                  <a:lnTo>
                    <a:pt x="137911" y="187342"/>
                  </a:lnTo>
                  <a:lnTo>
                    <a:pt x="150371" y="189851"/>
                  </a:lnTo>
                  <a:lnTo>
                    <a:pt x="161016" y="193860"/>
                  </a:lnTo>
                  <a:lnTo>
                    <a:pt x="170450" y="198870"/>
                  </a:lnTo>
                  <a:lnTo>
                    <a:pt x="179076" y="205716"/>
                  </a:lnTo>
                  <a:lnTo>
                    <a:pt x="187164" y="213786"/>
                  </a:lnTo>
                  <a:lnTo>
                    <a:pt x="194894" y="222672"/>
                  </a:lnTo>
                  <a:lnTo>
                    <a:pt x="202383" y="230933"/>
                  </a:lnTo>
                  <a:lnTo>
                    <a:pt x="216939" y="246344"/>
                  </a:lnTo>
                  <a:lnTo>
                    <a:pt x="252423" y="282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299213" y="3029068"/>
              <a:ext cx="182145" cy="273225"/>
            </a:xfrm>
            <a:custGeom>
              <a:avLst/>
              <a:gdLst/>
              <a:ahLst/>
              <a:cxnLst/>
              <a:rect l="0" t="0" r="0" b="0"/>
              <a:pathLst>
                <a:path w="182145" h="273225">
                  <a:moveTo>
                    <a:pt x="0" y="0"/>
                  </a:moveTo>
                  <a:lnTo>
                    <a:pt x="5583" y="16750"/>
                  </a:lnTo>
                  <a:lnTo>
                    <a:pt x="7228" y="27527"/>
                  </a:lnTo>
                  <a:lnTo>
                    <a:pt x="8325" y="40555"/>
                  </a:lnTo>
                  <a:lnTo>
                    <a:pt x="9056" y="55084"/>
                  </a:lnTo>
                  <a:lnTo>
                    <a:pt x="10712" y="68275"/>
                  </a:lnTo>
                  <a:lnTo>
                    <a:pt x="12984" y="80576"/>
                  </a:lnTo>
                  <a:lnTo>
                    <a:pt x="15668" y="92282"/>
                  </a:lnTo>
                  <a:lnTo>
                    <a:pt x="17457" y="104760"/>
                  </a:lnTo>
                  <a:lnTo>
                    <a:pt x="18650" y="117754"/>
                  </a:lnTo>
                  <a:lnTo>
                    <a:pt x="19444" y="131091"/>
                  </a:lnTo>
                  <a:lnTo>
                    <a:pt x="21144" y="144656"/>
                  </a:lnTo>
                  <a:lnTo>
                    <a:pt x="23444" y="158375"/>
                  </a:lnTo>
                  <a:lnTo>
                    <a:pt x="26147" y="172194"/>
                  </a:lnTo>
                  <a:lnTo>
                    <a:pt x="24443" y="183745"/>
                  </a:lnTo>
                  <a:lnTo>
                    <a:pt x="19802" y="193782"/>
                  </a:lnTo>
                  <a:lnTo>
                    <a:pt x="13201" y="202811"/>
                  </a:lnTo>
                  <a:lnTo>
                    <a:pt x="13475" y="207662"/>
                  </a:lnTo>
                  <a:lnTo>
                    <a:pt x="18333" y="209727"/>
                  </a:lnTo>
                  <a:lnTo>
                    <a:pt x="26245" y="209935"/>
                  </a:lnTo>
                  <a:lnTo>
                    <a:pt x="32689" y="206568"/>
                  </a:lnTo>
                  <a:lnTo>
                    <a:pt x="38153" y="200818"/>
                  </a:lnTo>
                  <a:lnTo>
                    <a:pt x="42965" y="193478"/>
                  </a:lnTo>
                  <a:lnTo>
                    <a:pt x="48509" y="186248"/>
                  </a:lnTo>
                  <a:lnTo>
                    <a:pt x="54543" y="179091"/>
                  </a:lnTo>
                  <a:lnTo>
                    <a:pt x="60903" y="171982"/>
                  </a:lnTo>
                  <a:lnTo>
                    <a:pt x="74202" y="157850"/>
                  </a:lnTo>
                  <a:lnTo>
                    <a:pt x="81021" y="150810"/>
                  </a:lnTo>
                  <a:lnTo>
                    <a:pt x="90242" y="147285"/>
                  </a:lnTo>
                  <a:lnTo>
                    <a:pt x="101063" y="146103"/>
                  </a:lnTo>
                  <a:lnTo>
                    <a:pt x="112952" y="146484"/>
                  </a:lnTo>
                  <a:lnTo>
                    <a:pt x="124383" y="147907"/>
                  </a:lnTo>
                  <a:lnTo>
                    <a:pt x="135510" y="150024"/>
                  </a:lnTo>
                  <a:lnTo>
                    <a:pt x="146434" y="152604"/>
                  </a:lnTo>
                  <a:lnTo>
                    <a:pt x="157222" y="157830"/>
                  </a:lnTo>
                  <a:lnTo>
                    <a:pt x="167920" y="164819"/>
                  </a:lnTo>
                  <a:lnTo>
                    <a:pt x="178558" y="172985"/>
                  </a:lnTo>
                  <a:lnTo>
                    <a:pt x="182144" y="181935"/>
                  </a:lnTo>
                  <a:lnTo>
                    <a:pt x="181029" y="191407"/>
                  </a:lnTo>
                  <a:lnTo>
                    <a:pt x="176780" y="201228"/>
                  </a:lnTo>
                  <a:lnTo>
                    <a:pt x="172778" y="212450"/>
                  </a:lnTo>
                  <a:lnTo>
                    <a:pt x="168942" y="224605"/>
                  </a:lnTo>
                  <a:lnTo>
                    <a:pt x="165216" y="237383"/>
                  </a:lnTo>
                  <a:lnTo>
                    <a:pt x="159226" y="248240"/>
                  </a:lnTo>
                  <a:lnTo>
                    <a:pt x="151727" y="257814"/>
                  </a:lnTo>
                  <a:lnTo>
                    <a:pt x="143221" y="266535"/>
                  </a:lnTo>
                  <a:lnTo>
                    <a:pt x="134045" y="271179"/>
                  </a:lnTo>
                  <a:lnTo>
                    <a:pt x="124423" y="273107"/>
                  </a:lnTo>
                  <a:lnTo>
                    <a:pt x="114501" y="273224"/>
                  </a:lnTo>
                  <a:lnTo>
                    <a:pt x="103212" y="272133"/>
                  </a:lnTo>
                  <a:lnTo>
                    <a:pt x="42070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667329" y="3186832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0"/>
                  </a:moveTo>
                  <a:lnTo>
                    <a:pt x="27917" y="0"/>
                  </a:lnTo>
                  <a:lnTo>
                    <a:pt x="39647" y="1169"/>
                  </a:lnTo>
                  <a:lnTo>
                    <a:pt x="50972" y="3116"/>
                  </a:lnTo>
                  <a:lnTo>
                    <a:pt x="74074" y="8397"/>
                  </a:lnTo>
                  <a:lnTo>
                    <a:pt x="86779" y="11441"/>
                  </a:lnTo>
                  <a:lnTo>
                    <a:pt x="147246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898716" y="3029934"/>
              <a:ext cx="201044" cy="272592"/>
            </a:xfrm>
            <a:custGeom>
              <a:avLst/>
              <a:gdLst/>
              <a:ahLst/>
              <a:cxnLst/>
              <a:rect l="0" t="0" r="0" b="0"/>
              <a:pathLst>
                <a:path w="201044" h="272592">
                  <a:moveTo>
                    <a:pt x="0" y="20169"/>
                  </a:moveTo>
                  <a:lnTo>
                    <a:pt x="16751" y="9002"/>
                  </a:lnTo>
                  <a:lnTo>
                    <a:pt x="27528" y="5713"/>
                  </a:lnTo>
                  <a:lnTo>
                    <a:pt x="40555" y="3520"/>
                  </a:lnTo>
                  <a:lnTo>
                    <a:pt x="55084" y="2058"/>
                  </a:lnTo>
                  <a:lnTo>
                    <a:pt x="70613" y="1083"/>
                  </a:lnTo>
                  <a:lnTo>
                    <a:pt x="103449" y="0"/>
                  </a:lnTo>
                  <a:lnTo>
                    <a:pt x="119217" y="880"/>
                  </a:lnTo>
                  <a:lnTo>
                    <a:pt x="134402" y="2635"/>
                  </a:lnTo>
                  <a:lnTo>
                    <a:pt x="149202" y="4974"/>
                  </a:lnTo>
                  <a:lnTo>
                    <a:pt x="161405" y="8871"/>
                  </a:lnTo>
                  <a:lnTo>
                    <a:pt x="171877" y="13805"/>
                  </a:lnTo>
                  <a:lnTo>
                    <a:pt x="181197" y="19432"/>
                  </a:lnTo>
                  <a:lnTo>
                    <a:pt x="188577" y="26690"/>
                  </a:lnTo>
                  <a:lnTo>
                    <a:pt x="194667" y="35034"/>
                  </a:lnTo>
                  <a:lnTo>
                    <a:pt x="199895" y="44102"/>
                  </a:lnTo>
                  <a:lnTo>
                    <a:pt x="201043" y="53654"/>
                  </a:lnTo>
                  <a:lnTo>
                    <a:pt x="199471" y="63527"/>
                  </a:lnTo>
                  <a:lnTo>
                    <a:pt x="196087" y="73616"/>
                  </a:lnTo>
                  <a:lnTo>
                    <a:pt x="192662" y="85016"/>
                  </a:lnTo>
                  <a:lnTo>
                    <a:pt x="185740" y="110147"/>
                  </a:lnTo>
                  <a:lnTo>
                    <a:pt x="181089" y="122225"/>
                  </a:lnTo>
                  <a:lnTo>
                    <a:pt x="175651" y="133783"/>
                  </a:lnTo>
                  <a:lnTo>
                    <a:pt x="169689" y="144994"/>
                  </a:lnTo>
                  <a:lnTo>
                    <a:pt x="164545" y="157142"/>
                  </a:lnTo>
                  <a:lnTo>
                    <a:pt x="159947" y="169916"/>
                  </a:lnTo>
                  <a:lnTo>
                    <a:pt x="155714" y="183106"/>
                  </a:lnTo>
                  <a:lnTo>
                    <a:pt x="148217" y="193068"/>
                  </a:lnTo>
                  <a:lnTo>
                    <a:pt x="138545" y="200877"/>
                  </a:lnTo>
                  <a:lnTo>
                    <a:pt x="127422" y="207253"/>
                  </a:lnTo>
                  <a:lnTo>
                    <a:pt x="118838" y="215009"/>
                  </a:lnTo>
                  <a:lnTo>
                    <a:pt x="111946" y="223686"/>
                  </a:lnTo>
                  <a:lnTo>
                    <a:pt x="84140" y="2725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119585" y="3249937"/>
              <a:ext cx="10519" cy="21037"/>
            </a:xfrm>
            <a:custGeom>
              <a:avLst/>
              <a:gdLst/>
              <a:ahLst/>
              <a:cxnLst/>
              <a:rect l="0" t="0" r="0" b="0"/>
              <a:pathLst>
                <a:path w="10519" h="21037">
                  <a:moveTo>
                    <a:pt x="10518" y="0"/>
                  </a:moveTo>
                  <a:lnTo>
                    <a:pt x="0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381394" y="3037510"/>
              <a:ext cx="131438" cy="315927"/>
            </a:xfrm>
            <a:custGeom>
              <a:avLst/>
              <a:gdLst/>
              <a:ahLst/>
              <a:cxnLst/>
              <a:rect l="0" t="0" r="0" b="0"/>
              <a:pathLst>
                <a:path w="131438" h="315927">
                  <a:moveTo>
                    <a:pt x="95790" y="54664"/>
                  </a:moveTo>
                  <a:lnTo>
                    <a:pt x="101373" y="37913"/>
                  </a:lnTo>
                  <a:lnTo>
                    <a:pt x="100681" y="30642"/>
                  </a:lnTo>
                  <a:lnTo>
                    <a:pt x="97882" y="23457"/>
                  </a:lnTo>
                  <a:lnTo>
                    <a:pt x="93679" y="16330"/>
                  </a:lnTo>
                  <a:lnTo>
                    <a:pt x="86202" y="10410"/>
                  </a:lnTo>
                  <a:lnTo>
                    <a:pt x="76543" y="5294"/>
                  </a:lnTo>
                  <a:lnTo>
                    <a:pt x="65429" y="715"/>
                  </a:lnTo>
                  <a:lnTo>
                    <a:pt x="55683" y="0"/>
                  </a:lnTo>
                  <a:lnTo>
                    <a:pt x="46848" y="1861"/>
                  </a:lnTo>
                  <a:lnTo>
                    <a:pt x="38621" y="5438"/>
                  </a:lnTo>
                  <a:lnTo>
                    <a:pt x="31968" y="11329"/>
                  </a:lnTo>
                  <a:lnTo>
                    <a:pt x="26364" y="18762"/>
                  </a:lnTo>
                  <a:lnTo>
                    <a:pt x="21459" y="27223"/>
                  </a:lnTo>
                  <a:lnTo>
                    <a:pt x="19358" y="37538"/>
                  </a:lnTo>
                  <a:lnTo>
                    <a:pt x="19125" y="49090"/>
                  </a:lnTo>
                  <a:lnTo>
                    <a:pt x="20139" y="61465"/>
                  </a:lnTo>
                  <a:lnTo>
                    <a:pt x="23152" y="74390"/>
                  </a:lnTo>
                  <a:lnTo>
                    <a:pt x="27498" y="87681"/>
                  </a:lnTo>
                  <a:lnTo>
                    <a:pt x="32733" y="101216"/>
                  </a:lnTo>
                  <a:lnTo>
                    <a:pt x="38560" y="112577"/>
                  </a:lnTo>
                  <a:lnTo>
                    <a:pt x="44782" y="122488"/>
                  </a:lnTo>
                  <a:lnTo>
                    <a:pt x="51267" y="131433"/>
                  </a:lnTo>
                  <a:lnTo>
                    <a:pt x="56759" y="140902"/>
                  </a:lnTo>
                  <a:lnTo>
                    <a:pt x="61589" y="150720"/>
                  </a:lnTo>
                  <a:lnTo>
                    <a:pt x="65977" y="160772"/>
                  </a:lnTo>
                  <a:lnTo>
                    <a:pt x="68903" y="173316"/>
                  </a:lnTo>
                  <a:lnTo>
                    <a:pt x="70853" y="187522"/>
                  </a:lnTo>
                  <a:lnTo>
                    <a:pt x="72154" y="202835"/>
                  </a:lnTo>
                  <a:lnTo>
                    <a:pt x="75358" y="215382"/>
                  </a:lnTo>
                  <a:lnTo>
                    <a:pt x="79831" y="226083"/>
                  </a:lnTo>
                  <a:lnTo>
                    <a:pt x="85151" y="235555"/>
                  </a:lnTo>
                  <a:lnTo>
                    <a:pt x="89865" y="246544"/>
                  </a:lnTo>
                  <a:lnTo>
                    <a:pt x="94178" y="258544"/>
                  </a:lnTo>
                  <a:lnTo>
                    <a:pt x="98221" y="271219"/>
                  </a:lnTo>
                  <a:lnTo>
                    <a:pt x="99748" y="283174"/>
                  </a:lnTo>
                  <a:lnTo>
                    <a:pt x="99597" y="294650"/>
                  </a:lnTo>
                  <a:lnTo>
                    <a:pt x="98327" y="305808"/>
                  </a:lnTo>
                  <a:lnTo>
                    <a:pt x="91639" y="312077"/>
                  </a:lnTo>
                  <a:lnTo>
                    <a:pt x="81335" y="315087"/>
                  </a:lnTo>
                  <a:lnTo>
                    <a:pt x="68625" y="315926"/>
                  </a:lnTo>
                  <a:lnTo>
                    <a:pt x="57813" y="314148"/>
                  </a:lnTo>
                  <a:lnTo>
                    <a:pt x="48268" y="310625"/>
                  </a:lnTo>
                  <a:lnTo>
                    <a:pt x="39568" y="305940"/>
                  </a:lnTo>
                  <a:lnTo>
                    <a:pt x="31431" y="300478"/>
                  </a:lnTo>
                  <a:lnTo>
                    <a:pt x="23668" y="294501"/>
                  </a:lnTo>
                  <a:lnTo>
                    <a:pt x="16156" y="288178"/>
                  </a:lnTo>
                  <a:lnTo>
                    <a:pt x="9979" y="280457"/>
                  </a:lnTo>
                  <a:lnTo>
                    <a:pt x="4693" y="271804"/>
                  </a:lnTo>
                  <a:lnTo>
                    <a:pt x="0" y="262530"/>
                  </a:lnTo>
                  <a:lnTo>
                    <a:pt x="377" y="250503"/>
                  </a:lnTo>
                  <a:lnTo>
                    <a:pt x="4135" y="236643"/>
                  </a:lnTo>
                  <a:lnTo>
                    <a:pt x="10145" y="221559"/>
                  </a:lnTo>
                  <a:lnTo>
                    <a:pt x="16490" y="209166"/>
                  </a:lnTo>
                  <a:lnTo>
                    <a:pt x="23057" y="198567"/>
                  </a:lnTo>
                  <a:lnTo>
                    <a:pt x="29772" y="189164"/>
                  </a:lnTo>
                  <a:lnTo>
                    <a:pt x="36585" y="180558"/>
                  </a:lnTo>
                  <a:lnTo>
                    <a:pt x="43466" y="172483"/>
                  </a:lnTo>
                  <a:lnTo>
                    <a:pt x="50389" y="164763"/>
                  </a:lnTo>
                  <a:lnTo>
                    <a:pt x="58511" y="157279"/>
                  </a:lnTo>
                  <a:lnTo>
                    <a:pt x="67432" y="149952"/>
                  </a:lnTo>
                  <a:lnTo>
                    <a:pt x="76884" y="142730"/>
                  </a:lnTo>
                  <a:lnTo>
                    <a:pt x="85523" y="134410"/>
                  </a:lnTo>
                  <a:lnTo>
                    <a:pt x="93620" y="125357"/>
                  </a:lnTo>
                  <a:lnTo>
                    <a:pt x="101355" y="115816"/>
                  </a:lnTo>
                  <a:lnTo>
                    <a:pt x="108849" y="107118"/>
                  </a:lnTo>
                  <a:lnTo>
                    <a:pt x="116182" y="98982"/>
                  </a:lnTo>
                  <a:lnTo>
                    <a:pt x="123408" y="91221"/>
                  </a:lnTo>
                  <a:lnTo>
                    <a:pt x="128226" y="80204"/>
                  </a:lnTo>
                  <a:lnTo>
                    <a:pt x="131437" y="67016"/>
                  </a:lnTo>
                  <a:lnTo>
                    <a:pt x="127343" y="20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690020" y="3197349"/>
            <a:ext cx="1335735" cy="3554949"/>
            <a:chOff x="5690020" y="3197349"/>
            <a:chExt cx="1335735" cy="3554949"/>
          </a:xfrm>
        </p:grpSpPr>
        <p:sp>
          <p:nvSpPr>
            <p:cNvPr id="183" name="Freeform 182"/>
            <p:cNvSpPr/>
            <p:nvPr/>
          </p:nvSpPr>
          <p:spPr>
            <a:xfrm>
              <a:off x="5690020" y="3197349"/>
              <a:ext cx="10519" cy="84142"/>
            </a:xfrm>
            <a:custGeom>
              <a:avLst/>
              <a:gdLst/>
              <a:ahLst/>
              <a:cxnLst/>
              <a:rect l="0" t="0" r="0" b="0"/>
              <a:pathLst>
                <a:path w="10519" h="84142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10518" y="84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704168" y="3281490"/>
              <a:ext cx="321587" cy="3470808"/>
            </a:xfrm>
            <a:custGeom>
              <a:avLst/>
              <a:gdLst/>
              <a:ahLst/>
              <a:cxnLst/>
              <a:rect l="0" t="0" r="0" b="0"/>
              <a:pathLst>
                <a:path w="321587" h="3470808">
                  <a:moveTo>
                    <a:pt x="6059" y="0"/>
                  </a:moveTo>
                  <a:lnTo>
                    <a:pt x="476" y="16750"/>
                  </a:lnTo>
                  <a:lnTo>
                    <a:pt x="0" y="25191"/>
                  </a:lnTo>
                  <a:lnTo>
                    <a:pt x="7632" y="67043"/>
                  </a:lnTo>
                  <a:lnTo>
                    <a:pt x="13926" y="106343"/>
                  </a:lnTo>
                  <a:lnTo>
                    <a:pt x="21636" y="167084"/>
                  </a:lnTo>
                  <a:lnTo>
                    <a:pt x="30901" y="200860"/>
                  </a:lnTo>
                  <a:lnTo>
                    <a:pt x="36643" y="218047"/>
                  </a:lnTo>
                  <a:lnTo>
                    <a:pt x="46141" y="255842"/>
                  </a:lnTo>
                  <a:lnTo>
                    <a:pt x="54258" y="296013"/>
                  </a:lnTo>
                  <a:lnTo>
                    <a:pt x="61760" y="337239"/>
                  </a:lnTo>
                  <a:lnTo>
                    <a:pt x="68990" y="369585"/>
                  </a:lnTo>
                  <a:lnTo>
                    <a:pt x="76099" y="395647"/>
                  </a:lnTo>
                  <a:lnTo>
                    <a:pt x="86671" y="431199"/>
                  </a:lnTo>
                  <a:lnTo>
                    <a:pt x="97205" y="470818"/>
                  </a:lnTo>
                  <a:lnTo>
                    <a:pt x="104221" y="498292"/>
                  </a:lnTo>
                  <a:lnTo>
                    <a:pt x="111234" y="535433"/>
                  </a:lnTo>
                  <a:lnTo>
                    <a:pt x="118247" y="575702"/>
                  </a:lnTo>
                  <a:lnTo>
                    <a:pt x="125259" y="609181"/>
                  </a:lnTo>
                  <a:lnTo>
                    <a:pt x="135777" y="654310"/>
                  </a:lnTo>
                  <a:lnTo>
                    <a:pt x="146294" y="697286"/>
                  </a:lnTo>
                  <a:lnTo>
                    <a:pt x="155499" y="776059"/>
                  </a:lnTo>
                  <a:lnTo>
                    <a:pt x="164473" y="819708"/>
                  </a:lnTo>
                  <a:lnTo>
                    <a:pt x="171123" y="849293"/>
                  </a:lnTo>
                  <a:lnTo>
                    <a:pt x="181438" y="897631"/>
                  </a:lnTo>
                  <a:lnTo>
                    <a:pt x="190727" y="943246"/>
                  </a:lnTo>
                  <a:lnTo>
                    <a:pt x="200347" y="1022120"/>
                  </a:lnTo>
                  <a:lnTo>
                    <a:pt x="209834" y="1070895"/>
                  </a:lnTo>
                  <a:lnTo>
                    <a:pt x="218662" y="1157147"/>
                  </a:lnTo>
                  <a:lnTo>
                    <a:pt x="227596" y="1209587"/>
                  </a:lnTo>
                  <a:lnTo>
                    <a:pt x="237644" y="1265247"/>
                  </a:lnTo>
                  <a:lnTo>
                    <a:pt x="248023" y="1323030"/>
                  </a:lnTo>
                  <a:lnTo>
                    <a:pt x="256416" y="1394903"/>
                  </a:lnTo>
                  <a:lnTo>
                    <a:pt x="263453" y="1447795"/>
                  </a:lnTo>
                  <a:lnTo>
                    <a:pt x="272940" y="1506056"/>
                  </a:lnTo>
                  <a:lnTo>
                    <a:pt x="281767" y="1601137"/>
                  </a:lnTo>
                  <a:lnTo>
                    <a:pt x="290701" y="1659394"/>
                  </a:lnTo>
                  <a:lnTo>
                    <a:pt x="300423" y="1757510"/>
                  </a:lnTo>
                  <a:lnTo>
                    <a:pt x="309437" y="1861756"/>
                  </a:lnTo>
                  <a:lnTo>
                    <a:pt x="313971" y="1966810"/>
                  </a:lnTo>
                  <a:lnTo>
                    <a:pt x="320584" y="2071970"/>
                  </a:lnTo>
                  <a:lnTo>
                    <a:pt x="321499" y="2205407"/>
                  </a:lnTo>
                  <a:lnTo>
                    <a:pt x="321586" y="2440045"/>
                  </a:lnTo>
                  <a:lnTo>
                    <a:pt x="313263" y="2553579"/>
                  </a:lnTo>
                  <a:lnTo>
                    <a:pt x="310190" y="2660663"/>
                  </a:lnTo>
                  <a:lnTo>
                    <a:pt x="300383" y="2785970"/>
                  </a:lnTo>
                  <a:lnTo>
                    <a:pt x="292452" y="2843034"/>
                  </a:lnTo>
                  <a:lnTo>
                    <a:pt x="282418" y="2924541"/>
                  </a:lnTo>
                  <a:lnTo>
                    <a:pt x="274507" y="3002578"/>
                  </a:lnTo>
                  <a:lnTo>
                    <a:pt x="265048" y="3056538"/>
                  </a:lnTo>
                  <a:lnTo>
                    <a:pt x="256230" y="3144686"/>
                  </a:lnTo>
                  <a:lnTo>
                    <a:pt x="245574" y="3246815"/>
                  </a:lnTo>
                  <a:lnTo>
                    <a:pt x="237348" y="3319645"/>
                  </a:lnTo>
                  <a:lnTo>
                    <a:pt x="229367" y="3360835"/>
                  </a:lnTo>
                  <a:lnTo>
                    <a:pt x="216201" y="3409871"/>
                  </a:lnTo>
                  <a:lnTo>
                    <a:pt x="195376" y="34708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836439" y="3351854"/>
            <a:ext cx="612032" cy="255683"/>
            <a:chOff x="6836439" y="3351854"/>
            <a:chExt cx="612032" cy="255683"/>
          </a:xfrm>
        </p:grpSpPr>
        <p:sp>
          <p:nvSpPr>
            <p:cNvPr id="186" name="Freeform 185"/>
            <p:cNvSpPr/>
            <p:nvPr/>
          </p:nvSpPr>
          <p:spPr>
            <a:xfrm>
              <a:off x="6836439" y="3428737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10517"/>
                  </a:moveTo>
                  <a:lnTo>
                    <a:pt x="22333" y="10517"/>
                  </a:lnTo>
                  <a:lnTo>
                    <a:pt x="32418" y="9348"/>
                  </a:lnTo>
                  <a:lnTo>
                    <a:pt x="42648" y="7401"/>
                  </a:lnTo>
                  <a:lnTo>
                    <a:pt x="52973" y="4934"/>
                  </a:lnTo>
                  <a:lnTo>
                    <a:pt x="64530" y="3289"/>
                  </a:lnTo>
                  <a:lnTo>
                    <a:pt x="76910" y="2193"/>
                  </a:lnTo>
                  <a:lnTo>
                    <a:pt x="1367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045892" y="3351854"/>
              <a:ext cx="106507" cy="255683"/>
            </a:xfrm>
            <a:custGeom>
              <a:avLst/>
              <a:gdLst/>
              <a:ahLst/>
              <a:cxnLst/>
              <a:rect l="0" t="0" r="0" b="0"/>
              <a:pathLst>
                <a:path w="106507" h="255683">
                  <a:moveTo>
                    <a:pt x="21933" y="34812"/>
                  </a:moveTo>
                  <a:lnTo>
                    <a:pt x="27517" y="18062"/>
                  </a:lnTo>
                  <a:lnTo>
                    <a:pt x="32668" y="11959"/>
                  </a:lnTo>
                  <a:lnTo>
                    <a:pt x="39607" y="6722"/>
                  </a:lnTo>
                  <a:lnTo>
                    <a:pt x="47740" y="2062"/>
                  </a:lnTo>
                  <a:lnTo>
                    <a:pt x="56667" y="124"/>
                  </a:lnTo>
                  <a:lnTo>
                    <a:pt x="66124" y="0"/>
                  </a:lnTo>
                  <a:lnTo>
                    <a:pt x="75935" y="1087"/>
                  </a:lnTo>
                  <a:lnTo>
                    <a:pt x="84813" y="4148"/>
                  </a:lnTo>
                  <a:lnTo>
                    <a:pt x="93069" y="8526"/>
                  </a:lnTo>
                  <a:lnTo>
                    <a:pt x="100910" y="13782"/>
                  </a:lnTo>
                  <a:lnTo>
                    <a:pt x="104969" y="23129"/>
                  </a:lnTo>
                  <a:lnTo>
                    <a:pt x="106506" y="35204"/>
                  </a:lnTo>
                  <a:lnTo>
                    <a:pt x="106362" y="49097"/>
                  </a:lnTo>
                  <a:lnTo>
                    <a:pt x="103929" y="61865"/>
                  </a:lnTo>
                  <a:lnTo>
                    <a:pt x="99970" y="73882"/>
                  </a:lnTo>
                  <a:lnTo>
                    <a:pt x="94993" y="85400"/>
                  </a:lnTo>
                  <a:lnTo>
                    <a:pt x="88169" y="96584"/>
                  </a:lnTo>
                  <a:lnTo>
                    <a:pt x="80114" y="107546"/>
                  </a:lnTo>
                  <a:lnTo>
                    <a:pt x="71238" y="118360"/>
                  </a:lnTo>
                  <a:lnTo>
                    <a:pt x="61815" y="129075"/>
                  </a:lnTo>
                  <a:lnTo>
                    <a:pt x="52027" y="139725"/>
                  </a:lnTo>
                  <a:lnTo>
                    <a:pt x="41996" y="150330"/>
                  </a:lnTo>
                  <a:lnTo>
                    <a:pt x="32971" y="160906"/>
                  </a:lnTo>
                  <a:lnTo>
                    <a:pt x="24617" y="171463"/>
                  </a:lnTo>
                  <a:lnTo>
                    <a:pt x="16711" y="182007"/>
                  </a:lnTo>
                  <a:lnTo>
                    <a:pt x="10271" y="192542"/>
                  </a:lnTo>
                  <a:lnTo>
                    <a:pt x="4810" y="203071"/>
                  </a:lnTo>
                  <a:lnTo>
                    <a:pt x="0" y="213596"/>
                  </a:lnTo>
                  <a:lnTo>
                    <a:pt x="299" y="221782"/>
                  </a:lnTo>
                  <a:lnTo>
                    <a:pt x="4005" y="228407"/>
                  </a:lnTo>
                  <a:lnTo>
                    <a:pt x="9981" y="233993"/>
                  </a:lnTo>
                  <a:lnTo>
                    <a:pt x="17471" y="238885"/>
                  </a:lnTo>
                  <a:lnTo>
                    <a:pt x="25970" y="243316"/>
                  </a:lnTo>
                  <a:lnTo>
                    <a:pt x="74522" y="2556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283112" y="3407702"/>
              <a:ext cx="165359" cy="189317"/>
            </a:xfrm>
            <a:custGeom>
              <a:avLst/>
              <a:gdLst/>
              <a:ahLst/>
              <a:cxnLst/>
              <a:rect l="0" t="0" r="0" b="0"/>
              <a:pathLst>
                <a:path w="165359" h="189317">
                  <a:moveTo>
                    <a:pt x="5583" y="0"/>
                  </a:moveTo>
                  <a:lnTo>
                    <a:pt x="5583" y="73195"/>
                  </a:lnTo>
                  <a:lnTo>
                    <a:pt x="4415" y="87361"/>
                  </a:lnTo>
                  <a:lnTo>
                    <a:pt x="2467" y="100311"/>
                  </a:lnTo>
                  <a:lnTo>
                    <a:pt x="0" y="112450"/>
                  </a:lnTo>
                  <a:lnTo>
                    <a:pt x="693" y="117037"/>
                  </a:lnTo>
                  <a:lnTo>
                    <a:pt x="3491" y="116589"/>
                  </a:lnTo>
                  <a:lnTo>
                    <a:pt x="7694" y="112784"/>
                  </a:lnTo>
                  <a:lnTo>
                    <a:pt x="18597" y="102324"/>
                  </a:lnTo>
                  <a:lnTo>
                    <a:pt x="44640" y="76565"/>
                  </a:lnTo>
                  <a:lnTo>
                    <a:pt x="52657" y="70910"/>
                  </a:lnTo>
                  <a:lnTo>
                    <a:pt x="61507" y="65971"/>
                  </a:lnTo>
                  <a:lnTo>
                    <a:pt x="70912" y="61510"/>
                  </a:lnTo>
                  <a:lnTo>
                    <a:pt x="80688" y="59704"/>
                  </a:lnTo>
                  <a:lnTo>
                    <a:pt x="90712" y="59669"/>
                  </a:lnTo>
                  <a:lnTo>
                    <a:pt x="100900" y="60814"/>
                  </a:lnTo>
                  <a:lnTo>
                    <a:pt x="110030" y="63915"/>
                  </a:lnTo>
                  <a:lnTo>
                    <a:pt x="118454" y="68319"/>
                  </a:lnTo>
                  <a:lnTo>
                    <a:pt x="126407" y="73593"/>
                  </a:lnTo>
                  <a:lnTo>
                    <a:pt x="134046" y="80615"/>
                  </a:lnTo>
                  <a:lnTo>
                    <a:pt x="141475" y="88802"/>
                  </a:lnTo>
                  <a:lnTo>
                    <a:pt x="148766" y="97765"/>
                  </a:lnTo>
                  <a:lnTo>
                    <a:pt x="154795" y="107247"/>
                  </a:lnTo>
                  <a:lnTo>
                    <a:pt x="159984" y="117074"/>
                  </a:lnTo>
                  <a:lnTo>
                    <a:pt x="164610" y="127131"/>
                  </a:lnTo>
                  <a:lnTo>
                    <a:pt x="165358" y="136173"/>
                  </a:lnTo>
                  <a:lnTo>
                    <a:pt x="163519" y="144538"/>
                  </a:lnTo>
                  <a:lnTo>
                    <a:pt x="159956" y="152453"/>
                  </a:lnTo>
                  <a:lnTo>
                    <a:pt x="154075" y="158898"/>
                  </a:lnTo>
                  <a:lnTo>
                    <a:pt x="146648" y="164363"/>
                  </a:lnTo>
                  <a:lnTo>
                    <a:pt x="138191" y="169175"/>
                  </a:lnTo>
                  <a:lnTo>
                    <a:pt x="127879" y="172383"/>
                  </a:lnTo>
                  <a:lnTo>
                    <a:pt x="116329" y="174521"/>
                  </a:lnTo>
                  <a:lnTo>
                    <a:pt x="103954" y="175947"/>
                  </a:lnTo>
                  <a:lnTo>
                    <a:pt x="92199" y="178066"/>
                  </a:lnTo>
                  <a:lnTo>
                    <a:pt x="80857" y="180647"/>
                  </a:lnTo>
                  <a:lnTo>
                    <a:pt x="16101" y="1893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5248281" y="3386666"/>
            <a:ext cx="3828407" cy="802429"/>
            <a:chOff x="5248281" y="3386666"/>
            <a:chExt cx="3828407" cy="802429"/>
          </a:xfrm>
        </p:grpSpPr>
        <p:sp>
          <p:nvSpPr>
            <p:cNvPr id="190" name="Freeform 189"/>
            <p:cNvSpPr/>
            <p:nvPr/>
          </p:nvSpPr>
          <p:spPr>
            <a:xfrm>
              <a:off x="5342940" y="3502360"/>
              <a:ext cx="42071" cy="21036"/>
            </a:xfrm>
            <a:custGeom>
              <a:avLst/>
              <a:gdLst/>
              <a:ahLst/>
              <a:cxnLst/>
              <a:rect l="0" t="0" r="0" b="0"/>
              <a:pathLst>
                <a:path w="42071" h="21036">
                  <a:moveTo>
                    <a:pt x="0" y="21035"/>
                  </a:moveTo>
                  <a:lnTo>
                    <a:pt x="9348" y="17918"/>
                  </a:lnTo>
                  <a:lnTo>
                    <a:pt x="42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526284" y="3386666"/>
              <a:ext cx="111445" cy="203174"/>
            </a:xfrm>
            <a:custGeom>
              <a:avLst/>
              <a:gdLst/>
              <a:ahLst/>
              <a:cxnLst/>
              <a:rect l="0" t="0" r="0" b="0"/>
              <a:pathLst>
                <a:path w="111445" h="203174">
                  <a:moveTo>
                    <a:pt x="27008" y="0"/>
                  </a:moveTo>
                  <a:lnTo>
                    <a:pt x="49341" y="0"/>
                  </a:lnTo>
                  <a:lnTo>
                    <a:pt x="59426" y="1169"/>
                  </a:lnTo>
                  <a:lnTo>
                    <a:pt x="69655" y="3117"/>
                  </a:lnTo>
                  <a:lnTo>
                    <a:pt x="79980" y="5584"/>
                  </a:lnTo>
                  <a:lnTo>
                    <a:pt x="89201" y="10734"/>
                  </a:lnTo>
                  <a:lnTo>
                    <a:pt x="97685" y="17674"/>
                  </a:lnTo>
                  <a:lnTo>
                    <a:pt x="105679" y="25806"/>
                  </a:lnTo>
                  <a:lnTo>
                    <a:pt x="109839" y="34734"/>
                  </a:lnTo>
                  <a:lnTo>
                    <a:pt x="111444" y="44191"/>
                  </a:lnTo>
                  <a:lnTo>
                    <a:pt x="111345" y="54002"/>
                  </a:lnTo>
                  <a:lnTo>
                    <a:pt x="108942" y="64048"/>
                  </a:lnTo>
                  <a:lnTo>
                    <a:pt x="105003" y="74252"/>
                  </a:lnTo>
                  <a:lnTo>
                    <a:pt x="100040" y="84560"/>
                  </a:lnTo>
                  <a:lnTo>
                    <a:pt x="93225" y="94938"/>
                  </a:lnTo>
                  <a:lnTo>
                    <a:pt x="85176" y="105362"/>
                  </a:lnTo>
                  <a:lnTo>
                    <a:pt x="76304" y="115818"/>
                  </a:lnTo>
                  <a:lnTo>
                    <a:pt x="68052" y="125125"/>
                  </a:lnTo>
                  <a:lnTo>
                    <a:pt x="52651" y="141700"/>
                  </a:lnTo>
                  <a:lnTo>
                    <a:pt x="44103" y="149392"/>
                  </a:lnTo>
                  <a:lnTo>
                    <a:pt x="34899" y="156857"/>
                  </a:lnTo>
                  <a:lnTo>
                    <a:pt x="25257" y="164171"/>
                  </a:lnTo>
                  <a:lnTo>
                    <a:pt x="16492" y="171385"/>
                  </a:lnTo>
                  <a:lnTo>
                    <a:pt x="8311" y="178531"/>
                  </a:lnTo>
                  <a:lnTo>
                    <a:pt x="520" y="185632"/>
                  </a:lnTo>
                  <a:lnTo>
                    <a:pt x="0" y="191535"/>
                  </a:lnTo>
                  <a:lnTo>
                    <a:pt x="4328" y="196639"/>
                  </a:lnTo>
                  <a:lnTo>
                    <a:pt x="11888" y="201210"/>
                  </a:lnTo>
                  <a:lnTo>
                    <a:pt x="20434" y="203089"/>
                  </a:lnTo>
                  <a:lnTo>
                    <a:pt x="29636" y="203173"/>
                  </a:lnTo>
                  <a:lnTo>
                    <a:pt x="79595" y="189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711056" y="3439254"/>
              <a:ext cx="153054" cy="168283"/>
            </a:xfrm>
            <a:custGeom>
              <a:avLst/>
              <a:gdLst/>
              <a:ahLst/>
              <a:cxnLst/>
              <a:rect l="0" t="0" r="0" b="0"/>
              <a:pathLst>
                <a:path w="153054" h="168283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6"/>
                  </a:lnTo>
                  <a:lnTo>
                    <a:pt x="9055" y="55084"/>
                  </a:lnTo>
                  <a:lnTo>
                    <a:pt x="10711" y="69444"/>
                  </a:lnTo>
                  <a:lnTo>
                    <a:pt x="12984" y="83692"/>
                  </a:lnTo>
                  <a:lnTo>
                    <a:pt x="15667" y="97865"/>
                  </a:lnTo>
                  <a:lnTo>
                    <a:pt x="17457" y="111988"/>
                  </a:lnTo>
                  <a:lnTo>
                    <a:pt x="18649" y="126078"/>
                  </a:lnTo>
                  <a:lnTo>
                    <a:pt x="19444" y="140146"/>
                  </a:lnTo>
                  <a:lnTo>
                    <a:pt x="19974" y="144850"/>
                  </a:lnTo>
                  <a:lnTo>
                    <a:pt x="20328" y="143312"/>
                  </a:lnTo>
                  <a:lnTo>
                    <a:pt x="20563" y="137612"/>
                  </a:lnTo>
                  <a:lnTo>
                    <a:pt x="21889" y="130306"/>
                  </a:lnTo>
                  <a:lnTo>
                    <a:pt x="23942" y="121929"/>
                  </a:lnTo>
                  <a:lnTo>
                    <a:pt x="26479" y="112839"/>
                  </a:lnTo>
                  <a:lnTo>
                    <a:pt x="30507" y="104441"/>
                  </a:lnTo>
                  <a:lnTo>
                    <a:pt x="35530" y="96506"/>
                  </a:lnTo>
                  <a:lnTo>
                    <a:pt x="41216" y="88878"/>
                  </a:lnTo>
                  <a:lnTo>
                    <a:pt x="47344" y="81456"/>
                  </a:lnTo>
                  <a:lnTo>
                    <a:pt x="53766" y="74171"/>
                  </a:lnTo>
                  <a:lnTo>
                    <a:pt x="60385" y="66976"/>
                  </a:lnTo>
                  <a:lnTo>
                    <a:pt x="68304" y="59843"/>
                  </a:lnTo>
                  <a:lnTo>
                    <a:pt x="77088" y="52751"/>
                  </a:lnTo>
                  <a:lnTo>
                    <a:pt x="86451" y="45685"/>
                  </a:lnTo>
                  <a:lnTo>
                    <a:pt x="96198" y="42143"/>
                  </a:lnTo>
                  <a:lnTo>
                    <a:pt x="106202" y="40950"/>
                  </a:lnTo>
                  <a:lnTo>
                    <a:pt x="116378" y="41323"/>
                  </a:lnTo>
                  <a:lnTo>
                    <a:pt x="125498" y="43910"/>
                  </a:lnTo>
                  <a:lnTo>
                    <a:pt x="133917" y="47971"/>
                  </a:lnTo>
                  <a:lnTo>
                    <a:pt x="141866" y="53016"/>
                  </a:lnTo>
                  <a:lnTo>
                    <a:pt x="147165" y="61054"/>
                  </a:lnTo>
                  <a:lnTo>
                    <a:pt x="150698" y="71087"/>
                  </a:lnTo>
                  <a:lnTo>
                    <a:pt x="153053" y="82450"/>
                  </a:lnTo>
                  <a:lnTo>
                    <a:pt x="152286" y="93531"/>
                  </a:lnTo>
                  <a:lnTo>
                    <a:pt x="149437" y="104425"/>
                  </a:lnTo>
                  <a:lnTo>
                    <a:pt x="145201" y="115192"/>
                  </a:lnTo>
                  <a:lnTo>
                    <a:pt x="140040" y="124709"/>
                  </a:lnTo>
                  <a:lnTo>
                    <a:pt x="134262" y="133390"/>
                  </a:lnTo>
                  <a:lnTo>
                    <a:pt x="128072" y="141515"/>
                  </a:lnTo>
                  <a:lnTo>
                    <a:pt x="120440" y="148100"/>
                  </a:lnTo>
                  <a:lnTo>
                    <a:pt x="111846" y="153659"/>
                  </a:lnTo>
                  <a:lnTo>
                    <a:pt x="84140" y="1682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248281" y="3744276"/>
              <a:ext cx="3828407" cy="102706"/>
            </a:xfrm>
            <a:custGeom>
              <a:avLst/>
              <a:gdLst/>
              <a:ahLst/>
              <a:cxnLst/>
              <a:rect l="0" t="0" r="0" b="0"/>
              <a:pathLst>
                <a:path w="3828407" h="102706">
                  <a:moveTo>
                    <a:pt x="0" y="10506"/>
                  </a:moveTo>
                  <a:lnTo>
                    <a:pt x="229705" y="10506"/>
                  </a:lnTo>
                  <a:lnTo>
                    <a:pt x="260634" y="7390"/>
                  </a:lnTo>
                  <a:lnTo>
                    <a:pt x="275426" y="4923"/>
                  </a:lnTo>
                  <a:lnTo>
                    <a:pt x="304327" y="2182"/>
                  </a:lnTo>
                  <a:lnTo>
                    <a:pt x="417774" y="117"/>
                  </a:lnTo>
                  <a:lnTo>
                    <a:pt x="518953" y="0"/>
                  </a:lnTo>
                  <a:lnTo>
                    <a:pt x="555912" y="3110"/>
                  </a:lnTo>
                  <a:lnTo>
                    <a:pt x="591816" y="6050"/>
                  </a:lnTo>
                  <a:lnTo>
                    <a:pt x="665592" y="1532"/>
                  </a:lnTo>
                  <a:lnTo>
                    <a:pt x="768178" y="192"/>
                  </a:lnTo>
                  <a:lnTo>
                    <a:pt x="852004" y="3145"/>
                  </a:lnTo>
                  <a:lnTo>
                    <a:pt x="873013" y="5599"/>
                  </a:lnTo>
                  <a:lnTo>
                    <a:pt x="915054" y="8325"/>
                  </a:lnTo>
                  <a:lnTo>
                    <a:pt x="1027438" y="10219"/>
                  </a:lnTo>
                  <a:lnTo>
                    <a:pt x="1135468" y="10468"/>
                  </a:lnTo>
                  <a:lnTo>
                    <a:pt x="1180895" y="13606"/>
                  </a:lnTo>
                  <a:lnTo>
                    <a:pt x="1204461" y="16078"/>
                  </a:lnTo>
                  <a:lnTo>
                    <a:pt x="1249344" y="18826"/>
                  </a:lnTo>
                  <a:lnTo>
                    <a:pt x="1364871" y="20735"/>
                  </a:lnTo>
                  <a:lnTo>
                    <a:pt x="1437727" y="22107"/>
                  </a:lnTo>
                  <a:lnTo>
                    <a:pt x="1462162" y="24083"/>
                  </a:lnTo>
                  <a:lnTo>
                    <a:pt x="1486631" y="26569"/>
                  </a:lnTo>
                  <a:lnTo>
                    <a:pt x="1535633" y="29332"/>
                  </a:lnTo>
                  <a:lnTo>
                    <a:pt x="1651056" y="31250"/>
                  </a:lnTo>
                  <a:lnTo>
                    <a:pt x="1722358" y="32624"/>
                  </a:lnTo>
                  <a:lnTo>
                    <a:pt x="1746573" y="34601"/>
                  </a:lnTo>
                  <a:lnTo>
                    <a:pt x="1770896" y="37087"/>
                  </a:lnTo>
                  <a:lnTo>
                    <a:pt x="1819737" y="39849"/>
                  </a:lnTo>
                  <a:lnTo>
                    <a:pt x="1935047" y="42937"/>
                  </a:lnTo>
                  <a:lnTo>
                    <a:pt x="1958483" y="44981"/>
                  </a:lnTo>
                  <a:lnTo>
                    <a:pt x="1982288" y="47513"/>
                  </a:lnTo>
                  <a:lnTo>
                    <a:pt x="2030552" y="50326"/>
                  </a:lnTo>
                  <a:lnTo>
                    <a:pt x="2145460" y="52281"/>
                  </a:lnTo>
                  <a:lnTo>
                    <a:pt x="2338545" y="52565"/>
                  </a:lnTo>
                  <a:lnTo>
                    <a:pt x="2384437" y="55688"/>
                  </a:lnTo>
                  <a:lnTo>
                    <a:pt x="2406492" y="58157"/>
                  </a:lnTo>
                  <a:lnTo>
                    <a:pt x="2452810" y="60900"/>
                  </a:lnTo>
                  <a:lnTo>
                    <a:pt x="2572429" y="62805"/>
                  </a:lnTo>
                  <a:lnTo>
                    <a:pt x="3365488" y="63094"/>
                  </a:lnTo>
                  <a:lnTo>
                    <a:pt x="3410754" y="66211"/>
                  </a:lnTo>
                  <a:lnTo>
                    <a:pt x="3434278" y="68678"/>
                  </a:lnTo>
                  <a:lnTo>
                    <a:pt x="3479114" y="74535"/>
                  </a:lnTo>
                  <a:lnTo>
                    <a:pt x="3500886" y="77733"/>
                  </a:lnTo>
                  <a:lnTo>
                    <a:pt x="3540660" y="84403"/>
                  </a:lnTo>
                  <a:lnTo>
                    <a:pt x="3559446" y="87818"/>
                  </a:lnTo>
                  <a:lnTo>
                    <a:pt x="3578982" y="90094"/>
                  </a:lnTo>
                  <a:lnTo>
                    <a:pt x="3619387" y="92623"/>
                  </a:lnTo>
                  <a:lnTo>
                    <a:pt x="3638809" y="94466"/>
                  </a:lnTo>
                  <a:lnTo>
                    <a:pt x="3657600" y="96864"/>
                  </a:lnTo>
                  <a:lnTo>
                    <a:pt x="3675971" y="99631"/>
                  </a:lnTo>
                  <a:lnTo>
                    <a:pt x="3711965" y="102705"/>
                  </a:lnTo>
                  <a:lnTo>
                    <a:pt x="3761962" y="101319"/>
                  </a:lnTo>
                  <a:lnTo>
                    <a:pt x="3828406" y="841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563809" y="3893777"/>
              <a:ext cx="199835" cy="219671"/>
            </a:xfrm>
            <a:custGeom>
              <a:avLst/>
              <a:gdLst/>
              <a:ahLst/>
              <a:cxnLst/>
              <a:rect l="0" t="0" r="0" b="0"/>
              <a:pathLst>
                <a:path w="199835" h="219671">
                  <a:moveTo>
                    <a:pt x="0" y="71357"/>
                  </a:moveTo>
                  <a:lnTo>
                    <a:pt x="11167" y="54607"/>
                  </a:lnTo>
                  <a:lnTo>
                    <a:pt x="17962" y="47335"/>
                  </a:lnTo>
                  <a:lnTo>
                    <a:pt x="25998" y="40151"/>
                  </a:lnTo>
                  <a:lnTo>
                    <a:pt x="34862" y="33023"/>
                  </a:lnTo>
                  <a:lnTo>
                    <a:pt x="44276" y="27103"/>
                  </a:lnTo>
                  <a:lnTo>
                    <a:pt x="54058" y="21988"/>
                  </a:lnTo>
                  <a:lnTo>
                    <a:pt x="64086" y="17409"/>
                  </a:lnTo>
                  <a:lnTo>
                    <a:pt x="75446" y="13188"/>
                  </a:lnTo>
                  <a:lnTo>
                    <a:pt x="87693" y="9205"/>
                  </a:lnTo>
                  <a:lnTo>
                    <a:pt x="100532" y="5381"/>
                  </a:lnTo>
                  <a:lnTo>
                    <a:pt x="113766" y="2832"/>
                  </a:lnTo>
                  <a:lnTo>
                    <a:pt x="127264" y="1133"/>
                  </a:lnTo>
                  <a:lnTo>
                    <a:pt x="140936" y="0"/>
                  </a:lnTo>
                  <a:lnTo>
                    <a:pt x="152389" y="1582"/>
                  </a:lnTo>
                  <a:lnTo>
                    <a:pt x="162361" y="4974"/>
                  </a:lnTo>
                  <a:lnTo>
                    <a:pt x="171346" y="9572"/>
                  </a:lnTo>
                  <a:lnTo>
                    <a:pt x="178505" y="16144"/>
                  </a:lnTo>
                  <a:lnTo>
                    <a:pt x="184446" y="24031"/>
                  </a:lnTo>
                  <a:lnTo>
                    <a:pt x="189576" y="32794"/>
                  </a:lnTo>
                  <a:lnTo>
                    <a:pt x="190658" y="43312"/>
                  </a:lnTo>
                  <a:lnTo>
                    <a:pt x="189042" y="54997"/>
                  </a:lnTo>
                  <a:lnTo>
                    <a:pt x="185628" y="67462"/>
                  </a:lnTo>
                  <a:lnTo>
                    <a:pt x="179846" y="80447"/>
                  </a:lnTo>
                  <a:lnTo>
                    <a:pt x="172485" y="93778"/>
                  </a:lnTo>
                  <a:lnTo>
                    <a:pt x="164072" y="107339"/>
                  </a:lnTo>
                  <a:lnTo>
                    <a:pt x="154958" y="119886"/>
                  </a:lnTo>
                  <a:lnTo>
                    <a:pt x="145376" y="131757"/>
                  </a:lnTo>
                  <a:lnTo>
                    <a:pt x="135482" y="143176"/>
                  </a:lnTo>
                  <a:lnTo>
                    <a:pt x="126549" y="153127"/>
                  </a:lnTo>
                  <a:lnTo>
                    <a:pt x="110390" y="170415"/>
                  </a:lnTo>
                  <a:lnTo>
                    <a:pt x="101640" y="178298"/>
                  </a:lnTo>
                  <a:lnTo>
                    <a:pt x="92301" y="185890"/>
                  </a:lnTo>
                  <a:lnTo>
                    <a:pt x="82569" y="193289"/>
                  </a:lnTo>
                  <a:lnTo>
                    <a:pt x="73744" y="200558"/>
                  </a:lnTo>
                  <a:lnTo>
                    <a:pt x="65524" y="207742"/>
                  </a:lnTo>
                  <a:lnTo>
                    <a:pt x="57706" y="214868"/>
                  </a:lnTo>
                  <a:lnTo>
                    <a:pt x="57169" y="218451"/>
                  </a:lnTo>
                  <a:lnTo>
                    <a:pt x="61485" y="219670"/>
                  </a:lnTo>
                  <a:lnTo>
                    <a:pt x="69037" y="219315"/>
                  </a:lnTo>
                  <a:lnTo>
                    <a:pt x="77577" y="217909"/>
                  </a:lnTo>
                  <a:lnTo>
                    <a:pt x="86777" y="215803"/>
                  </a:lnTo>
                  <a:lnTo>
                    <a:pt x="96416" y="213231"/>
                  </a:lnTo>
                  <a:lnTo>
                    <a:pt x="108685" y="211516"/>
                  </a:lnTo>
                  <a:lnTo>
                    <a:pt x="122707" y="210373"/>
                  </a:lnTo>
                  <a:lnTo>
                    <a:pt x="199834" y="2080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868820" y="3870476"/>
              <a:ext cx="126965" cy="231388"/>
            </a:xfrm>
            <a:custGeom>
              <a:avLst/>
              <a:gdLst/>
              <a:ahLst/>
              <a:cxnLst/>
              <a:rect l="0" t="0" r="0" b="0"/>
              <a:pathLst>
                <a:path w="126965" h="231388">
                  <a:moveTo>
                    <a:pt x="0" y="0"/>
                  </a:moveTo>
                  <a:lnTo>
                    <a:pt x="0" y="140450"/>
                  </a:lnTo>
                  <a:lnTo>
                    <a:pt x="1168" y="154402"/>
                  </a:lnTo>
                  <a:lnTo>
                    <a:pt x="3116" y="168377"/>
                  </a:lnTo>
                  <a:lnTo>
                    <a:pt x="5583" y="182369"/>
                  </a:lnTo>
                  <a:lnTo>
                    <a:pt x="6059" y="188190"/>
                  </a:lnTo>
                  <a:lnTo>
                    <a:pt x="5208" y="188566"/>
                  </a:lnTo>
                  <a:lnTo>
                    <a:pt x="3472" y="185310"/>
                  </a:lnTo>
                  <a:lnTo>
                    <a:pt x="3483" y="178465"/>
                  </a:lnTo>
                  <a:lnTo>
                    <a:pt x="4659" y="169227"/>
                  </a:lnTo>
                  <a:lnTo>
                    <a:pt x="6612" y="158394"/>
                  </a:lnTo>
                  <a:lnTo>
                    <a:pt x="9082" y="147667"/>
                  </a:lnTo>
                  <a:lnTo>
                    <a:pt x="11898" y="137009"/>
                  </a:lnTo>
                  <a:lnTo>
                    <a:pt x="14944" y="126398"/>
                  </a:lnTo>
                  <a:lnTo>
                    <a:pt x="20480" y="116987"/>
                  </a:lnTo>
                  <a:lnTo>
                    <a:pt x="27677" y="108375"/>
                  </a:lnTo>
                  <a:lnTo>
                    <a:pt x="35980" y="100297"/>
                  </a:lnTo>
                  <a:lnTo>
                    <a:pt x="46191" y="94912"/>
                  </a:lnTo>
                  <a:lnTo>
                    <a:pt x="57672" y="91321"/>
                  </a:lnTo>
                  <a:lnTo>
                    <a:pt x="70000" y="88928"/>
                  </a:lnTo>
                  <a:lnTo>
                    <a:pt x="80557" y="89669"/>
                  </a:lnTo>
                  <a:lnTo>
                    <a:pt x="89932" y="92501"/>
                  </a:lnTo>
                  <a:lnTo>
                    <a:pt x="98519" y="96726"/>
                  </a:lnTo>
                  <a:lnTo>
                    <a:pt x="106581" y="104217"/>
                  </a:lnTo>
                  <a:lnTo>
                    <a:pt x="114293" y="113886"/>
                  </a:lnTo>
                  <a:lnTo>
                    <a:pt x="121771" y="125006"/>
                  </a:lnTo>
                  <a:lnTo>
                    <a:pt x="125588" y="135925"/>
                  </a:lnTo>
                  <a:lnTo>
                    <a:pt x="126964" y="146710"/>
                  </a:lnTo>
                  <a:lnTo>
                    <a:pt x="126713" y="157407"/>
                  </a:lnTo>
                  <a:lnTo>
                    <a:pt x="124208" y="166875"/>
                  </a:lnTo>
                  <a:lnTo>
                    <a:pt x="120202" y="175524"/>
                  </a:lnTo>
                  <a:lnTo>
                    <a:pt x="115193" y="183627"/>
                  </a:lnTo>
                  <a:lnTo>
                    <a:pt x="109517" y="191367"/>
                  </a:lnTo>
                  <a:lnTo>
                    <a:pt x="103395" y="198864"/>
                  </a:lnTo>
                  <a:lnTo>
                    <a:pt x="96977" y="206199"/>
                  </a:lnTo>
                  <a:lnTo>
                    <a:pt x="89192" y="212258"/>
                  </a:lnTo>
                  <a:lnTo>
                    <a:pt x="80496" y="217465"/>
                  </a:lnTo>
                  <a:lnTo>
                    <a:pt x="52587" y="2313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100207" y="3965134"/>
              <a:ext cx="126212" cy="19737"/>
            </a:xfrm>
            <a:custGeom>
              <a:avLst/>
              <a:gdLst/>
              <a:ahLst/>
              <a:cxnLst/>
              <a:rect l="0" t="0" r="0" b="0"/>
              <a:pathLst>
                <a:path w="126212" h="19737">
                  <a:moveTo>
                    <a:pt x="0" y="0"/>
                  </a:moveTo>
                  <a:lnTo>
                    <a:pt x="11167" y="11167"/>
                  </a:lnTo>
                  <a:lnTo>
                    <a:pt x="19131" y="14456"/>
                  </a:lnTo>
                  <a:lnTo>
                    <a:pt x="29114" y="16649"/>
                  </a:lnTo>
                  <a:lnTo>
                    <a:pt x="40444" y="18111"/>
                  </a:lnTo>
                  <a:lnTo>
                    <a:pt x="52672" y="19086"/>
                  </a:lnTo>
                  <a:lnTo>
                    <a:pt x="65499" y="19736"/>
                  </a:lnTo>
                  <a:lnTo>
                    <a:pt x="126211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194865" y="3880993"/>
              <a:ext cx="10519" cy="199836"/>
            </a:xfrm>
            <a:custGeom>
              <a:avLst/>
              <a:gdLst/>
              <a:ahLst/>
              <a:cxnLst/>
              <a:rect l="0" t="0" r="0" b="0"/>
              <a:pathLst>
                <a:path w="10519" h="199836">
                  <a:moveTo>
                    <a:pt x="10518" y="0"/>
                  </a:moveTo>
                  <a:lnTo>
                    <a:pt x="10518" y="64140"/>
                  </a:lnTo>
                  <a:lnTo>
                    <a:pt x="9349" y="78987"/>
                  </a:lnTo>
                  <a:lnTo>
                    <a:pt x="7401" y="93560"/>
                  </a:lnTo>
                  <a:lnTo>
                    <a:pt x="4934" y="107950"/>
                  </a:lnTo>
                  <a:lnTo>
                    <a:pt x="3290" y="122218"/>
                  </a:lnTo>
                  <a:lnTo>
                    <a:pt x="2193" y="136404"/>
                  </a:lnTo>
                  <a:lnTo>
                    <a:pt x="0" y="1998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327905" y="3891511"/>
              <a:ext cx="150936" cy="105494"/>
            </a:xfrm>
            <a:custGeom>
              <a:avLst/>
              <a:gdLst/>
              <a:ahLst/>
              <a:cxnLst/>
              <a:rect l="0" t="0" r="0" b="0"/>
              <a:pathLst>
                <a:path w="150936" h="105494">
                  <a:moveTo>
                    <a:pt x="24724" y="0"/>
                  </a:moveTo>
                  <a:lnTo>
                    <a:pt x="0" y="74170"/>
                  </a:lnTo>
                  <a:lnTo>
                    <a:pt x="61" y="83337"/>
                  </a:lnTo>
                  <a:lnTo>
                    <a:pt x="2439" y="91785"/>
                  </a:lnTo>
                  <a:lnTo>
                    <a:pt x="6361" y="99755"/>
                  </a:lnTo>
                  <a:lnTo>
                    <a:pt x="12482" y="103899"/>
                  </a:lnTo>
                  <a:lnTo>
                    <a:pt x="20069" y="105493"/>
                  </a:lnTo>
                  <a:lnTo>
                    <a:pt x="89268" y="105204"/>
                  </a:lnTo>
                  <a:lnTo>
                    <a:pt x="150935" y="946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520911" y="3880993"/>
              <a:ext cx="10518" cy="273459"/>
            </a:xfrm>
            <a:custGeom>
              <a:avLst/>
              <a:gdLst/>
              <a:ahLst/>
              <a:cxnLst/>
              <a:rect l="0" t="0" r="0" b="0"/>
              <a:pathLst>
                <a:path w="10518" h="273459">
                  <a:moveTo>
                    <a:pt x="10517" y="0"/>
                  </a:moveTo>
                  <a:lnTo>
                    <a:pt x="4934" y="22334"/>
                  </a:lnTo>
                  <a:lnTo>
                    <a:pt x="3289" y="33588"/>
                  </a:lnTo>
                  <a:lnTo>
                    <a:pt x="2193" y="45764"/>
                  </a:lnTo>
                  <a:lnTo>
                    <a:pt x="1462" y="58557"/>
                  </a:lnTo>
                  <a:lnTo>
                    <a:pt x="649" y="88352"/>
                  </a:lnTo>
                  <a:lnTo>
                    <a:pt x="0" y="2734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762815" y="3975652"/>
              <a:ext cx="168283" cy="10518"/>
            </a:xfrm>
            <a:custGeom>
              <a:avLst/>
              <a:gdLst/>
              <a:ahLst/>
              <a:cxnLst/>
              <a:rect l="0" t="0" r="0" b="0"/>
              <a:pathLst>
                <a:path w="168283" h="10518">
                  <a:moveTo>
                    <a:pt x="0" y="0"/>
                  </a:moveTo>
                  <a:lnTo>
                    <a:pt x="64140" y="0"/>
                  </a:lnTo>
                  <a:lnTo>
                    <a:pt x="77819" y="1168"/>
                  </a:lnTo>
                  <a:lnTo>
                    <a:pt x="90444" y="3116"/>
                  </a:lnTo>
                  <a:lnTo>
                    <a:pt x="102366" y="5583"/>
                  </a:lnTo>
                  <a:lnTo>
                    <a:pt x="114989" y="7228"/>
                  </a:lnTo>
                  <a:lnTo>
                    <a:pt x="128079" y="8324"/>
                  </a:lnTo>
                  <a:lnTo>
                    <a:pt x="168282" y="10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804886" y="4070310"/>
              <a:ext cx="126212" cy="13534"/>
            </a:xfrm>
            <a:custGeom>
              <a:avLst/>
              <a:gdLst/>
              <a:ahLst/>
              <a:cxnLst/>
              <a:rect l="0" t="0" r="0" b="0"/>
              <a:pathLst>
                <a:path w="126212" h="13534">
                  <a:moveTo>
                    <a:pt x="0" y="0"/>
                  </a:moveTo>
                  <a:lnTo>
                    <a:pt x="11166" y="11167"/>
                  </a:lnTo>
                  <a:lnTo>
                    <a:pt x="17962" y="13288"/>
                  </a:lnTo>
                  <a:lnTo>
                    <a:pt x="25998" y="13533"/>
                  </a:lnTo>
                  <a:lnTo>
                    <a:pt x="34861" y="12528"/>
                  </a:lnTo>
                  <a:lnTo>
                    <a:pt x="45444" y="11858"/>
                  </a:lnTo>
                  <a:lnTo>
                    <a:pt x="57174" y="11411"/>
                  </a:lnTo>
                  <a:lnTo>
                    <a:pt x="69669" y="11113"/>
                  </a:lnTo>
                  <a:lnTo>
                    <a:pt x="81505" y="9746"/>
                  </a:lnTo>
                  <a:lnTo>
                    <a:pt x="92901" y="7666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025755" y="3996687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0"/>
                  </a:moveTo>
                  <a:lnTo>
                    <a:pt x="16750" y="5583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62217" y="10711"/>
                  </a:lnTo>
                  <a:lnTo>
                    <a:pt x="75368" y="12984"/>
                  </a:lnTo>
                  <a:lnTo>
                    <a:pt x="147247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267660" y="3891511"/>
              <a:ext cx="233545" cy="294494"/>
            </a:xfrm>
            <a:custGeom>
              <a:avLst/>
              <a:gdLst/>
              <a:ahLst/>
              <a:cxnLst/>
              <a:rect l="0" t="0" r="0" b="0"/>
              <a:pathLst>
                <a:path w="233545" h="294494">
                  <a:moveTo>
                    <a:pt x="0" y="0"/>
                  </a:moveTo>
                  <a:lnTo>
                    <a:pt x="43917" y="14639"/>
                  </a:lnTo>
                  <a:lnTo>
                    <a:pt x="56156" y="16771"/>
                  </a:lnTo>
                  <a:lnTo>
                    <a:pt x="70158" y="18192"/>
                  </a:lnTo>
                  <a:lnTo>
                    <a:pt x="85336" y="19140"/>
                  </a:lnTo>
                  <a:lnTo>
                    <a:pt x="114667" y="20192"/>
                  </a:lnTo>
                  <a:lnTo>
                    <a:pt x="129033" y="20473"/>
                  </a:lnTo>
                  <a:lnTo>
                    <a:pt x="143284" y="21829"/>
                  </a:lnTo>
                  <a:lnTo>
                    <a:pt x="157460" y="23902"/>
                  </a:lnTo>
                  <a:lnTo>
                    <a:pt x="171585" y="26452"/>
                  </a:lnTo>
                  <a:lnTo>
                    <a:pt x="184507" y="29321"/>
                  </a:lnTo>
                  <a:lnTo>
                    <a:pt x="196628" y="32402"/>
                  </a:lnTo>
                  <a:lnTo>
                    <a:pt x="208214" y="35625"/>
                  </a:lnTo>
                  <a:lnTo>
                    <a:pt x="217107" y="41279"/>
                  </a:lnTo>
                  <a:lnTo>
                    <a:pt x="224205" y="48555"/>
                  </a:lnTo>
                  <a:lnTo>
                    <a:pt x="230105" y="56911"/>
                  </a:lnTo>
                  <a:lnTo>
                    <a:pt x="232869" y="65988"/>
                  </a:lnTo>
                  <a:lnTo>
                    <a:pt x="233544" y="75544"/>
                  </a:lnTo>
                  <a:lnTo>
                    <a:pt x="232825" y="85422"/>
                  </a:lnTo>
                  <a:lnTo>
                    <a:pt x="230008" y="96681"/>
                  </a:lnTo>
                  <a:lnTo>
                    <a:pt x="225794" y="108861"/>
                  </a:lnTo>
                  <a:lnTo>
                    <a:pt x="220646" y="121656"/>
                  </a:lnTo>
                  <a:lnTo>
                    <a:pt x="216046" y="134861"/>
                  </a:lnTo>
                  <a:lnTo>
                    <a:pt x="211811" y="148338"/>
                  </a:lnTo>
                  <a:lnTo>
                    <a:pt x="207818" y="161998"/>
                  </a:lnTo>
                  <a:lnTo>
                    <a:pt x="205157" y="175778"/>
                  </a:lnTo>
                  <a:lnTo>
                    <a:pt x="203383" y="189640"/>
                  </a:lnTo>
                  <a:lnTo>
                    <a:pt x="202200" y="203556"/>
                  </a:lnTo>
                  <a:lnTo>
                    <a:pt x="200243" y="217507"/>
                  </a:lnTo>
                  <a:lnTo>
                    <a:pt x="197769" y="231483"/>
                  </a:lnTo>
                  <a:lnTo>
                    <a:pt x="189317" y="294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614741" y="4133416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793395" y="3838923"/>
              <a:ext cx="182458" cy="350172"/>
            </a:xfrm>
            <a:custGeom>
              <a:avLst/>
              <a:gdLst/>
              <a:ahLst/>
              <a:cxnLst/>
              <a:rect l="0" t="0" r="0" b="0"/>
              <a:pathLst>
                <a:path w="182458" h="350172">
                  <a:moveTo>
                    <a:pt x="136874" y="126211"/>
                  </a:moveTo>
                  <a:lnTo>
                    <a:pt x="125707" y="109461"/>
                  </a:lnTo>
                  <a:lnTo>
                    <a:pt x="118911" y="103358"/>
                  </a:lnTo>
                  <a:lnTo>
                    <a:pt x="110876" y="98121"/>
                  </a:lnTo>
                  <a:lnTo>
                    <a:pt x="102012" y="93461"/>
                  </a:lnTo>
                  <a:lnTo>
                    <a:pt x="92598" y="91523"/>
                  </a:lnTo>
                  <a:lnTo>
                    <a:pt x="82815" y="91399"/>
                  </a:lnTo>
                  <a:lnTo>
                    <a:pt x="72788" y="92486"/>
                  </a:lnTo>
                  <a:lnTo>
                    <a:pt x="62597" y="94379"/>
                  </a:lnTo>
                  <a:lnTo>
                    <a:pt x="52298" y="96810"/>
                  </a:lnTo>
                  <a:lnTo>
                    <a:pt x="41925" y="99599"/>
                  </a:lnTo>
                  <a:lnTo>
                    <a:pt x="32673" y="103795"/>
                  </a:lnTo>
                  <a:lnTo>
                    <a:pt x="24168" y="108930"/>
                  </a:lnTo>
                  <a:lnTo>
                    <a:pt x="16160" y="114690"/>
                  </a:lnTo>
                  <a:lnTo>
                    <a:pt x="11990" y="122036"/>
                  </a:lnTo>
                  <a:lnTo>
                    <a:pt x="10379" y="130440"/>
                  </a:lnTo>
                  <a:lnTo>
                    <a:pt x="10473" y="139548"/>
                  </a:lnTo>
                  <a:lnTo>
                    <a:pt x="12874" y="147957"/>
                  </a:lnTo>
                  <a:lnTo>
                    <a:pt x="16811" y="155900"/>
                  </a:lnTo>
                  <a:lnTo>
                    <a:pt x="21773" y="163533"/>
                  </a:lnTo>
                  <a:lnTo>
                    <a:pt x="27419" y="170959"/>
                  </a:lnTo>
                  <a:lnTo>
                    <a:pt x="33520" y="178247"/>
                  </a:lnTo>
                  <a:lnTo>
                    <a:pt x="39924" y="185443"/>
                  </a:lnTo>
                  <a:lnTo>
                    <a:pt x="56390" y="202787"/>
                  </a:lnTo>
                  <a:lnTo>
                    <a:pt x="95525" y="242488"/>
                  </a:lnTo>
                  <a:lnTo>
                    <a:pt x="104634" y="252811"/>
                  </a:lnTo>
                  <a:lnTo>
                    <a:pt x="113044" y="263199"/>
                  </a:lnTo>
                  <a:lnTo>
                    <a:pt x="120987" y="273631"/>
                  </a:lnTo>
                  <a:lnTo>
                    <a:pt x="127451" y="284090"/>
                  </a:lnTo>
                  <a:lnTo>
                    <a:pt x="132929" y="294570"/>
                  </a:lnTo>
                  <a:lnTo>
                    <a:pt x="137750" y="305062"/>
                  </a:lnTo>
                  <a:lnTo>
                    <a:pt x="138627" y="314394"/>
                  </a:lnTo>
                  <a:lnTo>
                    <a:pt x="136873" y="322952"/>
                  </a:lnTo>
                  <a:lnTo>
                    <a:pt x="133367" y="330995"/>
                  </a:lnTo>
                  <a:lnTo>
                    <a:pt x="126356" y="337525"/>
                  </a:lnTo>
                  <a:lnTo>
                    <a:pt x="117007" y="343048"/>
                  </a:lnTo>
                  <a:lnTo>
                    <a:pt x="106100" y="347898"/>
                  </a:lnTo>
                  <a:lnTo>
                    <a:pt x="92985" y="349963"/>
                  </a:lnTo>
                  <a:lnTo>
                    <a:pt x="78399" y="350171"/>
                  </a:lnTo>
                  <a:lnTo>
                    <a:pt x="62832" y="349141"/>
                  </a:lnTo>
                  <a:lnTo>
                    <a:pt x="48948" y="347285"/>
                  </a:lnTo>
                  <a:lnTo>
                    <a:pt x="36186" y="344880"/>
                  </a:lnTo>
                  <a:lnTo>
                    <a:pt x="24172" y="342108"/>
                  </a:lnTo>
                  <a:lnTo>
                    <a:pt x="14995" y="336754"/>
                  </a:lnTo>
                  <a:lnTo>
                    <a:pt x="7707" y="329679"/>
                  </a:lnTo>
                  <a:lnTo>
                    <a:pt x="1681" y="321456"/>
                  </a:lnTo>
                  <a:lnTo>
                    <a:pt x="0" y="311300"/>
                  </a:lnTo>
                  <a:lnTo>
                    <a:pt x="1217" y="299854"/>
                  </a:lnTo>
                  <a:lnTo>
                    <a:pt x="4366" y="287549"/>
                  </a:lnTo>
                  <a:lnTo>
                    <a:pt x="11139" y="275840"/>
                  </a:lnTo>
                  <a:lnTo>
                    <a:pt x="20329" y="264528"/>
                  </a:lnTo>
                  <a:lnTo>
                    <a:pt x="31131" y="253481"/>
                  </a:lnTo>
                  <a:lnTo>
                    <a:pt x="40669" y="242611"/>
                  </a:lnTo>
                  <a:lnTo>
                    <a:pt x="49365" y="231858"/>
                  </a:lnTo>
                  <a:lnTo>
                    <a:pt x="57500" y="221183"/>
                  </a:lnTo>
                  <a:lnTo>
                    <a:pt x="67597" y="209393"/>
                  </a:lnTo>
                  <a:lnTo>
                    <a:pt x="79003" y="196857"/>
                  </a:lnTo>
                  <a:lnTo>
                    <a:pt x="111157" y="163114"/>
                  </a:lnTo>
                  <a:lnTo>
                    <a:pt x="119729" y="154319"/>
                  </a:lnTo>
                  <a:lnTo>
                    <a:pt x="128950" y="143781"/>
                  </a:lnTo>
                  <a:lnTo>
                    <a:pt x="138603" y="132082"/>
                  </a:lnTo>
                  <a:lnTo>
                    <a:pt x="148544" y="119607"/>
                  </a:lnTo>
                  <a:lnTo>
                    <a:pt x="157508" y="106617"/>
                  </a:lnTo>
                  <a:lnTo>
                    <a:pt x="165823" y="93281"/>
                  </a:lnTo>
                  <a:lnTo>
                    <a:pt x="173702" y="79717"/>
                  </a:lnTo>
                  <a:lnTo>
                    <a:pt x="178955" y="65999"/>
                  </a:lnTo>
                  <a:lnTo>
                    <a:pt x="182457" y="52180"/>
                  </a:lnTo>
                  <a:lnTo>
                    <a:pt x="17894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5279834" y="4143933"/>
            <a:ext cx="2965964" cy="1124329"/>
            <a:chOff x="5279834" y="4143933"/>
            <a:chExt cx="2965964" cy="1124329"/>
          </a:xfrm>
        </p:grpSpPr>
        <p:sp>
          <p:nvSpPr>
            <p:cNvPr id="207" name="Freeform 206"/>
            <p:cNvSpPr/>
            <p:nvPr/>
          </p:nvSpPr>
          <p:spPr>
            <a:xfrm>
              <a:off x="6131759" y="4249109"/>
              <a:ext cx="94660" cy="10519"/>
            </a:xfrm>
            <a:custGeom>
              <a:avLst/>
              <a:gdLst/>
              <a:ahLst/>
              <a:cxnLst/>
              <a:rect l="0" t="0" r="0" b="0"/>
              <a:pathLst>
                <a:path w="94660" h="10519">
                  <a:moveTo>
                    <a:pt x="0" y="10518"/>
                  </a:moveTo>
                  <a:lnTo>
                    <a:pt x="27918" y="10518"/>
                  </a:lnTo>
                  <a:lnTo>
                    <a:pt x="39647" y="9349"/>
                  </a:lnTo>
                  <a:lnTo>
                    <a:pt x="9465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365042" y="4143933"/>
              <a:ext cx="113799" cy="168283"/>
            </a:xfrm>
            <a:custGeom>
              <a:avLst/>
              <a:gdLst/>
              <a:ahLst/>
              <a:cxnLst/>
              <a:rect l="0" t="0" r="0" b="0"/>
              <a:pathLst>
                <a:path w="113799" h="168283">
                  <a:moveTo>
                    <a:pt x="19140" y="0"/>
                  </a:moveTo>
                  <a:lnTo>
                    <a:pt x="19140" y="22334"/>
                  </a:lnTo>
                  <a:lnTo>
                    <a:pt x="17971" y="32419"/>
                  </a:lnTo>
                  <a:lnTo>
                    <a:pt x="16023" y="42648"/>
                  </a:lnTo>
                  <a:lnTo>
                    <a:pt x="4501" y="89838"/>
                  </a:lnTo>
                  <a:lnTo>
                    <a:pt x="2369" y="103131"/>
                  </a:lnTo>
                  <a:lnTo>
                    <a:pt x="948" y="116668"/>
                  </a:lnTo>
                  <a:lnTo>
                    <a:pt x="0" y="130366"/>
                  </a:lnTo>
                  <a:lnTo>
                    <a:pt x="4043" y="139499"/>
                  </a:lnTo>
                  <a:lnTo>
                    <a:pt x="11412" y="145588"/>
                  </a:lnTo>
                  <a:lnTo>
                    <a:pt x="21000" y="149647"/>
                  </a:lnTo>
                  <a:lnTo>
                    <a:pt x="32066" y="152352"/>
                  </a:lnTo>
                  <a:lnTo>
                    <a:pt x="44118" y="154156"/>
                  </a:lnTo>
                  <a:lnTo>
                    <a:pt x="56827" y="155359"/>
                  </a:lnTo>
                  <a:lnTo>
                    <a:pt x="68806" y="157330"/>
                  </a:lnTo>
                  <a:lnTo>
                    <a:pt x="80297" y="159812"/>
                  </a:lnTo>
                  <a:lnTo>
                    <a:pt x="113798" y="1682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520911" y="4228074"/>
              <a:ext cx="16577" cy="262941"/>
            </a:xfrm>
            <a:custGeom>
              <a:avLst/>
              <a:gdLst/>
              <a:ahLst/>
              <a:cxnLst/>
              <a:rect l="0" t="0" r="0" b="0"/>
              <a:pathLst>
                <a:path w="16577" h="262941">
                  <a:moveTo>
                    <a:pt x="10517" y="0"/>
                  </a:moveTo>
                  <a:lnTo>
                    <a:pt x="16100" y="22334"/>
                  </a:lnTo>
                  <a:lnTo>
                    <a:pt x="16576" y="33587"/>
                  </a:lnTo>
                  <a:lnTo>
                    <a:pt x="15725" y="45764"/>
                  </a:lnTo>
                  <a:lnTo>
                    <a:pt x="13989" y="58556"/>
                  </a:lnTo>
                  <a:lnTo>
                    <a:pt x="12832" y="71759"/>
                  </a:lnTo>
                  <a:lnTo>
                    <a:pt x="12060" y="85235"/>
                  </a:lnTo>
                  <a:lnTo>
                    <a:pt x="11546" y="98894"/>
                  </a:lnTo>
                  <a:lnTo>
                    <a:pt x="10034" y="113843"/>
                  </a:lnTo>
                  <a:lnTo>
                    <a:pt x="7858" y="129652"/>
                  </a:lnTo>
                  <a:lnTo>
                    <a:pt x="5238" y="146034"/>
                  </a:lnTo>
                  <a:lnTo>
                    <a:pt x="3493" y="161630"/>
                  </a:lnTo>
                  <a:lnTo>
                    <a:pt x="2328" y="176702"/>
                  </a:lnTo>
                  <a:lnTo>
                    <a:pt x="1552" y="191425"/>
                  </a:lnTo>
                  <a:lnTo>
                    <a:pt x="690" y="220248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815404" y="4333250"/>
              <a:ext cx="63106" cy="10519"/>
            </a:xfrm>
            <a:custGeom>
              <a:avLst/>
              <a:gdLst/>
              <a:ahLst/>
              <a:cxnLst/>
              <a:rect l="0" t="0" r="0" b="0"/>
              <a:pathLst>
                <a:path w="63106" h="10519">
                  <a:moveTo>
                    <a:pt x="0" y="0"/>
                  </a:moveTo>
                  <a:lnTo>
                    <a:pt x="12465" y="0"/>
                  </a:lnTo>
                  <a:lnTo>
                    <a:pt x="63105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173002" y="4385838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16749" y="4934"/>
                  </a:lnTo>
                  <a:lnTo>
                    <a:pt x="26358" y="3289"/>
                  </a:lnTo>
                  <a:lnTo>
                    <a:pt x="37438" y="2193"/>
                  </a:lnTo>
                  <a:lnTo>
                    <a:pt x="49500" y="1462"/>
                  </a:lnTo>
                  <a:lnTo>
                    <a:pt x="75367" y="650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414907" y="42806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405851" y="4291180"/>
              <a:ext cx="72162" cy="136729"/>
            </a:xfrm>
            <a:custGeom>
              <a:avLst/>
              <a:gdLst/>
              <a:ahLst/>
              <a:cxnLst/>
              <a:rect l="0" t="0" r="0" b="0"/>
              <a:pathLst>
                <a:path w="72162" h="136729">
                  <a:moveTo>
                    <a:pt x="9056" y="0"/>
                  </a:moveTo>
                  <a:lnTo>
                    <a:pt x="9056" y="22333"/>
                  </a:lnTo>
                  <a:lnTo>
                    <a:pt x="7887" y="33587"/>
                  </a:lnTo>
                  <a:lnTo>
                    <a:pt x="5940" y="45764"/>
                  </a:lnTo>
                  <a:lnTo>
                    <a:pt x="3472" y="58556"/>
                  </a:lnTo>
                  <a:lnTo>
                    <a:pt x="1827" y="71759"/>
                  </a:lnTo>
                  <a:lnTo>
                    <a:pt x="731" y="85235"/>
                  </a:lnTo>
                  <a:lnTo>
                    <a:pt x="0" y="98893"/>
                  </a:lnTo>
                  <a:lnTo>
                    <a:pt x="1850" y="110336"/>
                  </a:lnTo>
                  <a:lnTo>
                    <a:pt x="5420" y="120303"/>
                  </a:lnTo>
                  <a:lnTo>
                    <a:pt x="10138" y="129284"/>
                  </a:lnTo>
                  <a:lnTo>
                    <a:pt x="16789" y="134102"/>
                  </a:lnTo>
                  <a:lnTo>
                    <a:pt x="24729" y="136147"/>
                  </a:lnTo>
                  <a:lnTo>
                    <a:pt x="72161" y="1367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488530" y="4322733"/>
              <a:ext cx="31553" cy="262940"/>
            </a:xfrm>
            <a:custGeom>
              <a:avLst/>
              <a:gdLst/>
              <a:ahLst/>
              <a:cxnLst/>
              <a:rect l="0" t="0" r="0" b="0"/>
              <a:pathLst>
                <a:path w="31553" h="262940">
                  <a:moveTo>
                    <a:pt x="31552" y="0"/>
                  </a:moveTo>
                  <a:lnTo>
                    <a:pt x="31552" y="27916"/>
                  </a:lnTo>
                  <a:lnTo>
                    <a:pt x="30383" y="40814"/>
                  </a:lnTo>
                  <a:lnTo>
                    <a:pt x="28435" y="54088"/>
                  </a:lnTo>
                  <a:lnTo>
                    <a:pt x="25969" y="67611"/>
                  </a:lnTo>
                  <a:lnTo>
                    <a:pt x="23155" y="80133"/>
                  </a:lnTo>
                  <a:lnTo>
                    <a:pt x="20112" y="91986"/>
                  </a:lnTo>
                  <a:lnTo>
                    <a:pt x="16914" y="103394"/>
                  </a:lnTo>
                  <a:lnTo>
                    <a:pt x="14781" y="115674"/>
                  </a:lnTo>
                  <a:lnTo>
                    <a:pt x="13360" y="128535"/>
                  </a:lnTo>
                  <a:lnTo>
                    <a:pt x="12412" y="141784"/>
                  </a:lnTo>
                  <a:lnTo>
                    <a:pt x="10612" y="155291"/>
                  </a:lnTo>
                  <a:lnTo>
                    <a:pt x="8243" y="168970"/>
                  </a:lnTo>
                  <a:lnTo>
                    <a:pt x="5496" y="182764"/>
                  </a:lnTo>
                  <a:lnTo>
                    <a:pt x="3663" y="197803"/>
                  </a:lnTo>
                  <a:lnTo>
                    <a:pt x="2442" y="213672"/>
                  </a:lnTo>
                  <a:lnTo>
                    <a:pt x="0" y="2629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551635" y="4554120"/>
              <a:ext cx="21037" cy="1"/>
            </a:xfrm>
            <a:custGeom>
              <a:avLst/>
              <a:gdLst/>
              <a:ahLst/>
              <a:cxnLst/>
              <a:rect l="0" t="0" r="0" b="0"/>
              <a:pathLst>
                <a:path w="21037" h="1">
                  <a:moveTo>
                    <a:pt x="2103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716508" y="4322733"/>
              <a:ext cx="200449" cy="259580"/>
            </a:xfrm>
            <a:custGeom>
              <a:avLst/>
              <a:gdLst/>
              <a:ahLst/>
              <a:cxnLst/>
              <a:rect l="0" t="0" r="0" b="0"/>
              <a:pathLst>
                <a:path w="200449" h="259580">
                  <a:moveTo>
                    <a:pt x="66514" y="31552"/>
                  </a:moveTo>
                  <a:lnTo>
                    <a:pt x="55347" y="48302"/>
                  </a:lnTo>
                  <a:lnTo>
                    <a:pt x="49721" y="57911"/>
                  </a:lnTo>
                  <a:lnTo>
                    <a:pt x="43633" y="68991"/>
                  </a:lnTo>
                  <a:lnTo>
                    <a:pt x="23897" y="106920"/>
                  </a:lnTo>
                  <a:lnTo>
                    <a:pt x="17068" y="120362"/>
                  </a:lnTo>
                  <a:lnTo>
                    <a:pt x="11346" y="133998"/>
                  </a:lnTo>
                  <a:lnTo>
                    <a:pt x="6364" y="147763"/>
                  </a:lnTo>
                  <a:lnTo>
                    <a:pt x="1873" y="161614"/>
                  </a:lnTo>
                  <a:lnTo>
                    <a:pt x="48" y="174354"/>
                  </a:lnTo>
                  <a:lnTo>
                    <a:pt x="0" y="186353"/>
                  </a:lnTo>
                  <a:lnTo>
                    <a:pt x="1136" y="197858"/>
                  </a:lnTo>
                  <a:lnTo>
                    <a:pt x="5399" y="209034"/>
                  </a:lnTo>
                  <a:lnTo>
                    <a:pt x="11748" y="219991"/>
                  </a:lnTo>
                  <a:lnTo>
                    <a:pt x="19486" y="230801"/>
                  </a:lnTo>
                  <a:lnTo>
                    <a:pt x="28151" y="239177"/>
                  </a:lnTo>
                  <a:lnTo>
                    <a:pt x="37433" y="245929"/>
                  </a:lnTo>
                  <a:lnTo>
                    <a:pt x="47126" y="251599"/>
                  </a:lnTo>
                  <a:lnTo>
                    <a:pt x="58263" y="255379"/>
                  </a:lnTo>
                  <a:lnTo>
                    <a:pt x="70362" y="257899"/>
                  </a:lnTo>
                  <a:lnTo>
                    <a:pt x="83103" y="259579"/>
                  </a:lnTo>
                  <a:lnTo>
                    <a:pt x="96271" y="257194"/>
                  </a:lnTo>
                  <a:lnTo>
                    <a:pt x="109725" y="252097"/>
                  </a:lnTo>
                  <a:lnTo>
                    <a:pt x="123368" y="245193"/>
                  </a:lnTo>
                  <a:lnTo>
                    <a:pt x="134801" y="238254"/>
                  </a:lnTo>
                  <a:lnTo>
                    <a:pt x="144760" y="231290"/>
                  </a:lnTo>
                  <a:lnTo>
                    <a:pt x="153737" y="224311"/>
                  </a:lnTo>
                  <a:lnTo>
                    <a:pt x="162059" y="214983"/>
                  </a:lnTo>
                  <a:lnTo>
                    <a:pt x="169944" y="204090"/>
                  </a:lnTo>
                  <a:lnTo>
                    <a:pt x="177538" y="192154"/>
                  </a:lnTo>
                  <a:lnTo>
                    <a:pt x="183769" y="179522"/>
                  </a:lnTo>
                  <a:lnTo>
                    <a:pt x="189092" y="166426"/>
                  </a:lnTo>
                  <a:lnTo>
                    <a:pt x="193809" y="153021"/>
                  </a:lnTo>
                  <a:lnTo>
                    <a:pt x="196953" y="138241"/>
                  </a:lnTo>
                  <a:lnTo>
                    <a:pt x="199050" y="122545"/>
                  </a:lnTo>
                  <a:lnTo>
                    <a:pt x="200448" y="106237"/>
                  </a:lnTo>
                  <a:lnTo>
                    <a:pt x="199042" y="90691"/>
                  </a:lnTo>
                  <a:lnTo>
                    <a:pt x="195768" y="75653"/>
                  </a:lnTo>
                  <a:lnTo>
                    <a:pt x="191248" y="60952"/>
                  </a:lnTo>
                  <a:lnTo>
                    <a:pt x="183560" y="48815"/>
                  </a:lnTo>
                  <a:lnTo>
                    <a:pt x="173760" y="38386"/>
                  </a:lnTo>
                  <a:lnTo>
                    <a:pt x="162553" y="29097"/>
                  </a:lnTo>
                  <a:lnTo>
                    <a:pt x="148070" y="21735"/>
                  </a:lnTo>
                  <a:lnTo>
                    <a:pt x="131402" y="15658"/>
                  </a:lnTo>
                  <a:lnTo>
                    <a:pt x="7703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279834" y="4522567"/>
              <a:ext cx="2965964" cy="262924"/>
            </a:xfrm>
            <a:custGeom>
              <a:avLst/>
              <a:gdLst/>
              <a:ahLst/>
              <a:cxnLst/>
              <a:rect l="0" t="0" r="0" b="0"/>
              <a:pathLst>
                <a:path w="2965964" h="262924">
                  <a:moveTo>
                    <a:pt x="0" y="0"/>
                  </a:moveTo>
                  <a:lnTo>
                    <a:pt x="16750" y="5583"/>
                  </a:lnTo>
                  <a:lnTo>
                    <a:pt x="83692" y="12984"/>
                  </a:lnTo>
                  <a:lnTo>
                    <a:pt x="162596" y="21144"/>
                  </a:lnTo>
                  <a:lnTo>
                    <a:pt x="237882" y="29150"/>
                  </a:lnTo>
                  <a:lnTo>
                    <a:pt x="294469" y="33957"/>
                  </a:lnTo>
                  <a:lnTo>
                    <a:pt x="364607" y="42171"/>
                  </a:lnTo>
                  <a:lnTo>
                    <a:pt x="420703" y="50184"/>
                  </a:lnTo>
                  <a:lnTo>
                    <a:pt x="476797" y="57696"/>
                  </a:lnTo>
                  <a:lnTo>
                    <a:pt x="550032" y="65509"/>
                  </a:lnTo>
                  <a:lnTo>
                    <a:pt x="583359" y="71185"/>
                  </a:lnTo>
                  <a:lnTo>
                    <a:pt x="617648" y="77604"/>
                  </a:lnTo>
                  <a:lnTo>
                    <a:pt x="704760" y="83280"/>
                  </a:lnTo>
                  <a:lnTo>
                    <a:pt x="774812" y="89554"/>
                  </a:lnTo>
                  <a:lnTo>
                    <a:pt x="809862" y="95506"/>
                  </a:lnTo>
                  <a:lnTo>
                    <a:pt x="879974" y="103266"/>
                  </a:lnTo>
                  <a:lnTo>
                    <a:pt x="957318" y="112027"/>
                  </a:lnTo>
                  <a:lnTo>
                    <a:pt x="1047821" y="115210"/>
                  </a:lnTo>
                  <a:lnTo>
                    <a:pt x="1158975" y="115651"/>
                  </a:lnTo>
                  <a:lnTo>
                    <a:pt x="1250939" y="124012"/>
                  </a:lnTo>
                  <a:lnTo>
                    <a:pt x="1327166" y="125777"/>
                  </a:lnTo>
                  <a:lnTo>
                    <a:pt x="1402515" y="127294"/>
                  </a:lnTo>
                  <a:lnTo>
                    <a:pt x="1483707" y="134519"/>
                  </a:lnTo>
                  <a:lnTo>
                    <a:pt x="1561682" y="141876"/>
                  </a:lnTo>
                  <a:lnTo>
                    <a:pt x="1641748" y="147354"/>
                  </a:lnTo>
                  <a:lnTo>
                    <a:pt x="1702980" y="155329"/>
                  </a:lnTo>
                  <a:lnTo>
                    <a:pt x="1862060" y="182346"/>
                  </a:lnTo>
                  <a:lnTo>
                    <a:pt x="1958524" y="191515"/>
                  </a:lnTo>
                  <a:lnTo>
                    <a:pt x="1999344" y="197306"/>
                  </a:lnTo>
                  <a:lnTo>
                    <a:pt x="2040859" y="203775"/>
                  </a:lnTo>
                  <a:lnTo>
                    <a:pt x="2079565" y="210545"/>
                  </a:lnTo>
                  <a:lnTo>
                    <a:pt x="2157608" y="224413"/>
                  </a:lnTo>
                  <a:lnTo>
                    <a:pt x="2258365" y="233585"/>
                  </a:lnTo>
                  <a:lnTo>
                    <a:pt x="2336408" y="240261"/>
                  </a:lnTo>
                  <a:lnTo>
                    <a:pt x="2410948" y="248808"/>
                  </a:lnTo>
                  <a:lnTo>
                    <a:pt x="2485054" y="251708"/>
                  </a:lnTo>
                  <a:lnTo>
                    <a:pt x="2561284" y="257865"/>
                  </a:lnTo>
                  <a:lnTo>
                    <a:pt x="2647120" y="262271"/>
                  </a:lnTo>
                  <a:lnTo>
                    <a:pt x="2786428" y="262923"/>
                  </a:lnTo>
                  <a:lnTo>
                    <a:pt x="2877472" y="259822"/>
                  </a:lnTo>
                  <a:lnTo>
                    <a:pt x="2965963" y="252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141449" y="5016894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49501" y="1462"/>
                  </a:lnTo>
                  <a:lnTo>
                    <a:pt x="75367" y="650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362446" y="4932753"/>
              <a:ext cx="20908" cy="305012"/>
            </a:xfrm>
            <a:custGeom>
              <a:avLst/>
              <a:gdLst/>
              <a:ahLst/>
              <a:cxnLst/>
              <a:rect l="0" t="0" r="0" b="0"/>
              <a:pathLst>
                <a:path w="20908" h="305012">
                  <a:moveTo>
                    <a:pt x="10390" y="0"/>
                  </a:moveTo>
                  <a:lnTo>
                    <a:pt x="10390" y="22334"/>
                  </a:lnTo>
                  <a:lnTo>
                    <a:pt x="9221" y="32419"/>
                  </a:lnTo>
                  <a:lnTo>
                    <a:pt x="7273" y="42648"/>
                  </a:lnTo>
                  <a:lnTo>
                    <a:pt x="4806" y="52973"/>
                  </a:lnTo>
                  <a:lnTo>
                    <a:pt x="3161" y="65700"/>
                  </a:lnTo>
                  <a:lnTo>
                    <a:pt x="2065" y="80027"/>
                  </a:lnTo>
                  <a:lnTo>
                    <a:pt x="1334" y="95422"/>
                  </a:lnTo>
                  <a:lnTo>
                    <a:pt x="522" y="128109"/>
                  </a:lnTo>
                  <a:lnTo>
                    <a:pt x="0" y="191120"/>
                  </a:lnTo>
                  <a:lnTo>
                    <a:pt x="1127" y="205711"/>
                  </a:lnTo>
                  <a:lnTo>
                    <a:pt x="3046" y="220113"/>
                  </a:lnTo>
                  <a:lnTo>
                    <a:pt x="5494" y="234389"/>
                  </a:lnTo>
                  <a:lnTo>
                    <a:pt x="8294" y="248581"/>
                  </a:lnTo>
                  <a:lnTo>
                    <a:pt x="20907" y="305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499047" y="4953788"/>
              <a:ext cx="10519" cy="305012"/>
            </a:xfrm>
            <a:custGeom>
              <a:avLst/>
              <a:gdLst/>
              <a:ahLst/>
              <a:cxnLst/>
              <a:rect l="0" t="0" r="0" b="0"/>
              <a:pathLst>
                <a:path w="10519" h="305012">
                  <a:moveTo>
                    <a:pt x="0" y="0"/>
                  </a:moveTo>
                  <a:lnTo>
                    <a:pt x="5584" y="16750"/>
                  </a:lnTo>
                  <a:lnTo>
                    <a:pt x="6060" y="27528"/>
                  </a:lnTo>
                  <a:lnTo>
                    <a:pt x="5208" y="40556"/>
                  </a:lnTo>
                  <a:lnTo>
                    <a:pt x="3472" y="55084"/>
                  </a:lnTo>
                  <a:lnTo>
                    <a:pt x="2315" y="69444"/>
                  </a:lnTo>
                  <a:lnTo>
                    <a:pt x="1544" y="83692"/>
                  </a:lnTo>
                  <a:lnTo>
                    <a:pt x="1029" y="97866"/>
                  </a:lnTo>
                  <a:lnTo>
                    <a:pt x="305" y="151313"/>
                  </a:lnTo>
                  <a:lnTo>
                    <a:pt x="40" y="238401"/>
                  </a:lnTo>
                  <a:lnTo>
                    <a:pt x="10518" y="305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614741" y="5174658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770628" y="4967148"/>
              <a:ext cx="102120" cy="301114"/>
            </a:xfrm>
            <a:custGeom>
              <a:avLst/>
              <a:gdLst/>
              <a:ahLst/>
              <a:cxnLst/>
              <a:rect l="0" t="0" r="0" b="0"/>
              <a:pathLst>
                <a:path w="102120" h="301114">
                  <a:moveTo>
                    <a:pt x="96535" y="70781"/>
                  </a:moveTo>
                  <a:lnTo>
                    <a:pt x="102119" y="48448"/>
                  </a:lnTo>
                  <a:lnTo>
                    <a:pt x="100258" y="39532"/>
                  </a:lnTo>
                  <a:lnTo>
                    <a:pt x="95512" y="31250"/>
                  </a:lnTo>
                  <a:lnTo>
                    <a:pt x="88841" y="23392"/>
                  </a:lnTo>
                  <a:lnTo>
                    <a:pt x="80888" y="16985"/>
                  </a:lnTo>
                  <a:lnTo>
                    <a:pt x="72080" y="11545"/>
                  </a:lnTo>
                  <a:lnTo>
                    <a:pt x="62703" y="6749"/>
                  </a:lnTo>
                  <a:lnTo>
                    <a:pt x="51776" y="3552"/>
                  </a:lnTo>
                  <a:lnTo>
                    <a:pt x="39818" y="1421"/>
                  </a:lnTo>
                  <a:lnTo>
                    <a:pt x="27171" y="0"/>
                  </a:lnTo>
                  <a:lnTo>
                    <a:pt x="17571" y="3727"/>
                  </a:lnTo>
                  <a:lnTo>
                    <a:pt x="10003" y="10887"/>
                  </a:lnTo>
                  <a:lnTo>
                    <a:pt x="3788" y="20334"/>
                  </a:lnTo>
                  <a:lnTo>
                    <a:pt x="813" y="31306"/>
                  </a:lnTo>
                  <a:lnTo>
                    <a:pt x="0" y="43296"/>
                  </a:lnTo>
                  <a:lnTo>
                    <a:pt x="625" y="55963"/>
                  </a:lnTo>
                  <a:lnTo>
                    <a:pt x="2211" y="71420"/>
                  </a:lnTo>
                  <a:lnTo>
                    <a:pt x="4436" y="88737"/>
                  </a:lnTo>
                  <a:lnTo>
                    <a:pt x="7089" y="107293"/>
                  </a:lnTo>
                  <a:lnTo>
                    <a:pt x="10026" y="123169"/>
                  </a:lnTo>
                  <a:lnTo>
                    <a:pt x="13153" y="137259"/>
                  </a:lnTo>
                  <a:lnTo>
                    <a:pt x="16405" y="150159"/>
                  </a:lnTo>
                  <a:lnTo>
                    <a:pt x="20911" y="161095"/>
                  </a:lnTo>
                  <a:lnTo>
                    <a:pt x="26253" y="170724"/>
                  </a:lnTo>
                  <a:lnTo>
                    <a:pt x="32151" y="179480"/>
                  </a:lnTo>
                  <a:lnTo>
                    <a:pt x="37252" y="188824"/>
                  </a:lnTo>
                  <a:lnTo>
                    <a:pt x="41821" y="198558"/>
                  </a:lnTo>
                  <a:lnTo>
                    <a:pt x="46035" y="208554"/>
                  </a:lnTo>
                  <a:lnTo>
                    <a:pt x="50014" y="219892"/>
                  </a:lnTo>
                  <a:lnTo>
                    <a:pt x="53834" y="232126"/>
                  </a:lnTo>
                  <a:lnTo>
                    <a:pt x="61197" y="257015"/>
                  </a:lnTo>
                  <a:lnTo>
                    <a:pt x="68364" y="279763"/>
                  </a:lnTo>
                  <a:lnTo>
                    <a:pt x="67236" y="288400"/>
                  </a:lnTo>
                  <a:lnTo>
                    <a:pt x="62980" y="295326"/>
                  </a:lnTo>
                  <a:lnTo>
                    <a:pt x="56636" y="301113"/>
                  </a:lnTo>
                  <a:lnTo>
                    <a:pt x="50069" y="300296"/>
                  </a:lnTo>
                  <a:lnTo>
                    <a:pt x="43353" y="295077"/>
                  </a:lnTo>
                  <a:lnTo>
                    <a:pt x="36540" y="286923"/>
                  </a:lnTo>
                  <a:lnTo>
                    <a:pt x="30829" y="276813"/>
                  </a:lnTo>
                  <a:lnTo>
                    <a:pt x="25853" y="265398"/>
                  </a:lnTo>
                  <a:lnTo>
                    <a:pt x="21366" y="253114"/>
                  </a:lnTo>
                  <a:lnTo>
                    <a:pt x="17207" y="240250"/>
                  </a:lnTo>
                  <a:lnTo>
                    <a:pt x="13265" y="227000"/>
                  </a:lnTo>
                  <a:lnTo>
                    <a:pt x="9469" y="213491"/>
                  </a:lnTo>
                  <a:lnTo>
                    <a:pt x="6939" y="199811"/>
                  </a:lnTo>
                  <a:lnTo>
                    <a:pt x="5251" y="186017"/>
                  </a:lnTo>
                  <a:lnTo>
                    <a:pt x="4126" y="172146"/>
                  </a:lnTo>
                  <a:lnTo>
                    <a:pt x="5714" y="159393"/>
                  </a:lnTo>
                  <a:lnTo>
                    <a:pt x="9110" y="147385"/>
                  </a:lnTo>
                  <a:lnTo>
                    <a:pt x="13710" y="135874"/>
                  </a:lnTo>
                  <a:lnTo>
                    <a:pt x="20284" y="125862"/>
                  </a:lnTo>
                  <a:lnTo>
                    <a:pt x="28171" y="116851"/>
                  </a:lnTo>
                  <a:lnTo>
                    <a:pt x="36935" y="108506"/>
                  </a:lnTo>
                  <a:lnTo>
                    <a:pt x="43947" y="99437"/>
                  </a:lnTo>
                  <a:lnTo>
                    <a:pt x="49790" y="89885"/>
                  </a:lnTo>
                  <a:lnTo>
                    <a:pt x="75500" y="497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805714" y="4722401"/>
            <a:ext cx="2139184" cy="1914204"/>
            <a:chOff x="5805714" y="4722401"/>
            <a:chExt cx="2139184" cy="1914204"/>
          </a:xfrm>
        </p:grpSpPr>
        <p:sp>
          <p:nvSpPr>
            <p:cNvPr id="224" name="Freeform 223"/>
            <p:cNvSpPr/>
            <p:nvPr/>
          </p:nvSpPr>
          <p:spPr>
            <a:xfrm>
              <a:off x="6794369" y="4985341"/>
              <a:ext cx="136729" cy="21036"/>
            </a:xfrm>
            <a:custGeom>
              <a:avLst/>
              <a:gdLst/>
              <a:ahLst/>
              <a:cxnLst/>
              <a:rect l="0" t="0" r="0" b="0"/>
              <a:pathLst>
                <a:path w="136729" h="21036">
                  <a:moveTo>
                    <a:pt x="0" y="0"/>
                  </a:moveTo>
                  <a:lnTo>
                    <a:pt x="22333" y="0"/>
                  </a:lnTo>
                  <a:lnTo>
                    <a:pt x="33587" y="1169"/>
                  </a:lnTo>
                  <a:lnTo>
                    <a:pt x="45763" y="3117"/>
                  </a:lnTo>
                  <a:lnTo>
                    <a:pt x="58555" y="5584"/>
                  </a:lnTo>
                  <a:lnTo>
                    <a:pt x="70589" y="8397"/>
                  </a:lnTo>
                  <a:lnTo>
                    <a:pt x="82118" y="11441"/>
                  </a:lnTo>
                  <a:lnTo>
                    <a:pt x="136728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867991" y="5058964"/>
              <a:ext cx="73625" cy="21037"/>
            </a:xfrm>
            <a:custGeom>
              <a:avLst/>
              <a:gdLst/>
              <a:ahLst/>
              <a:cxnLst/>
              <a:rect l="0" t="0" r="0" b="0"/>
              <a:pathLst>
                <a:path w="73625" h="21037">
                  <a:moveTo>
                    <a:pt x="0" y="0"/>
                  </a:moveTo>
                  <a:lnTo>
                    <a:pt x="22334" y="5584"/>
                  </a:lnTo>
                  <a:lnTo>
                    <a:pt x="32419" y="8397"/>
                  </a:lnTo>
                  <a:lnTo>
                    <a:pt x="73624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805714" y="4722401"/>
              <a:ext cx="305011" cy="336564"/>
            </a:xfrm>
            <a:custGeom>
              <a:avLst/>
              <a:gdLst/>
              <a:ahLst/>
              <a:cxnLst/>
              <a:rect l="0" t="0" r="0" b="0"/>
              <a:pathLst>
                <a:path w="305011" h="336564">
                  <a:moveTo>
                    <a:pt x="0" y="0"/>
                  </a:moveTo>
                  <a:lnTo>
                    <a:pt x="22334" y="0"/>
                  </a:lnTo>
                  <a:lnTo>
                    <a:pt x="34756" y="1169"/>
                  </a:lnTo>
                  <a:lnTo>
                    <a:pt x="48880" y="3117"/>
                  </a:lnTo>
                  <a:lnTo>
                    <a:pt x="64140" y="5584"/>
                  </a:lnTo>
                  <a:lnTo>
                    <a:pt x="78987" y="9566"/>
                  </a:lnTo>
                  <a:lnTo>
                    <a:pt x="93560" y="14557"/>
                  </a:lnTo>
                  <a:lnTo>
                    <a:pt x="121048" y="25168"/>
                  </a:lnTo>
                  <a:lnTo>
                    <a:pt x="144952" y="33779"/>
                  </a:lnTo>
                  <a:lnTo>
                    <a:pt x="157403" y="38880"/>
                  </a:lnTo>
                  <a:lnTo>
                    <a:pt x="170378" y="44618"/>
                  </a:lnTo>
                  <a:lnTo>
                    <a:pt x="197260" y="57227"/>
                  </a:lnTo>
                  <a:lnTo>
                    <a:pt x="224789" y="70621"/>
                  </a:lnTo>
                  <a:lnTo>
                    <a:pt x="236338" y="79802"/>
                  </a:lnTo>
                  <a:lnTo>
                    <a:pt x="246373" y="90597"/>
                  </a:lnTo>
                  <a:lnTo>
                    <a:pt x="255402" y="102469"/>
                  </a:lnTo>
                  <a:lnTo>
                    <a:pt x="271665" y="125008"/>
                  </a:lnTo>
                  <a:lnTo>
                    <a:pt x="279275" y="135927"/>
                  </a:lnTo>
                  <a:lnTo>
                    <a:pt x="283179" y="147880"/>
                  </a:lnTo>
                  <a:lnTo>
                    <a:pt x="284613" y="160524"/>
                  </a:lnTo>
                  <a:lnTo>
                    <a:pt x="284400" y="173628"/>
                  </a:lnTo>
                  <a:lnTo>
                    <a:pt x="283090" y="187038"/>
                  </a:lnTo>
                  <a:lnTo>
                    <a:pt x="281048" y="200652"/>
                  </a:lnTo>
                  <a:lnTo>
                    <a:pt x="278518" y="214403"/>
                  </a:lnTo>
                  <a:lnTo>
                    <a:pt x="273325" y="228245"/>
                  </a:lnTo>
                  <a:lnTo>
                    <a:pt x="266357" y="242147"/>
                  </a:lnTo>
                  <a:lnTo>
                    <a:pt x="258206" y="256090"/>
                  </a:lnTo>
                  <a:lnTo>
                    <a:pt x="250435" y="267723"/>
                  </a:lnTo>
                  <a:lnTo>
                    <a:pt x="242917" y="277815"/>
                  </a:lnTo>
                  <a:lnTo>
                    <a:pt x="235568" y="286880"/>
                  </a:lnTo>
                  <a:lnTo>
                    <a:pt x="227163" y="294092"/>
                  </a:lnTo>
                  <a:lnTo>
                    <a:pt x="218053" y="300069"/>
                  </a:lnTo>
                  <a:lnTo>
                    <a:pt x="208475" y="305222"/>
                  </a:lnTo>
                  <a:lnTo>
                    <a:pt x="197414" y="308657"/>
                  </a:lnTo>
                  <a:lnTo>
                    <a:pt x="185366" y="310948"/>
                  </a:lnTo>
                  <a:lnTo>
                    <a:pt x="172659" y="312475"/>
                  </a:lnTo>
                  <a:lnTo>
                    <a:pt x="161851" y="311155"/>
                  </a:lnTo>
                  <a:lnTo>
                    <a:pt x="152308" y="307938"/>
                  </a:lnTo>
                  <a:lnTo>
                    <a:pt x="143609" y="303456"/>
                  </a:lnTo>
                  <a:lnTo>
                    <a:pt x="137810" y="295794"/>
                  </a:lnTo>
                  <a:lnTo>
                    <a:pt x="133943" y="286011"/>
                  </a:lnTo>
                  <a:lnTo>
                    <a:pt x="131366" y="274815"/>
                  </a:lnTo>
                  <a:lnTo>
                    <a:pt x="130816" y="263845"/>
                  </a:lnTo>
                  <a:lnTo>
                    <a:pt x="131618" y="253026"/>
                  </a:lnTo>
                  <a:lnTo>
                    <a:pt x="133322" y="242307"/>
                  </a:lnTo>
                  <a:lnTo>
                    <a:pt x="139132" y="235161"/>
                  </a:lnTo>
                  <a:lnTo>
                    <a:pt x="147680" y="230397"/>
                  </a:lnTo>
                  <a:lnTo>
                    <a:pt x="158053" y="227222"/>
                  </a:lnTo>
                  <a:lnTo>
                    <a:pt x="168474" y="226273"/>
                  </a:lnTo>
                  <a:lnTo>
                    <a:pt x="178928" y="226809"/>
                  </a:lnTo>
                  <a:lnTo>
                    <a:pt x="189402" y="228335"/>
                  </a:lnTo>
                  <a:lnTo>
                    <a:pt x="199891" y="231690"/>
                  </a:lnTo>
                  <a:lnTo>
                    <a:pt x="210390" y="236263"/>
                  </a:lnTo>
                  <a:lnTo>
                    <a:pt x="220895" y="241650"/>
                  </a:lnTo>
                  <a:lnTo>
                    <a:pt x="231404" y="249915"/>
                  </a:lnTo>
                  <a:lnTo>
                    <a:pt x="241916" y="260100"/>
                  </a:lnTo>
                  <a:lnTo>
                    <a:pt x="261776" y="281544"/>
                  </a:lnTo>
                  <a:lnTo>
                    <a:pt x="270344" y="290535"/>
                  </a:lnTo>
                  <a:lnTo>
                    <a:pt x="305010" y="3365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257971" y="4764471"/>
              <a:ext cx="21036" cy="326047"/>
            </a:xfrm>
            <a:custGeom>
              <a:avLst/>
              <a:gdLst/>
              <a:ahLst/>
              <a:cxnLst/>
              <a:rect l="0" t="0" r="0" b="0"/>
              <a:pathLst>
                <a:path w="21036" h="326047">
                  <a:moveTo>
                    <a:pt x="0" y="0"/>
                  </a:moveTo>
                  <a:lnTo>
                    <a:pt x="0" y="22334"/>
                  </a:lnTo>
                  <a:lnTo>
                    <a:pt x="1168" y="33588"/>
                  </a:lnTo>
                  <a:lnTo>
                    <a:pt x="3116" y="45764"/>
                  </a:lnTo>
                  <a:lnTo>
                    <a:pt x="5583" y="58557"/>
                  </a:lnTo>
                  <a:lnTo>
                    <a:pt x="7228" y="72928"/>
                  </a:lnTo>
                  <a:lnTo>
                    <a:pt x="8324" y="88352"/>
                  </a:lnTo>
                  <a:lnTo>
                    <a:pt x="9055" y="104478"/>
                  </a:lnTo>
                  <a:lnTo>
                    <a:pt x="9868" y="137977"/>
                  </a:lnTo>
                  <a:lnTo>
                    <a:pt x="10480" y="253925"/>
                  </a:lnTo>
                  <a:lnTo>
                    <a:pt x="11661" y="267447"/>
                  </a:lnTo>
                  <a:lnTo>
                    <a:pt x="21035" y="326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257971" y="4973758"/>
              <a:ext cx="131906" cy="116447"/>
            </a:xfrm>
            <a:custGeom>
              <a:avLst/>
              <a:gdLst/>
              <a:ahLst/>
              <a:cxnLst/>
              <a:rect l="0" t="0" r="0" b="0"/>
              <a:pathLst>
                <a:path w="131906" h="116447">
                  <a:moveTo>
                    <a:pt x="10517" y="43136"/>
                  </a:moveTo>
                  <a:lnTo>
                    <a:pt x="16101" y="26386"/>
                  </a:lnTo>
                  <a:lnTo>
                    <a:pt x="20083" y="19114"/>
                  </a:lnTo>
                  <a:lnTo>
                    <a:pt x="25074" y="11929"/>
                  </a:lnTo>
                  <a:lnTo>
                    <a:pt x="30740" y="4802"/>
                  </a:lnTo>
                  <a:lnTo>
                    <a:pt x="39191" y="1220"/>
                  </a:lnTo>
                  <a:lnTo>
                    <a:pt x="49499" y="0"/>
                  </a:lnTo>
                  <a:lnTo>
                    <a:pt x="61046" y="355"/>
                  </a:lnTo>
                  <a:lnTo>
                    <a:pt x="72250" y="2929"/>
                  </a:lnTo>
                  <a:lnTo>
                    <a:pt x="83226" y="6983"/>
                  </a:lnTo>
                  <a:lnTo>
                    <a:pt x="94048" y="12022"/>
                  </a:lnTo>
                  <a:lnTo>
                    <a:pt x="103601" y="20056"/>
                  </a:lnTo>
                  <a:lnTo>
                    <a:pt x="112306" y="30086"/>
                  </a:lnTo>
                  <a:lnTo>
                    <a:pt x="120447" y="41448"/>
                  </a:lnTo>
                  <a:lnTo>
                    <a:pt x="125874" y="53697"/>
                  </a:lnTo>
                  <a:lnTo>
                    <a:pt x="129492" y="66537"/>
                  </a:lnTo>
                  <a:lnTo>
                    <a:pt x="131905" y="79772"/>
                  </a:lnTo>
                  <a:lnTo>
                    <a:pt x="131175" y="90932"/>
                  </a:lnTo>
                  <a:lnTo>
                    <a:pt x="128352" y="100710"/>
                  </a:lnTo>
                  <a:lnTo>
                    <a:pt x="124133" y="109566"/>
                  </a:lnTo>
                  <a:lnTo>
                    <a:pt x="116645" y="114301"/>
                  </a:lnTo>
                  <a:lnTo>
                    <a:pt x="106979" y="116289"/>
                  </a:lnTo>
                  <a:lnTo>
                    <a:pt x="95860" y="116446"/>
                  </a:lnTo>
                  <a:lnTo>
                    <a:pt x="84942" y="115381"/>
                  </a:lnTo>
                  <a:lnTo>
                    <a:pt x="74157" y="113503"/>
                  </a:lnTo>
                  <a:lnTo>
                    <a:pt x="63461" y="111083"/>
                  </a:lnTo>
                  <a:lnTo>
                    <a:pt x="51656" y="107132"/>
                  </a:lnTo>
                  <a:lnTo>
                    <a:pt x="39112" y="102160"/>
                  </a:lnTo>
                  <a:lnTo>
                    <a:pt x="0" y="852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879337" y="5147563"/>
              <a:ext cx="599504" cy="58649"/>
            </a:xfrm>
            <a:custGeom>
              <a:avLst/>
              <a:gdLst/>
              <a:ahLst/>
              <a:cxnLst/>
              <a:rect l="0" t="0" r="0" b="0"/>
              <a:pathLst>
                <a:path w="599504" h="58649">
                  <a:moveTo>
                    <a:pt x="0" y="6060"/>
                  </a:moveTo>
                  <a:lnTo>
                    <a:pt x="16750" y="477"/>
                  </a:lnTo>
                  <a:lnTo>
                    <a:pt x="26359" y="0"/>
                  </a:lnTo>
                  <a:lnTo>
                    <a:pt x="37439" y="852"/>
                  </a:lnTo>
                  <a:lnTo>
                    <a:pt x="49501" y="2588"/>
                  </a:lnTo>
                  <a:lnTo>
                    <a:pt x="62216" y="3745"/>
                  </a:lnTo>
                  <a:lnTo>
                    <a:pt x="75367" y="4517"/>
                  </a:lnTo>
                  <a:lnTo>
                    <a:pt x="88809" y="5031"/>
                  </a:lnTo>
                  <a:lnTo>
                    <a:pt x="103614" y="6543"/>
                  </a:lnTo>
                  <a:lnTo>
                    <a:pt x="119327" y="8719"/>
                  </a:lnTo>
                  <a:lnTo>
                    <a:pt x="135645" y="11339"/>
                  </a:lnTo>
                  <a:lnTo>
                    <a:pt x="151198" y="14254"/>
                  </a:lnTo>
                  <a:lnTo>
                    <a:pt x="180945" y="20609"/>
                  </a:lnTo>
                  <a:lnTo>
                    <a:pt x="197759" y="22771"/>
                  </a:lnTo>
                  <a:lnTo>
                    <a:pt x="215980" y="24212"/>
                  </a:lnTo>
                  <a:lnTo>
                    <a:pt x="235139" y="25173"/>
                  </a:lnTo>
                  <a:lnTo>
                    <a:pt x="251418" y="26982"/>
                  </a:lnTo>
                  <a:lnTo>
                    <a:pt x="265777" y="29357"/>
                  </a:lnTo>
                  <a:lnTo>
                    <a:pt x="278854" y="32109"/>
                  </a:lnTo>
                  <a:lnTo>
                    <a:pt x="312083" y="38283"/>
                  </a:lnTo>
                  <a:lnTo>
                    <a:pt x="351393" y="44922"/>
                  </a:lnTo>
                  <a:lnTo>
                    <a:pt x="396131" y="51768"/>
                  </a:lnTo>
                  <a:lnTo>
                    <a:pt x="417177" y="54062"/>
                  </a:lnTo>
                  <a:lnTo>
                    <a:pt x="437051" y="55590"/>
                  </a:lnTo>
                  <a:lnTo>
                    <a:pt x="456143" y="56610"/>
                  </a:lnTo>
                  <a:lnTo>
                    <a:pt x="496054" y="57742"/>
                  </a:lnTo>
                  <a:lnTo>
                    <a:pt x="599503" y="58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121242" y="5294810"/>
              <a:ext cx="220870" cy="342623"/>
            </a:xfrm>
            <a:custGeom>
              <a:avLst/>
              <a:gdLst/>
              <a:ahLst/>
              <a:cxnLst/>
              <a:rect l="0" t="0" r="0" b="0"/>
              <a:pathLst>
                <a:path w="220870" h="342623">
                  <a:moveTo>
                    <a:pt x="0" y="6059"/>
                  </a:moveTo>
                  <a:lnTo>
                    <a:pt x="22333" y="476"/>
                  </a:lnTo>
                  <a:lnTo>
                    <a:pt x="34755" y="0"/>
                  </a:lnTo>
                  <a:lnTo>
                    <a:pt x="48880" y="851"/>
                  </a:lnTo>
                  <a:lnTo>
                    <a:pt x="64140" y="2587"/>
                  </a:lnTo>
                  <a:lnTo>
                    <a:pt x="77818" y="4913"/>
                  </a:lnTo>
                  <a:lnTo>
                    <a:pt x="90443" y="7633"/>
                  </a:lnTo>
                  <a:lnTo>
                    <a:pt x="102366" y="10614"/>
                  </a:lnTo>
                  <a:lnTo>
                    <a:pt x="113820" y="14939"/>
                  </a:lnTo>
                  <a:lnTo>
                    <a:pt x="124962" y="20160"/>
                  </a:lnTo>
                  <a:lnTo>
                    <a:pt x="135896" y="25977"/>
                  </a:lnTo>
                  <a:lnTo>
                    <a:pt x="145523" y="33361"/>
                  </a:lnTo>
                  <a:lnTo>
                    <a:pt x="154277" y="41790"/>
                  </a:lnTo>
                  <a:lnTo>
                    <a:pt x="162451" y="50915"/>
                  </a:lnTo>
                  <a:lnTo>
                    <a:pt x="170237" y="60504"/>
                  </a:lnTo>
                  <a:lnTo>
                    <a:pt x="177766" y="70403"/>
                  </a:lnTo>
                  <a:lnTo>
                    <a:pt x="185122" y="80508"/>
                  </a:lnTo>
                  <a:lnTo>
                    <a:pt x="191195" y="91919"/>
                  </a:lnTo>
                  <a:lnTo>
                    <a:pt x="196411" y="104201"/>
                  </a:lnTo>
                  <a:lnTo>
                    <a:pt x="201058" y="117063"/>
                  </a:lnTo>
                  <a:lnTo>
                    <a:pt x="202987" y="130312"/>
                  </a:lnTo>
                  <a:lnTo>
                    <a:pt x="203105" y="143820"/>
                  </a:lnTo>
                  <a:lnTo>
                    <a:pt x="202015" y="157499"/>
                  </a:lnTo>
                  <a:lnTo>
                    <a:pt x="198950" y="170125"/>
                  </a:lnTo>
                  <a:lnTo>
                    <a:pt x="194570" y="182048"/>
                  </a:lnTo>
                  <a:lnTo>
                    <a:pt x="189313" y="193503"/>
                  </a:lnTo>
                  <a:lnTo>
                    <a:pt x="183471" y="203476"/>
                  </a:lnTo>
                  <a:lnTo>
                    <a:pt x="177240" y="212462"/>
                  </a:lnTo>
                  <a:lnTo>
                    <a:pt x="170747" y="220790"/>
                  </a:lnTo>
                  <a:lnTo>
                    <a:pt x="162914" y="227511"/>
                  </a:lnTo>
                  <a:lnTo>
                    <a:pt x="154186" y="233160"/>
                  </a:lnTo>
                  <a:lnTo>
                    <a:pt x="144861" y="238095"/>
                  </a:lnTo>
                  <a:lnTo>
                    <a:pt x="133969" y="242553"/>
                  </a:lnTo>
                  <a:lnTo>
                    <a:pt x="122035" y="246694"/>
                  </a:lnTo>
                  <a:lnTo>
                    <a:pt x="109403" y="250623"/>
                  </a:lnTo>
                  <a:lnTo>
                    <a:pt x="97476" y="250905"/>
                  </a:lnTo>
                  <a:lnTo>
                    <a:pt x="86020" y="248757"/>
                  </a:lnTo>
                  <a:lnTo>
                    <a:pt x="74876" y="244986"/>
                  </a:lnTo>
                  <a:lnTo>
                    <a:pt x="63940" y="240136"/>
                  </a:lnTo>
                  <a:lnTo>
                    <a:pt x="53145" y="234565"/>
                  </a:lnTo>
                  <a:lnTo>
                    <a:pt x="42441" y="228514"/>
                  </a:lnTo>
                  <a:lnTo>
                    <a:pt x="34137" y="220974"/>
                  </a:lnTo>
                  <a:lnTo>
                    <a:pt x="27432" y="212441"/>
                  </a:lnTo>
                  <a:lnTo>
                    <a:pt x="21794" y="203247"/>
                  </a:lnTo>
                  <a:lnTo>
                    <a:pt x="21541" y="195949"/>
                  </a:lnTo>
                  <a:lnTo>
                    <a:pt x="24878" y="189915"/>
                  </a:lnTo>
                  <a:lnTo>
                    <a:pt x="30609" y="184723"/>
                  </a:lnTo>
                  <a:lnTo>
                    <a:pt x="37935" y="182431"/>
                  </a:lnTo>
                  <a:lnTo>
                    <a:pt x="46325" y="182072"/>
                  </a:lnTo>
                  <a:lnTo>
                    <a:pt x="55425" y="183000"/>
                  </a:lnTo>
                  <a:lnTo>
                    <a:pt x="64997" y="184788"/>
                  </a:lnTo>
                  <a:lnTo>
                    <a:pt x="74884" y="187149"/>
                  </a:lnTo>
                  <a:lnTo>
                    <a:pt x="84981" y="189892"/>
                  </a:lnTo>
                  <a:lnTo>
                    <a:pt x="95218" y="195225"/>
                  </a:lnTo>
                  <a:lnTo>
                    <a:pt x="105549" y="202288"/>
                  </a:lnTo>
                  <a:lnTo>
                    <a:pt x="115942" y="210502"/>
                  </a:lnTo>
                  <a:lnTo>
                    <a:pt x="126377" y="219483"/>
                  </a:lnTo>
                  <a:lnTo>
                    <a:pt x="136839" y="228977"/>
                  </a:lnTo>
                  <a:lnTo>
                    <a:pt x="147320" y="238812"/>
                  </a:lnTo>
                  <a:lnTo>
                    <a:pt x="156644" y="250043"/>
                  </a:lnTo>
                  <a:lnTo>
                    <a:pt x="165198" y="262205"/>
                  </a:lnTo>
                  <a:lnTo>
                    <a:pt x="188403" y="298539"/>
                  </a:lnTo>
                  <a:lnTo>
                    <a:pt x="220869" y="3426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109896" y="5290351"/>
              <a:ext cx="820374" cy="84100"/>
            </a:xfrm>
            <a:custGeom>
              <a:avLst/>
              <a:gdLst/>
              <a:ahLst/>
              <a:cxnLst/>
              <a:rect l="0" t="0" r="0" b="0"/>
              <a:pathLst>
                <a:path w="820374" h="84100">
                  <a:moveTo>
                    <a:pt x="0" y="0"/>
                  </a:moveTo>
                  <a:lnTo>
                    <a:pt x="16751" y="5584"/>
                  </a:lnTo>
                  <a:lnTo>
                    <a:pt x="27528" y="7229"/>
                  </a:lnTo>
                  <a:lnTo>
                    <a:pt x="40555" y="8325"/>
                  </a:lnTo>
                  <a:lnTo>
                    <a:pt x="55084" y="9056"/>
                  </a:lnTo>
                  <a:lnTo>
                    <a:pt x="70612" y="10712"/>
                  </a:lnTo>
                  <a:lnTo>
                    <a:pt x="86808" y="12985"/>
                  </a:lnTo>
                  <a:lnTo>
                    <a:pt x="120385" y="18626"/>
                  </a:lnTo>
                  <a:lnTo>
                    <a:pt x="154785" y="25029"/>
                  </a:lnTo>
                  <a:lnTo>
                    <a:pt x="169802" y="28372"/>
                  </a:lnTo>
                  <a:lnTo>
                    <a:pt x="183318" y="31770"/>
                  </a:lnTo>
                  <a:lnTo>
                    <a:pt x="195835" y="35204"/>
                  </a:lnTo>
                  <a:lnTo>
                    <a:pt x="210023" y="38661"/>
                  </a:lnTo>
                  <a:lnTo>
                    <a:pt x="241369" y="45620"/>
                  </a:lnTo>
                  <a:lnTo>
                    <a:pt x="255571" y="49111"/>
                  </a:lnTo>
                  <a:lnTo>
                    <a:pt x="268545" y="52608"/>
                  </a:lnTo>
                  <a:lnTo>
                    <a:pt x="280700" y="56107"/>
                  </a:lnTo>
                  <a:lnTo>
                    <a:pt x="295816" y="59609"/>
                  </a:lnTo>
                  <a:lnTo>
                    <a:pt x="331308" y="66616"/>
                  </a:lnTo>
                  <a:lnTo>
                    <a:pt x="351758" y="68952"/>
                  </a:lnTo>
                  <a:lnTo>
                    <a:pt x="373572" y="70509"/>
                  </a:lnTo>
                  <a:lnTo>
                    <a:pt x="396294" y="71548"/>
                  </a:lnTo>
                  <a:lnTo>
                    <a:pt x="414949" y="73408"/>
                  </a:lnTo>
                  <a:lnTo>
                    <a:pt x="430891" y="75817"/>
                  </a:lnTo>
                  <a:lnTo>
                    <a:pt x="445025" y="78592"/>
                  </a:lnTo>
                  <a:lnTo>
                    <a:pt x="459121" y="80442"/>
                  </a:lnTo>
                  <a:lnTo>
                    <a:pt x="473193" y="81675"/>
                  </a:lnTo>
                  <a:lnTo>
                    <a:pt x="487250" y="82497"/>
                  </a:lnTo>
                  <a:lnTo>
                    <a:pt x="521566" y="83411"/>
                  </a:lnTo>
                  <a:lnTo>
                    <a:pt x="644861" y="84099"/>
                  </a:lnTo>
                  <a:lnTo>
                    <a:pt x="661294" y="82945"/>
                  </a:lnTo>
                  <a:lnTo>
                    <a:pt x="675756" y="81006"/>
                  </a:lnTo>
                  <a:lnTo>
                    <a:pt x="688903" y="78545"/>
                  </a:lnTo>
                  <a:lnTo>
                    <a:pt x="703510" y="76905"/>
                  </a:lnTo>
                  <a:lnTo>
                    <a:pt x="719092" y="75811"/>
                  </a:lnTo>
                  <a:lnTo>
                    <a:pt x="750818" y="74596"/>
                  </a:lnTo>
                  <a:lnTo>
                    <a:pt x="820373" y="73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509565" y="5542774"/>
              <a:ext cx="206050" cy="326047"/>
            </a:xfrm>
            <a:custGeom>
              <a:avLst/>
              <a:gdLst/>
              <a:ahLst/>
              <a:cxnLst/>
              <a:rect l="0" t="0" r="0" b="0"/>
              <a:pathLst>
                <a:path w="206050" h="326047">
                  <a:moveTo>
                    <a:pt x="0" y="0"/>
                  </a:moveTo>
                  <a:lnTo>
                    <a:pt x="22334" y="0"/>
                  </a:lnTo>
                  <a:lnTo>
                    <a:pt x="34756" y="1168"/>
                  </a:lnTo>
                  <a:lnTo>
                    <a:pt x="48880" y="3116"/>
                  </a:lnTo>
                  <a:lnTo>
                    <a:pt x="64140" y="5583"/>
                  </a:lnTo>
                  <a:lnTo>
                    <a:pt x="78987" y="8397"/>
                  </a:lnTo>
                  <a:lnTo>
                    <a:pt x="107949" y="14639"/>
                  </a:lnTo>
                  <a:lnTo>
                    <a:pt x="119880" y="19108"/>
                  </a:lnTo>
                  <a:lnTo>
                    <a:pt x="130170" y="24425"/>
                  </a:lnTo>
                  <a:lnTo>
                    <a:pt x="169063" y="49752"/>
                  </a:lnTo>
                  <a:lnTo>
                    <a:pt x="178151" y="57709"/>
                  </a:lnTo>
                  <a:lnTo>
                    <a:pt x="186548" y="66519"/>
                  </a:lnTo>
                  <a:lnTo>
                    <a:pt x="194482" y="75899"/>
                  </a:lnTo>
                  <a:lnTo>
                    <a:pt x="199772" y="86826"/>
                  </a:lnTo>
                  <a:lnTo>
                    <a:pt x="203299" y="98786"/>
                  </a:lnTo>
                  <a:lnTo>
                    <a:pt x="205650" y="111434"/>
                  </a:lnTo>
                  <a:lnTo>
                    <a:pt x="206049" y="124540"/>
                  </a:lnTo>
                  <a:lnTo>
                    <a:pt x="205146" y="137952"/>
                  </a:lnTo>
                  <a:lnTo>
                    <a:pt x="203375" y="151568"/>
                  </a:lnTo>
                  <a:lnTo>
                    <a:pt x="198690" y="161813"/>
                  </a:lnTo>
                  <a:lnTo>
                    <a:pt x="192059" y="169812"/>
                  </a:lnTo>
                  <a:lnTo>
                    <a:pt x="184133" y="176314"/>
                  </a:lnTo>
                  <a:lnTo>
                    <a:pt x="173006" y="181817"/>
                  </a:lnTo>
                  <a:lnTo>
                    <a:pt x="159745" y="186654"/>
                  </a:lnTo>
                  <a:lnTo>
                    <a:pt x="145061" y="191047"/>
                  </a:lnTo>
                  <a:lnTo>
                    <a:pt x="131766" y="192808"/>
                  </a:lnTo>
                  <a:lnTo>
                    <a:pt x="119397" y="192813"/>
                  </a:lnTo>
                  <a:lnTo>
                    <a:pt x="107645" y="191647"/>
                  </a:lnTo>
                  <a:lnTo>
                    <a:pt x="96304" y="188533"/>
                  </a:lnTo>
                  <a:lnTo>
                    <a:pt x="85238" y="184120"/>
                  </a:lnTo>
                  <a:lnTo>
                    <a:pt x="74355" y="178841"/>
                  </a:lnTo>
                  <a:lnTo>
                    <a:pt x="64762" y="172984"/>
                  </a:lnTo>
                  <a:lnTo>
                    <a:pt x="56029" y="166742"/>
                  </a:lnTo>
                  <a:lnTo>
                    <a:pt x="47871" y="160243"/>
                  </a:lnTo>
                  <a:lnTo>
                    <a:pt x="41263" y="152405"/>
                  </a:lnTo>
                  <a:lnTo>
                    <a:pt x="35689" y="143674"/>
                  </a:lnTo>
                  <a:lnTo>
                    <a:pt x="30804" y="134347"/>
                  </a:lnTo>
                  <a:lnTo>
                    <a:pt x="32223" y="129298"/>
                  </a:lnTo>
                  <a:lnTo>
                    <a:pt x="37843" y="127101"/>
                  </a:lnTo>
                  <a:lnTo>
                    <a:pt x="46264" y="126804"/>
                  </a:lnTo>
                  <a:lnTo>
                    <a:pt x="55384" y="128944"/>
                  </a:lnTo>
                  <a:lnTo>
                    <a:pt x="64970" y="132707"/>
                  </a:lnTo>
                  <a:lnTo>
                    <a:pt x="74865" y="137554"/>
                  </a:lnTo>
                  <a:lnTo>
                    <a:pt x="83800" y="143122"/>
                  </a:lnTo>
                  <a:lnTo>
                    <a:pt x="92095" y="149171"/>
                  </a:lnTo>
                  <a:lnTo>
                    <a:pt x="99961" y="155541"/>
                  </a:lnTo>
                  <a:lnTo>
                    <a:pt x="108711" y="163294"/>
                  </a:lnTo>
                  <a:lnTo>
                    <a:pt x="127782" y="181257"/>
                  </a:lnTo>
                  <a:lnTo>
                    <a:pt x="136607" y="192124"/>
                  </a:lnTo>
                  <a:lnTo>
                    <a:pt x="144828" y="204043"/>
                  </a:lnTo>
                  <a:lnTo>
                    <a:pt x="152645" y="216663"/>
                  </a:lnTo>
                  <a:lnTo>
                    <a:pt x="157857" y="230920"/>
                  </a:lnTo>
                  <a:lnTo>
                    <a:pt x="161331" y="246268"/>
                  </a:lnTo>
                  <a:lnTo>
                    <a:pt x="163648" y="262343"/>
                  </a:lnTo>
                  <a:lnTo>
                    <a:pt x="166361" y="276565"/>
                  </a:lnTo>
                  <a:lnTo>
                    <a:pt x="169339" y="289553"/>
                  </a:lnTo>
                  <a:lnTo>
                    <a:pt x="178799" y="326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520911" y="5984513"/>
              <a:ext cx="31348" cy="420705"/>
            </a:xfrm>
            <a:custGeom>
              <a:avLst/>
              <a:gdLst/>
              <a:ahLst/>
              <a:cxnLst/>
              <a:rect l="0" t="0" r="0" b="0"/>
              <a:pathLst>
                <a:path w="31348" h="420705">
                  <a:moveTo>
                    <a:pt x="0" y="0"/>
                  </a:moveTo>
                  <a:lnTo>
                    <a:pt x="11167" y="11167"/>
                  </a:lnTo>
                  <a:lnTo>
                    <a:pt x="15624" y="17962"/>
                  </a:lnTo>
                  <a:lnTo>
                    <a:pt x="19765" y="25999"/>
                  </a:lnTo>
                  <a:lnTo>
                    <a:pt x="23694" y="34862"/>
                  </a:lnTo>
                  <a:lnTo>
                    <a:pt x="26313" y="46614"/>
                  </a:lnTo>
                  <a:lnTo>
                    <a:pt x="28059" y="60292"/>
                  </a:lnTo>
                  <a:lnTo>
                    <a:pt x="29224" y="75253"/>
                  </a:lnTo>
                  <a:lnTo>
                    <a:pt x="29999" y="89902"/>
                  </a:lnTo>
                  <a:lnTo>
                    <a:pt x="30862" y="118643"/>
                  </a:lnTo>
                  <a:lnTo>
                    <a:pt x="31347" y="166689"/>
                  </a:lnTo>
                  <a:lnTo>
                    <a:pt x="30247" y="184749"/>
                  </a:lnTo>
                  <a:lnTo>
                    <a:pt x="28345" y="203801"/>
                  </a:lnTo>
                  <a:lnTo>
                    <a:pt x="25908" y="223514"/>
                  </a:lnTo>
                  <a:lnTo>
                    <a:pt x="24284" y="242499"/>
                  </a:lnTo>
                  <a:lnTo>
                    <a:pt x="23201" y="260999"/>
                  </a:lnTo>
                  <a:lnTo>
                    <a:pt x="21997" y="297136"/>
                  </a:lnTo>
                  <a:lnTo>
                    <a:pt x="21225" y="364830"/>
                  </a:lnTo>
                  <a:lnTo>
                    <a:pt x="21035" y="4207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510393" y="6226418"/>
              <a:ext cx="195065" cy="218549"/>
            </a:xfrm>
            <a:custGeom>
              <a:avLst/>
              <a:gdLst/>
              <a:ahLst/>
              <a:cxnLst/>
              <a:rect l="0" t="0" r="0" b="0"/>
              <a:pathLst>
                <a:path w="195065" h="218549">
                  <a:moveTo>
                    <a:pt x="10518" y="0"/>
                  </a:moveTo>
                  <a:lnTo>
                    <a:pt x="32851" y="0"/>
                  </a:lnTo>
                  <a:lnTo>
                    <a:pt x="42936" y="1168"/>
                  </a:lnTo>
                  <a:lnTo>
                    <a:pt x="53166" y="3116"/>
                  </a:lnTo>
                  <a:lnTo>
                    <a:pt x="63491" y="5583"/>
                  </a:lnTo>
                  <a:lnTo>
                    <a:pt x="73880" y="9565"/>
                  </a:lnTo>
                  <a:lnTo>
                    <a:pt x="84312" y="14557"/>
                  </a:lnTo>
                  <a:lnTo>
                    <a:pt x="94772" y="20222"/>
                  </a:lnTo>
                  <a:lnTo>
                    <a:pt x="105252" y="26336"/>
                  </a:lnTo>
                  <a:lnTo>
                    <a:pt x="126245" y="39362"/>
                  </a:lnTo>
                  <a:lnTo>
                    <a:pt x="136751" y="47276"/>
                  </a:lnTo>
                  <a:lnTo>
                    <a:pt x="147261" y="56059"/>
                  </a:lnTo>
                  <a:lnTo>
                    <a:pt x="157774" y="65420"/>
                  </a:lnTo>
                  <a:lnTo>
                    <a:pt x="175688" y="82053"/>
                  </a:lnTo>
                  <a:lnTo>
                    <a:pt x="183736" y="89761"/>
                  </a:lnTo>
                  <a:lnTo>
                    <a:pt x="189102" y="99574"/>
                  </a:lnTo>
                  <a:lnTo>
                    <a:pt x="192680" y="110790"/>
                  </a:lnTo>
                  <a:lnTo>
                    <a:pt x="195064" y="122942"/>
                  </a:lnTo>
                  <a:lnTo>
                    <a:pt x="194317" y="134549"/>
                  </a:lnTo>
                  <a:lnTo>
                    <a:pt x="191482" y="145793"/>
                  </a:lnTo>
                  <a:lnTo>
                    <a:pt x="187254" y="156795"/>
                  </a:lnTo>
                  <a:lnTo>
                    <a:pt x="180930" y="166467"/>
                  </a:lnTo>
                  <a:lnTo>
                    <a:pt x="173208" y="175252"/>
                  </a:lnTo>
                  <a:lnTo>
                    <a:pt x="164554" y="183446"/>
                  </a:lnTo>
                  <a:lnTo>
                    <a:pt x="155279" y="190077"/>
                  </a:lnTo>
                  <a:lnTo>
                    <a:pt x="145590" y="195667"/>
                  </a:lnTo>
                  <a:lnTo>
                    <a:pt x="135625" y="200562"/>
                  </a:lnTo>
                  <a:lnTo>
                    <a:pt x="124307" y="204994"/>
                  </a:lnTo>
                  <a:lnTo>
                    <a:pt x="112087" y="209117"/>
                  </a:lnTo>
                  <a:lnTo>
                    <a:pt x="99266" y="213035"/>
                  </a:lnTo>
                  <a:lnTo>
                    <a:pt x="86043" y="215646"/>
                  </a:lnTo>
                  <a:lnTo>
                    <a:pt x="72555" y="217387"/>
                  </a:lnTo>
                  <a:lnTo>
                    <a:pt x="58888" y="218548"/>
                  </a:lnTo>
                  <a:lnTo>
                    <a:pt x="46270" y="216985"/>
                  </a:lnTo>
                  <a:lnTo>
                    <a:pt x="34352" y="213605"/>
                  </a:lnTo>
                  <a:lnTo>
                    <a:pt x="0" y="1998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846956" y="6236935"/>
              <a:ext cx="63106" cy="10519"/>
            </a:xfrm>
            <a:custGeom>
              <a:avLst/>
              <a:gdLst/>
              <a:ahLst/>
              <a:cxnLst/>
              <a:rect l="0" t="0" r="0" b="0"/>
              <a:pathLst>
                <a:path w="63106" h="10519">
                  <a:moveTo>
                    <a:pt x="0" y="0"/>
                  </a:moveTo>
                  <a:lnTo>
                    <a:pt x="15582" y="3117"/>
                  </a:lnTo>
                  <a:lnTo>
                    <a:pt x="63105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815404" y="6310558"/>
              <a:ext cx="126212" cy="6061"/>
            </a:xfrm>
            <a:custGeom>
              <a:avLst/>
              <a:gdLst/>
              <a:ahLst/>
              <a:cxnLst/>
              <a:rect l="0" t="0" r="0" b="0"/>
              <a:pathLst>
                <a:path w="126212" h="6061">
                  <a:moveTo>
                    <a:pt x="0" y="0"/>
                  </a:moveTo>
                  <a:lnTo>
                    <a:pt x="22333" y="5584"/>
                  </a:lnTo>
                  <a:lnTo>
                    <a:pt x="33587" y="6060"/>
                  </a:lnTo>
                  <a:lnTo>
                    <a:pt x="45764" y="5209"/>
                  </a:lnTo>
                  <a:lnTo>
                    <a:pt x="58556" y="3473"/>
                  </a:lnTo>
                  <a:lnTo>
                    <a:pt x="71759" y="2315"/>
                  </a:lnTo>
                  <a:lnTo>
                    <a:pt x="85235" y="1544"/>
                  </a:lnTo>
                  <a:lnTo>
                    <a:pt x="1262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120414" y="6251911"/>
              <a:ext cx="105176" cy="27096"/>
            </a:xfrm>
            <a:custGeom>
              <a:avLst/>
              <a:gdLst/>
              <a:ahLst/>
              <a:cxnLst/>
              <a:rect l="0" t="0" r="0" b="0"/>
              <a:pathLst>
                <a:path w="105176" h="27096">
                  <a:moveTo>
                    <a:pt x="0" y="6060"/>
                  </a:moveTo>
                  <a:lnTo>
                    <a:pt x="16751" y="476"/>
                  </a:lnTo>
                  <a:lnTo>
                    <a:pt x="25190" y="0"/>
                  </a:lnTo>
                  <a:lnTo>
                    <a:pt x="34322" y="851"/>
                  </a:lnTo>
                  <a:lnTo>
                    <a:pt x="43916" y="2587"/>
                  </a:lnTo>
                  <a:lnTo>
                    <a:pt x="53819" y="6082"/>
                  </a:lnTo>
                  <a:lnTo>
                    <a:pt x="63926" y="10749"/>
                  </a:lnTo>
                  <a:lnTo>
                    <a:pt x="105175" y="270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7390172" y="6131705"/>
              <a:ext cx="186324" cy="357849"/>
            </a:xfrm>
            <a:custGeom>
              <a:avLst/>
              <a:gdLst/>
              <a:ahLst/>
              <a:cxnLst/>
              <a:rect l="0" t="0" r="0" b="0"/>
              <a:pathLst>
                <a:path w="186324" h="357849">
                  <a:moveTo>
                    <a:pt x="129910" y="54"/>
                  </a:moveTo>
                  <a:lnTo>
                    <a:pt x="118743" y="11221"/>
                  </a:lnTo>
                  <a:lnTo>
                    <a:pt x="110779" y="13342"/>
                  </a:lnTo>
                  <a:lnTo>
                    <a:pt x="100796" y="13588"/>
                  </a:lnTo>
                  <a:lnTo>
                    <a:pt x="89466" y="12582"/>
                  </a:lnTo>
                  <a:lnTo>
                    <a:pt x="78406" y="9575"/>
                  </a:lnTo>
                  <a:lnTo>
                    <a:pt x="67527" y="5233"/>
                  </a:lnTo>
                  <a:lnTo>
                    <a:pt x="56768" y="0"/>
                  </a:lnTo>
                  <a:lnTo>
                    <a:pt x="47259" y="19"/>
                  </a:lnTo>
                  <a:lnTo>
                    <a:pt x="38582" y="3536"/>
                  </a:lnTo>
                  <a:lnTo>
                    <a:pt x="30461" y="9387"/>
                  </a:lnTo>
                  <a:lnTo>
                    <a:pt x="25046" y="17963"/>
                  </a:lnTo>
                  <a:lnTo>
                    <a:pt x="21436" y="28354"/>
                  </a:lnTo>
                  <a:lnTo>
                    <a:pt x="19030" y="39956"/>
                  </a:lnTo>
                  <a:lnTo>
                    <a:pt x="13240" y="65313"/>
                  </a:lnTo>
                  <a:lnTo>
                    <a:pt x="10060" y="78619"/>
                  </a:lnTo>
                  <a:lnTo>
                    <a:pt x="6771" y="90995"/>
                  </a:lnTo>
                  <a:lnTo>
                    <a:pt x="0" y="114096"/>
                  </a:lnTo>
                  <a:lnTo>
                    <a:pt x="1233" y="123996"/>
                  </a:lnTo>
                  <a:lnTo>
                    <a:pt x="5561" y="132933"/>
                  </a:lnTo>
                  <a:lnTo>
                    <a:pt x="11952" y="141228"/>
                  </a:lnTo>
                  <a:lnTo>
                    <a:pt x="20888" y="146758"/>
                  </a:lnTo>
                  <a:lnTo>
                    <a:pt x="31519" y="150445"/>
                  </a:lnTo>
                  <a:lnTo>
                    <a:pt x="43281" y="152903"/>
                  </a:lnTo>
                  <a:lnTo>
                    <a:pt x="68815" y="158750"/>
                  </a:lnTo>
                  <a:lnTo>
                    <a:pt x="82168" y="161945"/>
                  </a:lnTo>
                  <a:lnTo>
                    <a:pt x="94576" y="166413"/>
                  </a:lnTo>
                  <a:lnTo>
                    <a:pt x="106354" y="171728"/>
                  </a:lnTo>
                  <a:lnTo>
                    <a:pt x="117713" y="177609"/>
                  </a:lnTo>
                  <a:lnTo>
                    <a:pt x="128790" y="183867"/>
                  </a:lnTo>
                  <a:lnTo>
                    <a:pt x="139682" y="190376"/>
                  </a:lnTo>
                  <a:lnTo>
                    <a:pt x="150448" y="197053"/>
                  </a:lnTo>
                  <a:lnTo>
                    <a:pt x="158795" y="205010"/>
                  </a:lnTo>
                  <a:lnTo>
                    <a:pt x="165527" y="213821"/>
                  </a:lnTo>
                  <a:lnTo>
                    <a:pt x="171184" y="223200"/>
                  </a:lnTo>
                  <a:lnTo>
                    <a:pt x="176125" y="234128"/>
                  </a:lnTo>
                  <a:lnTo>
                    <a:pt x="180586" y="246087"/>
                  </a:lnTo>
                  <a:lnTo>
                    <a:pt x="184729" y="258735"/>
                  </a:lnTo>
                  <a:lnTo>
                    <a:pt x="186323" y="270672"/>
                  </a:lnTo>
                  <a:lnTo>
                    <a:pt x="186217" y="282136"/>
                  </a:lnTo>
                  <a:lnTo>
                    <a:pt x="184978" y="293285"/>
                  </a:lnTo>
                  <a:lnTo>
                    <a:pt x="182982" y="304223"/>
                  </a:lnTo>
                  <a:lnTo>
                    <a:pt x="180484" y="315021"/>
                  </a:lnTo>
                  <a:lnTo>
                    <a:pt x="177650" y="325726"/>
                  </a:lnTo>
                  <a:lnTo>
                    <a:pt x="171085" y="335199"/>
                  </a:lnTo>
                  <a:lnTo>
                    <a:pt x="162035" y="343852"/>
                  </a:lnTo>
                  <a:lnTo>
                    <a:pt x="151327" y="351958"/>
                  </a:lnTo>
                  <a:lnTo>
                    <a:pt x="139514" y="356193"/>
                  </a:lnTo>
                  <a:lnTo>
                    <a:pt x="126963" y="357848"/>
                  </a:lnTo>
                  <a:lnTo>
                    <a:pt x="66805" y="3471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667329" y="6478840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789703" y="6220506"/>
              <a:ext cx="155195" cy="416099"/>
            </a:xfrm>
            <a:custGeom>
              <a:avLst/>
              <a:gdLst/>
              <a:ahLst/>
              <a:cxnLst/>
              <a:rect l="0" t="0" r="0" b="0"/>
              <a:pathLst>
                <a:path w="155195" h="416099">
                  <a:moveTo>
                    <a:pt x="130048" y="121605"/>
                  </a:moveTo>
                  <a:lnTo>
                    <a:pt x="141215" y="104855"/>
                  </a:lnTo>
                  <a:lnTo>
                    <a:pt x="145673" y="96415"/>
                  </a:lnTo>
                  <a:lnTo>
                    <a:pt x="149814" y="87283"/>
                  </a:lnTo>
                  <a:lnTo>
                    <a:pt x="153743" y="77689"/>
                  </a:lnTo>
                  <a:lnTo>
                    <a:pt x="155194" y="66618"/>
                  </a:lnTo>
                  <a:lnTo>
                    <a:pt x="154992" y="54563"/>
                  </a:lnTo>
                  <a:lnTo>
                    <a:pt x="153689" y="41852"/>
                  </a:lnTo>
                  <a:lnTo>
                    <a:pt x="149314" y="31041"/>
                  </a:lnTo>
                  <a:lnTo>
                    <a:pt x="142893" y="21496"/>
                  </a:lnTo>
                  <a:lnTo>
                    <a:pt x="135106" y="12796"/>
                  </a:lnTo>
                  <a:lnTo>
                    <a:pt x="125240" y="6995"/>
                  </a:lnTo>
                  <a:lnTo>
                    <a:pt x="113988" y="3128"/>
                  </a:lnTo>
                  <a:lnTo>
                    <a:pt x="101812" y="550"/>
                  </a:lnTo>
                  <a:lnTo>
                    <a:pt x="90189" y="0"/>
                  </a:lnTo>
                  <a:lnTo>
                    <a:pt x="78935" y="802"/>
                  </a:lnTo>
                  <a:lnTo>
                    <a:pt x="67925" y="2505"/>
                  </a:lnTo>
                  <a:lnTo>
                    <a:pt x="57080" y="5978"/>
                  </a:lnTo>
                  <a:lnTo>
                    <a:pt x="46344" y="10630"/>
                  </a:lnTo>
                  <a:lnTo>
                    <a:pt x="35681" y="16069"/>
                  </a:lnTo>
                  <a:lnTo>
                    <a:pt x="27403" y="23201"/>
                  </a:lnTo>
                  <a:lnTo>
                    <a:pt x="20717" y="31461"/>
                  </a:lnTo>
                  <a:lnTo>
                    <a:pt x="15090" y="40474"/>
                  </a:lnTo>
                  <a:lnTo>
                    <a:pt x="10170" y="51157"/>
                  </a:lnTo>
                  <a:lnTo>
                    <a:pt x="5722" y="62953"/>
                  </a:lnTo>
                  <a:lnTo>
                    <a:pt x="1588" y="75492"/>
                  </a:lnTo>
                  <a:lnTo>
                    <a:pt x="0" y="87357"/>
                  </a:lnTo>
                  <a:lnTo>
                    <a:pt x="111" y="98774"/>
                  </a:lnTo>
                  <a:lnTo>
                    <a:pt x="1353" y="109890"/>
                  </a:lnTo>
                  <a:lnTo>
                    <a:pt x="5687" y="119639"/>
                  </a:lnTo>
                  <a:lnTo>
                    <a:pt x="12082" y="128475"/>
                  </a:lnTo>
                  <a:lnTo>
                    <a:pt x="19851" y="136702"/>
                  </a:lnTo>
                  <a:lnTo>
                    <a:pt x="29705" y="142188"/>
                  </a:lnTo>
                  <a:lnTo>
                    <a:pt x="40949" y="145844"/>
                  </a:lnTo>
                  <a:lnTo>
                    <a:pt x="53119" y="148283"/>
                  </a:lnTo>
                  <a:lnTo>
                    <a:pt x="64739" y="146402"/>
                  </a:lnTo>
                  <a:lnTo>
                    <a:pt x="75991" y="141642"/>
                  </a:lnTo>
                  <a:lnTo>
                    <a:pt x="86999" y="134963"/>
                  </a:lnTo>
                  <a:lnTo>
                    <a:pt x="96674" y="128173"/>
                  </a:lnTo>
                  <a:lnTo>
                    <a:pt x="105461" y="121310"/>
                  </a:lnTo>
                  <a:lnTo>
                    <a:pt x="113657" y="114396"/>
                  </a:lnTo>
                  <a:lnTo>
                    <a:pt x="120289" y="106282"/>
                  </a:lnTo>
                  <a:lnTo>
                    <a:pt x="125879" y="97366"/>
                  </a:lnTo>
                  <a:lnTo>
                    <a:pt x="130775" y="87917"/>
                  </a:lnTo>
                  <a:lnTo>
                    <a:pt x="131701" y="85123"/>
                  </a:lnTo>
                  <a:lnTo>
                    <a:pt x="129982" y="86766"/>
                  </a:lnTo>
                  <a:lnTo>
                    <a:pt x="126499" y="91367"/>
                  </a:lnTo>
                  <a:lnTo>
                    <a:pt x="121838" y="100278"/>
                  </a:lnTo>
                  <a:lnTo>
                    <a:pt x="116395" y="112062"/>
                  </a:lnTo>
                  <a:lnTo>
                    <a:pt x="110429" y="125761"/>
                  </a:lnTo>
                  <a:lnTo>
                    <a:pt x="105282" y="138399"/>
                  </a:lnTo>
                  <a:lnTo>
                    <a:pt x="96448" y="161791"/>
                  </a:lnTo>
                  <a:lnTo>
                    <a:pt x="84904" y="194670"/>
                  </a:lnTo>
                  <a:lnTo>
                    <a:pt x="74083" y="226616"/>
                  </a:lnTo>
                  <a:lnTo>
                    <a:pt x="70535" y="238357"/>
                  </a:lnTo>
                  <a:lnTo>
                    <a:pt x="63475" y="263869"/>
                  </a:lnTo>
                  <a:lnTo>
                    <a:pt x="42404" y="346159"/>
                  </a:lnTo>
                  <a:lnTo>
                    <a:pt x="37729" y="360123"/>
                  </a:lnTo>
                  <a:lnTo>
                    <a:pt x="32274" y="374107"/>
                  </a:lnTo>
                  <a:lnTo>
                    <a:pt x="14354" y="416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Custom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 - 20</vt:lpstr>
      <vt:lpstr>Comic Sans MS - 36</vt:lpstr>
      <vt:lpstr>Calibri</vt:lpstr>
      <vt:lpstr>Comic Sans MS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2011-12-13T18:29:41Z</dcterms:created>
  <dcterms:modified xsi:type="dcterms:W3CDTF">2011-12-13T18:29:44Z</dcterms:modified>
</cp:coreProperties>
</file>