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0160000" cy="10490200"/>
  <p:notesSz cx="6858000" cy="9144000"/>
  <p:embeddedFontLst>
    <p:embeddedFont>
      <p:font typeface="Calibri" pitchFamily="34"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58763"/>
            <a:ext cx="8636000" cy="22485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5944447"/>
            <a:ext cx="7112000" cy="268082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F02DE9-4521-4A96-A712-4953EA2A5E9D}"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F02DE9-4521-4A96-A712-4953EA2A5E9D}"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420097"/>
            <a:ext cx="2286000" cy="895066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420097"/>
            <a:ext cx="6688667" cy="89506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F02DE9-4521-4A96-A712-4953EA2A5E9D}"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F02DE9-4521-4A96-A712-4953EA2A5E9D}"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6740927"/>
            <a:ext cx="8636000" cy="208347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4446195"/>
            <a:ext cx="8636000" cy="229473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F02DE9-4521-4A96-A712-4953EA2A5E9D}"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447716"/>
            <a:ext cx="4487333" cy="69230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2447716"/>
            <a:ext cx="4487333" cy="69230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F02DE9-4521-4A96-A712-4953EA2A5E9D}" type="datetimeFigureOut">
              <a:rPr lang="en-US" smtClean="0"/>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2348154"/>
            <a:ext cx="4489098" cy="978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3326753"/>
            <a:ext cx="4489098" cy="60440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2348154"/>
            <a:ext cx="4490861" cy="978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3326753"/>
            <a:ext cx="4490861" cy="60440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F02DE9-4521-4A96-A712-4953EA2A5E9D}" type="datetimeFigureOut">
              <a:rPr lang="en-US" smtClean="0"/>
              <a:t>12/14/2011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F02DE9-4521-4A96-A712-4953EA2A5E9D}" type="datetimeFigureOut">
              <a:rPr lang="en-US" smtClean="0"/>
              <a:t>12/14/2011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02DE9-4521-4A96-A712-4953EA2A5E9D}" type="datetimeFigureOut">
              <a:rPr lang="en-US" smtClean="0"/>
              <a:t>12/14/2011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17665"/>
            <a:ext cx="3342570" cy="177750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417668"/>
            <a:ext cx="5679722" cy="89530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2195174"/>
            <a:ext cx="3342570" cy="71755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F02DE9-4521-4A96-A712-4953EA2A5E9D}" type="datetimeFigureOut">
              <a:rPr lang="en-US" smtClean="0"/>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7343140"/>
            <a:ext cx="6096000" cy="86689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937319"/>
            <a:ext cx="6096000" cy="62941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8210039"/>
            <a:ext cx="6096000" cy="12311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F02DE9-4521-4A96-A712-4953EA2A5E9D}" type="datetimeFigureOut">
              <a:rPr lang="en-US" smtClean="0"/>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61509-81BA-42A3-9AAD-ACDFC89D83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420094"/>
            <a:ext cx="9144000" cy="174836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2447716"/>
            <a:ext cx="9144000" cy="692304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9722864"/>
            <a:ext cx="2370667" cy="558506"/>
          </a:xfrm>
          <a:prstGeom prst="rect">
            <a:avLst/>
          </a:prstGeom>
        </p:spPr>
        <p:txBody>
          <a:bodyPr vert="horz" lIns="91440" tIns="45720" rIns="91440" bIns="45720" rtlCol="0" anchor="ctr"/>
          <a:lstStyle>
            <a:lvl1pPr algn="l">
              <a:defRPr sz="1200">
                <a:solidFill>
                  <a:schemeClr val="tx1">
                    <a:tint val="75000"/>
                  </a:schemeClr>
                </a:solidFill>
              </a:defRPr>
            </a:lvl1pPr>
          </a:lstStyle>
          <a:p>
            <a:fld id="{D4F02DE9-4521-4A96-A712-4953EA2A5E9D}" type="datetimeFigureOut">
              <a:rPr lang="en-US" smtClean="0"/>
              <a:t>12/14/2011</a:t>
            </a:fld>
            <a:endParaRPr lang="en-US"/>
          </a:p>
        </p:txBody>
      </p:sp>
      <p:sp>
        <p:nvSpPr>
          <p:cNvPr id="5" name="Footer Placeholder 4"/>
          <p:cNvSpPr>
            <a:spLocks noGrp="1"/>
          </p:cNvSpPr>
          <p:nvPr>
            <p:ph type="ftr" sz="quarter" idx="3"/>
          </p:nvPr>
        </p:nvSpPr>
        <p:spPr>
          <a:xfrm>
            <a:off x="3471335" y="9722864"/>
            <a:ext cx="3217333" cy="55850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9722864"/>
            <a:ext cx="2370667" cy="558506"/>
          </a:xfrm>
          <a:prstGeom prst="rect">
            <a:avLst/>
          </a:prstGeom>
        </p:spPr>
        <p:txBody>
          <a:bodyPr vert="horz" lIns="91440" tIns="45720" rIns="91440" bIns="45720" rtlCol="0" anchor="ctr"/>
          <a:lstStyle>
            <a:lvl1pPr algn="r">
              <a:defRPr sz="1200">
                <a:solidFill>
                  <a:schemeClr val="tx1">
                    <a:tint val="75000"/>
                  </a:schemeClr>
                </a:solidFill>
              </a:defRPr>
            </a:lvl1pPr>
          </a:lstStyle>
          <a:p>
            <a:fld id="{71A61509-81BA-42A3-9AAD-ACDFC89D83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736600"/>
            <a:ext cx="8966200" cy="1800493"/>
          </a:xfrm>
          <a:prstGeom prst="rect">
            <a:avLst/>
          </a:prstGeom>
          <a:noFill/>
        </p:spPr>
        <p:txBody>
          <a:bodyPr vert="horz" rtlCol="0">
            <a:spAutoFit/>
          </a:bodyPr>
          <a:lstStyle/>
          <a:p>
            <a:r>
              <a:rPr lang="en-US" sz="1500" smtClean="0">
                <a:solidFill>
                  <a:srgbClr val="0000FF"/>
                </a:solidFill>
                <a:latin typeface="Comic Sans MS - 20"/>
              </a:rPr>
              <a:t>                       </a:t>
            </a:r>
          </a:p>
          <a:p>
            <a:endParaRPr lang="en-US" sz="1500" smtClean="0">
              <a:solidFill>
                <a:srgbClr val="0000FF"/>
              </a:solidFill>
              <a:latin typeface="Comic Sans MS - 20"/>
            </a:endParaRPr>
          </a:p>
          <a:p>
            <a:r>
              <a:rPr lang="en-US" sz="1500" smtClean="0">
                <a:solidFill>
                  <a:srgbClr val="0000FF"/>
                </a:solidFill>
                <a:latin typeface="Comic Sans MS - 20"/>
              </a:rPr>
              <a:t>  					</a:t>
            </a:r>
            <a:r>
              <a:rPr lang="en-US" sz="2700" smtClean="0">
                <a:solidFill>
                  <a:srgbClr val="0000FF"/>
                </a:solidFill>
                <a:latin typeface="Comic Sans MS - 36"/>
              </a:rPr>
              <a:t>December 14, 2011</a:t>
            </a:r>
          </a:p>
          <a:p>
            <a:endParaRPr lang="en-US" sz="2700" smtClean="0">
              <a:solidFill>
                <a:srgbClr val="0000FF"/>
              </a:solidFill>
              <a:latin typeface="Comic Sans MS - 36"/>
            </a:endParaRPr>
          </a:p>
          <a:p>
            <a:r>
              <a:rPr lang="en-US" sz="2700" smtClean="0">
                <a:solidFill>
                  <a:srgbClr val="0000FF"/>
                </a:solidFill>
                <a:latin typeface="Comic Sans MS - 36"/>
              </a:rPr>
              <a:t>	Applying Proportions to Similar Figures</a:t>
            </a:r>
            <a:endParaRPr lang="en-US" sz="2700">
              <a:solidFill>
                <a:srgbClr val="0000FF"/>
              </a:solidFill>
              <a:latin typeface="Comic Sans MS - 36"/>
            </a:endParaRPr>
          </a:p>
        </p:txBody>
      </p:sp>
      <p:sp>
        <p:nvSpPr>
          <p:cNvPr id="3" name="TextBox 2"/>
          <p:cNvSpPr txBox="1"/>
          <p:nvPr/>
        </p:nvSpPr>
        <p:spPr>
          <a:xfrm>
            <a:off x="2768600" y="3721100"/>
            <a:ext cx="4191000" cy="507831"/>
          </a:xfrm>
          <a:prstGeom prst="rect">
            <a:avLst/>
          </a:prstGeom>
          <a:noFill/>
        </p:spPr>
        <p:txBody>
          <a:bodyPr vert="horz" rtlCol="0">
            <a:spAutoFit/>
          </a:bodyPr>
          <a:lstStyle/>
          <a:p>
            <a:r>
              <a:rPr lang="en-US" sz="2700" smtClean="0">
                <a:solidFill>
                  <a:srgbClr val="0000FF"/>
                </a:solidFill>
                <a:latin typeface="Comic Sans MS - 36"/>
              </a:rPr>
              <a:t>Today is a B Day</a:t>
            </a:r>
            <a:endParaRPr lang="en-US" sz="2700">
              <a:solidFill>
                <a:srgbClr val="0000FF"/>
              </a:solidFill>
              <a:latin typeface="Comic Sans MS - 36"/>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
          <p:cNvSpPr/>
          <p:nvPr/>
        </p:nvSpPr>
        <p:spPr>
          <a:xfrm>
            <a:off x="736600" y="2197100"/>
            <a:ext cx="1752601" cy="2197101"/>
          </a:xfrm>
          <a:custGeom>
            <a:avLst/>
            <a:gdLst/>
            <a:ahLst/>
            <a:cxnLst/>
            <a:rect l="0" t="0" r="0" b="0"/>
            <a:pathLst>
              <a:path w="1752601" h="2197101">
                <a:moveTo>
                  <a:pt x="0" y="0"/>
                </a:moveTo>
                <a:lnTo>
                  <a:pt x="1752600" y="2197100"/>
                </a:lnTo>
                <a:lnTo>
                  <a:pt x="438150" y="2197100"/>
                </a:lnTo>
                <a:close/>
              </a:path>
            </a:pathLst>
          </a:cu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4762500" y="876300"/>
            <a:ext cx="2867407" cy="3558795"/>
          </a:xfrm>
          <a:custGeom>
            <a:avLst/>
            <a:gdLst/>
            <a:ahLst/>
            <a:cxnLst/>
            <a:rect l="0" t="0" r="0" b="0"/>
            <a:pathLst>
              <a:path w="2867407" h="3558795">
                <a:moveTo>
                  <a:pt x="0" y="0"/>
                </a:moveTo>
                <a:lnTo>
                  <a:pt x="2867406" y="3558794"/>
                </a:lnTo>
                <a:lnTo>
                  <a:pt x="716788" y="3558794"/>
                </a:lnTo>
                <a:close/>
              </a:path>
            </a:pathLst>
          </a:custGeom>
          <a:solidFill>
            <a:srgbClr val="00404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57200" y="1739900"/>
            <a:ext cx="660400" cy="369332"/>
          </a:xfrm>
          <a:prstGeom prst="rect">
            <a:avLst/>
          </a:prstGeom>
          <a:noFill/>
        </p:spPr>
        <p:txBody>
          <a:bodyPr vert="horz" rtlCol="0">
            <a:spAutoFit/>
          </a:bodyPr>
          <a:lstStyle/>
          <a:p>
            <a:r>
              <a:rPr lang="en-US" smtClean="0">
                <a:solidFill>
                  <a:srgbClr val="0000FF"/>
                </a:solidFill>
                <a:latin typeface="Comic Sans MS - 24"/>
              </a:rPr>
              <a:t>A</a:t>
            </a:r>
            <a:endParaRPr lang="en-US">
              <a:solidFill>
                <a:srgbClr val="0000FF"/>
              </a:solidFill>
              <a:latin typeface="Comic Sans MS - 24"/>
            </a:endParaRPr>
          </a:p>
        </p:txBody>
      </p:sp>
      <p:sp>
        <p:nvSpPr>
          <p:cNvPr id="5" name="TextBox 4"/>
          <p:cNvSpPr txBox="1"/>
          <p:nvPr/>
        </p:nvSpPr>
        <p:spPr>
          <a:xfrm>
            <a:off x="876300" y="4330700"/>
            <a:ext cx="635000" cy="369332"/>
          </a:xfrm>
          <a:prstGeom prst="rect">
            <a:avLst/>
          </a:prstGeom>
          <a:noFill/>
        </p:spPr>
        <p:txBody>
          <a:bodyPr vert="horz" rtlCol="0">
            <a:spAutoFit/>
          </a:bodyPr>
          <a:lstStyle/>
          <a:p>
            <a:r>
              <a:rPr lang="en-US" smtClean="0">
                <a:solidFill>
                  <a:srgbClr val="0000FF"/>
                </a:solidFill>
                <a:latin typeface="Comic Sans MS - 24"/>
              </a:rPr>
              <a:t>B</a:t>
            </a:r>
            <a:endParaRPr lang="en-US">
              <a:solidFill>
                <a:srgbClr val="0000FF"/>
              </a:solidFill>
              <a:latin typeface="Comic Sans MS - 24"/>
            </a:endParaRPr>
          </a:p>
        </p:txBody>
      </p:sp>
      <p:sp>
        <p:nvSpPr>
          <p:cNvPr id="6" name="TextBox 5"/>
          <p:cNvSpPr txBox="1"/>
          <p:nvPr/>
        </p:nvSpPr>
        <p:spPr>
          <a:xfrm>
            <a:off x="2603500" y="4254500"/>
            <a:ext cx="609600" cy="369332"/>
          </a:xfrm>
          <a:prstGeom prst="rect">
            <a:avLst/>
          </a:prstGeom>
          <a:noFill/>
        </p:spPr>
        <p:txBody>
          <a:bodyPr vert="horz" rtlCol="0">
            <a:spAutoFit/>
          </a:bodyPr>
          <a:lstStyle/>
          <a:p>
            <a:r>
              <a:rPr lang="en-US" smtClean="0">
                <a:solidFill>
                  <a:srgbClr val="0000FF"/>
                </a:solidFill>
                <a:latin typeface="Comic Sans MS - 24"/>
              </a:rPr>
              <a:t>C</a:t>
            </a:r>
            <a:endParaRPr lang="en-US">
              <a:solidFill>
                <a:srgbClr val="0000FF"/>
              </a:solidFill>
              <a:latin typeface="Comic Sans MS - 24"/>
            </a:endParaRPr>
          </a:p>
        </p:txBody>
      </p:sp>
      <p:sp>
        <p:nvSpPr>
          <p:cNvPr id="7" name="TextBox 6"/>
          <p:cNvSpPr txBox="1"/>
          <p:nvPr/>
        </p:nvSpPr>
        <p:spPr>
          <a:xfrm>
            <a:off x="4572000" y="431800"/>
            <a:ext cx="660400" cy="369332"/>
          </a:xfrm>
          <a:prstGeom prst="rect">
            <a:avLst/>
          </a:prstGeom>
          <a:noFill/>
        </p:spPr>
        <p:txBody>
          <a:bodyPr vert="horz" rtlCol="0">
            <a:spAutoFit/>
          </a:bodyPr>
          <a:lstStyle/>
          <a:p>
            <a:r>
              <a:rPr lang="en-US" smtClean="0">
                <a:solidFill>
                  <a:srgbClr val="0000FF"/>
                </a:solidFill>
                <a:latin typeface="Comic Sans MS - 24"/>
              </a:rPr>
              <a:t>D</a:t>
            </a:r>
            <a:endParaRPr lang="en-US">
              <a:solidFill>
                <a:srgbClr val="0000FF"/>
              </a:solidFill>
              <a:latin typeface="Comic Sans MS - 24"/>
            </a:endParaRPr>
          </a:p>
        </p:txBody>
      </p:sp>
      <p:sp>
        <p:nvSpPr>
          <p:cNvPr id="8" name="TextBox 7"/>
          <p:cNvSpPr txBox="1"/>
          <p:nvPr/>
        </p:nvSpPr>
        <p:spPr>
          <a:xfrm>
            <a:off x="7708900" y="4356100"/>
            <a:ext cx="635000" cy="369332"/>
          </a:xfrm>
          <a:prstGeom prst="rect">
            <a:avLst/>
          </a:prstGeom>
          <a:noFill/>
        </p:spPr>
        <p:txBody>
          <a:bodyPr vert="horz" rtlCol="0">
            <a:spAutoFit/>
          </a:bodyPr>
          <a:lstStyle/>
          <a:p>
            <a:r>
              <a:rPr lang="en-US" smtClean="0">
                <a:solidFill>
                  <a:srgbClr val="0000FF"/>
                </a:solidFill>
                <a:latin typeface="Comic Sans MS - 24"/>
              </a:rPr>
              <a:t>E</a:t>
            </a:r>
            <a:endParaRPr lang="en-US">
              <a:solidFill>
                <a:srgbClr val="0000FF"/>
              </a:solidFill>
              <a:latin typeface="Comic Sans MS - 24"/>
            </a:endParaRPr>
          </a:p>
        </p:txBody>
      </p:sp>
      <p:sp>
        <p:nvSpPr>
          <p:cNvPr id="9" name="TextBox 8"/>
          <p:cNvSpPr txBox="1"/>
          <p:nvPr/>
        </p:nvSpPr>
        <p:spPr>
          <a:xfrm>
            <a:off x="5016500" y="4432300"/>
            <a:ext cx="635000" cy="369332"/>
          </a:xfrm>
          <a:prstGeom prst="rect">
            <a:avLst/>
          </a:prstGeom>
          <a:noFill/>
        </p:spPr>
        <p:txBody>
          <a:bodyPr vert="horz" rtlCol="0">
            <a:spAutoFit/>
          </a:bodyPr>
          <a:lstStyle/>
          <a:p>
            <a:r>
              <a:rPr lang="en-US" smtClean="0">
                <a:solidFill>
                  <a:srgbClr val="0000FF"/>
                </a:solidFill>
                <a:latin typeface="Comic Sans MS - 24"/>
              </a:rPr>
              <a:t>F</a:t>
            </a:r>
            <a:endParaRPr lang="en-US">
              <a:solidFill>
                <a:srgbClr val="0000FF"/>
              </a:solidFill>
              <a:latin typeface="Comic Sans MS - 24"/>
            </a:endParaRPr>
          </a:p>
        </p:txBody>
      </p:sp>
      <p:sp>
        <p:nvSpPr>
          <p:cNvPr id="10" name="TextBox 9"/>
          <p:cNvSpPr txBox="1"/>
          <p:nvPr/>
        </p:nvSpPr>
        <p:spPr>
          <a:xfrm>
            <a:off x="406400" y="139700"/>
            <a:ext cx="8915400" cy="369332"/>
          </a:xfrm>
          <a:prstGeom prst="rect">
            <a:avLst/>
          </a:prstGeom>
          <a:noFill/>
        </p:spPr>
        <p:txBody>
          <a:bodyPr vert="horz" rtlCol="0">
            <a:spAutoFit/>
          </a:bodyPr>
          <a:lstStyle/>
          <a:p>
            <a:r>
              <a:rPr lang="en-US" smtClean="0">
                <a:solidFill>
                  <a:srgbClr val="0000FF"/>
                </a:solidFill>
                <a:latin typeface="Comic Sans MS - 24"/>
              </a:rPr>
              <a:t>How do we determine without SMART Board if they are similar?</a:t>
            </a:r>
            <a:endParaRPr lang="en-US">
              <a:solidFill>
                <a:srgbClr val="0000FF"/>
              </a:solidFill>
              <a:latin typeface="Comic Sans MS - 24"/>
            </a:endParaRPr>
          </a:p>
        </p:txBody>
      </p:sp>
      <p:sp>
        <p:nvSpPr>
          <p:cNvPr id="11" name="TextBox 10"/>
          <p:cNvSpPr txBox="1"/>
          <p:nvPr/>
        </p:nvSpPr>
        <p:spPr>
          <a:xfrm>
            <a:off x="6438900" y="4546600"/>
            <a:ext cx="889000" cy="369332"/>
          </a:xfrm>
          <a:prstGeom prst="rect">
            <a:avLst/>
          </a:prstGeom>
          <a:noFill/>
        </p:spPr>
        <p:txBody>
          <a:bodyPr vert="horz" rtlCol="0">
            <a:spAutoFit/>
          </a:bodyPr>
          <a:lstStyle/>
          <a:p>
            <a:r>
              <a:rPr lang="en-US" smtClean="0">
                <a:solidFill>
                  <a:srgbClr val="0000FF"/>
                </a:solidFill>
                <a:latin typeface="Comic Sans MS - 24"/>
              </a:rPr>
              <a:t>3.5</a:t>
            </a:r>
            <a:endParaRPr lang="en-US">
              <a:solidFill>
                <a:srgbClr val="0000FF"/>
              </a:solidFill>
              <a:latin typeface="Comic Sans MS - 24"/>
            </a:endParaRPr>
          </a:p>
        </p:txBody>
      </p:sp>
      <p:sp>
        <p:nvSpPr>
          <p:cNvPr id="12" name="TextBox 11"/>
          <p:cNvSpPr txBox="1"/>
          <p:nvPr/>
        </p:nvSpPr>
        <p:spPr>
          <a:xfrm>
            <a:off x="609600" y="3086100"/>
            <a:ext cx="635000" cy="369332"/>
          </a:xfrm>
          <a:prstGeom prst="rect">
            <a:avLst/>
          </a:prstGeom>
          <a:noFill/>
        </p:spPr>
        <p:txBody>
          <a:bodyPr vert="horz" rtlCol="0">
            <a:spAutoFit/>
          </a:bodyPr>
          <a:lstStyle/>
          <a:p>
            <a:r>
              <a:rPr lang="en-US" smtClean="0">
                <a:solidFill>
                  <a:srgbClr val="0000FF"/>
                </a:solidFill>
                <a:latin typeface="Comic Sans MS - 24"/>
              </a:rPr>
              <a:t>4</a:t>
            </a:r>
            <a:endParaRPr lang="en-US">
              <a:solidFill>
                <a:srgbClr val="0000FF"/>
              </a:solidFill>
              <a:latin typeface="Comic Sans MS - 24"/>
            </a:endParaRPr>
          </a:p>
        </p:txBody>
      </p:sp>
      <p:sp>
        <p:nvSpPr>
          <p:cNvPr id="13" name="TextBox 12"/>
          <p:cNvSpPr txBox="1"/>
          <p:nvPr/>
        </p:nvSpPr>
        <p:spPr>
          <a:xfrm>
            <a:off x="4572000" y="2108200"/>
            <a:ext cx="635000" cy="369332"/>
          </a:xfrm>
          <a:prstGeom prst="rect">
            <a:avLst/>
          </a:prstGeom>
          <a:noFill/>
        </p:spPr>
        <p:txBody>
          <a:bodyPr vert="horz" rtlCol="0">
            <a:spAutoFit/>
          </a:bodyPr>
          <a:lstStyle/>
          <a:p>
            <a:r>
              <a:rPr lang="en-US" smtClean="0">
                <a:solidFill>
                  <a:srgbClr val="0000FF"/>
                </a:solidFill>
                <a:latin typeface="Comic Sans MS - 24"/>
              </a:rPr>
              <a:t>7</a:t>
            </a:r>
            <a:endParaRPr lang="en-US">
              <a:solidFill>
                <a:srgbClr val="0000FF"/>
              </a:solidFill>
              <a:latin typeface="Comic Sans MS - 24"/>
            </a:endParaRPr>
          </a:p>
        </p:txBody>
      </p:sp>
      <p:sp>
        <p:nvSpPr>
          <p:cNvPr id="14" name="TextBox 13"/>
          <p:cNvSpPr txBox="1"/>
          <p:nvPr/>
        </p:nvSpPr>
        <p:spPr>
          <a:xfrm>
            <a:off x="1816100" y="3035300"/>
            <a:ext cx="635000" cy="369332"/>
          </a:xfrm>
          <a:prstGeom prst="rect">
            <a:avLst/>
          </a:prstGeom>
          <a:noFill/>
        </p:spPr>
        <p:txBody>
          <a:bodyPr vert="horz" rtlCol="0">
            <a:spAutoFit/>
          </a:bodyPr>
          <a:lstStyle/>
          <a:p>
            <a:r>
              <a:rPr lang="en-US" smtClean="0">
                <a:solidFill>
                  <a:srgbClr val="0000FF"/>
                </a:solidFill>
                <a:latin typeface="Comic Sans MS - 24"/>
              </a:rPr>
              <a:t>5</a:t>
            </a:r>
            <a:endParaRPr lang="en-US">
              <a:solidFill>
                <a:srgbClr val="0000FF"/>
              </a:solidFill>
              <a:latin typeface="Comic Sans MS - 24"/>
            </a:endParaRPr>
          </a:p>
        </p:txBody>
      </p:sp>
      <p:sp>
        <p:nvSpPr>
          <p:cNvPr id="15" name="TextBox 14"/>
          <p:cNvSpPr txBox="1"/>
          <p:nvPr/>
        </p:nvSpPr>
        <p:spPr>
          <a:xfrm>
            <a:off x="6108700" y="2184400"/>
            <a:ext cx="1092200" cy="369332"/>
          </a:xfrm>
          <a:prstGeom prst="rect">
            <a:avLst/>
          </a:prstGeom>
          <a:noFill/>
        </p:spPr>
        <p:txBody>
          <a:bodyPr vert="horz" rtlCol="0">
            <a:spAutoFit/>
          </a:bodyPr>
          <a:lstStyle/>
          <a:p>
            <a:r>
              <a:rPr lang="en-US" smtClean="0">
                <a:solidFill>
                  <a:srgbClr val="0000FF"/>
                </a:solidFill>
                <a:latin typeface="Comic Sans MS - 24"/>
              </a:rPr>
              <a:t>8.75</a:t>
            </a:r>
            <a:endParaRPr lang="en-US">
              <a:solidFill>
                <a:srgbClr val="0000FF"/>
              </a:solidFill>
              <a:latin typeface="Comic Sans MS - 24"/>
            </a:endParaRPr>
          </a:p>
        </p:txBody>
      </p:sp>
      <p:sp>
        <p:nvSpPr>
          <p:cNvPr id="16" name="TextBox 15"/>
          <p:cNvSpPr txBox="1"/>
          <p:nvPr/>
        </p:nvSpPr>
        <p:spPr>
          <a:xfrm>
            <a:off x="1689100" y="4597400"/>
            <a:ext cx="635000" cy="369332"/>
          </a:xfrm>
          <a:prstGeom prst="rect">
            <a:avLst/>
          </a:prstGeom>
          <a:noFill/>
        </p:spPr>
        <p:txBody>
          <a:bodyPr vert="horz" rtlCol="0">
            <a:spAutoFit/>
          </a:bodyPr>
          <a:lstStyle/>
          <a:p>
            <a:r>
              <a:rPr lang="en-US" smtClean="0">
                <a:solidFill>
                  <a:srgbClr val="0000FF"/>
                </a:solidFill>
                <a:latin typeface="Comic Sans MS - 24"/>
              </a:rPr>
              <a:t>2</a:t>
            </a:r>
            <a:endParaRPr lang="en-US">
              <a:solidFill>
                <a:srgbClr val="0000FF"/>
              </a:solidFill>
              <a:latin typeface="Comic Sans MS - 24"/>
            </a:endParaRPr>
          </a:p>
        </p:txBody>
      </p:sp>
      <p:sp>
        <p:nvSpPr>
          <p:cNvPr id="17" name="TextBox 16"/>
          <p:cNvSpPr txBox="1"/>
          <p:nvPr/>
        </p:nvSpPr>
        <p:spPr>
          <a:xfrm>
            <a:off x="685800" y="5105400"/>
            <a:ext cx="7543800" cy="923330"/>
          </a:xfrm>
          <a:prstGeom prst="rect">
            <a:avLst/>
          </a:prstGeom>
          <a:noFill/>
        </p:spPr>
        <p:txBody>
          <a:bodyPr vert="horz" rtlCol="0">
            <a:spAutoFit/>
          </a:bodyPr>
          <a:lstStyle/>
          <a:p>
            <a:r>
              <a:rPr lang="en-US" smtClean="0">
                <a:solidFill>
                  <a:srgbClr val="0000FF"/>
                </a:solidFill>
                <a:latin typeface="Comic Sans MS - 24"/>
              </a:rPr>
              <a:t>A. Determine which sides are corresponding sides.</a:t>
            </a:r>
          </a:p>
          <a:p>
            <a:r>
              <a:rPr lang="en-US" smtClean="0">
                <a:solidFill>
                  <a:srgbClr val="0000FF"/>
                </a:solidFill>
                <a:latin typeface="Comic Sans MS - 24"/>
              </a:rPr>
              <a:t>B. Set up corresponding proportions.</a:t>
            </a:r>
          </a:p>
          <a:p>
            <a:r>
              <a:rPr lang="en-US" smtClean="0">
                <a:solidFill>
                  <a:srgbClr val="0000FF"/>
                </a:solidFill>
                <a:latin typeface="Comic Sans MS - 24"/>
              </a:rPr>
              <a:t>C. See if they are equal.</a:t>
            </a:r>
            <a:endParaRPr lang="en-US">
              <a:solidFill>
                <a:srgbClr val="0000FF"/>
              </a:solidFill>
              <a:latin typeface="Comic Sans MS - 24"/>
            </a:endParaRPr>
          </a:p>
        </p:txBody>
      </p:sp>
      <p:grpSp>
        <p:nvGrpSpPr>
          <p:cNvPr id="24" name="Group 23"/>
          <p:cNvGrpSpPr/>
          <p:nvPr/>
        </p:nvGrpSpPr>
        <p:grpSpPr>
          <a:xfrm>
            <a:off x="1461946" y="1188488"/>
            <a:ext cx="673127" cy="399670"/>
            <a:chOff x="1461946" y="1188488"/>
            <a:chExt cx="673127" cy="399670"/>
          </a:xfrm>
        </p:grpSpPr>
        <p:sp>
          <p:nvSpPr>
            <p:cNvPr id="18" name="Freeform 17"/>
            <p:cNvSpPr/>
            <p:nvPr/>
          </p:nvSpPr>
          <p:spPr>
            <a:xfrm>
              <a:off x="1567122" y="1188488"/>
              <a:ext cx="115694" cy="283976"/>
            </a:xfrm>
            <a:custGeom>
              <a:avLst/>
              <a:gdLst/>
              <a:ahLst/>
              <a:cxnLst/>
              <a:rect l="0" t="0" r="0" b="0"/>
              <a:pathLst>
                <a:path w="115694" h="283976">
                  <a:moveTo>
                    <a:pt x="115693" y="0"/>
                  </a:moveTo>
                  <a:lnTo>
                    <a:pt x="104526" y="11167"/>
                  </a:lnTo>
                  <a:lnTo>
                    <a:pt x="100068" y="17962"/>
                  </a:lnTo>
                  <a:lnTo>
                    <a:pt x="95928" y="25998"/>
                  </a:lnTo>
                  <a:lnTo>
                    <a:pt x="91999" y="34862"/>
                  </a:lnTo>
                  <a:lnTo>
                    <a:pt x="88211" y="44276"/>
                  </a:lnTo>
                  <a:lnTo>
                    <a:pt x="80885" y="64086"/>
                  </a:lnTo>
                  <a:lnTo>
                    <a:pt x="70191" y="94949"/>
                  </a:lnTo>
                  <a:lnTo>
                    <a:pt x="65492" y="106538"/>
                  </a:lnTo>
                  <a:lnTo>
                    <a:pt x="60022" y="118939"/>
                  </a:lnTo>
                  <a:lnTo>
                    <a:pt x="54038" y="131881"/>
                  </a:lnTo>
                  <a:lnTo>
                    <a:pt x="48880" y="145183"/>
                  </a:lnTo>
                  <a:lnTo>
                    <a:pt x="44273" y="158726"/>
                  </a:lnTo>
                  <a:lnTo>
                    <a:pt x="28482" y="208465"/>
                  </a:lnTo>
                  <a:lnTo>
                    <a:pt x="21228" y="230548"/>
                  </a:lnTo>
                  <a:lnTo>
                    <a:pt x="0" y="28397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1666238" y="1199006"/>
              <a:ext cx="153307" cy="220870"/>
            </a:xfrm>
            <a:custGeom>
              <a:avLst/>
              <a:gdLst/>
              <a:ahLst/>
              <a:cxnLst/>
              <a:rect l="0" t="0" r="0" b="0"/>
              <a:pathLst>
                <a:path w="153307" h="220870">
                  <a:moveTo>
                    <a:pt x="6060" y="0"/>
                  </a:moveTo>
                  <a:lnTo>
                    <a:pt x="476" y="16750"/>
                  </a:lnTo>
                  <a:lnTo>
                    <a:pt x="0" y="25190"/>
                  </a:lnTo>
                  <a:lnTo>
                    <a:pt x="851" y="34323"/>
                  </a:lnTo>
                  <a:lnTo>
                    <a:pt x="2587" y="43917"/>
                  </a:lnTo>
                  <a:lnTo>
                    <a:pt x="6082" y="52650"/>
                  </a:lnTo>
                  <a:lnTo>
                    <a:pt x="10749" y="60810"/>
                  </a:lnTo>
                  <a:lnTo>
                    <a:pt x="22167" y="77277"/>
                  </a:lnTo>
                  <a:lnTo>
                    <a:pt x="35033" y="96282"/>
                  </a:lnTo>
                  <a:lnTo>
                    <a:pt x="41736" y="105090"/>
                  </a:lnTo>
                  <a:lnTo>
                    <a:pt x="48542" y="113299"/>
                  </a:lnTo>
                  <a:lnTo>
                    <a:pt x="55416" y="121109"/>
                  </a:lnTo>
                  <a:lnTo>
                    <a:pt x="62337" y="129821"/>
                  </a:lnTo>
                  <a:lnTo>
                    <a:pt x="69287" y="139135"/>
                  </a:lnTo>
                  <a:lnTo>
                    <a:pt x="76258" y="148851"/>
                  </a:lnTo>
                  <a:lnTo>
                    <a:pt x="83243" y="157665"/>
                  </a:lnTo>
                  <a:lnTo>
                    <a:pt x="90236" y="165878"/>
                  </a:lnTo>
                  <a:lnTo>
                    <a:pt x="97236" y="173691"/>
                  </a:lnTo>
                  <a:lnTo>
                    <a:pt x="105409" y="181237"/>
                  </a:lnTo>
                  <a:lnTo>
                    <a:pt x="153306" y="2208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1640745" y="1356770"/>
              <a:ext cx="126212" cy="31554"/>
            </a:xfrm>
            <a:custGeom>
              <a:avLst/>
              <a:gdLst/>
              <a:ahLst/>
              <a:cxnLst/>
              <a:rect l="0" t="0" r="0" b="0"/>
              <a:pathLst>
                <a:path w="126212" h="31554">
                  <a:moveTo>
                    <a:pt x="0" y="31553"/>
                  </a:moveTo>
                  <a:lnTo>
                    <a:pt x="43917" y="16913"/>
                  </a:lnTo>
                  <a:lnTo>
                    <a:pt x="54988" y="13613"/>
                  </a:lnTo>
                  <a:lnTo>
                    <a:pt x="67043" y="10244"/>
                  </a:lnTo>
                  <a:lnTo>
                    <a:pt x="12621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1851097" y="1199006"/>
              <a:ext cx="10518" cy="210353"/>
            </a:xfrm>
            <a:custGeom>
              <a:avLst/>
              <a:gdLst/>
              <a:ahLst/>
              <a:cxnLst/>
              <a:rect l="0" t="0" r="0" b="0"/>
              <a:pathLst>
                <a:path w="10518" h="210353">
                  <a:moveTo>
                    <a:pt x="0" y="0"/>
                  </a:moveTo>
                  <a:lnTo>
                    <a:pt x="5583" y="16750"/>
                  </a:lnTo>
                  <a:lnTo>
                    <a:pt x="7228" y="27527"/>
                  </a:lnTo>
                  <a:lnTo>
                    <a:pt x="8324" y="40555"/>
                  </a:lnTo>
                  <a:lnTo>
                    <a:pt x="9055" y="55084"/>
                  </a:lnTo>
                  <a:lnTo>
                    <a:pt x="8374" y="69444"/>
                  </a:lnTo>
                  <a:lnTo>
                    <a:pt x="6751" y="83692"/>
                  </a:lnTo>
                  <a:lnTo>
                    <a:pt x="4501" y="97865"/>
                  </a:lnTo>
                  <a:lnTo>
                    <a:pt x="3001" y="113157"/>
                  </a:lnTo>
                  <a:lnTo>
                    <a:pt x="2000" y="129194"/>
                  </a:lnTo>
                  <a:lnTo>
                    <a:pt x="1333" y="145729"/>
                  </a:lnTo>
                  <a:lnTo>
                    <a:pt x="2058" y="160258"/>
                  </a:lnTo>
                  <a:lnTo>
                    <a:pt x="3709" y="173450"/>
                  </a:lnTo>
                  <a:lnTo>
                    <a:pt x="10517" y="21035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1861614" y="1213981"/>
              <a:ext cx="168949" cy="205895"/>
            </a:xfrm>
            <a:custGeom>
              <a:avLst/>
              <a:gdLst/>
              <a:ahLst/>
              <a:cxnLst/>
              <a:rect l="0" t="0" r="0" b="0"/>
              <a:pathLst>
                <a:path w="168949" h="205895">
                  <a:moveTo>
                    <a:pt x="0" y="6060"/>
                  </a:moveTo>
                  <a:lnTo>
                    <a:pt x="22334" y="477"/>
                  </a:lnTo>
                  <a:lnTo>
                    <a:pt x="33587" y="0"/>
                  </a:lnTo>
                  <a:lnTo>
                    <a:pt x="45764" y="852"/>
                  </a:lnTo>
                  <a:lnTo>
                    <a:pt x="58556" y="2588"/>
                  </a:lnTo>
                  <a:lnTo>
                    <a:pt x="70591" y="4914"/>
                  </a:lnTo>
                  <a:lnTo>
                    <a:pt x="82119" y="7633"/>
                  </a:lnTo>
                  <a:lnTo>
                    <a:pt x="93311" y="10615"/>
                  </a:lnTo>
                  <a:lnTo>
                    <a:pt x="101940" y="16108"/>
                  </a:lnTo>
                  <a:lnTo>
                    <a:pt x="108862" y="23276"/>
                  </a:lnTo>
                  <a:lnTo>
                    <a:pt x="114645" y="31561"/>
                  </a:lnTo>
                  <a:lnTo>
                    <a:pt x="116164" y="39421"/>
                  </a:lnTo>
                  <a:lnTo>
                    <a:pt x="114839" y="46999"/>
                  </a:lnTo>
                  <a:lnTo>
                    <a:pt x="111618" y="54388"/>
                  </a:lnTo>
                  <a:lnTo>
                    <a:pt x="104796" y="61651"/>
                  </a:lnTo>
                  <a:lnTo>
                    <a:pt x="95574" y="68830"/>
                  </a:lnTo>
                  <a:lnTo>
                    <a:pt x="84751" y="75954"/>
                  </a:lnTo>
                  <a:lnTo>
                    <a:pt x="81042" y="83040"/>
                  </a:lnTo>
                  <a:lnTo>
                    <a:pt x="82075" y="90101"/>
                  </a:lnTo>
                  <a:lnTo>
                    <a:pt x="86270" y="97146"/>
                  </a:lnTo>
                  <a:lnTo>
                    <a:pt x="93741" y="103011"/>
                  </a:lnTo>
                  <a:lnTo>
                    <a:pt x="103396" y="108090"/>
                  </a:lnTo>
                  <a:lnTo>
                    <a:pt x="114507" y="112645"/>
                  </a:lnTo>
                  <a:lnTo>
                    <a:pt x="125420" y="118018"/>
                  </a:lnTo>
                  <a:lnTo>
                    <a:pt x="136202" y="123938"/>
                  </a:lnTo>
                  <a:lnTo>
                    <a:pt x="146895" y="130221"/>
                  </a:lnTo>
                  <a:lnTo>
                    <a:pt x="155193" y="137916"/>
                  </a:lnTo>
                  <a:lnTo>
                    <a:pt x="161893" y="146552"/>
                  </a:lnTo>
                  <a:lnTo>
                    <a:pt x="167529" y="155815"/>
                  </a:lnTo>
                  <a:lnTo>
                    <a:pt x="168948" y="164328"/>
                  </a:lnTo>
                  <a:lnTo>
                    <a:pt x="167558" y="172340"/>
                  </a:lnTo>
                  <a:lnTo>
                    <a:pt x="164293" y="180019"/>
                  </a:lnTo>
                  <a:lnTo>
                    <a:pt x="157442" y="186307"/>
                  </a:lnTo>
                  <a:lnTo>
                    <a:pt x="148201" y="191667"/>
                  </a:lnTo>
                  <a:lnTo>
                    <a:pt x="137365" y="196410"/>
                  </a:lnTo>
                  <a:lnTo>
                    <a:pt x="124298" y="199571"/>
                  </a:lnTo>
                  <a:lnTo>
                    <a:pt x="109744" y="201679"/>
                  </a:lnTo>
                  <a:lnTo>
                    <a:pt x="94198" y="203084"/>
                  </a:lnTo>
                  <a:lnTo>
                    <a:pt x="79159" y="204021"/>
                  </a:lnTo>
                  <a:lnTo>
                    <a:pt x="64459" y="204645"/>
                  </a:lnTo>
                  <a:lnTo>
                    <a:pt x="10518" y="20589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1461946" y="1546088"/>
              <a:ext cx="673127" cy="42070"/>
            </a:xfrm>
            <a:custGeom>
              <a:avLst/>
              <a:gdLst/>
              <a:ahLst/>
              <a:cxnLst/>
              <a:rect l="0" t="0" r="0" b="0"/>
              <a:pathLst>
                <a:path w="673127" h="42070">
                  <a:moveTo>
                    <a:pt x="0" y="21034"/>
                  </a:moveTo>
                  <a:lnTo>
                    <a:pt x="16750" y="15450"/>
                  </a:lnTo>
                  <a:lnTo>
                    <a:pt x="28696" y="12637"/>
                  </a:lnTo>
                  <a:lnTo>
                    <a:pt x="43671" y="9593"/>
                  </a:lnTo>
                  <a:lnTo>
                    <a:pt x="60667" y="6395"/>
                  </a:lnTo>
                  <a:lnTo>
                    <a:pt x="80178" y="4263"/>
                  </a:lnTo>
                  <a:lnTo>
                    <a:pt x="101365" y="2841"/>
                  </a:lnTo>
                  <a:lnTo>
                    <a:pt x="143215" y="1262"/>
                  </a:lnTo>
                  <a:lnTo>
                    <a:pt x="194225" y="373"/>
                  </a:lnTo>
                  <a:lnTo>
                    <a:pt x="413514" y="0"/>
                  </a:lnTo>
                  <a:lnTo>
                    <a:pt x="427597" y="1168"/>
                  </a:lnTo>
                  <a:lnTo>
                    <a:pt x="441660" y="3115"/>
                  </a:lnTo>
                  <a:lnTo>
                    <a:pt x="455710" y="5582"/>
                  </a:lnTo>
                  <a:lnTo>
                    <a:pt x="469751" y="7227"/>
                  </a:lnTo>
                  <a:lnTo>
                    <a:pt x="483786" y="8323"/>
                  </a:lnTo>
                  <a:lnTo>
                    <a:pt x="497817" y="9054"/>
                  </a:lnTo>
                  <a:lnTo>
                    <a:pt x="514183" y="10710"/>
                  </a:lnTo>
                  <a:lnTo>
                    <a:pt x="532105" y="12983"/>
                  </a:lnTo>
                  <a:lnTo>
                    <a:pt x="551065" y="15666"/>
                  </a:lnTo>
                  <a:lnTo>
                    <a:pt x="567211" y="18624"/>
                  </a:lnTo>
                  <a:lnTo>
                    <a:pt x="581481" y="21765"/>
                  </a:lnTo>
                  <a:lnTo>
                    <a:pt x="594500" y="25027"/>
                  </a:lnTo>
                  <a:lnTo>
                    <a:pt x="624547" y="31768"/>
                  </a:lnTo>
                  <a:lnTo>
                    <a:pt x="673126" y="420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 name="Group 28"/>
          <p:cNvGrpSpPr/>
          <p:nvPr/>
        </p:nvGrpSpPr>
        <p:grpSpPr>
          <a:xfrm>
            <a:off x="1524852" y="1672298"/>
            <a:ext cx="494527" cy="283976"/>
            <a:chOff x="1524852" y="1672298"/>
            <a:chExt cx="494527" cy="283976"/>
          </a:xfrm>
        </p:grpSpPr>
        <p:sp>
          <p:nvSpPr>
            <p:cNvPr id="25" name="Freeform 24"/>
            <p:cNvSpPr/>
            <p:nvPr/>
          </p:nvSpPr>
          <p:spPr>
            <a:xfrm>
              <a:off x="1524852" y="1693333"/>
              <a:ext cx="42271" cy="262941"/>
            </a:xfrm>
            <a:custGeom>
              <a:avLst/>
              <a:gdLst/>
              <a:ahLst/>
              <a:cxnLst/>
              <a:rect l="0" t="0" r="0" b="0"/>
              <a:pathLst>
                <a:path w="42271" h="262941">
                  <a:moveTo>
                    <a:pt x="42270" y="0"/>
                  </a:moveTo>
                  <a:lnTo>
                    <a:pt x="36686" y="22334"/>
                  </a:lnTo>
                  <a:lnTo>
                    <a:pt x="30829" y="48880"/>
                  </a:lnTo>
                  <a:lnTo>
                    <a:pt x="27631" y="64139"/>
                  </a:lnTo>
                  <a:lnTo>
                    <a:pt x="25499" y="78987"/>
                  </a:lnTo>
                  <a:lnTo>
                    <a:pt x="24077" y="93560"/>
                  </a:lnTo>
                  <a:lnTo>
                    <a:pt x="23130" y="107949"/>
                  </a:lnTo>
                  <a:lnTo>
                    <a:pt x="21329" y="122217"/>
                  </a:lnTo>
                  <a:lnTo>
                    <a:pt x="18960" y="136403"/>
                  </a:lnTo>
                  <a:lnTo>
                    <a:pt x="16213" y="150535"/>
                  </a:lnTo>
                  <a:lnTo>
                    <a:pt x="13212" y="163462"/>
                  </a:lnTo>
                  <a:lnTo>
                    <a:pt x="10043" y="175586"/>
                  </a:lnTo>
                  <a:lnTo>
                    <a:pt x="6762" y="187175"/>
                  </a:lnTo>
                  <a:lnTo>
                    <a:pt x="0" y="209400"/>
                  </a:lnTo>
                  <a:lnTo>
                    <a:pt x="199" y="2629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535569" y="1708309"/>
              <a:ext cx="175879" cy="237447"/>
            </a:xfrm>
            <a:custGeom>
              <a:avLst/>
              <a:gdLst/>
              <a:ahLst/>
              <a:cxnLst/>
              <a:rect l="0" t="0" r="0" b="0"/>
              <a:pathLst>
                <a:path w="175879" h="237447">
                  <a:moveTo>
                    <a:pt x="0" y="6059"/>
                  </a:moveTo>
                  <a:lnTo>
                    <a:pt x="16750" y="476"/>
                  </a:lnTo>
                  <a:lnTo>
                    <a:pt x="26359" y="0"/>
                  </a:lnTo>
                  <a:lnTo>
                    <a:pt x="37439" y="851"/>
                  </a:lnTo>
                  <a:lnTo>
                    <a:pt x="49500" y="2587"/>
                  </a:lnTo>
                  <a:lnTo>
                    <a:pt x="62216" y="4913"/>
                  </a:lnTo>
                  <a:lnTo>
                    <a:pt x="75367" y="7632"/>
                  </a:lnTo>
                  <a:lnTo>
                    <a:pt x="88809" y="10614"/>
                  </a:lnTo>
                  <a:lnTo>
                    <a:pt x="101277" y="14939"/>
                  </a:lnTo>
                  <a:lnTo>
                    <a:pt x="113094" y="20159"/>
                  </a:lnTo>
                  <a:lnTo>
                    <a:pt x="124478" y="25977"/>
                  </a:lnTo>
                  <a:lnTo>
                    <a:pt x="134405" y="33361"/>
                  </a:lnTo>
                  <a:lnTo>
                    <a:pt x="143360" y="41790"/>
                  </a:lnTo>
                  <a:lnTo>
                    <a:pt x="151667" y="50915"/>
                  </a:lnTo>
                  <a:lnTo>
                    <a:pt x="158374" y="61672"/>
                  </a:lnTo>
                  <a:lnTo>
                    <a:pt x="164014" y="73519"/>
                  </a:lnTo>
                  <a:lnTo>
                    <a:pt x="168942" y="86091"/>
                  </a:lnTo>
                  <a:lnTo>
                    <a:pt x="172228" y="99147"/>
                  </a:lnTo>
                  <a:lnTo>
                    <a:pt x="174418" y="112525"/>
                  </a:lnTo>
                  <a:lnTo>
                    <a:pt x="175878" y="126118"/>
                  </a:lnTo>
                  <a:lnTo>
                    <a:pt x="174515" y="138687"/>
                  </a:lnTo>
                  <a:lnTo>
                    <a:pt x="171268" y="150571"/>
                  </a:lnTo>
                  <a:lnTo>
                    <a:pt x="166767" y="162000"/>
                  </a:lnTo>
                  <a:lnTo>
                    <a:pt x="159091" y="171957"/>
                  </a:lnTo>
                  <a:lnTo>
                    <a:pt x="149300" y="180932"/>
                  </a:lnTo>
                  <a:lnTo>
                    <a:pt x="138098" y="189252"/>
                  </a:lnTo>
                  <a:lnTo>
                    <a:pt x="125955" y="197137"/>
                  </a:lnTo>
                  <a:lnTo>
                    <a:pt x="113186" y="204730"/>
                  </a:lnTo>
                  <a:lnTo>
                    <a:pt x="99998" y="212129"/>
                  </a:lnTo>
                  <a:lnTo>
                    <a:pt x="87701" y="218231"/>
                  </a:lnTo>
                  <a:lnTo>
                    <a:pt x="75996" y="223468"/>
                  </a:lnTo>
                  <a:lnTo>
                    <a:pt x="31553" y="2374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872414" y="1672298"/>
              <a:ext cx="146965" cy="273458"/>
            </a:xfrm>
            <a:custGeom>
              <a:avLst/>
              <a:gdLst/>
              <a:ahLst/>
              <a:cxnLst/>
              <a:rect l="0" t="0" r="0" b="0"/>
              <a:pathLst>
                <a:path w="146965" h="273458">
                  <a:moveTo>
                    <a:pt x="146964" y="0"/>
                  </a:moveTo>
                  <a:lnTo>
                    <a:pt x="135798" y="11166"/>
                  </a:lnTo>
                  <a:lnTo>
                    <a:pt x="127834" y="15625"/>
                  </a:lnTo>
                  <a:lnTo>
                    <a:pt x="117850" y="19765"/>
                  </a:lnTo>
                  <a:lnTo>
                    <a:pt x="73823" y="34808"/>
                  </a:lnTo>
                  <a:lnTo>
                    <a:pt x="61976" y="37228"/>
                  </a:lnTo>
                  <a:lnTo>
                    <a:pt x="49404" y="38842"/>
                  </a:lnTo>
                  <a:lnTo>
                    <a:pt x="36348" y="39918"/>
                  </a:lnTo>
                  <a:lnTo>
                    <a:pt x="25306" y="42973"/>
                  </a:lnTo>
                  <a:lnTo>
                    <a:pt x="15608" y="47346"/>
                  </a:lnTo>
                  <a:lnTo>
                    <a:pt x="6806" y="52599"/>
                  </a:lnTo>
                  <a:lnTo>
                    <a:pt x="2106" y="59607"/>
                  </a:lnTo>
                  <a:lnTo>
                    <a:pt x="141" y="67785"/>
                  </a:lnTo>
                  <a:lnTo>
                    <a:pt x="0" y="76743"/>
                  </a:lnTo>
                  <a:lnTo>
                    <a:pt x="1075" y="86220"/>
                  </a:lnTo>
                  <a:lnTo>
                    <a:pt x="2960" y="96045"/>
                  </a:lnTo>
                  <a:lnTo>
                    <a:pt x="5385" y="106100"/>
                  </a:lnTo>
                  <a:lnTo>
                    <a:pt x="8171" y="116309"/>
                  </a:lnTo>
                  <a:lnTo>
                    <a:pt x="14382" y="137002"/>
                  </a:lnTo>
                  <a:lnTo>
                    <a:pt x="16506" y="148597"/>
                  </a:lnTo>
                  <a:lnTo>
                    <a:pt x="17922" y="161002"/>
                  </a:lnTo>
                  <a:lnTo>
                    <a:pt x="18866" y="173946"/>
                  </a:lnTo>
                  <a:lnTo>
                    <a:pt x="20663" y="187250"/>
                  </a:lnTo>
                  <a:lnTo>
                    <a:pt x="23030" y="200793"/>
                  </a:lnTo>
                  <a:lnTo>
                    <a:pt x="25777" y="214497"/>
                  </a:lnTo>
                  <a:lnTo>
                    <a:pt x="26440" y="227139"/>
                  </a:lnTo>
                  <a:lnTo>
                    <a:pt x="25713" y="239072"/>
                  </a:lnTo>
                  <a:lnTo>
                    <a:pt x="20753" y="27345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830062" y="1809026"/>
              <a:ext cx="147247" cy="31554"/>
            </a:xfrm>
            <a:custGeom>
              <a:avLst/>
              <a:gdLst/>
              <a:ahLst/>
              <a:cxnLst/>
              <a:rect l="0" t="0" r="0" b="0"/>
              <a:pathLst>
                <a:path w="147247" h="31554">
                  <a:moveTo>
                    <a:pt x="0" y="0"/>
                  </a:moveTo>
                  <a:lnTo>
                    <a:pt x="22333" y="5584"/>
                  </a:lnTo>
                  <a:lnTo>
                    <a:pt x="32418" y="8397"/>
                  </a:lnTo>
                  <a:lnTo>
                    <a:pt x="52972" y="14640"/>
                  </a:lnTo>
                  <a:lnTo>
                    <a:pt x="65699" y="17940"/>
                  </a:lnTo>
                  <a:lnTo>
                    <a:pt x="80026" y="21309"/>
                  </a:lnTo>
                  <a:lnTo>
                    <a:pt x="147246" y="3155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 name="Group 31"/>
          <p:cNvGrpSpPr/>
          <p:nvPr/>
        </p:nvGrpSpPr>
        <p:grpSpPr>
          <a:xfrm>
            <a:off x="2387494" y="1567122"/>
            <a:ext cx="189318" cy="94659"/>
            <a:chOff x="2387494" y="1567122"/>
            <a:chExt cx="189318" cy="94659"/>
          </a:xfrm>
        </p:grpSpPr>
        <p:sp>
          <p:nvSpPr>
            <p:cNvPr id="30" name="Freeform 29"/>
            <p:cNvSpPr/>
            <p:nvPr/>
          </p:nvSpPr>
          <p:spPr>
            <a:xfrm>
              <a:off x="2387494" y="1567122"/>
              <a:ext cx="189318" cy="10518"/>
            </a:xfrm>
            <a:custGeom>
              <a:avLst/>
              <a:gdLst/>
              <a:ahLst/>
              <a:cxnLst/>
              <a:rect l="0" t="0" r="0" b="0"/>
              <a:pathLst>
                <a:path w="189318" h="10518">
                  <a:moveTo>
                    <a:pt x="0" y="10517"/>
                  </a:moveTo>
                  <a:lnTo>
                    <a:pt x="22334" y="10517"/>
                  </a:lnTo>
                  <a:lnTo>
                    <a:pt x="32419" y="9349"/>
                  </a:lnTo>
                  <a:lnTo>
                    <a:pt x="42648" y="7401"/>
                  </a:lnTo>
                  <a:lnTo>
                    <a:pt x="52973" y="4934"/>
                  </a:lnTo>
                  <a:lnTo>
                    <a:pt x="65700" y="3289"/>
                  </a:lnTo>
                  <a:lnTo>
                    <a:pt x="80027" y="2193"/>
                  </a:lnTo>
                  <a:lnTo>
                    <a:pt x="95422" y="1462"/>
                  </a:lnTo>
                  <a:lnTo>
                    <a:pt x="124992" y="650"/>
                  </a:lnTo>
                  <a:lnTo>
                    <a:pt x="18931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387494" y="1661780"/>
              <a:ext cx="157765" cy="1"/>
            </a:xfrm>
            <a:custGeom>
              <a:avLst/>
              <a:gdLst/>
              <a:ahLst/>
              <a:cxnLst/>
              <a:rect l="0" t="0" r="0" b="0"/>
              <a:pathLst>
                <a:path w="157765" h="1">
                  <a:moveTo>
                    <a:pt x="0" y="0"/>
                  </a:moveTo>
                  <a:lnTo>
                    <a:pt x="15776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 name="Group 42"/>
          <p:cNvGrpSpPr/>
          <p:nvPr/>
        </p:nvGrpSpPr>
        <p:grpSpPr>
          <a:xfrm>
            <a:off x="2587329" y="1230558"/>
            <a:ext cx="820374" cy="777180"/>
            <a:chOff x="2587329" y="1230558"/>
            <a:chExt cx="820374" cy="777180"/>
          </a:xfrm>
        </p:grpSpPr>
        <p:sp>
          <p:nvSpPr>
            <p:cNvPr id="33" name="Freeform 32"/>
            <p:cNvSpPr/>
            <p:nvPr/>
          </p:nvSpPr>
          <p:spPr>
            <a:xfrm>
              <a:off x="2713540" y="1262111"/>
              <a:ext cx="1" cy="283977"/>
            </a:xfrm>
            <a:custGeom>
              <a:avLst/>
              <a:gdLst/>
              <a:ahLst/>
              <a:cxnLst/>
              <a:rect l="0" t="0" r="0" b="0"/>
              <a:pathLst>
                <a:path w="1" h="283977">
                  <a:moveTo>
                    <a:pt x="0" y="0"/>
                  </a:moveTo>
                  <a:lnTo>
                    <a:pt x="0" y="2839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2671470" y="1243838"/>
              <a:ext cx="182839" cy="281214"/>
            </a:xfrm>
            <a:custGeom>
              <a:avLst/>
              <a:gdLst/>
              <a:ahLst/>
              <a:cxnLst/>
              <a:rect l="0" t="0" r="0" b="0"/>
              <a:pathLst>
                <a:path w="182839" h="281214">
                  <a:moveTo>
                    <a:pt x="0" y="39309"/>
                  </a:moveTo>
                  <a:lnTo>
                    <a:pt x="11166" y="22558"/>
                  </a:lnTo>
                  <a:lnTo>
                    <a:pt x="17962" y="16456"/>
                  </a:lnTo>
                  <a:lnTo>
                    <a:pt x="25998" y="11218"/>
                  </a:lnTo>
                  <a:lnTo>
                    <a:pt x="34861" y="6558"/>
                  </a:lnTo>
                  <a:lnTo>
                    <a:pt x="46613" y="3452"/>
                  </a:lnTo>
                  <a:lnTo>
                    <a:pt x="60291" y="1380"/>
                  </a:lnTo>
                  <a:lnTo>
                    <a:pt x="75252" y="0"/>
                  </a:lnTo>
                  <a:lnTo>
                    <a:pt x="88733" y="1416"/>
                  </a:lnTo>
                  <a:lnTo>
                    <a:pt x="101225" y="4698"/>
                  </a:lnTo>
                  <a:lnTo>
                    <a:pt x="113060" y="9223"/>
                  </a:lnTo>
                  <a:lnTo>
                    <a:pt x="123286" y="16914"/>
                  </a:lnTo>
                  <a:lnTo>
                    <a:pt x="132441" y="26716"/>
                  </a:lnTo>
                  <a:lnTo>
                    <a:pt x="140882" y="37926"/>
                  </a:lnTo>
                  <a:lnTo>
                    <a:pt x="146509" y="50073"/>
                  </a:lnTo>
                  <a:lnTo>
                    <a:pt x="150261" y="62845"/>
                  </a:lnTo>
                  <a:lnTo>
                    <a:pt x="152762" y="76035"/>
                  </a:lnTo>
                  <a:lnTo>
                    <a:pt x="152092" y="87165"/>
                  </a:lnTo>
                  <a:lnTo>
                    <a:pt x="149308" y="96923"/>
                  </a:lnTo>
                  <a:lnTo>
                    <a:pt x="145115" y="105765"/>
                  </a:lnTo>
                  <a:lnTo>
                    <a:pt x="138813" y="113997"/>
                  </a:lnTo>
                  <a:lnTo>
                    <a:pt x="131106" y="121822"/>
                  </a:lnTo>
                  <a:lnTo>
                    <a:pt x="122463" y="129376"/>
                  </a:lnTo>
                  <a:lnTo>
                    <a:pt x="113195" y="135581"/>
                  </a:lnTo>
                  <a:lnTo>
                    <a:pt x="103510" y="140886"/>
                  </a:lnTo>
                  <a:lnTo>
                    <a:pt x="93548" y="145591"/>
                  </a:lnTo>
                  <a:lnTo>
                    <a:pt x="91580" y="148728"/>
                  </a:lnTo>
                  <a:lnTo>
                    <a:pt x="94943" y="150819"/>
                  </a:lnTo>
                  <a:lnTo>
                    <a:pt x="101860" y="152214"/>
                  </a:lnTo>
                  <a:lnTo>
                    <a:pt x="122010" y="156879"/>
                  </a:lnTo>
                  <a:lnTo>
                    <a:pt x="133928" y="159759"/>
                  </a:lnTo>
                  <a:lnTo>
                    <a:pt x="145379" y="164017"/>
                  </a:lnTo>
                  <a:lnTo>
                    <a:pt x="156519" y="169192"/>
                  </a:lnTo>
                  <a:lnTo>
                    <a:pt x="167451" y="174980"/>
                  </a:lnTo>
                  <a:lnTo>
                    <a:pt x="174740" y="183513"/>
                  </a:lnTo>
                  <a:lnTo>
                    <a:pt x="179598" y="193876"/>
                  </a:lnTo>
                  <a:lnTo>
                    <a:pt x="182838" y="205459"/>
                  </a:lnTo>
                  <a:lnTo>
                    <a:pt x="181491" y="216687"/>
                  </a:lnTo>
                  <a:lnTo>
                    <a:pt x="177088" y="227678"/>
                  </a:lnTo>
                  <a:lnTo>
                    <a:pt x="170647" y="238511"/>
                  </a:lnTo>
                  <a:lnTo>
                    <a:pt x="162846" y="246902"/>
                  </a:lnTo>
                  <a:lnTo>
                    <a:pt x="154140" y="253665"/>
                  </a:lnTo>
                  <a:lnTo>
                    <a:pt x="144830" y="259342"/>
                  </a:lnTo>
                  <a:lnTo>
                    <a:pt x="135118" y="264295"/>
                  </a:lnTo>
                  <a:lnTo>
                    <a:pt x="125137" y="268766"/>
                  </a:lnTo>
                  <a:lnTo>
                    <a:pt x="114977" y="272915"/>
                  </a:lnTo>
                  <a:lnTo>
                    <a:pt x="103530" y="275681"/>
                  </a:lnTo>
                  <a:lnTo>
                    <a:pt x="91224" y="277525"/>
                  </a:lnTo>
                  <a:lnTo>
                    <a:pt x="31552" y="28121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2896595" y="1230558"/>
              <a:ext cx="195580" cy="283977"/>
            </a:xfrm>
            <a:custGeom>
              <a:avLst/>
              <a:gdLst/>
              <a:ahLst/>
              <a:cxnLst/>
              <a:rect l="0" t="0" r="0" b="0"/>
              <a:pathLst>
                <a:path w="195580" h="283977">
                  <a:moveTo>
                    <a:pt x="90402" y="0"/>
                  </a:moveTo>
                  <a:lnTo>
                    <a:pt x="101569" y="16751"/>
                  </a:lnTo>
                  <a:lnTo>
                    <a:pt x="104859" y="26359"/>
                  </a:lnTo>
                  <a:lnTo>
                    <a:pt x="107052" y="37440"/>
                  </a:lnTo>
                  <a:lnTo>
                    <a:pt x="108514" y="49501"/>
                  </a:lnTo>
                  <a:lnTo>
                    <a:pt x="109488" y="52867"/>
                  </a:lnTo>
                  <a:lnTo>
                    <a:pt x="110138" y="50437"/>
                  </a:lnTo>
                  <a:lnTo>
                    <a:pt x="110571" y="44143"/>
                  </a:lnTo>
                  <a:lnTo>
                    <a:pt x="106186" y="39946"/>
                  </a:lnTo>
                  <a:lnTo>
                    <a:pt x="98587" y="37149"/>
                  </a:lnTo>
                  <a:lnTo>
                    <a:pt x="88847" y="35284"/>
                  </a:lnTo>
                  <a:lnTo>
                    <a:pt x="80017" y="37546"/>
                  </a:lnTo>
                  <a:lnTo>
                    <a:pt x="71792" y="42560"/>
                  </a:lnTo>
                  <a:lnTo>
                    <a:pt x="63972" y="49409"/>
                  </a:lnTo>
                  <a:lnTo>
                    <a:pt x="55253" y="57480"/>
                  </a:lnTo>
                  <a:lnTo>
                    <a:pt x="27400" y="84422"/>
                  </a:lnTo>
                  <a:lnTo>
                    <a:pt x="11371" y="100237"/>
                  </a:lnTo>
                  <a:lnTo>
                    <a:pt x="6162" y="110064"/>
                  </a:lnTo>
                  <a:lnTo>
                    <a:pt x="2690" y="121290"/>
                  </a:lnTo>
                  <a:lnTo>
                    <a:pt x="375" y="133448"/>
                  </a:lnTo>
                  <a:lnTo>
                    <a:pt x="0" y="147397"/>
                  </a:lnTo>
                  <a:lnTo>
                    <a:pt x="918" y="162539"/>
                  </a:lnTo>
                  <a:lnTo>
                    <a:pt x="2699" y="178477"/>
                  </a:lnTo>
                  <a:lnTo>
                    <a:pt x="5055" y="192608"/>
                  </a:lnTo>
                  <a:lnTo>
                    <a:pt x="7795" y="205534"/>
                  </a:lnTo>
                  <a:lnTo>
                    <a:pt x="10790" y="217658"/>
                  </a:lnTo>
                  <a:lnTo>
                    <a:pt x="16292" y="228078"/>
                  </a:lnTo>
                  <a:lnTo>
                    <a:pt x="23466" y="237361"/>
                  </a:lnTo>
                  <a:lnTo>
                    <a:pt x="31755" y="245888"/>
                  </a:lnTo>
                  <a:lnTo>
                    <a:pt x="40786" y="252741"/>
                  </a:lnTo>
                  <a:lnTo>
                    <a:pt x="50313" y="258478"/>
                  </a:lnTo>
                  <a:lnTo>
                    <a:pt x="60171" y="263471"/>
                  </a:lnTo>
                  <a:lnTo>
                    <a:pt x="72585" y="266800"/>
                  </a:lnTo>
                  <a:lnTo>
                    <a:pt x="86705" y="269019"/>
                  </a:lnTo>
                  <a:lnTo>
                    <a:pt x="101961" y="270499"/>
                  </a:lnTo>
                  <a:lnTo>
                    <a:pt x="116806" y="272654"/>
                  </a:lnTo>
                  <a:lnTo>
                    <a:pt x="131377" y="275259"/>
                  </a:lnTo>
                  <a:lnTo>
                    <a:pt x="195579" y="2839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2639917" y="1609192"/>
              <a:ext cx="410187" cy="19574"/>
            </a:xfrm>
            <a:custGeom>
              <a:avLst/>
              <a:gdLst/>
              <a:ahLst/>
              <a:cxnLst/>
              <a:rect l="0" t="0" r="0" b="0"/>
              <a:pathLst>
                <a:path w="410187" h="19574">
                  <a:moveTo>
                    <a:pt x="0" y="10518"/>
                  </a:moveTo>
                  <a:lnTo>
                    <a:pt x="16750" y="16101"/>
                  </a:lnTo>
                  <a:lnTo>
                    <a:pt x="27527" y="17746"/>
                  </a:lnTo>
                  <a:lnTo>
                    <a:pt x="40555" y="18842"/>
                  </a:lnTo>
                  <a:lnTo>
                    <a:pt x="55084" y="19573"/>
                  </a:lnTo>
                  <a:lnTo>
                    <a:pt x="68275" y="18892"/>
                  </a:lnTo>
                  <a:lnTo>
                    <a:pt x="80575" y="17269"/>
                  </a:lnTo>
                  <a:lnTo>
                    <a:pt x="92281" y="15019"/>
                  </a:lnTo>
                  <a:lnTo>
                    <a:pt x="108266" y="13518"/>
                  </a:lnTo>
                  <a:lnTo>
                    <a:pt x="127102" y="12518"/>
                  </a:lnTo>
                  <a:lnTo>
                    <a:pt x="147840" y="11851"/>
                  </a:lnTo>
                  <a:lnTo>
                    <a:pt x="165172" y="10238"/>
                  </a:lnTo>
                  <a:lnTo>
                    <a:pt x="180232" y="7994"/>
                  </a:lnTo>
                  <a:lnTo>
                    <a:pt x="193778" y="5329"/>
                  </a:lnTo>
                  <a:lnTo>
                    <a:pt x="209820" y="3553"/>
                  </a:lnTo>
                  <a:lnTo>
                    <a:pt x="227526" y="2369"/>
                  </a:lnTo>
                  <a:lnTo>
                    <a:pt x="246343" y="1579"/>
                  </a:lnTo>
                  <a:lnTo>
                    <a:pt x="285947" y="702"/>
                  </a:lnTo>
                  <a:lnTo>
                    <a:pt x="41018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2692505" y="1703851"/>
              <a:ext cx="157765" cy="294493"/>
            </a:xfrm>
            <a:custGeom>
              <a:avLst/>
              <a:gdLst/>
              <a:ahLst/>
              <a:cxnLst/>
              <a:rect l="0" t="0" r="0" b="0"/>
              <a:pathLst>
                <a:path w="157765" h="294493">
                  <a:moveTo>
                    <a:pt x="157764" y="0"/>
                  </a:moveTo>
                  <a:lnTo>
                    <a:pt x="135430" y="0"/>
                  </a:lnTo>
                  <a:lnTo>
                    <a:pt x="125345" y="1168"/>
                  </a:lnTo>
                  <a:lnTo>
                    <a:pt x="115116" y="3116"/>
                  </a:lnTo>
                  <a:lnTo>
                    <a:pt x="104791" y="5583"/>
                  </a:lnTo>
                  <a:lnTo>
                    <a:pt x="92064" y="7228"/>
                  </a:lnTo>
                  <a:lnTo>
                    <a:pt x="77737" y="8324"/>
                  </a:lnTo>
                  <a:lnTo>
                    <a:pt x="62342" y="9055"/>
                  </a:lnTo>
                  <a:lnTo>
                    <a:pt x="48573" y="10711"/>
                  </a:lnTo>
                  <a:lnTo>
                    <a:pt x="35888" y="12984"/>
                  </a:lnTo>
                  <a:lnTo>
                    <a:pt x="23925" y="15667"/>
                  </a:lnTo>
                  <a:lnTo>
                    <a:pt x="15950" y="22131"/>
                  </a:lnTo>
                  <a:lnTo>
                    <a:pt x="10633" y="31114"/>
                  </a:lnTo>
                  <a:lnTo>
                    <a:pt x="7089" y="41778"/>
                  </a:lnTo>
                  <a:lnTo>
                    <a:pt x="5894" y="54730"/>
                  </a:lnTo>
                  <a:lnTo>
                    <a:pt x="6267" y="69208"/>
                  </a:lnTo>
                  <a:lnTo>
                    <a:pt x="7684" y="84703"/>
                  </a:lnTo>
                  <a:lnTo>
                    <a:pt x="8628" y="99707"/>
                  </a:lnTo>
                  <a:lnTo>
                    <a:pt x="9678" y="128844"/>
                  </a:lnTo>
                  <a:lnTo>
                    <a:pt x="10351" y="185638"/>
                  </a:lnTo>
                  <a:lnTo>
                    <a:pt x="10443" y="213781"/>
                  </a:lnTo>
                  <a:lnTo>
                    <a:pt x="9300" y="226661"/>
                  </a:lnTo>
                  <a:lnTo>
                    <a:pt x="7368" y="238754"/>
                  </a:lnTo>
                  <a:lnTo>
                    <a:pt x="0" y="29449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2587329" y="1893167"/>
              <a:ext cx="210353" cy="10519"/>
            </a:xfrm>
            <a:custGeom>
              <a:avLst/>
              <a:gdLst/>
              <a:ahLst/>
              <a:cxnLst/>
              <a:rect l="0" t="0" r="0" b="0"/>
              <a:pathLst>
                <a:path w="210353" h="10519">
                  <a:moveTo>
                    <a:pt x="0" y="10518"/>
                  </a:moveTo>
                  <a:lnTo>
                    <a:pt x="27917" y="10518"/>
                  </a:lnTo>
                  <a:lnTo>
                    <a:pt x="40815" y="9349"/>
                  </a:lnTo>
                  <a:lnTo>
                    <a:pt x="54088" y="7402"/>
                  </a:lnTo>
                  <a:lnTo>
                    <a:pt x="67612" y="4934"/>
                  </a:lnTo>
                  <a:lnTo>
                    <a:pt x="81302" y="3290"/>
                  </a:lnTo>
                  <a:lnTo>
                    <a:pt x="95103" y="2193"/>
                  </a:lnTo>
                  <a:lnTo>
                    <a:pt x="108978" y="1462"/>
                  </a:lnTo>
                  <a:lnTo>
                    <a:pt x="136860" y="650"/>
                  </a:lnTo>
                  <a:lnTo>
                    <a:pt x="21035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2883260" y="1682815"/>
              <a:ext cx="166844" cy="324923"/>
            </a:xfrm>
            <a:custGeom>
              <a:avLst/>
              <a:gdLst/>
              <a:ahLst/>
              <a:cxnLst/>
              <a:rect l="0" t="0" r="0" b="0"/>
              <a:pathLst>
                <a:path w="166844" h="324923">
                  <a:moveTo>
                    <a:pt x="156325" y="0"/>
                  </a:moveTo>
                  <a:lnTo>
                    <a:pt x="145159" y="11167"/>
                  </a:lnTo>
                  <a:lnTo>
                    <a:pt x="138364" y="15625"/>
                  </a:lnTo>
                  <a:lnTo>
                    <a:pt x="130327" y="19766"/>
                  </a:lnTo>
                  <a:lnTo>
                    <a:pt x="121464" y="23695"/>
                  </a:lnTo>
                  <a:lnTo>
                    <a:pt x="110881" y="27483"/>
                  </a:lnTo>
                  <a:lnTo>
                    <a:pt x="99151" y="31177"/>
                  </a:lnTo>
                  <a:lnTo>
                    <a:pt x="74821" y="38398"/>
                  </a:lnTo>
                  <a:lnTo>
                    <a:pt x="52321" y="45502"/>
                  </a:lnTo>
                  <a:lnTo>
                    <a:pt x="41413" y="50202"/>
                  </a:lnTo>
                  <a:lnTo>
                    <a:pt x="30635" y="55672"/>
                  </a:lnTo>
                  <a:lnTo>
                    <a:pt x="19944" y="61656"/>
                  </a:lnTo>
                  <a:lnTo>
                    <a:pt x="12816" y="71488"/>
                  </a:lnTo>
                  <a:lnTo>
                    <a:pt x="8065" y="83886"/>
                  </a:lnTo>
                  <a:lnTo>
                    <a:pt x="4897" y="97994"/>
                  </a:lnTo>
                  <a:lnTo>
                    <a:pt x="3954" y="110906"/>
                  </a:lnTo>
                  <a:lnTo>
                    <a:pt x="4494" y="123019"/>
                  </a:lnTo>
                  <a:lnTo>
                    <a:pt x="6022" y="134601"/>
                  </a:lnTo>
                  <a:lnTo>
                    <a:pt x="7041" y="146997"/>
                  </a:lnTo>
                  <a:lnTo>
                    <a:pt x="7720" y="159935"/>
                  </a:lnTo>
                  <a:lnTo>
                    <a:pt x="8475" y="186776"/>
                  </a:lnTo>
                  <a:lnTo>
                    <a:pt x="8811" y="214287"/>
                  </a:lnTo>
                  <a:lnTo>
                    <a:pt x="7731" y="226999"/>
                  </a:lnTo>
                  <a:lnTo>
                    <a:pt x="5843" y="238979"/>
                  </a:lnTo>
                  <a:lnTo>
                    <a:pt x="3416" y="250472"/>
                  </a:lnTo>
                  <a:lnTo>
                    <a:pt x="1798" y="262808"/>
                  </a:lnTo>
                  <a:lnTo>
                    <a:pt x="719" y="275707"/>
                  </a:lnTo>
                  <a:lnTo>
                    <a:pt x="0" y="288981"/>
                  </a:lnTo>
                  <a:lnTo>
                    <a:pt x="3026" y="298999"/>
                  </a:lnTo>
                  <a:lnTo>
                    <a:pt x="8550" y="306846"/>
                  </a:lnTo>
                  <a:lnTo>
                    <a:pt x="15738" y="313246"/>
                  </a:lnTo>
                  <a:lnTo>
                    <a:pt x="25205" y="317512"/>
                  </a:lnTo>
                  <a:lnTo>
                    <a:pt x="36190" y="320357"/>
                  </a:lnTo>
                  <a:lnTo>
                    <a:pt x="48188" y="322253"/>
                  </a:lnTo>
                  <a:lnTo>
                    <a:pt x="60862" y="323517"/>
                  </a:lnTo>
                  <a:lnTo>
                    <a:pt x="73985" y="324360"/>
                  </a:lnTo>
                  <a:lnTo>
                    <a:pt x="87408" y="324922"/>
                  </a:lnTo>
                  <a:lnTo>
                    <a:pt x="101032" y="324128"/>
                  </a:lnTo>
                  <a:lnTo>
                    <a:pt x="166843"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2871304" y="1893167"/>
              <a:ext cx="94659" cy="31554"/>
            </a:xfrm>
            <a:custGeom>
              <a:avLst/>
              <a:gdLst/>
              <a:ahLst/>
              <a:cxnLst/>
              <a:rect l="0" t="0" r="0" b="0"/>
              <a:pathLst>
                <a:path w="94659" h="31554">
                  <a:moveTo>
                    <a:pt x="0" y="31553"/>
                  </a:moveTo>
                  <a:lnTo>
                    <a:pt x="11167" y="20386"/>
                  </a:lnTo>
                  <a:lnTo>
                    <a:pt x="19131" y="17097"/>
                  </a:lnTo>
                  <a:lnTo>
                    <a:pt x="29115" y="14904"/>
                  </a:lnTo>
                  <a:lnTo>
                    <a:pt x="40445" y="13442"/>
                  </a:lnTo>
                  <a:lnTo>
                    <a:pt x="51504" y="11299"/>
                  </a:lnTo>
                  <a:lnTo>
                    <a:pt x="62383" y="8701"/>
                  </a:lnTo>
                  <a:lnTo>
                    <a:pt x="94658"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3239420" y="1526513"/>
              <a:ext cx="136729" cy="9057"/>
            </a:xfrm>
            <a:custGeom>
              <a:avLst/>
              <a:gdLst/>
              <a:ahLst/>
              <a:cxnLst/>
              <a:rect l="0" t="0" r="0" b="0"/>
              <a:pathLst>
                <a:path w="136729" h="9057">
                  <a:moveTo>
                    <a:pt x="0" y="9056"/>
                  </a:moveTo>
                  <a:lnTo>
                    <a:pt x="16750" y="3472"/>
                  </a:lnTo>
                  <a:lnTo>
                    <a:pt x="26359" y="1828"/>
                  </a:lnTo>
                  <a:lnTo>
                    <a:pt x="37439" y="731"/>
                  </a:lnTo>
                  <a:lnTo>
                    <a:pt x="49500" y="0"/>
                  </a:lnTo>
                  <a:lnTo>
                    <a:pt x="62216" y="682"/>
                  </a:lnTo>
                  <a:lnTo>
                    <a:pt x="136728" y="905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3239420" y="1619710"/>
              <a:ext cx="168283" cy="6060"/>
            </a:xfrm>
            <a:custGeom>
              <a:avLst/>
              <a:gdLst/>
              <a:ahLst/>
              <a:cxnLst/>
              <a:rect l="0" t="0" r="0" b="0"/>
              <a:pathLst>
                <a:path w="168283" h="6060">
                  <a:moveTo>
                    <a:pt x="0" y="0"/>
                  </a:moveTo>
                  <a:lnTo>
                    <a:pt x="22334" y="5583"/>
                  </a:lnTo>
                  <a:lnTo>
                    <a:pt x="34756" y="6059"/>
                  </a:lnTo>
                  <a:lnTo>
                    <a:pt x="48880" y="5208"/>
                  </a:lnTo>
                  <a:lnTo>
                    <a:pt x="64139" y="3472"/>
                  </a:lnTo>
                  <a:lnTo>
                    <a:pt x="78987" y="2314"/>
                  </a:lnTo>
                  <a:lnTo>
                    <a:pt x="93559" y="1543"/>
                  </a:lnTo>
                  <a:lnTo>
                    <a:pt x="16828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3" name="Group 52"/>
          <p:cNvGrpSpPr/>
          <p:nvPr/>
        </p:nvGrpSpPr>
        <p:grpSpPr>
          <a:xfrm>
            <a:off x="3565465" y="1188488"/>
            <a:ext cx="578469" cy="862444"/>
            <a:chOff x="3565465" y="1188488"/>
            <a:chExt cx="578469" cy="862444"/>
          </a:xfrm>
        </p:grpSpPr>
        <p:sp>
          <p:nvSpPr>
            <p:cNvPr id="44" name="Freeform 43"/>
            <p:cNvSpPr/>
            <p:nvPr/>
          </p:nvSpPr>
          <p:spPr>
            <a:xfrm>
              <a:off x="3639089" y="1272629"/>
              <a:ext cx="115694" cy="252423"/>
            </a:xfrm>
            <a:custGeom>
              <a:avLst/>
              <a:gdLst/>
              <a:ahLst/>
              <a:cxnLst/>
              <a:rect l="0" t="0" r="0" b="0"/>
              <a:pathLst>
                <a:path w="115694" h="252423">
                  <a:moveTo>
                    <a:pt x="115693" y="0"/>
                  </a:moveTo>
                  <a:lnTo>
                    <a:pt x="110110" y="16750"/>
                  </a:lnTo>
                  <a:lnTo>
                    <a:pt x="106128" y="24022"/>
                  </a:lnTo>
                  <a:lnTo>
                    <a:pt x="101136" y="31206"/>
                  </a:lnTo>
                  <a:lnTo>
                    <a:pt x="95471" y="38334"/>
                  </a:lnTo>
                  <a:lnTo>
                    <a:pt x="90525" y="46591"/>
                  </a:lnTo>
                  <a:lnTo>
                    <a:pt x="86060" y="55602"/>
                  </a:lnTo>
                  <a:lnTo>
                    <a:pt x="81914" y="65115"/>
                  </a:lnTo>
                  <a:lnTo>
                    <a:pt x="71075" y="88150"/>
                  </a:lnTo>
                  <a:lnTo>
                    <a:pt x="64912" y="100837"/>
                  </a:lnTo>
                  <a:lnTo>
                    <a:pt x="59636" y="113969"/>
                  </a:lnTo>
                  <a:lnTo>
                    <a:pt x="54949" y="127399"/>
                  </a:lnTo>
                  <a:lnTo>
                    <a:pt x="31760" y="199015"/>
                  </a:lnTo>
                  <a:lnTo>
                    <a:pt x="28185" y="209806"/>
                  </a:lnTo>
                  <a:lnTo>
                    <a:pt x="23464" y="219337"/>
                  </a:lnTo>
                  <a:lnTo>
                    <a:pt x="17980" y="228028"/>
                  </a:lnTo>
                  <a:lnTo>
                    <a:pt x="0" y="2524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3712712" y="1188488"/>
              <a:ext cx="126212" cy="262941"/>
            </a:xfrm>
            <a:custGeom>
              <a:avLst/>
              <a:gdLst/>
              <a:ahLst/>
              <a:cxnLst/>
              <a:rect l="0" t="0" r="0" b="0"/>
              <a:pathLst>
                <a:path w="126212" h="262941">
                  <a:moveTo>
                    <a:pt x="0" y="0"/>
                  </a:moveTo>
                  <a:lnTo>
                    <a:pt x="5583" y="22334"/>
                  </a:lnTo>
                  <a:lnTo>
                    <a:pt x="11440" y="48880"/>
                  </a:lnTo>
                  <a:lnTo>
                    <a:pt x="14639" y="64140"/>
                  </a:lnTo>
                  <a:lnTo>
                    <a:pt x="17939" y="77819"/>
                  </a:lnTo>
                  <a:lnTo>
                    <a:pt x="21308" y="90444"/>
                  </a:lnTo>
                  <a:lnTo>
                    <a:pt x="28168" y="113820"/>
                  </a:lnTo>
                  <a:lnTo>
                    <a:pt x="35113" y="135896"/>
                  </a:lnTo>
                  <a:lnTo>
                    <a:pt x="39769" y="146691"/>
                  </a:lnTo>
                  <a:lnTo>
                    <a:pt x="45211" y="157394"/>
                  </a:lnTo>
                  <a:lnTo>
                    <a:pt x="51176" y="168035"/>
                  </a:lnTo>
                  <a:lnTo>
                    <a:pt x="57490" y="177466"/>
                  </a:lnTo>
                  <a:lnTo>
                    <a:pt x="64036" y="186091"/>
                  </a:lnTo>
                  <a:lnTo>
                    <a:pt x="70738" y="194178"/>
                  </a:lnTo>
                  <a:lnTo>
                    <a:pt x="77543" y="201907"/>
                  </a:lnTo>
                  <a:lnTo>
                    <a:pt x="91336" y="216727"/>
                  </a:lnTo>
                  <a:lnTo>
                    <a:pt x="105258" y="231104"/>
                  </a:lnTo>
                  <a:lnTo>
                    <a:pt x="126211" y="2629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3586501" y="1356770"/>
              <a:ext cx="168282" cy="21036"/>
            </a:xfrm>
            <a:custGeom>
              <a:avLst/>
              <a:gdLst/>
              <a:ahLst/>
              <a:cxnLst/>
              <a:rect l="0" t="0" r="0" b="0"/>
              <a:pathLst>
                <a:path w="168282" h="21036">
                  <a:moveTo>
                    <a:pt x="0" y="0"/>
                  </a:moveTo>
                  <a:lnTo>
                    <a:pt x="16750" y="5583"/>
                  </a:lnTo>
                  <a:lnTo>
                    <a:pt x="26359" y="7228"/>
                  </a:lnTo>
                  <a:lnTo>
                    <a:pt x="37439" y="8324"/>
                  </a:lnTo>
                  <a:lnTo>
                    <a:pt x="49500" y="9055"/>
                  </a:lnTo>
                  <a:lnTo>
                    <a:pt x="63384" y="10711"/>
                  </a:lnTo>
                  <a:lnTo>
                    <a:pt x="78483" y="12984"/>
                  </a:lnTo>
                  <a:lnTo>
                    <a:pt x="94392" y="15668"/>
                  </a:lnTo>
                  <a:lnTo>
                    <a:pt x="109673" y="17457"/>
                  </a:lnTo>
                  <a:lnTo>
                    <a:pt x="124535" y="18650"/>
                  </a:lnTo>
                  <a:lnTo>
                    <a:pt x="168281"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3894749" y="1227299"/>
              <a:ext cx="228150" cy="237671"/>
            </a:xfrm>
            <a:custGeom>
              <a:avLst/>
              <a:gdLst/>
              <a:ahLst/>
              <a:cxnLst/>
              <a:rect l="0" t="0" r="0" b="0"/>
              <a:pathLst>
                <a:path w="228150" h="237671">
                  <a:moveTo>
                    <a:pt x="196597" y="34812"/>
                  </a:moveTo>
                  <a:lnTo>
                    <a:pt x="191013" y="18062"/>
                  </a:lnTo>
                  <a:lnTo>
                    <a:pt x="185862" y="11959"/>
                  </a:lnTo>
                  <a:lnTo>
                    <a:pt x="178923" y="6722"/>
                  </a:lnTo>
                  <a:lnTo>
                    <a:pt x="170790" y="2062"/>
                  </a:lnTo>
                  <a:lnTo>
                    <a:pt x="159526" y="124"/>
                  </a:lnTo>
                  <a:lnTo>
                    <a:pt x="146173" y="0"/>
                  </a:lnTo>
                  <a:lnTo>
                    <a:pt x="131428" y="1087"/>
                  </a:lnTo>
                  <a:lnTo>
                    <a:pt x="116923" y="5317"/>
                  </a:lnTo>
                  <a:lnTo>
                    <a:pt x="102579" y="11643"/>
                  </a:lnTo>
                  <a:lnTo>
                    <a:pt x="88342" y="19366"/>
                  </a:lnTo>
                  <a:lnTo>
                    <a:pt x="76514" y="26852"/>
                  </a:lnTo>
                  <a:lnTo>
                    <a:pt x="66291" y="34180"/>
                  </a:lnTo>
                  <a:lnTo>
                    <a:pt x="57138" y="41403"/>
                  </a:lnTo>
                  <a:lnTo>
                    <a:pt x="47530" y="52061"/>
                  </a:lnTo>
                  <a:lnTo>
                    <a:pt x="37619" y="65009"/>
                  </a:lnTo>
                  <a:lnTo>
                    <a:pt x="27506" y="79485"/>
                  </a:lnTo>
                  <a:lnTo>
                    <a:pt x="19595" y="92641"/>
                  </a:lnTo>
                  <a:lnTo>
                    <a:pt x="13153" y="104917"/>
                  </a:lnTo>
                  <a:lnTo>
                    <a:pt x="7689" y="116608"/>
                  </a:lnTo>
                  <a:lnTo>
                    <a:pt x="4047" y="129076"/>
                  </a:lnTo>
                  <a:lnTo>
                    <a:pt x="1618" y="142062"/>
                  </a:lnTo>
                  <a:lnTo>
                    <a:pt x="0" y="155394"/>
                  </a:lnTo>
                  <a:lnTo>
                    <a:pt x="1258" y="167788"/>
                  </a:lnTo>
                  <a:lnTo>
                    <a:pt x="4433" y="179557"/>
                  </a:lnTo>
                  <a:lnTo>
                    <a:pt x="8888" y="190908"/>
                  </a:lnTo>
                  <a:lnTo>
                    <a:pt x="16532" y="200813"/>
                  </a:lnTo>
                  <a:lnTo>
                    <a:pt x="26303" y="209754"/>
                  </a:lnTo>
                  <a:lnTo>
                    <a:pt x="37491" y="218052"/>
                  </a:lnTo>
                  <a:lnTo>
                    <a:pt x="50793" y="224752"/>
                  </a:lnTo>
                  <a:lnTo>
                    <a:pt x="65504" y="230387"/>
                  </a:lnTo>
                  <a:lnTo>
                    <a:pt x="81155" y="235313"/>
                  </a:lnTo>
                  <a:lnTo>
                    <a:pt x="97431" y="237428"/>
                  </a:lnTo>
                  <a:lnTo>
                    <a:pt x="114126" y="237670"/>
                  </a:lnTo>
                  <a:lnTo>
                    <a:pt x="131098" y="236662"/>
                  </a:lnTo>
                  <a:lnTo>
                    <a:pt x="162422" y="235543"/>
                  </a:lnTo>
                  <a:lnTo>
                    <a:pt x="228149" y="23464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3565465" y="1630227"/>
              <a:ext cx="494328" cy="21036"/>
            </a:xfrm>
            <a:custGeom>
              <a:avLst/>
              <a:gdLst/>
              <a:ahLst/>
              <a:cxnLst/>
              <a:rect l="0" t="0" r="0" b="0"/>
              <a:pathLst>
                <a:path w="494328" h="21036">
                  <a:moveTo>
                    <a:pt x="0" y="0"/>
                  </a:moveTo>
                  <a:lnTo>
                    <a:pt x="16750" y="5584"/>
                  </a:lnTo>
                  <a:lnTo>
                    <a:pt x="28697" y="7228"/>
                  </a:lnTo>
                  <a:lnTo>
                    <a:pt x="43672" y="8325"/>
                  </a:lnTo>
                  <a:lnTo>
                    <a:pt x="60667" y="9056"/>
                  </a:lnTo>
                  <a:lnTo>
                    <a:pt x="75504" y="10712"/>
                  </a:lnTo>
                  <a:lnTo>
                    <a:pt x="88901" y="12984"/>
                  </a:lnTo>
                  <a:lnTo>
                    <a:pt x="101337" y="15668"/>
                  </a:lnTo>
                  <a:lnTo>
                    <a:pt x="114303" y="17457"/>
                  </a:lnTo>
                  <a:lnTo>
                    <a:pt x="127622" y="18650"/>
                  </a:lnTo>
                  <a:lnTo>
                    <a:pt x="141175" y="19445"/>
                  </a:lnTo>
                  <a:lnTo>
                    <a:pt x="168700" y="20329"/>
                  </a:lnTo>
                  <a:lnTo>
                    <a:pt x="238454" y="20942"/>
                  </a:lnTo>
                  <a:lnTo>
                    <a:pt x="494327"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3649606" y="1745921"/>
              <a:ext cx="31554" cy="305011"/>
            </a:xfrm>
            <a:custGeom>
              <a:avLst/>
              <a:gdLst/>
              <a:ahLst/>
              <a:cxnLst/>
              <a:rect l="0" t="0" r="0" b="0"/>
              <a:pathLst>
                <a:path w="31554" h="305011">
                  <a:moveTo>
                    <a:pt x="0" y="0"/>
                  </a:moveTo>
                  <a:lnTo>
                    <a:pt x="11167" y="11167"/>
                  </a:lnTo>
                  <a:lnTo>
                    <a:pt x="14456" y="19131"/>
                  </a:lnTo>
                  <a:lnTo>
                    <a:pt x="16649" y="29114"/>
                  </a:lnTo>
                  <a:lnTo>
                    <a:pt x="18111" y="40445"/>
                  </a:lnTo>
                  <a:lnTo>
                    <a:pt x="20254" y="52673"/>
                  </a:lnTo>
                  <a:lnTo>
                    <a:pt x="22852" y="65499"/>
                  </a:lnTo>
                  <a:lnTo>
                    <a:pt x="25752" y="78725"/>
                  </a:lnTo>
                  <a:lnTo>
                    <a:pt x="26517" y="93385"/>
                  </a:lnTo>
                  <a:lnTo>
                    <a:pt x="25858" y="109002"/>
                  </a:lnTo>
                  <a:lnTo>
                    <a:pt x="24251" y="125256"/>
                  </a:lnTo>
                  <a:lnTo>
                    <a:pt x="23179" y="141935"/>
                  </a:lnTo>
                  <a:lnTo>
                    <a:pt x="22464" y="158897"/>
                  </a:lnTo>
                  <a:lnTo>
                    <a:pt x="21670" y="193326"/>
                  </a:lnTo>
                  <a:lnTo>
                    <a:pt x="21317" y="228105"/>
                  </a:lnTo>
                  <a:lnTo>
                    <a:pt x="22392" y="244391"/>
                  </a:lnTo>
                  <a:lnTo>
                    <a:pt x="24277" y="259923"/>
                  </a:lnTo>
                  <a:lnTo>
                    <a:pt x="31553" y="30501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3681159" y="1777474"/>
              <a:ext cx="196361" cy="231388"/>
            </a:xfrm>
            <a:custGeom>
              <a:avLst/>
              <a:gdLst/>
              <a:ahLst/>
              <a:cxnLst/>
              <a:rect l="0" t="0" r="0" b="0"/>
              <a:pathLst>
                <a:path w="196361" h="231388">
                  <a:moveTo>
                    <a:pt x="0" y="0"/>
                  </a:moveTo>
                  <a:lnTo>
                    <a:pt x="22333" y="0"/>
                  </a:lnTo>
                  <a:lnTo>
                    <a:pt x="32418" y="2337"/>
                  </a:lnTo>
                  <a:lnTo>
                    <a:pt x="42647" y="6232"/>
                  </a:lnTo>
                  <a:lnTo>
                    <a:pt x="89838" y="29278"/>
                  </a:lnTo>
                  <a:lnTo>
                    <a:pt x="103131" y="37048"/>
                  </a:lnTo>
                  <a:lnTo>
                    <a:pt x="116668" y="45734"/>
                  </a:lnTo>
                  <a:lnTo>
                    <a:pt x="130366" y="55030"/>
                  </a:lnTo>
                  <a:lnTo>
                    <a:pt x="143005" y="64734"/>
                  </a:lnTo>
                  <a:lnTo>
                    <a:pt x="154936" y="74708"/>
                  </a:lnTo>
                  <a:lnTo>
                    <a:pt x="166396" y="84864"/>
                  </a:lnTo>
                  <a:lnTo>
                    <a:pt x="175205" y="95141"/>
                  </a:lnTo>
                  <a:lnTo>
                    <a:pt x="182246" y="105497"/>
                  </a:lnTo>
                  <a:lnTo>
                    <a:pt x="188109" y="115908"/>
                  </a:lnTo>
                  <a:lnTo>
                    <a:pt x="192017" y="127522"/>
                  </a:lnTo>
                  <a:lnTo>
                    <a:pt x="194623" y="139940"/>
                  </a:lnTo>
                  <a:lnTo>
                    <a:pt x="196360" y="152893"/>
                  </a:lnTo>
                  <a:lnTo>
                    <a:pt x="194012" y="163866"/>
                  </a:lnTo>
                  <a:lnTo>
                    <a:pt x="188941" y="173518"/>
                  </a:lnTo>
                  <a:lnTo>
                    <a:pt x="182055" y="182290"/>
                  </a:lnTo>
                  <a:lnTo>
                    <a:pt x="173958" y="189307"/>
                  </a:lnTo>
                  <a:lnTo>
                    <a:pt x="165054" y="195153"/>
                  </a:lnTo>
                  <a:lnTo>
                    <a:pt x="155612" y="200219"/>
                  </a:lnTo>
                  <a:lnTo>
                    <a:pt x="143474" y="204765"/>
                  </a:lnTo>
                  <a:lnTo>
                    <a:pt x="129540" y="208965"/>
                  </a:lnTo>
                  <a:lnTo>
                    <a:pt x="114407" y="212933"/>
                  </a:lnTo>
                  <a:lnTo>
                    <a:pt x="88243" y="220458"/>
                  </a:lnTo>
                  <a:lnTo>
                    <a:pt x="76358" y="224101"/>
                  </a:lnTo>
                  <a:lnTo>
                    <a:pt x="63760" y="226530"/>
                  </a:lnTo>
                  <a:lnTo>
                    <a:pt x="50687" y="228149"/>
                  </a:lnTo>
                  <a:lnTo>
                    <a:pt x="0" y="2313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3970554" y="1745921"/>
              <a:ext cx="173380" cy="250919"/>
            </a:xfrm>
            <a:custGeom>
              <a:avLst/>
              <a:gdLst/>
              <a:ahLst/>
              <a:cxnLst/>
              <a:rect l="0" t="0" r="0" b="0"/>
              <a:pathLst>
                <a:path w="173380" h="250919">
                  <a:moveTo>
                    <a:pt x="162862" y="0"/>
                  </a:moveTo>
                  <a:lnTo>
                    <a:pt x="146112" y="5583"/>
                  </a:lnTo>
                  <a:lnTo>
                    <a:pt x="136503" y="7228"/>
                  </a:lnTo>
                  <a:lnTo>
                    <a:pt x="125423" y="8324"/>
                  </a:lnTo>
                  <a:lnTo>
                    <a:pt x="113361" y="9055"/>
                  </a:lnTo>
                  <a:lnTo>
                    <a:pt x="87494" y="9868"/>
                  </a:lnTo>
                  <a:lnTo>
                    <a:pt x="74052" y="10084"/>
                  </a:lnTo>
                  <a:lnTo>
                    <a:pt x="61585" y="11397"/>
                  </a:lnTo>
                  <a:lnTo>
                    <a:pt x="49768" y="13441"/>
                  </a:lnTo>
                  <a:lnTo>
                    <a:pt x="38383" y="15973"/>
                  </a:lnTo>
                  <a:lnTo>
                    <a:pt x="30794" y="22335"/>
                  </a:lnTo>
                  <a:lnTo>
                    <a:pt x="25735" y="31250"/>
                  </a:lnTo>
                  <a:lnTo>
                    <a:pt x="22361" y="41869"/>
                  </a:lnTo>
                  <a:lnTo>
                    <a:pt x="20113" y="53622"/>
                  </a:lnTo>
                  <a:lnTo>
                    <a:pt x="18614" y="66132"/>
                  </a:lnTo>
                  <a:lnTo>
                    <a:pt x="17614" y="79147"/>
                  </a:lnTo>
                  <a:lnTo>
                    <a:pt x="15779" y="92498"/>
                  </a:lnTo>
                  <a:lnTo>
                    <a:pt x="13387" y="106073"/>
                  </a:lnTo>
                  <a:lnTo>
                    <a:pt x="10624" y="119797"/>
                  </a:lnTo>
                  <a:lnTo>
                    <a:pt x="8782" y="134790"/>
                  </a:lnTo>
                  <a:lnTo>
                    <a:pt x="7554" y="150628"/>
                  </a:lnTo>
                  <a:lnTo>
                    <a:pt x="6735" y="167030"/>
                  </a:lnTo>
                  <a:lnTo>
                    <a:pt x="5021" y="181471"/>
                  </a:lnTo>
                  <a:lnTo>
                    <a:pt x="2709" y="194604"/>
                  </a:lnTo>
                  <a:lnTo>
                    <a:pt x="0" y="206865"/>
                  </a:lnTo>
                  <a:lnTo>
                    <a:pt x="530" y="217376"/>
                  </a:lnTo>
                  <a:lnTo>
                    <a:pt x="3222" y="226721"/>
                  </a:lnTo>
                  <a:lnTo>
                    <a:pt x="7353" y="235288"/>
                  </a:lnTo>
                  <a:lnTo>
                    <a:pt x="15950" y="240999"/>
                  </a:lnTo>
                  <a:lnTo>
                    <a:pt x="27525" y="244807"/>
                  </a:lnTo>
                  <a:lnTo>
                    <a:pt x="41084" y="247345"/>
                  </a:lnTo>
                  <a:lnTo>
                    <a:pt x="54798" y="249038"/>
                  </a:lnTo>
                  <a:lnTo>
                    <a:pt x="68616" y="250166"/>
                  </a:lnTo>
                  <a:lnTo>
                    <a:pt x="82502" y="250918"/>
                  </a:lnTo>
                  <a:lnTo>
                    <a:pt x="95265" y="250251"/>
                  </a:lnTo>
                  <a:lnTo>
                    <a:pt x="107280" y="248637"/>
                  </a:lnTo>
                  <a:lnTo>
                    <a:pt x="118796" y="246393"/>
                  </a:lnTo>
                  <a:lnTo>
                    <a:pt x="129978" y="243728"/>
                  </a:lnTo>
                  <a:lnTo>
                    <a:pt x="140940" y="240783"/>
                  </a:lnTo>
                  <a:lnTo>
                    <a:pt x="173379" y="2313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3933581" y="1861614"/>
              <a:ext cx="178801" cy="10519"/>
            </a:xfrm>
            <a:custGeom>
              <a:avLst/>
              <a:gdLst/>
              <a:ahLst/>
              <a:cxnLst/>
              <a:rect l="0" t="0" r="0" b="0"/>
              <a:pathLst>
                <a:path w="178801" h="10519">
                  <a:moveTo>
                    <a:pt x="0" y="10518"/>
                  </a:moveTo>
                  <a:lnTo>
                    <a:pt x="22334" y="4935"/>
                  </a:lnTo>
                  <a:lnTo>
                    <a:pt x="33588" y="3290"/>
                  </a:lnTo>
                  <a:lnTo>
                    <a:pt x="45764" y="2193"/>
                  </a:lnTo>
                  <a:lnTo>
                    <a:pt x="58557" y="1462"/>
                  </a:lnTo>
                  <a:lnTo>
                    <a:pt x="88352" y="650"/>
                  </a:lnTo>
                  <a:lnTo>
                    <a:pt x="17880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 name="Group 56"/>
          <p:cNvGrpSpPr/>
          <p:nvPr/>
        </p:nvGrpSpPr>
        <p:grpSpPr>
          <a:xfrm>
            <a:off x="2019378" y="2261283"/>
            <a:ext cx="599505" cy="347082"/>
            <a:chOff x="2019378" y="2261283"/>
            <a:chExt cx="599505" cy="347082"/>
          </a:xfrm>
        </p:grpSpPr>
        <p:sp>
          <p:nvSpPr>
            <p:cNvPr id="54" name="Freeform 53"/>
            <p:cNvSpPr/>
            <p:nvPr/>
          </p:nvSpPr>
          <p:spPr>
            <a:xfrm>
              <a:off x="2142030" y="2261283"/>
              <a:ext cx="192877" cy="136730"/>
            </a:xfrm>
            <a:custGeom>
              <a:avLst/>
              <a:gdLst/>
              <a:ahLst/>
              <a:cxnLst/>
              <a:rect l="0" t="0" r="0" b="0"/>
              <a:pathLst>
                <a:path w="192877" h="136730">
                  <a:moveTo>
                    <a:pt x="35112" y="0"/>
                  </a:moveTo>
                  <a:lnTo>
                    <a:pt x="20473" y="43917"/>
                  </a:lnTo>
                  <a:lnTo>
                    <a:pt x="17173" y="54988"/>
                  </a:lnTo>
                  <a:lnTo>
                    <a:pt x="6944" y="91734"/>
                  </a:lnTo>
                  <a:lnTo>
                    <a:pt x="0" y="114394"/>
                  </a:lnTo>
                  <a:lnTo>
                    <a:pt x="1186" y="120670"/>
                  </a:lnTo>
                  <a:lnTo>
                    <a:pt x="5483" y="123686"/>
                  </a:lnTo>
                  <a:lnTo>
                    <a:pt x="11854" y="124528"/>
                  </a:lnTo>
                  <a:lnTo>
                    <a:pt x="20775" y="125089"/>
                  </a:lnTo>
                  <a:lnTo>
                    <a:pt x="43153" y="125712"/>
                  </a:lnTo>
                  <a:lnTo>
                    <a:pt x="87616" y="126063"/>
                  </a:lnTo>
                  <a:lnTo>
                    <a:pt x="101667" y="127281"/>
                  </a:lnTo>
                  <a:lnTo>
                    <a:pt x="114541" y="129262"/>
                  </a:lnTo>
                  <a:lnTo>
                    <a:pt x="126629" y="131751"/>
                  </a:lnTo>
                  <a:lnTo>
                    <a:pt x="139363" y="133410"/>
                  </a:lnTo>
                  <a:lnTo>
                    <a:pt x="152526" y="134517"/>
                  </a:lnTo>
                  <a:lnTo>
                    <a:pt x="192876" y="1367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2324446" y="2282318"/>
              <a:ext cx="10461" cy="252424"/>
            </a:xfrm>
            <a:custGeom>
              <a:avLst/>
              <a:gdLst/>
              <a:ahLst/>
              <a:cxnLst/>
              <a:rect l="0" t="0" r="0" b="0"/>
              <a:pathLst>
                <a:path w="10461" h="252424">
                  <a:moveTo>
                    <a:pt x="10460" y="0"/>
                  </a:moveTo>
                  <a:lnTo>
                    <a:pt x="4877" y="22334"/>
                  </a:lnTo>
                  <a:lnTo>
                    <a:pt x="3232" y="34756"/>
                  </a:lnTo>
                  <a:lnTo>
                    <a:pt x="2136" y="48881"/>
                  </a:lnTo>
                  <a:lnTo>
                    <a:pt x="1405" y="64140"/>
                  </a:lnTo>
                  <a:lnTo>
                    <a:pt x="593" y="96677"/>
                  </a:lnTo>
                  <a:lnTo>
                    <a:pt x="0" y="188571"/>
                  </a:lnTo>
                  <a:lnTo>
                    <a:pt x="10460" y="2524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2019378" y="2587329"/>
              <a:ext cx="599505" cy="21036"/>
            </a:xfrm>
            <a:custGeom>
              <a:avLst/>
              <a:gdLst/>
              <a:ahLst/>
              <a:cxnLst/>
              <a:rect l="0" t="0" r="0" b="0"/>
              <a:pathLst>
                <a:path w="599505" h="21036">
                  <a:moveTo>
                    <a:pt x="0" y="0"/>
                  </a:moveTo>
                  <a:lnTo>
                    <a:pt x="67612" y="0"/>
                  </a:lnTo>
                  <a:lnTo>
                    <a:pt x="82471" y="1168"/>
                  </a:lnTo>
                  <a:lnTo>
                    <a:pt x="98220" y="3116"/>
                  </a:lnTo>
                  <a:lnTo>
                    <a:pt x="114562" y="5583"/>
                  </a:lnTo>
                  <a:lnTo>
                    <a:pt x="131300" y="7228"/>
                  </a:lnTo>
                  <a:lnTo>
                    <a:pt x="148302" y="8324"/>
                  </a:lnTo>
                  <a:lnTo>
                    <a:pt x="165480" y="9055"/>
                  </a:lnTo>
                  <a:lnTo>
                    <a:pt x="203264" y="9868"/>
                  </a:lnTo>
                  <a:lnTo>
                    <a:pt x="509861" y="10516"/>
                  </a:lnTo>
                  <a:lnTo>
                    <a:pt x="525718" y="11685"/>
                  </a:lnTo>
                  <a:lnTo>
                    <a:pt x="539796" y="13633"/>
                  </a:lnTo>
                  <a:lnTo>
                    <a:pt x="599504"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 name="Group 60"/>
          <p:cNvGrpSpPr/>
          <p:nvPr/>
        </p:nvGrpSpPr>
        <p:grpSpPr>
          <a:xfrm>
            <a:off x="2219213" y="2555776"/>
            <a:ext cx="694162" cy="504846"/>
            <a:chOff x="2219213" y="2555776"/>
            <a:chExt cx="694162" cy="504846"/>
          </a:xfrm>
        </p:grpSpPr>
        <p:sp>
          <p:nvSpPr>
            <p:cNvPr id="58" name="Freeform 57"/>
            <p:cNvSpPr/>
            <p:nvPr/>
          </p:nvSpPr>
          <p:spPr>
            <a:xfrm>
              <a:off x="2219213" y="2718083"/>
              <a:ext cx="228416" cy="342539"/>
            </a:xfrm>
            <a:custGeom>
              <a:avLst/>
              <a:gdLst/>
              <a:ahLst/>
              <a:cxnLst/>
              <a:rect l="0" t="0" r="0" b="0"/>
              <a:pathLst>
                <a:path w="228416" h="342539">
                  <a:moveTo>
                    <a:pt x="0" y="16492"/>
                  </a:moveTo>
                  <a:lnTo>
                    <a:pt x="16750" y="10909"/>
                  </a:lnTo>
                  <a:lnTo>
                    <a:pt x="26359" y="9264"/>
                  </a:lnTo>
                  <a:lnTo>
                    <a:pt x="37439" y="8168"/>
                  </a:lnTo>
                  <a:lnTo>
                    <a:pt x="49500" y="7437"/>
                  </a:lnTo>
                  <a:lnTo>
                    <a:pt x="78483" y="6624"/>
                  </a:lnTo>
                  <a:lnTo>
                    <a:pt x="94393" y="6408"/>
                  </a:lnTo>
                  <a:lnTo>
                    <a:pt x="109673" y="5095"/>
                  </a:lnTo>
                  <a:lnTo>
                    <a:pt x="124535" y="3051"/>
                  </a:lnTo>
                  <a:lnTo>
                    <a:pt x="139117" y="519"/>
                  </a:lnTo>
                  <a:lnTo>
                    <a:pt x="152344" y="0"/>
                  </a:lnTo>
                  <a:lnTo>
                    <a:pt x="164668" y="823"/>
                  </a:lnTo>
                  <a:lnTo>
                    <a:pt x="176390" y="2540"/>
                  </a:lnTo>
                  <a:lnTo>
                    <a:pt x="188879" y="3685"/>
                  </a:lnTo>
                  <a:lnTo>
                    <a:pt x="201880" y="4448"/>
                  </a:lnTo>
                  <a:lnTo>
                    <a:pt x="215221" y="4957"/>
                  </a:lnTo>
                  <a:lnTo>
                    <a:pt x="222947" y="8802"/>
                  </a:lnTo>
                  <a:lnTo>
                    <a:pt x="226929" y="14871"/>
                  </a:lnTo>
                  <a:lnTo>
                    <a:pt x="228415" y="22423"/>
                  </a:lnTo>
                  <a:lnTo>
                    <a:pt x="225900" y="30964"/>
                  </a:lnTo>
                  <a:lnTo>
                    <a:pt x="220717" y="40163"/>
                  </a:lnTo>
                  <a:lnTo>
                    <a:pt x="213756" y="49802"/>
                  </a:lnTo>
                  <a:lnTo>
                    <a:pt x="207947" y="59734"/>
                  </a:lnTo>
                  <a:lnTo>
                    <a:pt x="202906" y="69861"/>
                  </a:lnTo>
                  <a:lnTo>
                    <a:pt x="198376" y="80118"/>
                  </a:lnTo>
                  <a:lnTo>
                    <a:pt x="191850" y="90463"/>
                  </a:lnTo>
                  <a:lnTo>
                    <a:pt x="183994" y="100864"/>
                  </a:lnTo>
                  <a:lnTo>
                    <a:pt x="175251" y="111305"/>
                  </a:lnTo>
                  <a:lnTo>
                    <a:pt x="167084" y="121771"/>
                  </a:lnTo>
                  <a:lnTo>
                    <a:pt x="159303" y="132254"/>
                  </a:lnTo>
                  <a:lnTo>
                    <a:pt x="151778" y="142749"/>
                  </a:lnTo>
                  <a:lnTo>
                    <a:pt x="145593" y="154420"/>
                  </a:lnTo>
                  <a:lnTo>
                    <a:pt x="140301" y="166875"/>
                  </a:lnTo>
                  <a:lnTo>
                    <a:pt x="127269" y="203622"/>
                  </a:lnTo>
                  <a:lnTo>
                    <a:pt x="94686" y="300411"/>
                  </a:lnTo>
                  <a:lnTo>
                    <a:pt x="84140" y="34253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2734575" y="2555776"/>
              <a:ext cx="178800" cy="1"/>
            </a:xfrm>
            <a:custGeom>
              <a:avLst/>
              <a:gdLst/>
              <a:ahLst/>
              <a:cxnLst/>
              <a:rect l="0" t="0" r="0" b="0"/>
              <a:pathLst>
                <a:path w="178800" h="1">
                  <a:moveTo>
                    <a:pt x="0" y="0"/>
                  </a:moveTo>
                  <a:lnTo>
                    <a:pt x="17879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2745093" y="2675928"/>
              <a:ext cx="168282" cy="6060"/>
            </a:xfrm>
            <a:custGeom>
              <a:avLst/>
              <a:gdLst/>
              <a:ahLst/>
              <a:cxnLst/>
              <a:rect l="0" t="0" r="0" b="0"/>
              <a:pathLst>
                <a:path w="168282" h="6060">
                  <a:moveTo>
                    <a:pt x="0" y="6059"/>
                  </a:moveTo>
                  <a:lnTo>
                    <a:pt x="22333" y="6059"/>
                  </a:lnTo>
                  <a:lnTo>
                    <a:pt x="32418" y="4891"/>
                  </a:lnTo>
                  <a:lnTo>
                    <a:pt x="42647" y="2943"/>
                  </a:lnTo>
                  <a:lnTo>
                    <a:pt x="52972" y="476"/>
                  </a:lnTo>
                  <a:lnTo>
                    <a:pt x="63362" y="0"/>
                  </a:lnTo>
                  <a:lnTo>
                    <a:pt x="73794" y="851"/>
                  </a:lnTo>
                  <a:lnTo>
                    <a:pt x="84255" y="2587"/>
                  </a:lnTo>
                  <a:lnTo>
                    <a:pt x="95903" y="3744"/>
                  </a:lnTo>
                  <a:lnTo>
                    <a:pt x="108343" y="4516"/>
                  </a:lnTo>
                  <a:lnTo>
                    <a:pt x="168281" y="605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 name="Group 63"/>
          <p:cNvGrpSpPr/>
          <p:nvPr/>
        </p:nvGrpSpPr>
        <p:grpSpPr>
          <a:xfrm>
            <a:off x="3050103" y="2316199"/>
            <a:ext cx="420705" cy="365789"/>
            <a:chOff x="3050103" y="2316199"/>
            <a:chExt cx="420705" cy="365789"/>
          </a:xfrm>
        </p:grpSpPr>
        <p:sp>
          <p:nvSpPr>
            <p:cNvPr id="62" name="Freeform 61"/>
            <p:cNvSpPr/>
            <p:nvPr/>
          </p:nvSpPr>
          <p:spPr>
            <a:xfrm>
              <a:off x="3134244" y="2316199"/>
              <a:ext cx="294494" cy="250096"/>
            </a:xfrm>
            <a:custGeom>
              <a:avLst/>
              <a:gdLst/>
              <a:ahLst/>
              <a:cxnLst/>
              <a:rect l="0" t="0" r="0" b="0"/>
              <a:pathLst>
                <a:path w="294494" h="250096">
                  <a:moveTo>
                    <a:pt x="0" y="29225"/>
                  </a:moveTo>
                  <a:lnTo>
                    <a:pt x="16750" y="18058"/>
                  </a:lnTo>
                  <a:lnTo>
                    <a:pt x="25190" y="13600"/>
                  </a:lnTo>
                  <a:lnTo>
                    <a:pt x="34323" y="9459"/>
                  </a:lnTo>
                  <a:lnTo>
                    <a:pt x="43917" y="5530"/>
                  </a:lnTo>
                  <a:lnTo>
                    <a:pt x="54988" y="2911"/>
                  </a:lnTo>
                  <a:lnTo>
                    <a:pt x="67043" y="1165"/>
                  </a:lnTo>
                  <a:lnTo>
                    <a:pt x="79754" y="0"/>
                  </a:lnTo>
                  <a:lnTo>
                    <a:pt x="92902" y="393"/>
                  </a:lnTo>
                  <a:lnTo>
                    <a:pt x="106342" y="1823"/>
                  </a:lnTo>
                  <a:lnTo>
                    <a:pt x="119977" y="3946"/>
                  </a:lnTo>
                  <a:lnTo>
                    <a:pt x="133741" y="6529"/>
                  </a:lnTo>
                  <a:lnTo>
                    <a:pt x="161500" y="12516"/>
                  </a:lnTo>
                  <a:lnTo>
                    <a:pt x="174278" y="16917"/>
                  </a:lnTo>
                  <a:lnTo>
                    <a:pt x="186302" y="22188"/>
                  </a:lnTo>
                  <a:lnTo>
                    <a:pt x="197825" y="28040"/>
                  </a:lnTo>
                  <a:lnTo>
                    <a:pt x="207843" y="34278"/>
                  </a:lnTo>
                  <a:lnTo>
                    <a:pt x="216860" y="40774"/>
                  </a:lnTo>
                  <a:lnTo>
                    <a:pt x="225208" y="47442"/>
                  </a:lnTo>
                  <a:lnTo>
                    <a:pt x="231942" y="56562"/>
                  </a:lnTo>
                  <a:lnTo>
                    <a:pt x="237600" y="67316"/>
                  </a:lnTo>
                  <a:lnTo>
                    <a:pt x="242541" y="79160"/>
                  </a:lnTo>
                  <a:lnTo>
                    <a:pt x="244666" y="90562"/>
                  </a:lnTo>
                  <a:lnTo>
                    <a:pt x="244914" y="101669"/>
                  </a:lnTo>
                  <a:lnTo>
                    <a:pt x="243911" y="112580"/>
                  </a:lnTo>
                  <a:lnTo>
                    <a:pt x="242073" y="123359"/>
                  </a:lnTo>
                  <a:lnTo>
                    <a:pt x="239680" y="134052"/>
                  </a:lnTo>
                  <a:lnTo>
                    <a:pt x="236916" y="144686"/>
                  </a:lnTo>
                  <a:lnTo>
                    <a:pt x="232735" y="155281"/>
                  </a:lnTo>
                  <a:lnTo>
                    <a:pt x="227611" y="165850"/>
                  </a:lnTo>
                  <a:lnTo>
                    <a:pt x="221858" y="176402"/>
                  </a:lnTo>
                  <a:lnTo>
                    <a:pt x="213348" y="185774"/>
                  </a:lnTo>
                  <a:lnTo>
                    <a:pt x="203001" y="194360"/>
                  </a:lnTo>
                  <a:lnTo>
                    <a:pt x="191428" y="202420"/>
                  </a:lnTo>
                  <a:lnTo>
                    <a:pt x="180206" y="208963"/>
                  </a:lnTo>
                  <a:lnTo>
                    <a:pt x="169220" y="214493"/>
                  </a:lnTo>
                  <a:lnTo>
                    <a:pt x="158389" y="219348"/>
                  </a:lnTo>
                  <a:lnTo>
                    <a:pt x="147663" y="223754"/>
                  </a:lnTo>
                  <a:lnTo>
                    <a:pt x="137007" y="227860"/>
                  </a:lnTo>
                  <a:lnTo>
                    <a:pt x="126396" y="231765"/>
                  </a:lnTo>
                  <a:lnTo>
                    <a:pt x="115817" y="233201"/>
                  </a:lnTo>
                  <a:lnTo>
                    <a:pt x="105258" y="232989"/>
                  </a:lnTo>
                  <a:lnTo>
                    <a:pt x="94713" y="231679"/>
                  </a:lnTo>
                  <a:lnTo>
                    <a:pt x="90020" y="228468"/>
                  </a:lnTo>
                  <a:lnTo>
                    <a:pt x="89229" y="223991"/>
                  </a:lnTo>
                  <a:lnTo>
                    <a:pt x="91039" y="218669"/>
                  </a:lnTo>
                  <a:lnTo>
                    <a:pt x="95751" y="213952"/>
                  </a:lnTo>
                  <a:lnTo>
                    <a:pt x="102399" y="209639"/>
                  </a:lnTo>
                  <a:lnTo>
                    <a:pt x="110336" y="205595"/>
                  </a:lnTo>
                  <a:lnTo>
                    <a:pt x="120302" y="202899"/>
                  </a:lnTo>
                  <a:lnTo>
                    <a:pt x="131621" y="201101"/>
                  </a:lnTo>
                  <a:lnTo>
                    <a:pt x="143841" y="199903"/>
                  </a:lnTo>
                  <a:lnTo>
                    <a:pt x="156662" y="199104"/>
                  </a:lnTo>
                  <a:lnTo>
                    <a:pt x="183374" y="198217"/>
                  </a:lnTo>
                  <a:lnTo>
                    <a:pt x="194703" y="200317"/>
                  </a:lnTo>
                  <a:lnTo>
                    <a:pt x="204594" y="204055"/>
                  </a:lnTo>
                  <a:lnTo>
                    <a:pt x="213525" y="208884"/>
                  </a:lnTo>
                  <a:lnTo>
                    <a:pt x="222985" y="214440"/>
                  </a:lnTo>
                  <a:lnTo>
                    <a:pt x="242845" y="226847"/>
                  </a:lnTo>
                  <a:lnTo>
                    <a:pt x="253049" y="232259"/>
                  </a:lnTo>
                  <a:lnTo>
                    <a:pt x="263357" y="237036"/>
                  </a:lnTo>
                  <a:lnTo>
                    <a:pt x="294493" y="25009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3050103" y="2650434"/>
              <a:ext cx="420705" cy="31554"/>
            </a:xfrm>
            <a:custGeom>
              <a:avLst/>
              <a:gdLst/>
              <a:ahLst/>
              <a:cxnLst/>
              <a:rect l="0" t="0" r="0" b="0"/>
              <a:pathLst>
                <a:path w="420705" h="31554">
                  <a:moveTo>
                    <a:pt x="0" y="0"/>
                  </a:moveTo>
                  <a:lnTo>
                    <a:pt x="67612" y="0"/>
                  </a:lnTo>
                  <a:lnTo>
                    <a:pt x="81302" y="1169"/>
                  </a:lnTo>
                  <a:lnTo>
                    <a:pt x="95103" y="3117"/>
                  </a:lnTo>
                  <a:lnTo>
                    <a:pt x="108978" y="5584"/>
                  </a:lnTo>
                  <a:lnTo>
                    <a:pt x="125240" y="7228"/>
                  </a:lnTo>
                  <a:lnTo>
                    <a:pt x="143093" y="8325"/>
                  </a:lnTo>
                  <a:lnTo>
                    <a:pt x="181628" y="9543"/>
                  </a:lnTo>
                  <a:lnTo>
                    <a:pt x="284348" y="10390"/>
                  </a:lnTo>
                  <a:lnTo>
                    <a:pt x="304090" y="11601"/>
                  </a:lnTo>
                  <a:lnTo>
                    <a:pt x="323094" y="13577"/>
                  </a:lnTo>
                  <a:lnTo>
                    <a:pt x="341608" y="16063"/>
                  </a:lnTo>
                  <a:lnTo>
                    <a:pt x="358624" y="18889"/>
                  </a:lnTo>
                  <a:lnTo>
                    <a:pt x="374643" y="21942"/>
                  </a:lnTo>
                  <a:lnTo>
                    <a:pt x="420704" y="3155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9" name="Group 68"/>
          <p:cNvGrpSpPr/>
          <p:nvPr/>
        </p:nvGrpSpPr>
        <p:grpSpPr>
          <a:xfrm>
            <a:off x="3102691" y="2660952"/>
            <a:ext cx="694163" cy="389152"/>
            <a:chOff x="3102691" y="2660952"/>
            <a:chExt cx="694163" cy="389152"/>
          </a:xfrm>
        </p:grpSpPr>
        <p:sp>
          <p:nvSpPr>
            <p:cNvPr id="65" name="Freeform 64"/>
            <p:cNvSpPr/>
            <p:nvPr/>
          </p:nvSpPr>
          <p:spPr>
            <a:xfrm>
              <a:off x="3102691" y="2800009"/>
              <a:ext cx="213471" cy="250095"/>
            </a:xfrm>
            <a:custGeom>
              <a:avLst/>
              <a:gdLst/>
              <a:ahLst/>
              <a:cxnLst/>
              <a:rect l="0" t="0" r="0" b="0"/>
              <a:pathLst>
                <a:path w="213471" h="250095">
                  <a:moveTo>
                    <a:pt x="0" y="29225"/>
                  </a:moveTo>
                  <a:lnTo>
                    <a:pt x="11167" y="18058"/>
                  </a:lnTo>
                  <a:lnTo>
                    <a:pt x="17962" y="13600"/>
                  </a:lnTo>
                  <a:lnTo>
                    <a:pt x="25998" y="9459"/>
                  </a:lnTo>
                  <a:lnTo>
                    <a:pt x="34861" y="5530"/>
                  </a:lnTo>
                  <a:lnTo>
                    <a:pt x="46613" y="2910"/>
                  </a:lnTo>
                  <a:lnTo>
                    <a:pt x="60291" y="1164"/>
                  </a:lnTo>
                  <a:lnTo>
                    <a:pt x="75253" y="0"/>
                  </a:lnTo>
                  <a:lnTo>
                    <a:pt x="89902" y="392"/>
                  </a:lnTo>
                  <a:lnTo>
                    <a:pt x="104342" y="1823"/>
                  </a:lnTo>
                  <a:lnTo>
                    <a:pt x="118643" y="3945"/>
                  </a:lnTo>
                  <a:lnTo>
                    <a:pt x="131684" y="6528"/>
                  </a:lnTo>
                  <a:lnTo>
                    <a:pt x="143883" y="9419"/>
                  </a:lnTo>
                  <a:lnTo>
                    <a:pt x="155522" y="12515"/>
                  </a:lnTo>
                  <a:lnTo>
                    <a:pt x="163281" y="19253"/>
                  </a:lnTo>
                  <a:lnTo>
                    <a:pt x="168453" y="28420"/>
                  </a:lnTo>
                  <a:lnTo>
                    <a:pt x="171902" y="39206"/>
                  </a:lnTo>
                  <a:lnTo>
                    <a:pt x="171864" y="48734"/>
                  </a:lnTo>
                  <a:lnTo>
                    <a:pt x="169501" y="57423"/>
                  </a:lnTo>
                  <a:lnTo>
                    <a:pt x="165589" y="65553"/>
                  </a:lnTo>
                  <a:lnTo>
                    <a:pt x="159475" y="72141"/>
                  </a:lnTo>
                  <a:lnTo>
                    <a:pt x="151893" y="77702"/>
                  </a:lnTo>
                  <a:lnTo>
                    <a:pt x="143332" y="82578"/>
                  </a:lnTo>
                  <a:lnTo>
                    <a:pt x="132951" y="85829"/>
                  </a:lnTo>
                  <a:lnTo>
                    <a:pt x="121355" y="87996"/>
                  </a:lnTo>
                  <a:lnTo>
                    <a:pt x="108950" y="89441"/>
                  </a:lnTo>
                  <a:lnTo>
                    <a:pt x="105355" y="90404"/>
                  </a:lnTo>
                  <a:lnTo>
                    <a:pt x="107633" y="91046"/>
                  </a:lnTo>
                  <a:lnTo>
                    <a:pt x="113826" y="91474"/>
                  </a:lnTo>
                  <a:lnTo>
                    <a:pt x="121460" y="92928"/>
                  </a:lnTo>
                  <a:lnTo>
                    <a:pt x="130056" y="95066"/>
                  </a:lnTo>
                  <a:lnTo>
                    <a:pt x="139292" y="97660"/>
                  </a:lnTo>
                  <a:lnTo>
                    <a:pt x="158903" y="103658"/>
                  </a:lnTo>
                  <a:lnTo>
                    <a:pt x="169041" y="106894"/>
                  </a:lnTo>
                  <a:lnTo>
                    <a:pt x="178137" y="111388"/>
                  </a:lnTo>
                  <a:lnTo>
                    <a:pt x="186538" y="116722"/>
                  </a:lnTo>
                  <a:lnTo>
                    <a:pt x="194476" y="122615"/>
                  </a:lnTo>
                  <a:lnTo>
                    <a:pt x="200937" y="130049"/>
                  </a:lnTo>
                  <a:lnTo>
                    <a:pt x="206412" y="138511"/>
                  </a:lnTo>
                  <a:lnTo>
                    <a:pt x="211231" y="147658"/>
                  </a:lnTo>
                  <a:lnTo>
                    <a:pt x="213275" y="157263"/>
                  </a:lnTo>
                  <a:lnTo>
                    <a:pt x="213470" y="167171"/>
                  </a:lnTo>
                  <a:lnTo>
                    <a:pt x="212431" y="177283"/>
                  </a:lnTo>
                  <a:lnTo>
                    <a:pt x="208232" y="186361"/>
                  </a:lnTo>
                  <a:lnTo>
                    <a:pt x="201927" y="194751"/>
                  </a:lnTo>
                  <a:lnTo>
                    <a:pt x="194218" y="202681"/>
                  </a:lnTo>
                  <a:lnTo>
                    <a:pt x="184404" y="210305"/>
                  </a:lnTo>
                  <a:lnTo>
                    <a:pt x="173186" y="217725"/>
                  </a:lnTo>
                  <a:lnTo>
                    <a:pt x="161034" y="225009"/>
                  </a:lnTo>
                  <a:lnTo>
                    <a:pt x="148258" y="229865"/>
                  </a:lnTo>
                  <a:lnTo>
                    <a:pt x="135066" y="233102"/>
                  </a:lnTo>
                  <a:lnTo>
                    <a:pt x="121597" y="235260"/>
                  </a:lnTo>
                  <a:lnTo>
                    <a:pt x="109111" y="237868"/>
                  </a:lnTo>
                  <a:lnTo>
                    <a:pt x="97282" y="240774"/>
                  </a:lnTo>
                  <a:lnTo>
                    <a:pt x="52588" y="25009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3407702" y="2976480"/>
              <a:ext cx="10518" cy="42071"/>
            </a:xfrm>
            <a:custGeom>
              <a:avLst/>
              <a:gdLst/>
              <a:ahLst/>
              <a:cxnLst/>
              <a:rect l="0" t="0" r="0" b="0"/>
              <a:pathLst>
                <a:path w="10518" h="42071">
                  <a:moveTo>
                    <a:pt x="10517" y="0"/>
                  </a:moveTo>
                  <a:lnTo>
                    <a:pt x="10517" y="12465"/>
                  </a:lnTo>
                  <a:lnTo>
                    <a:pt x="0" y="420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3512877" y="2740538"/>
              <a:ext cx="202027" cy="264081"/>
            </a:xfrm>
            <a:custGeom>
              <a:avLst/>
              <a:gdLst/>
              <a:ahLst/>
              <a:cxnLst/>
              <a:rect l="0" t="0" r="0" b="0"/>
              <a:pathLst>
                <a:path w="202027" h="264081">
                  <a:moveTo>
                    <a:pt x="157764" y="4555"/>
                  </a:moveTo>
                  <a:lnTo>
                    <a:pt x="135430" y="10138"/>
                  </a:lnTo>
                  <a:lnTo>
                    <a:pt x="125346" y="10614"/>
                  </a:lnTo>
                  <a:lnTo>
                    <a:pt x="115117" y="9763"/>
                  </a:lnTo>
                  <a:lnTo>
                    <a:pt x="104792" y="8027"/>
                  </a:lnTo>
                  <a:lnTo>
                    <a:pt x="93234" y="5701"/>
                  </a:lnTo>
                  <a:lnTo>
                    <a:pt x="67926" y="0"/>
                  </a:lnTo>
                  <a:lnTo>
                    <a:pt x="58139" y="1518"/>
                  </a:lnTo>
                  <a:lnTo>
                    <a:pt x="50446" y="6036"/>
                  </a:lnTo>
                  <a:lnTo>
                    <a:pt x="44148" y="12554"/>
                  </a:lnTo>
                  <a:lnTo>
                    <a:pt x="39950" y="21574"/>
                  </a:lnTo>
                  <a:lnTo>
                    <a:pt x="37151" y="32262"/>
                  </a:lnTo>
                  <a:lnTo>
                    <a:pt x="35285" y="44061"/>
                  </a:lnTo>
                  <a:lnTo>
                    <a:pt x="32872" y="55433"/>
                  </a:lnTo>
                  <a:lnTo>
                    <a:pt x="30095" y="66521"/>
                  </a:lnTo>
                  <a:lnTo>
                    <a:pt x="27075" y="77418"/>
                  </a:lnTo>
                  <a:lnTo>
                    <a:pt x="20604" y="98875"/>
                  </a:lnTo>
                  <a:lnTo>
                    <a:pt x="17242" y="109506"/>
                  </a:lnTo>
                  <a:lnTo>
                    <a:pt x="19675" y="116592"/>
                  </a:lnTo>
                  <a:lnTo>
                    <a:pt x="25972" y="121317"/>
                  </a:lnTo>
                  <a:lnTo>
                    <a:pt x="34844" y="124466"/>
                  </a:lnTo>
                  <a:lnTo>
                    <a:pt x="44264" y="125398"/>
                  </a:lnTo>
                  <a:lnTo>
                    <a:pt x="54051" y="124850"/>
                  </a:lnTo>
                  <a:lnTo>
                    <a:pt x="64081" y="123316"/>
                  </a:lnTo>
                  <a:lnTo>
                    <a:pt x="75442" y="122293"/>
                  </a:lnTo>
                  <a:lnTo>
                    <a:pt x="87691" y="121612"/>
                  </a:lnTo>
                  <a:lnTo>
                    <a:pt x="100531" y="121157"/>
                  </a:lnTo>
                  <a:lnTo>
                    <a:pt x="113766" y="122023"/>
                  </a:lnTo>
                  <a:lnTo>
                    <a:pt x="127263" y="123768"/>
                  </a:lnTo>
                  <a:lnTo>
                    <a:pt x="140936" y="126101"/>
                  </a:lnTo>
                  <a:lnTo>
                    <a:pt x="153557" y="129993"/>
                  </a:lnTo>
                  <a:lnTo>
                    <a:pt x="165477" y="134925"/>
                  </a:lnTo>
                  <a:lnTo>
                    <a:pt x="176930" y="140551"/>
                  </a:lnTo>
                  <a:lnTo>
                    <a:pt x="185733" y="147807"/>
                  </a:lnTo>
                  <a:lnTo>
                    <a:pt x="192771" y="156150"/>
                  </a:lnTo>
                  <a:lnTo>
                    <a:pt x="198631" y="165218"/>
                  </a:lnTo>
                  <a:lnTo>
                    <a:pt x="201370" y="175938"/>
                  </a:lnTo>
                  <a:lnTo>
                    <a:pt x="202026" y="187759"/>
                  </a:lnTo>
                  <a:lnTo>
                    <a:pt x="201296" y="200314"/>
                  </a:lnTo>
                  <a:lnTo>
                    <a:pt x="198472" y="212190"/>
                  </a:lnTo>
                  <a:lnTo>
                    <a:pt x="194251" y="223613"/>
                  </a:lnTo>
                  <a:lnTo>
                    <a:pt x="189101" y="234734"/>
                  </a:lnTo>
                  <a:lnTo>
                    <a:pt x="182161" y="243317"/>
                  </a:lnTo>
                  <a:lnTo>
                    <a:pt x="174029" y="250208"/>
                  </a:lnTo>
                  <a:lnTo>
                    <a:pt x="165101" y="255970"/>
                  </a:lnTo>
                  <a:lnTo>
                    <a:pt x="154475" y="259812"/>
                  </a:lnTo>
                  <a:lnTo>
                    <a:pt x="142717" y="262372"/>
                  </a:lnTo>
                  <a:lnTo>
                    <a:pt x="130204" y="264080"/>
                  </a:lnTo>
                  <a:lnTo>
                    <a:pt x="116018" y="264049"/>
                  </a:lnTo>
                  <a:lnTo>
                    <a:pt x="100718" y="262861"/>
                  </a:lnTo>
                  <a:lnTo>
                    <a:pt x="84675" y="260899"/>
                  </a:lnTo>
                  <a:lnTo>
                    <a:pt x="69305" y="258423"/>
                  </a:lnTo>
                  <a:lnTo>
                    <a:pt x="54383" y="255604"/>
                  </a:lnTo>
                  <a:lnTo>
                    <a:pt x="0" y="23594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3407702" y="2660952"/>
              <a:ext cx="389152" cy="10519"/>
            </a:xfrm>
            <a:custGeom>
              <a:avLst/>
              <a:gdLst/>
              <a:ahLst/>
              <a:cxnLst/>
              <a:rect l="0" t="0" r="0" b="0"/>
              <a:pathLst>
                <a:path w="389152" h="10519">
                  <a:moveTo>
                    <a:pt x="0" y="0"/>
                  </a:moveTo>
                  <a:lnTo>
                    <a:pt x="16750" y="5583"/>
                  </a:lnTo>
                  <a:lnTo>
                    <a:pt x="27527" y="6060"/>
                  </a:lnTo>
                  <a:lnTo>
                    <a:pt x="40555" y="5208"/>
                  </a:lnTo>
                  <a:lnTo>
                    <a:pt x="55083" y="3472"/>
                  </a:lnTo>
                  <a:lnTo>
                    <a:pt x="69443" y="2315"/>
                  </a:lnTo>
                  <a:lnTo>
                    <a:pt x="83691" y="1543"/>
                  </a:lnTo>
                  <a:lnTo>
                    <a:pt x="111987" y="686"/>
                  </a:lnTo>
                  <a:lnTo>
                    <a:pt x="187862" y="90"/>
                  </a:lnTo>
                  <a:lnTo>
                    <a:pt x="291166" y="8"/>
                  </a:lnTo>
                  <a:lnTo>
                    <a:pt x="306298" y="1174"/>
                  </a:lnTo>
                  <a:lnTo>
                    <a:pt x="319892" y="3120"/>
                  </a:lnTo>
                  <a:lnTo>
                    <a:pt x="389151"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 name="Group 71"/>
          <p:cNvGrpSpPr/>
          <p:nvPr/>
        </p:nvGrpSpPr>
        <p:grpSpPr>
          <a:xfrm>
            <a:off x="2334906" y="2450600"/>
            <a:ext cx="1072797" cy="515363"/>
            <a:chOff x="2334906" y="2450600"/>
            <a:chExt cx="1072797" cy="515363"/>
          </a:xfrm>
        </p:grpSpPr>
        <p:sp>
          <p:nvSpPr>
            <p:cNvPr id="70" name="Freeform 69"/>
            <p:cNvSpPr/>
            <p:nvPr/>
          </p:nvSpPr>
          <p:spPr>
            <a:xfrm>
              <a:off x="2334906" y="2450600"/>
              <a:ext cx="1072797" cy="515363"/>
            </a:xfrm>
            <a:custGeom>
              <a:avLst/>
              <a:gdLst/>
              <a:ahLst/>
              <a:cxnLst/>
              <a:rect l="0" t="0" r="0" b="0"/>
              <a:pathLst>
                <a:path w="1072797" h="515363">
                  <a:moveTo>
                    <a:pt x="0" y="0"/>
                  </a:moveTo>
                  <a:lnTo>
                    <a:pt x="16751" y="5583"/>
                  </a:lnTo>
                  <a:lnTo>
                    <a:pt x="40556" y="8325"/>
                  </a:lnTo>
                  <a:lnTo>
                    <a:pt x="69444" y="11880"/>
                  </a:lnTo>
                  <a:lnTo>
                    <a:pt x="97865" y="21251"/>
                  </a:lnTo>
                  <a:lnTo>
                    <a:pt x="126079" y="30091"/>
                  </a:lnTo>
                  <a:lnTo>
                    <a:pt x="154199" y="39083"/>
                  </a:lnTo>
                  <a:lnTo>
                    <a:pt x="195143" y="56118"/>
                  </a:lnTo>
                  <a:lnTo>
                    <a:pt x="218785" y="65064"/>
                  </a:lnTo>
                  <a:lnTo>
                    <a:pt x="244095" y="76052"/>
                  </a:lnTo>
                  <a:lnTo>
                    <a:pt x="269757" y="87557"/>
                  </a:lnTo>
                  <a:lnTo>
                    <a:pt x="292848" y="96566"/>
                  </a:lnTo>
                  <a:lnTo>
                    <a:pt x="317914" y="107582"/>
                  </a:lnTo>
                  <a:lnTo>
                    <a:pt x="343467" y="119100"/>
                  </a:lnTo>
                  <a:lnTo>
                    <a:pt x="460359" y="165250"/>
                  </a:lnTo>
                  <a:lnTo>
                    <a:pt x="488579" y="175894"/>
                  </a:lnTo>
                  <a:lnTo>
                    <a:pt x="511639" y="185688"/>
                  </a:lnTo>
                  <a:lnTo>
                    <a:pt x="529679" y="197832"/>
                  </a:lnTo>
                  <a:lnTo>
                    <a:pt x="558559" y="212226"/>
                  </a:lnTo>
                  <a:lnTo>
                    <a:pt x="585201" y="226377"/>
                  </a:lnTo>
                  <a:lnTo>
                    <a:pt x="600486" y="235059"/>
                  </a:lnTo>
                  <a:lnTo>
                    <a:pt x="633051" y="250938"/>
                  </a:lnTo>
                  <a:lnTo>
                    <a:pt x="663496" y="265786"/>
                  </a:lnTo>
                  <a:lnTo>
                    <a:pt x="684818" y="280176"/>
                  </a:lnTo>
                  <a:lnTo>
                    <a:pt x="697281" y="288454"/>
                  </a:lnTo>
                  <a:lnTo>
                    <a:pt x="726712" y="307001"/>
                  </a:lnTo>
                  <a:lnTo>
                    <a:pt x="827780" y="368291"/>
                  </a:lnTo>
                  <a:lnTo>
                    <a:pt x="844009" y="378750"/>
                  </a:lnTo>
                  <a:lnTo>
                    <a:pt x="859503" y="389229"/>
                  </a:lnTo>
                  <a:lnTo>
                    <a:pt x="874507" y="399720"/>
                  </a:lnTo>
                  <a:lnTo>
                    <a:pt x="889183" y="409052"/>
                  </a:lnTo>
                  <a:lnTo>
                    <a:pt x="903642" y="417610"/>
                  </a:lnTo>
                  <a:lnTo>
                    <a:pt x="932174" y="433353"/>
                  </a:lnTo>
                  <a:lnTo>
                    <a:pt x="960436" y="448140"/>
                  </a:lnTo>
                  <a:lnTo>
                    <a:pt x="982346" y="462503"/>
                  </a:lnTo>
                  <a:lnTo>
                    <a:pt x="1001043" y="475508"/>
                  </a:lnTo>
                  <a:lnTo>
                    <a:pt x="1031279" y="489400"/>
                  </a:lnTo>
                  <a:lnTo>
                    <a:pt x="1041612" y="493380"/>
                  </a:lnTo>
                  <a:lnTo>
                    <a:pt x="1072796" y="5153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2355942" y="2513706"/>
              <a:ext cx="925549" cy="410187"/>
            </a:xfrm>
            <a:custGeom>
              <a:avLst/>
              <a:gdLst/>
              <a:ahLst/>
              <a:cxnLst/>
              <a:rect l="0" t="0" r="0" b="0"/>
              <a:pathLst>
                <a:path w="925549" h="410187">
                  <a:moveTo>
                    <a:pt x="0" y="410186"/>
                  </a:moveTo>
                  <a:lnTo>
                    <a:pt x="25190" y="400621"/>
                  </a:lnTo>
                  <a:lnTo>
                    <a:pt x="43917" y="389964"/>
                  </a:lnTo>
                  <a:lnTo>
                    <a:pt x="63926" y="380553"/>
                  </a:lnTo>
                  <a:lnTo>
                    <a:pt x="85674" y="371306"/>
                  </a:lnTo>
                  <a:lnTo>
                    <a:pt x="110921" y="359405"/>
                  </a:lnTo>
                  <a:lnTo>
                    <a:pt x="123029" y="352960"/>
                  </a:lnTo>
                  <a:lnTo>
                    <a:pt x="134607" y="346326"/>
                  </a:lnTo>
                  <a:lnTo>
                    <a:pt x="145832" y="339565"/>
                  </a:lnTo>
                  <a:lnTo>
                    <a:pt x="155652" y="332721"/>
                  </a:lnTo>
                  <a:lnTo>
                    <a:pt x="164536" y="325822"/>
                  </a:lnTo>
                  <a:lnTo>
                    <a:pt x="172796" y="318884"/>
                  </a:lnTo>
                  <a:lnTo>
                    <a:pt x="184146" y="311922"/>
                  </a:lnTo>
                  <a:lnTo>
                    <a:pt x="197556" y="304944"/>
                  </a:lnTo>
                  <a:lnTo>
                    <a:pt x="212339" y="297954"/>
                  </a:lnTo>
                  <a:lnTo>
                    <a:pt x="244346" y="283955"/>
                  </a:lnTo>
                  <a:lnTo>
                    <a:pt x="261061" y="276950"/>
                  </a:lnTo>
                  <a:lnTo>
                    <a:pt x="276879" y="268774"/>
                  </a:lnTo>
                  <a:lnTo>
                    <a:pt x="292099" y="259817"/>
                  </a:lnTo>
                  <a:lnTo>
                    <a:pt x="306921" y="250340"/>
                  </a:lnTo>
                  <a:lnTo>
                    <a:pt x="320307" y="242854"/>
                  </a:lnTo>
                  <a:lnTo>
                    <a:pt x="344530" y="231419"/>
                  </a:lnTo>
                  <a:lnTo>
                    <a:pt x="373215" y="219325"/>
                  </a:lnTo>
                  <a:lnTo>
                    <a:pt x="389044" y="212828"/>
                  </a:lnTo>
                  <a:lnTo>
                    <a:pt x="403103" y="206159"/>
                  </a:lnTo>
                  <a:lnTo>
                    <a:pt x="415982" y="199377"/>
                  </a:lnTo>
                  <a:lnTo>
                    <a:pt x="428073" y="192517"/>
                  </a:lnTo>
                  <a:lnTo>
                    <a:pt x="441977" y="185607"/>
                  </a:lnTo>
                  <a:lnTo>
                    <a:pt x="457090" y="178663"/>
                  </a:lnTo>
                  <a:lnTo>
                    <a:pt x="473008" y="171697"/>
                  </a:lnTo>
                  <a:lnTo>
                    <a:pt x="487126" y="164715"/>
                  </a:lnTo>
                  <a:lnTo>
                    <a:pt x="500044" y="157723"/>
                  </a:lnTo>
                  <a:lnTo>
                    <a:pt x="512162" y="150725"/>
                  </a:lnTo>
                  <a:lnTo>
                    <a:pt x="526083" y="143722"/>
                  </a:lnTo>
                  <a:lnTo>
                    <a:pt x="541207" y="136716"/>
                  </a:lnTo>
                  <a:lnTo>
                    <a:pt x="573594" y="122699"/>
                  </a:lnTo>
                  <a:lnTo>
                    <a:pt x="607465" y="108679"/>
                  </a:lnTo>
                  <a:lnTo>
                    <a:pt x="635763" y="97773"/>
                  </a:lnTo>
                  <a:lnTo>
                    <a:pt x="662363" y="87862"/>
                  </a:lnTo>
                  <a:lnTo>
                    <a:pt x="693663" y="75666"/>
                  </a:lnTo>
                  <a:lnTo>
                    <a:pt x="710189" y="70311"/>
                  </a:lnTo>
                  <a:lnTo>
                    <a:pt x="727050" y="65572"/>
                  </a:lnTo>
                  <a:lnTo>
                    <a:pt x="744134" y="61244"/>
                  </a:lnTo>
                  <a:lnTo>
                    <a:pt x="761367" y="56021"/>
                  </a:lnTo>
                  <a:lnTo>
                    <a:pt x="778698" y="50202"/>
                  </a:lnTo>
                  <a:lnTo>
                    <a:pt x="837331" y="29653"/>
                  </a:lnTo>
                  <a:lnTo>
                    <a:pt x="925548"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 name="Group 77"/>
          <p:cNvGrpSpPr/>
          <p:nvPr/>
        </p:nvGrpSpPr>
        <p:grpSpPr>
          <a:xfrm>
            <a:off x="2482153" y="3207867"/>
            <a:ext cx="694162" cy="336564"/>
            <a:chOff x="2482153" y="3207867"/>
            <a:chExt cx="694162" cy="336564"/>
          </a:xfrm>
        </p:grpSpPr>
        <p:sp>
          <p:nvSpPr>
            <p:cNvPr id="73" name="Freeform 72"/>
            <p:cNvSpPr/>
            <p:nvPr/>
          </p:nvSpPr>
          <p:spPr>
            <a:xfrm>
              <a:off x="2482153" y="3228902"/>
              <a:ext cx="63106" cy="273459"/>
            </a:xfrm>
            <a:custGeom>
              <a:avLst/>
              <a:gdLst/>
              <a:ahLst/>
              <a:cxnLst/>
              <a:rect l="0" t="0" r="0" b="0"/>
              <a:pathLst>
                <a:path w="63106" h="273459">
                  <a:moveTo>
                    <a:pt x="0" y="0"/>
                  </a:moveTo>
                  <a:lnTo>
                    <a:pt x="16750" y="11167"/>
                  </a:lnTo>
                  <a:lnTo>
                    <a:pt x="21684" y="20299"/>
                  </a:lnTo>
                  <a:lnTo>
                    <a:pt x="24974" y="32231"/>
                  </a:lnTo>
                  <a:lnTo>
                    <a:pt x="27167" y="46029"/>
                  </a:lnTo>
                  <a:lnTo>
                    <a:pt x="29797" y="58733"/>
                  </a:lnTo>
                  <a:lnTo>
                    <a:pt x="32720" y="70708"/>
                  </a:lnTo>
                  <a:lnTo>
                    <a:pt x="35836" y="82197"/>
                  </a:lnTo>
                  <a:lnTo>
                    <a:pt x="37914" y="95700"/>
                  </a:lnTo>
                  <a:lnTo>
                    <a:pt x="39300" y="110545"/>
                  </a:lnTo>
                  <a:lnTo>
                    <a:pt x="40223" y="126285"/>
                  </a:lnTo>
                  <a:lnTo>
                    <a:pt x="42008" y="141452"/>
                  </a:lnTo>
                  <a:lnTo>
                    <a:pt x="44366" y="156239"/>
                  </a:lnTo>
                  <a:lnTo>
                    <a:pt x="47106" y="170771"/>
                  </a:lnTo>
                  <a:lnTo>
                    <a:pt x="50102" y="183964"/>
                  </a:lnTo>
                  <a:lnTo>
                    <a:pt x="53268" y="196266"/>
                  </a:lnTo>
                  <a:lnTo>
                    <a:pt x="56547" y="207973"/>
                  </a:lnTo>
                  <a:lnTo>
                    <a:pt x="58733" y="220452"/>
                  </a:lnTo>
                  <a:lnTo>
                    <a:pt x="60191" y="233446"/>
                  </a:lnTo>
                  <a:lnTo>
                    <a:pt x="63105" y="2734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2650434" y="3218385"/>
              <a:ext cx="178801" cy="147247"/>
            </a:xfrm>
            <a:custGeom>
              <a:avLst/>
              <a:gdLst/>
              <a:ahLst/>
              <a:cxnLst/>
              <a:rect l="0" t="0" r="0" b="0"/>
              <a:pathLst>
                <a:path w="178801" h="147247">
                  <a:moveTo>
                    <a:pt x="0" y="0"/>
                  </a:moveTo>
                  <a:lnTo>
                    <a:pt x="16751" y="16750"/>
                  </a:lnTo>
                  <a:lnTo>
                    <a:pt x="20516" y="25190"/>
                  </a:lnTo>
                  <a:lnTo>
                    <a:pt x="21858" y="34323"/>
                  </a:lnTo>
                  <a:lnTo>
                    <a:pt x="21584" y="43917"/>
                  </a:lnTo>
                  <a:lnTo>
                    <a:pt x="20232" y="53819"/>
                  </a:lnTo>
                  <a:lnTo>
                    <a:pt x="18163" y="63926"/>
                  </a:lnTo>
                  <a:lnTo>
                    <a:pt x="15615" y="74170"/>
                  </a:lnTo>
                  <a:lnTo>
                    <a:pt x="12747" y="84505"/>
                  </a:lnTo>
                  <a:lnTo>
                    <a:pt x="6445" y="105338"/>
                  </a:lnTo>
                  <a:lnTo>
                    <a:pt x="6634" y="109958"/>
                  </a:lnTo>
                  <a:lnTo>
                    <a:pt x="9097" y="110701"/>
                  </a:lnTo>
                  <a:lnTo>
                    <a:pt x="13077" y="108859"/>
                  </a:lnTo>
                  <a:lnTo>
                    <a:pt x="20404" y="107632"/>
                  </a:lnTo>
                  <a:lnTo>
                    <a:pt x="29964" y="106813"/>
                  </a:lnTo>
                  <a:lnTo>
                    <a:pt x="41011" y="106267"/>
                  </a:lnTo>
                  <a:lnTo>
                    <a:pt x="51882" y="108241"/>
                  </a:lnTo>
                  <a:lnTo>
                    <a:pt x="62635" y="111893"/>
                  </a:lnTo>
                  <a:lnTo>
                    <a:pt x="73310" y="116666"/>
                  </a:lnTo>
                  <a:lnTo>
                    <a:pt x="83932" y="121016"/>
                  </a:lnTo>
                  <a:lnTo>
                    <a:pt x="94519" y="125085"/>
                  </a:lnTo>
                  <a:lnTo>
                    <a:pt x="115632" y="132722"/>
                  </a:lnTo>
                  <a:lnTo>
                    <a:pt x="126170" y="136395"/>
                  </a:lnTo>
                  <a:lnTo>
                    <a:pt x="178800" y="1472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2792097" y="3207867"/>
              <a:ext cx="68690" cy="336564"/>
            </a:xfrm>
            <a:custGeom>
              <a:avLst/>
              <a:gdLst/>
              <a:ahLst/>
              <a:cxnLst/>
              <a:rect l="0" t="0" r="0" b="0"/>
              <a:pathLst>
                <a:path w="68690" h="336564">
                  <a:moveTo>
                    <a:pt x="5584" y="0"/>
                  </a:moveTo>
                  <a:lnTo>
                    <a:pt x="0" y="16750"/>
                  </a:lnTo>
                  <a:lnTo>
                    <a:pt x="3030" y="24022"/>
                  </a:lnTo>
                  <a:lnTo>
                    <a:pt x="9725" y="31206"/>
                  </a:lnTo>
                  <a:lnTo>
                    <a:pt x="18862" y="38334"/>
                  </a:lnTo>
                  <a:lnTo>
                    <a:pt x="24953" y="48928"/>
                  </a:lnTo>
                  <a:lnTo>
                    <a:pt x="29014" y="61834"/>
                  </a:lnTo>
                  <a:lnTo>
                    <a:pt x="31722" y="76282"/>
                  </a:lnTo>
                  <a:lnTo>
                    <a:pt x="32358" y="90588"/>
                  </a:lnTo>
                  <a:lnTo>
                    <a:pt x="31613" y="104799"/>
                  </a:lnTo>
                  <a:lnTo>
                    <a:pt x="29949" y="118948"/>
                  </a:lnTo>
                  <a:lnTo>
                    <a:pt x="30007" y="133055"/>
                  </a:lnTo>
                  <a:lnTo>
                    <a:pt x="31215" y="147135"/>
                  </a:lnTo>
                  <a:lnTo>
                    <a:pt x="33189" y="161195"/>
                  </a:lnTo>
                  <a:lnTo>
                    <a:pt x="34505" y="175244"/>
                  </a:lnTo>
                  <a:lnTo>
                    <a:pt x="35382" y="189284"/>
                  </a:lnTo>
                  <a:lnTo>
                    <a:pt x="35967" y="203318"/>
                  </a:lnTo>
                  <a:lnTo>
                    <a:pt x="37525" y="216180"/>
                  </a:lnTo>
                  <a:lnTo>
                    <a:pt x="39733" y="228261"/>
                  </a:lnTo>
                  <a:lnTo>
                    <a:pt x="42373" y="239821"/>
                  </a:lnTo>
                  <a:lnTo>
                    <a:pt x="45302" y="251033"/>
                  </a:lnTo>
                  <a:lnTo>
                    <a:pt x="48423" y="262014"/>
                  </a:lnTo>
                  <a:lnTo>
                    <a:pt x="55008" y="283564"/>
                  </a:lnTo>
                  <a:lnTo>
                    <a:pt x="58400" y="294218"/>
                  </a:lnTo>
                  <a:lnTo>
                    <a:pt x="68689" y="336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3008033" y="3325023"/>
              <a:ext cx="157765" cy="19574"/>
            </a:xfrm>
            <a:custGeom>
              <a:avLst/>
              <a:gdLst/>
              <a:ahLst/>
              <a:cxnLst/>
              <a:rect l="0" t="0" r="0" b="0"/>
              <a:pathLst>
                <a:path w="157765" h="19574">
                  <a:moveTo>
                    <a:pt x="0" y="9055"/>
                  </a:moveTo>
                  <a:lnTo>
                    <a:pt x="16750" y="3472"/>
                  </a:lnTo>
                  <a:lnTo>
                    <a:pt x="26359" y="1827"/>
                  </a:lnTo>
                  <a:lnTo>
                    <a:pt x="37439" y="730"/>
                  </a:lnTo>
                  <a:lnTo>
                    <a:pt x="49500" y="0"/>
                  </a:lnTo>
                  <a:lnTo>
                    <a:pt x="61047" y="681"/>
                  </a:lnTo>
                  <a:lnTo>
                    <a:pt x="72251" y="2304"/>
                  </a:lnTo>
                  <a:lnTo>
                    <a:pt x="83225" y="4554"/>
                  </a:lnTo>
                  <a:lnTo>
                    <a:pt x="94048" y="7223"/>
                  </a:lnTo>
                  <a:lnTo>
                    <a:pt x="104769" y="10171"/>
                  </a:lnTo>
                  <a:lnTo>
                    <a:pt x="157764" y="1957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3039585" y="3365631"/>
              <a:ext cx="136730" cy="21036"/>
            </a:xfrm>
            <a:custGeom>
              <a:avLst/>
              <a:gdLst/>
              <a:ahLst/>
              <a:cxnLst/>
              <a:rect l="0" t="0" r="0" b="0"/>
              <a:pathLst>
                <a:path w="136730" h="21036">
                  <a:moveTo>
                    <a:pt x="0" y="0"/>
                  </a:moveTo>
                  <a:lnTo>
                    <a:pt x="16751" y="5583"/>
                  </a:lnTo>
                  <a:lnTo>
                    <a:pt x="26359" y="7228"/>
                  </a:lnTo>
                  <a:lnTo>
                    <a:pt x="37440" y="8325"/>
                  </a:lnTo>
                  <a:lnTo>
                    <a:pt x="49501" y="9056"/>
                  </a:lnTo>
                  <a:lnTo>
                    <a:pt x="75368" y="9868"/>
                  </a:lnTo>
                  <a:lnTo>
                    <a:pt x="136729"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8" name="Group 97"/>
          <p:cNvGrpSpPr/>
          <p:nvPr/>
        </p:nvGrpSpPr>
        <p:grpSpPr>
          <a:xfrm>
            <a:off x="3376148" y="2210157"/>
            <a:ext cx="1389651" cy="1365827"/>
            <a:chOff x="3376148" y="2210157"/>
            <a:chExt cx="1389651" cy="1365827"/>
          </a:xfrm>
        </p:grpSpPr>
        <p:sp>
          <p:nvSpPr>
            <p:cNvPr id="79" name="Freeform 78"/>
            <p:cNvSpPr/>
            <p:nvPr/>
          </p:nvSpPr>
          <p:spPr>
            <a:xfrm>
              <a:off x="4186004" y="2435864"/>
              <a:ext cx="170436" cy="225089"/>
            </a:xfrm>
            <a:custGeom>
              <a:avLst/>
              <a:gdLst/>
              <a:ahLst/>
              <a:cxnLst/>
              <a:rect l="0" t="0" r="0" b="0"/>
              <a:pathLst>
                <a:path w="170436" h="225089">
                  <a:moveTo>
                    <a:pt x="0" y="46289"/>
                  </a:moveTo>
                  <a:lnTo>
                    <a:pt x="11166" y="29539"/>
                  </a:lnTo>
                  <a:lnTo>
                    <a:pt x="17962" y="23436"/>
                  </a:lnTo>
                  <a:lnTo>
                    <a:pt x="25998" y="18199"/>
                  </a:lnTo>
                  <a:lnTo>
                    <a:pt x="34861" y="13539"/>
                  </a:lnTo>
                  <a:lnTo>
                    <a:pt x="45444" y="9263"/>
                  </a:lnTo>
                  <a:lnTo>
                    <a:pt x="57174" y="5244"/>
                  </a:lnTo>
                  <a:lnTo>
                    <a:pt x="69669" y="1396"/>
                  </a:lnTo>
                  <a:lnTo>
                    <a:pt x="81505" y="0"/>
                  </a:lnTo>
                  <a:lnTo>
                    <a:pt x="92901" y="237"/>
                  </a:lnTo>
                  <a:lnTo>
                    <a:pt x="104004" y="1564"/>
                  </a:lnTo>
                  <a:lnTo>
                    <a:pt x="113744" y="4786"/>
                  </a:lnTo>
                  <a:lnTo>
                    <a:pt x="122574" y="9272"/>
                  </a:lnTo>
                  <a:lnTo>
                    <a:pt x="130798" y="14599"/>
                  </a:lnTo>
                  <a:lnTo>
                    <a:pt x="135112" y="22825"/>
                  </a:lnTo>
                  <a:lnTo>
                    <a:pt x="136820" y="32983"/>
                  </a:lnTo>
                  <a:lnTo>
                    <a:pt x="136789" y="44430"/>
                  </a:lnTo>
                  <a:lnTo>
                    <a:pt x="134432" y="55567"/>
                  </a:lnTo>
                  <a:lnTo>
                    <a:pt x="130523" y="66498"/>
                  </a:lnTo>
                  <a:lnTo>
                    <a:pt x="125580" y="77291"/>
                  </a:lnTo>
                  <a:lnTo>
                    <a:pt x="118778" y="85655"/>
                  </a:lnTo>
                  <a:lnTo>
                    <a:pt x="110738" y="92399"/>
                  </a:lnTo>
                  <a:lnTo>
                    <a:pt x="101873" y="98064"/>
                  </a:lnTo>
                  <a:lnTo>
                    <a:pt x="91287" y="101841"/>
                  </a:lnTo>
                  <a:lnTo>
                    <a:pt x="79556" y="104359"/>
                  </a:lnTo>
                  <a:lnTo>
                    <a:pt x="67061" y="106037"/>
                  </a:lnTo>
                  <a:lnTo>
                    <a:pt x="63405" y="107156"/>
                  </a:lnTo>
                  <a:lnTo>
                    <a:pt x="65642" y="107902"/>
                  </a:lnTo>
                  <a:lnTo>
                    <a:pt x="71808" y="108400"/>
                  </a:lnTo>
                  <a:lnTo>
                    <a:pt x="81762" y="109900"/>
                  </a:lnTo>
                  <a:lnTo>
                    <a:pt x="108404" y="114683"/>
                  </a:lnTo>
                  <a:lnTo>
                    <a:pt x="121351" y="118763"/>
                  </a:lnTo>
                  <a:lnTo>
                    <a:pt x="133488" y="123821"/>
                  </a:lnTo>
                  <a:lnTo>
                    <a:pt x="145086" y="129529"/>
                  </a:lnTo>
                  <a:lnTo>
                    <a:pt x="153986" y="136841"/>
                  </a:lnTo>
                  <a:lnTo>
                    <a:pt x="161089" y="145222"/>
                  </a:lnTo>
                  <a:lnTo>
                    <a:pt x="166992" y="154314"/>
                  </a:lnTo>
                  <a:lnTo>
                    <a:pt x="169759" y="163882"/>
                  </a:lnTo>
                  <a:lnTo>
                    <a:pt x="170435" y="173766"/>
                  </a:lnTo>
                  <a:lnTo>
                    <a:pt x="169717" y="183862"/>
                  </a:lnTo>
                  <a:lnTo>
                    <a:pt x="165733" y="191761"/>
                  </a:lnTo>
                  <a:lnTo>
                    <a:pt x="159571" y="198195"/>
                  </a:lnTo>
                  <a:lnTo>
                    <a:pt x="151956" y="203654"/>
                  </a:lnTo>
                  <a:lnTo>
                    <a:pt x="142206" y="208461"/>
                  </a:lnTo>
                  <a:lnTo>
                    <a:pt x="131031" y="212835"/>
                  </a:lnTo>
                  <a:lnTo>
                    <a:pt x="84141" y="22508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4438426" y="2597846"/>
              <a:ext cx="10519" cy="21037"/>
            </a:xfrm>
            <a:custGeom>
              <a:avLst/>
              <a:gdLst/>
              <a:ahLst/>
              <a:cxnLst/>
              <a:rect l="0" t="0" r="0" b="0"/>
              <a:pathLst>
                <a:path w="10519" h="21037">
                  <a:moveTo>
                    <a:pt x="10518" y="0"/>
                  </a:moveTo>
                  <a:lnTo>
                    <a:pt x="0" y="2103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4497646" y="2446045"/>
              <a:ext cx="184065" cy="267496"/>
            </a:xfrm>
            <a:custGeom>
              <a:avLst/>
              <a:gdLst/>
              <a:ahLst/>
              <a:cxnLst/>
              <a:rect l="0" t="0" r="0" b="0"/>
              <a:pathLst>
                <a:path w="184065" h="267496">
                  <a:moveTo>
                    <a:pt x="109061" y="4555"/>
                  </a:moveTo>
                  <a:lnTo>
                    <a:pt x="92311" y="10138"/>
                  </a:lnTo>
                  <a:lnTo>
                    <a:pt x="83871" y="10614"/>
                  </a:lnTo>
                  <a:lnTo>
                    <a:pt x="74739" y="9763"/>
                  </a:lnTo>
                  <a:lnTo>
                    <a:pt x="65144" y="8027"/>
                  </a:lnTo>
                  <a:lnTo>
                    <a:pt x="55242" y="5701"/>
                  </a:lnTo>
                  <a:lnTo>
                    <a:pt x="45135" y="2982"/>
                  </a:lnTo>
                  <a:lnTo>
                    <a:pt x="34891" y="0"/>
                  </a:lnTo>
                  <a:lnTo>
                    <a:pt x="26893" y="1519"/>
                  </a:lnTo>
                  <a:lnTo>
                    <a:pt x="20392" y="6037"/>
                  </a:lnTo>
                  <a:lnTo>
                    <a:pt x="14890" y="12554"/>
                  </a:lnTo>
                  <a:lnTo>
                    <a:pt x="10054" y="20406"/>
                  </a:lnTo>
                  <a:lnTo>
                    <a:pt x="5660" y="29145"/>
                  </a:lnTo>
                  <a:lnTo>
                    <a:pt x="1563" y="38478"/>
                  </a:lnTo>
                  <a:lnTo>
                    <a:pt x="0" y="49374"/>
                  </a:lnTo>
                  <a:lnTo>
                    <a:pt x="127" y="61313"/>
                  </a:lnTo>
                  <a:lnTo>
                    <a:pt x="1380" y="73946"/>
                  </a:lnTo>
                  <a:lnTo>
                    <a:pt x="5721" y="83537"/>
                  </a:lnTo>
                  <a:lnTo>
                    <a:pt x="12121" y="91100"/>
                  </a:lnTo>
                  <a:lnTo>
                    <a:pt x="19893" y="97310"/>
                  </a:lnTo>
                  <a:lnTo>
                    <a:pt x="30918" y="102619"/>
                  </a:lnTo>
                  <a:lnTo>
                    <a:pt x="44111" y="107327"/>
                  </a:lnTo>
                  <a:lnTo>
                    <a:pt x="58749" y="111634"/>
                  </a:lnTo>
                  <a:lnTo>
                    <a:pt x="72014" y="116843"/>
                  </a:lnTo>
                  <a:lnTo>
                    <a:pt x="84364" y="122653"/>
                  </a:lnTo>
                  <a:lnTo>
                    <a:pt x="96102" y="128863"/>
                  </a:lnTo>
                  <a:lnTo>
                    <a:pt x="108603" y="134172"/>
                  </a:lnTo>
                  <a:lnTo>
                    <a:pt x="121610" y="138880"/>
                  </a:lnTo>
                  <a:lnTo>
                    <a:pt x="134957" y="143187"/>
                  </a:lnTo>
                  <a:lnTo>
                    <a:pt x="146192" y="149564"/>
                  </a:lnTo>
                  <a:lnTo>
                    <a:pt x="156019" y="157322"/>
                  </a:lnTo>
                  <a:lnTo>
                    <a:pt x="164908" y="165999"/>
                  </a:lnTo>
                  <a:lnTo>
                    <a:pt x="172002" y="175290"/>
                  </a:lnTo>
                  <a:lnTo>
                    <a:pt x="177900" y="184990"/>
                  </a:lnTo>
                  <a:lnTo>
                    <a:pt x="183001" y="194962"/>
                  </a:lnTo>
                  <a:lnTo>
                    <a:pt x="184064" y="203948"/>
                  </a:lnTo>
                  <a:lnTo>
                    <a:pt x="182436" y="212275"/>
                  </a:lnTo>
                  <a:lnTo>
                    <a:pt x="179013" y="220164"/>
                  </a:lnTo>
                  <a:lnTo>
                    <a:pt x="173225" y="227761"/>
                  </a:lnTo>
                  <a:lnTo>
                    <a:pt x="165861" y="235162"/>
                  </a:lnTo>
                  <a:lnTo>
                    <a:pt x="157445" y="242434"/>
                  </a:lnTo>
                  <a:lnTo>
                    <a:pt x="148329" y="248450"/>
                  </a:lnTo>
                  <a:lnTo>
                    <a:pt x="138746" y="253630"/>
                  </a:lnTo>
                  <a:lnTo>
                    <a:pt x="109061" y="26749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4091346" y="2639917"/>
              <a:ext cx="126211" cy="115694"/>
            </a:xfrm>
            <a:custGeom>
              <a:avLst/>
              <a:gdLst/>
              <a:ahLst/>
              <a:cxnLst/>
              <a:rect l="0" t="0" r="0" b="0"/>
              <a:pathLst>
                <a:path w="126211" h="115694">
                  <a:moveTo>
                    <a:pt x="0" y="0"/>
                  </a:moveTo>
                  <a:lnTo>
                    <a:pt x="11166" y="16750"/>
                  </a:lnTo>
                  <a:lnTo>
                    <a:pt x="16793" y="24021"/>
                  </a:lnTo>
                  <a:lnTo>
                    <a:pt x="22881" y="31206"/>
                  </a:lnTo>
                  <a:lnTo>
                    <a:pt x="29278" y="38333"/>
                  </a:lnTo>
                  <a:lnTo>
                    <a:pt x="42617" y="52485"/>
                  </a:lnTo>
                  <a:lnTo>
                    <a:pt x="49446" y="59531"/>
                  </a:lnTo>
                  <a:lnTo>
                    <a:pt x="57505" y="66566"/>
                  </a:lnTo>
                  <a:lnTo>
                    <a:pt x="66383" y="73592"/>
                  </a:lnTo>
                  <a:lnTo>
                    <a:pt x="75808" y="80614"/>
                  </a:lnTo>
                  <a:lnTo>
                    <a:pt x="95629" y="94649"/>
                  </a:lnTo>
                  <a:lnTo>
                    <a:pt x="126210" y="1156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4143933" y="2650434"/>
              <a:ext cx="52589" cy="126213"/>
            </a:xfrm>
            <a:custGeom>
              <a:avLst/>
              <a:gdLst/>
              <a:ahLst/>
              <a:cxnLst/>
              <a:rect l="0" t="0" r="0" b="0"/>
              <a:pathLst>
                <a:path w="52589" h="126213">
                  <a:moveTo>
                    <a:pt x="52588" y="0"/>
                  </a:moveTo>
                  <a:lnTo>
                    <a:pt x="47005" y="22334"/>
                  </a:lnTo>
                  <a:lnTo>
                    <a:pt x="44191" y="32419"/>
                  </a:lnTo>
                  <a:lnTo>
                    <a:pt x="37949" y="52973"/>
                  </a:lnTo>
                  <a:lnTo>
                    <a:pt x="33480" y="63362"/>
                  </a:lnTo>
                  <a:lnTo>
                    <a:pt x="28163" y="73795"/>
                  </a:lnTo>
                  <a:lnTo>
                    <a:pt x="0" y="1262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4519552" y="2766128"/>
              <a:ext cx="129227" cy="73624"/>
            </a:xfrm>
            <a:custGeom>
              <a:avLst/>
              <a:gdLst/>
              <a:ahLst/>
              <a:cxnLst/>
              <a:rect l="0" t="0" r="0" b="0"/>
              <a:pathLst>
                <a:path w="129227" h="73624">
                  <a:moveTo>
                    <a:pt x="13532" y="0"/>
                  </a:moveTo>
                  <a:lnTo>
                    <a:pt x="2366" y="16750"/>
                  </a:lnTo>
                  <a:lnTo>
                    <a:pt x="245" y="25190"/>
                  </a:lnTo>
                  <a:lnTo>
                    <a:pt x="0" y="34323"/>
                  </a:lnTo>
                  <a:lnTo>
                    <a:pt x="1005" y="43917"/>
                  </a:lnTo>
                  <a:lnTo>
                    <a:pt x="7518" y="51482"/>
                  </a:lnTo>
                  <a:lnTo>
                    <a:pt x="17703" y="57694"/>
                  </a:lnTo>
                  <a:lnTo>
                    <a:pt x="30336" y="63003"/>
                  </a:lnTo>
                  <a:lnTo>
                    <a:pt x="43433" y="66543"/>
                  </a:lnTo>
                  <a:lnTo>
                    <a:pt x="56839" y="68903"/>
                  </a:lnTo>
                  <a:lnTo>
                    <a:pt x="129226" y="736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4596190" y="2787163"/>
              <a:ext cx="52589" cy="168283"/>
            </a:xfrm>
            <a:custGeom>
              <a:avLst/>
              <a:gdLst/>
              <a:ahLst/>
              <a:cxnLst/>
              <a:rect l="0" t="0" r="0" b="0"/>
              <a:pathLst>
                <a:path w="52589" h="168283">
                  <a:moveTo>
                    <a:pt x="52588" y="0"/>
                  </a:moveTo>
                  <a:lnTo>
                    <a:pt x="47005" y="16750"/>
                  </a:lnTo>
                  <a:lnTo>
                    <a:pt x="43023" y="26359"/>
                  </a:lnTo>
                  <a:lnTo>
                    <a:pt x="38031" y="37439"/>
                  </a:lnTo>
                  <a:lnTo>
                    <a:pt x="32366" y="49501"/>
                  </a:lnTo>
                  <a:lnTo>
                    <a:pt x="27420" y="61047"/>
                  </a:lnTo>
                  <a:lnTo>
                    <a:pt x="22955" y="72251"/>
                  </a:lnTo>
                  <a:lnTo>
                    <a:pt x="14876" y="94049"/>
                  </a:lnTo>
                  <a:lnTo>
                    <a:pt x="11086" y="104769"/>
                  </a:lnTo>
                  <a:lnTo>
                    <a:pt x="0" y="16828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4154451" y="2923892"/>
              <a:ext cx="515363" cy="63106"/>
            </a:xfrm>
            <a:custGeom>
              <a:avLst/>
              <a:gdLst/>
              <a:ahLst/>
              <a:cxnLst/>
              <a:rect l="0" t="0" r="0" b="0"/>
              <a:pathLst>
                <a:path w="515363" h="63106">
                  <a:moveTo>
                    <a:pt x="0" y="0"/>
                  </a:moveTo>
                  <a:lnTo>
                    <a:pt x="22333" y="5584"/>
                  </a:lnTo>
                  <a:lnTo>
                    <a:pt x="35924" y="7228"/>
                  </a:lnTo>
                  <a:lnTo>
                    <a:pt x="51996" y="8325"/>
                  </a:lnTo>
                  <a:lnTo>
                    <a:pt x="69723" y="9056"/>
                  </a:lnTo>
                  <a:lnTo>
                    <a:pt x="85046" y="10712"/>
                  </a:lnTo>
                  <a:lnTo>
                    <a:pt x="98768" y="12984"/>
                  </a:lnTo>
                  <a:lnTo>
                    <a:pt x="111421" y="15668"/>
                  </a:lnTo>
                  <a:lnTo>
                    <a:pt x="124532" y="17457"/>
                  </a:lnTo>
                  <a:lnTo>
                    <a:pt x="137947" y="18650"/>
                  </a:lnTo>
                  <a:lnTo>
                    <a:pt x="151564" y="19445"/>
                  </a:lnTo>
                  <a:lnTo>
                    <a:pt x="179160" y="20328"/>
                  </a:lnTo>
                  <a:lnTo>
                    <a:pt x="193063" y="20564"/>
                  </a:lnTo>
                  <a:lnTo>
                    <a:pt x="207006" y="21890"/>
                  </a:lnTo>
                  <a:lnTo>
                    <a:pt x="220976" y="23942"/>
                  </a:lnTo>
                  <a:lnTo>
                    <a:pt x="234964" y="26479"/>
                  </a:lnTo>
                  <a:lnTo>
                    <a:pt x="248964" y="28170"/>
                  </a:lnTo>
                  <a:lnTo>
                    <a:pt x="262972" y="29298"/>
                  </a:lnTo>
                  <a:lnTo>
                    <a:pt x="276985" y="30049"/>
                  </a:lnTo>
                  <a:lnTo>
                    <a:pt x="305020" y="30885"/>
                  </a:lnTo>
                  <a:lnTo>
                    <a:pt x="319040" y="31107"/>
                  </a:lnTo>
                  <a:lnTo>
                    <a:pt x="333061" y="32424"/>
                  </a:lnTo>
                  <a:lnTo>
                    <a:pt x="347083" y="34471"/>
                  </a:lnTo>
                  <a:lnTo>
                    <a:pt x="361106" y="37004"/>
                  </a:lnTo>
                  <a:lnTo>
                    <a:pt x="375129" y="38693"/>
                  </a:lnTo>
                  <a:lnTo>
                    <a:pt x="389152" y="39818"/>
                  </a:lnTo>
                  <a:lnTo>
                    <a:pt x="403175" y="40569"/>
                  </a:lnTo>
                  <a:lnTo>
                    <a:pt x="418367" y="42238"/>
                  </a:lnTo>
                  <a:lnTo>
                    <a:pt x="434338" y="44519"/>
                  </a:lnTo>
                  <a:lnTo>
                    <a:pt x="450829" y="47209"/>
                  </a:lnTo>
                  <a:lnTo>
                    <a:pt x="465328" y="50171"/>
                  </a:lnTo>
                  <a:lnTo>
                    <a:pt x="478500" y="53314"/>
                  </a:lnTo>
                  <a:lnTo>
                    <a:pt x="515362" y="631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4592780" y="3039585"/>
              <a:ext cx="173019" cy="171380"/>
            </a:xfrm>
            <a:custGeom>
              <a:avLst/>
              <a:gdLst/>
              <a:ahLst/>
              <a:cxnLst/>
              <a:rect l="0" t="0" r="0" b="0"/>
              <a:pathLst>
                <a:path w="173019" h="171380">
                  <a:moveTo>
                    <a:pt x="66516" y="10518"/>
                  </a:moveTo>
                  <a:lnTo>
                    <a:pt x="37238" y="39796"/>
                  </a:lnTo>
                  <a:lnTo>
                    <a:pt x="30636" y="47566"/>
                  </a:lnTo>
                  <a:lnTo>
                    <a:pt x="23898" y="56252"/>
                  </a:lnTo>
                  <a:lnTo>
                    <a:pt x="17069" y="65548"/>
                  </a:lnTo>
                  <a:lnTo>
                    <a:pt x="11347" y="75252"/>
                  </a:lnTo>
                  <a:lnTo>
                    <a:pt x="6364" y="85227"/>
                  </a:lnTo>
                  <a:lnTo>
                    <a:pt x="1874" y="95382"/>
                  </a:lnTo>
                  <a:lnTo>
                    <a:pt x="48" y="105659"/>
                  </a:lnTo>
                  <a:lnTo>
                    <a:pt x="0" y="116016"/>
                  </a:lnTo>
                  <a:lnTo>
                    <a:pt x="1137" y="126426"/>
                  </a:lnTo>
                  <a:lnTo>
                    <a:pt x="4232" y="135704"/>
                  </a:lnTo>
                  <a:lnTo>
                    <a:pt x="8632" y="144226"/>
                  </a:lnTo>
                  <a:lnTo>
                    <a:pt x="13903" y="152245"/>
                  </a:lnTo>
                  <a:lnTo>
                    <a:pt x="22092" y="158759"/>
                  </a:lnTo>
                  <a:lnTo>
                    <a:pt x="32226" y="164271"/>
                  </a:lnTo>
                  <a:lnTo>
                    <a:pt x="43655" y="169114"/>
                  </a:lnTo>
                  <a:lnTo>
                    <a:pt x="55950" y="171174"/>
                  </a:lnTo>
                  <a:lnTo>
                    <a:pt x="68821" y="171379"/>
                  </a:lnTo>
                  <a:lnTo>
                    <a:pt x="82076" y="170346"/>
                  </a:lnTo>
                  <a:lnTo>
                    <a:pt x="95587" y="167321"/>
                  </a:lnTo>
                  <a:lnTo>
                    <a:pt x="109269" y="162967"/>
                  </a:lnTo>
                  <a:lnTo>
                    <a:pt x="123065" y="157727"/>
                  </a:lnTo>
                  <a:lnTo>
                    <a:pt x="134599" y="151896"/>
                  </a:lnTo>
                  <a:lnTo>
                    <a:pt x="144626" y="145672"/>
                  </a:lnTo>
                  <a:lnTo>
                    <a:pt x="153648" y="139185"/>
                  </a:lnTo>
                  <a:lnTo>
                    <a:pt x="160831" y="130186"/>
                  </a:lnTo>
                  <a:lnTo>
                    <a:pt x="166788" y="119512"/>
                  </a:lnTo>
                  <a:lnTo>
                    <a:pt x="171929" y="107722"/>
                  </a:lnTo>
                  <a:lnTo>
                    <a:pt x="173018" y="96356"/>
                  </a:lnTo>
                  <a:lnTo>
                    <a:pt x="171407" y="85273"/>
                  </a:lnTo>
                  <a:lnTo>
                    <a:pt x="167996" y="74378"/>
                  </a:lnTo>
                  <a:lnTo>
                    <a:pt x="163385" y="63609"/>
                  </a:lnTo>
                  <a:lnTo>
                    <a:pt x="157973" y="52924"/>
                  </a:lnTo>
                  <a:lnTo>
                    <a:pt x="152029" y="42294"/>
                  </a:lnTo>
                  <a:lnTo>
                    <a:pt x="144559" y="34039"/>
                  </a:lnTo>
                  <a:lnTo>
                    <a:pt x="136074" y="27368"/>
                  </a:lnTo>
                  <a:lnTo>
                    <a:pt x="126911" y="21751"/>
                  </a:lnTo>
                  <a:lnTo>
                    <a:pt x="117297" y="16838"/>
                  </a:lnTo>
                  <a:lnTo>
                    <a:pt x="107381" y="12394"/>
                  </a:lnTo>
                  <a:lnTo>
                    <a:pt x="77033"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4154451" y="2210157"/>
              <a:ext cx="126393" cy="93197"/>
            </a:xfrm>
            <a:custGeom>
              <a:avLst/>
              <a:gdLst/>
              <a:ahLst/>
              <a:cxnLst/>
              <a:rect l="0" t="0" r="0" b="0"/>
              <a:pathLst>
                <a:path w="126393" h="93197">
                  <a:moveTo>
                    <a:pt x="0" y="9056"/>
                  </a:moveTo>
                  <a:lnTo>
                    <a:pt x="22333" y="3472"/>
                  </a:lnTo>
                  <a:lnTo>
                    <a:pt x="34756" y="1828"/>
                  </a:lnTo>
                  <a:lnTo>
                    <a:pt x="48880" y="731"/>
                  </a:lnTo>
                  <a:lnTo>
                    <a:pt x="64139" y="0"/>
                  </a:lnTo>
                  <a:lnTo>
                    <a:pt x="77818" y="681"/>
                  </a:lnTo>
                  <a:lnTo>
                    <a:pt x="90444" y="2304"/>
                  </a:lnTo>
                  <a:lnTo>
                    <a:pt x="102366" y="4555"/>
                  </a:lnTo>
                  <a:lnTo>
                    <a:pt x="111483" y="10730"/>
                  </a:lnTo>
                  <a:lnTo>
                    <a:pt x="118730" y="19521"/>
                  </a:lnTo>
                  <a:lnTo>
                    <a:pt x="124730" y="30056"/>
                  </a:lnTo>
                  <a:lnTo>
                    <a:pt x="126392" y="39417"/>
                  </a:lnTo>
                  <a:lnTo>
                    <a:pt x="125163" y="47994"/>
                  </a:lnTo>
                  <a:lnTo>
                    <a:pt x="122007" y="56050"/>
                  </a:lnTo>
                  <a:lnTo>
                    <a:pt x="116396" y="63758"/>
                  </a:lnTo>
                  <a:lnTo>
                    <a:pt x="109150" y="71233"/>
                  </a:lnTo>
                  <a:lnTo>
                    <a:pt x="100814" y="78554"/>
                  </a:lnTo>
                  <a:lnTo>
                    <a:pt x="90582" y="83435"/>
                  </a:lnTo>
                  <a:lnTo>
                    <a:pt x="79085" y="86689"/>
                  </a:lnTo>
                  <a:lnTo>
                    <a:pt x="66747" y="88858"/>
                  </a:lnTo>
                  <a:lnTo>
                    <a:pt x="55016" y="89136"/>
                  </a:lnTo>
                  <a:lnTo>
                    <a:pt x="43689" y="88152"/>
                  </a:lnTo>
                  <a:lnTo>
                    <a:pt x="32632" y="86328"/>
                  </a:lnTo>
                  <a:lnTo>
                    <a:pt x="28766" y="82774"/>
                  </a:lnTo>
                  <a:lnTo>
                    <a:pt x="29695" y="78068"/>
                  </a:lnTo>
                  <a:lnTo>
                    <a:pt x="33820" y="72593"/>
                  </a:lnTo>
                  <a:lnTo>
                    <a:pt x="41245" y="71281"/>
                  </a:lnTo>
                  <a:lnTo>
                    <a:pt x="50869" y="72743"/>
                  </a:lnTo>
                  <a:lnTo>
                    <a:pt x="94658" y="9319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4164969" y="2997515"/>
              <a:ext cx="31553" cy="126212"/>
            </a:xfrm>
            <a:custGeom>
              <a:avLst/>
              <a:gdLst/>
              <a:ahLst/>
              <a:cxnLst/>
              <a:rect l="0" t="0" r="0" b="0"/>
              <a:pathLst>
                <a:path w="31553" h="126212">
                  <a:moveTo>
                    <a:pt x="31552" y="0"/>
                  </a:moveTo>
                  <a:lnTo>
                    <a:pt x="31552" y="22334"/>
                  </a:lnTo>
                  <a:lnTo>
                    <a:pt x="29215" y="33587"/>
                  </a:lnTo>
                  <a:lnTo>
                    <a:pt x="25320" y="45764"/>
                  </a:lnTo>
                  <a:lnTo>
                    <a:pt x="15928" y="70590"/>
                  </a:lnTo>
                  <a:lnTo>
                    <a:pt x="11787" y="82119"/>
                  </a:lnTo>
                  <a:lnTo>
                    <a:pt x="0" y="1262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4285120" y="3008033"/>
              <a:ext cx="37614" cy="73624"/>
            </a:xfrm>
            <a:custGeom>
              <a:avLst/>
              <a:gdLst/>
              <a:ahLst/>
              <a:cxnLst/>
              <a:rect l="0" t="0" r="0" b="0"/>
              <a:pathLst>
                <a:path w="37614" h="73624">
                  <a:moveTo>
                    <a:pt x="6060" y="0"/>
                  </a:moveTo>
                  <a:lnTo>
                    <a:pt x="476" y="16750"/>
                  </a:lnTo>
                  <a:lnTo>
                    <a:pt x="0" y="25190"/>
                  </a:lnTo>
                  <a:lnTo>
                    <a:pt x="852" y="34322"/>
                  </a:lnTo>
                  <a:lnTo>
                    <a:pt x="2588" y="43917"/>
                  </a:lnTo>
                  <a:lnTo>
                    <a:pt x="7251" y="51481"/>
                  </a:lnTo>
                  <a:lnTo>
                    <a:pt x="13865" y="57693"/>
                  </a:lnTo>
                  <a:lnTo>
                    <a:pt x="37613" y="736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4322733" y="3029068"/>
              <a:ext cx="31553" cy="105177"/>
            </a:xfrm>
            <a:custGeom>
              <a:avLst/>
              <a:gdLst/>
              <a:ahLst/>
              <a:cxnLst/>
              <a:rect l="0" t="0" r="0" b="0"/>
              <a:pathLst>
                <a:path w="31553" h="105177">
                  <a:moveTo>
                    <a:pt x="31552" y="0"/>
                  </a:moveTo>
                  <a:lnTo>
                    <a:pt x="10244" y="63926"/>
                  </a:lnTo>
                  <a:lnTo>
                    <a:pt x="0" y="1051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4375320" y="3155279"/>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3376148" y="3249937"/>
              <a:ext cx="31555" cy="273459"/>
            </a:xfrm>
            <a:custGeom>
              <a:avLst/>
              <a:gdLst/>
              <a:ahLst/>
              <a:cxnLst/>
              <a:rect l="0" t="0" r="0" b="0"/>
              <a:pathLst>
                <a:path w="31555" h="273459">
                  <a:moveTo>
                    <a:pt x="31554" y="0"/>
                  </a:moveTo>
                  <a:lnTo>
                    <a:pt x="31554" y="27917"/>
                  </a:lnTo>
                  <a:lnTo>
                    <a:pt x="30385" y="40816"/>
                  </a:lnTo>
                  <a:lnTo>
                    <a:pt x="28437" y="54089"/>
                  </a:lnTo>
                  <a:lnTo>
                    <a:pt x="25970" y="67612"/>
                  </a:lnTo>
                  <a:lnTo>
                    <a:pt x="24325" y="82471"/>
                  </a:lnTo>
                  <a:lnTo>
                    <a:pt x="23229" y="98220"/>
                  </a:lnTo>
                  <a:lnTo>
                    <a:pt x="22498" y="114562"/>
                  </a:lnTo>
                  <a:lnTo>
                    <a:pt x="20842" y="130132"/>
                  </a:lnTo>
                  <a:lnTo>
                    <a:pt x="18569" y="145186"/>
                  </a:lnTo>
                  <a:lnTo>
                    <a:pt x="15886" y="159896"/>
                  </a:lnTo>
                  <a:lnTo>
                    <a:pt x="12928" y="174378"/>
                  </a:lnTo>
                  <a:lnTo>
                    <a:pt x="6525" y="202934"/>
                  </a:lnTo>
                  <a:lnTo>
                    <a:pt x="4350" y="217093"/>
                  </a:lnTo>
                  <a:lnTo>
                    <a:pt x="2900" y="231207"/>
                  </a:lnTo>
                  <a:lnTo>
                    <a:pt x="0" y="2734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3486259" y="3270973"/>
              <a:ext cx="16102" cy="99513"/>
            </a:xfrm>
            <a:custGeom>
              <a:avLst/>
              <a:gdLst/>
              <a:ahLst/>
              <a:cxnLst/>
              <a:rect l="0" t="0" r="0" b="0"/>
              <a:pathLst>
                <a:path w="16102" h="99513">
                  <a:moveTo>
                    <a:pt x="5583" y="0"/>
                  </a:moveTo>
                  <a:lnTo>
                    <a:pt x="5583" y="58556"/>
                  </a:lnTo>
                  <a:lnTo>
                    <a:pt x="4415" y="70590"/>
                  </a:lnTo>
                  <a:lnTo>
                    <a:pt x="2467" y="82118"/>
                  </a:lnTo>
                  <a:lnTo>
                    <a:pt x="0" y="93310"/>
                  </a:lnTo>
                  <a:lnTo>
                    <a:pt x="692" y="98434"/>
                  </a:lnTo>
                  <a:lnTo>
                    <a:pt x="3491" y="99512"/>
                  </a:lnTo>
                  <a:lnTo>
                    <a:pt x="16101" y="946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3523395" y="3334078"/>
              <a:ext cx="126212" cy="42071"/>
            </a:xfrm>
            <a:custGeom>
              <a:avLst/>
              <a:gdLst/>
              <a:ahLst/>
              <a:cxnLst/>
              <a:rect l="0" t="0" r="0" b="0"/>
              <a:pathLst>
                <a:path w="126212" h="42071">
                  <a:moveTo>
                    <a:pt x="0" y="0"/>
                  </a:moveTo>
                  <a:lnTo>
                    <a:pt x="126211" y="420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3649606" y="3228902"/>
              <a:ext cx="94660" cy="347082"/>
            </a:xfrm>
            <a:custGeom>
              <a:avLst/>
              <a:gdLst/>
              <a:ahLst/>
              <a:cxnLst/>
              <a:rect l="0" t="0" r="0" b="0"/>
              <a:pathLst>
                <a:path w="94660" h="347082">
                  <a:moveTo>
                    <a:pt x="0" y="0"/>
                  </a:moveTo>
                  <a:lnTo>
                    <a:pt x="16750" y="11167"/>
                  </a:lnTo>
                  <a:lnTo>
                    <a:pt x="21685" y="19131"/>
                  </a:lnTo>
                  <a:lnTo>
                    <a:pt x="24974" y="29115"/>
                  </a:lnTo>
                  <a:lnTo>
                    <a:pt x="27167" y="40445"/>
                  </a:lnTo>
                  <a:lnTo>
                    <a:pt x="28629" y="52673"/>
                  </a:lnTo>
                  <a:lnTo>
                    <a:pt x="29603" y="65500"/>
                  </a:lnTo>
                  <a:lnTo>
                    <a:pt x="30253" y="78725"/>
                  </a:lnTo>
                  <a:lnTo>
                    <a:pt x="31855" y="91048"/>
                  </a:lnTo>
                  <a:lnTo>
                    <a:pt x="34092" y="102769"/>
                  </a:lnTo>
                  <a:lnTo>
                    <a:pt x="36751" y="114089"/>
                  </a:lnTo>
                  <a:lnTo>
                    <a:pt x="38524" y="127479"/>
                  </a:lnTo>
                  <a:lnTo>
                    <a:pt x="39706" y="142248"/>
                  </a:lnTo>
                  <a:lnTo>
                    <a:pt x="40494" y="157938"/>
                  </a:lnTo>
                  <a:lnTo>
                    <a:pt x="42188" y="173072"/>
                  </a:lnTo>
                  <a:lnTo>
                    <a:pt x="44486" y="187836"/>
                  </a:lnTo>
                  <a:lnTo>
                    <a:pt x="47187" y="202353"/>
                  </a:lnTo>
                  <a:lnTo>
                    <a:pt x="50156" y="215537"/>
                  </a:lnTo>
                  <a:lnTo>
                    <a:pt x="53304" y="227832"/>
                  </a:lnTo>
                  <a:lnTo>
                    <a:pt x="59918" y="252011"/>
                  </a:lnTo>
                  <a:lnTo>
                    <a:pt x="66753" y="278339"/>
                  </a:lnTo>
                  <a:lnTo>
                    <a:pt x="70212" y="290735"/>
                  </a:lnTo>
                  <a:lnTo>
                    <a:pt x="73686" y="302505"/>
                  </a:lnTo>
                  <a:lnTo>
                    <a:pt x="94659" y="3470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3838923" y="3292008"/>
              <a:ext cx="431223" cy="230107"/>
            </a:xfrm>
            <a:custGeom>
              <a:avLst/>
              <a:gdLst/>
              <a:ahLst/>
              <a:cxnLst/>
              <a:rect l="0" t="0" r="0" b="0"/>
              <a:pathLst>
                <a:path w="431223" h="230107">
                  <a:moveTo>
                    <a:pt x="0" y="84140"/>
                  </a:moveTo>
                  <a:lnTo>
                    <a:pt x="5583" y="100891"/>
                  </a:lnTo>
                  <a:lnTo>
                    <a:pt x="9565" y="109331"/>
                  </a:lnTo>
                  <a:lnTo>
                    <a:pt x="14557" y="118464"/>
                  </a:lnTo>
                  <a:lnTo>
                    <a:pt x="20222" y="128058"/>
                  </a:lnTo>
                  <a:lnTo>
                    <a:pt x="32749" y="148067"/>
                  </a:lnTo>
                  <a:lnTo>
                    <a:pt x="39362" y="158311"/>
                  </a:lnTo>
                  <a:lnTo>
                    <a:pt x="46108" y="167478"/>
                  </a:lnTo>
                  <a:lnTo>
                    <a:pt x="52942" y="175926"/>
                  </a:lnTo>
                  <a:lnTo>
                    <a:pt x="59836" y="183895"/>
                  </a:lnTo>
                  <a:lnTo>
                    <a:pt x="66769" y="191546"/>
                  </a:lnTo>
                  <a:lnTo>
                    <a:pt x="80705" y="206278"/>
                  </a:lnTo>
                  <a:lnTo>
                    <a:pt x="88862" y="213479"/>
                  </a:lnTo>
                  <a:lnTo>
                    <a:pt x="97806" y="220617"/>
                  </a:lnTo>
                  <a:lnTo>
                    <a:pt x="107274" y="227713"/>
                  </a:lnTo>
                  <a:lnTo>
                    <a:pt x="117092" y="230106"/>
                  </a:lnTo>
                  <a:lnTo>
                    <a:pt x="127144" y="229365"/>
                  </a:lnTo>
                  <a:lnTo>
                    <a:pt x="137350" y="226533"/>
                  </a:lnTo>
                  <a:lnTo>
                    <a:pt x="145324" y="221139"/>
                  </a:lnTo>
                  <a:lnTo>
                    <a:pt x="151808" y="214037"/>
                  </a:lnTo>
                  <a:lnTo>
                    <a:pt x="176194" y="177449"/>
                  </a:lnTo>
                  <a:lnTo>
                    <a:pt x="184074" y="167382"/>
                  </a:lnTo>
                  <a:lnTo>
                    <a:pt x="192834" y="157164"/>
                  </a:lnTo>
                  <a:lnTo>
                    <a:pt x="210746" y="137631"/>
                  </a:lnTo>
                  <a:lnTo>
                    <a:pt x="233971" y="113494"/>
                  </a:lnTo>
                  <a:lnTo>
                    <a:pt x="248507" y="98745"/>
                  </a:lnTo>
                  <a:lnTo>
                    <a:pt x="256824" y="91539"/>
                  </a:lnTo>
                  <a:lnTo>
                    <a:pt x="265874" y="84398"/>
                  </a:lnTo>
                  <a:lnTo>
                    <a:pt x="275414" y="77301"/>
                  </a:lnTo>
                  <a:lnTo>
                    <a:pt x="295362" y="63182"/>
                  </a:lnTo>
                  <a:lnTo>
                    <a:pt x="336735" y="35074"/>
                  </a:lnTo>
                  <a:lnTo>
                    <a:pt x="347195" y="29226"/>
                  </a:lnTo>
                  <a:lnTo>
                    <a:pt x="357675" y="24158"/>
                  </a:lnTo>
                  <a:lnTo>
                    <a:pt x="368167" y="19611"/>
                  </a:lnTo>
                  <a:lnTo>
                    <a:pt x="378667" y="15411"/>
                  </a:lnTo>
                  <a:lnTo>
                    <a:pt x="389173" y="11443"/>
                  </a:lnTo>
                  <a:lnTo>
                    <a:pt x="43122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9" name="Freeform 98"/>
          <p:cNvSpPr/>
          <p:nvPr/>
        </p:nvSpPr>
        <p:spPr>
          <a:xfrm>
            <a:off x="2271801" y="3260455"/>
            <a:ext cx="130333" cy="132486"/>
          </a:xfrm>
          <a:custGeom>
            <a:avLst/>
            <a:gdLst/>
            <a:ahLst/>
            <a:cxnLst/>
            <a:rect l="0" t="0" r="0" b="0"/>
            <a:pathLst>
              <a:path w="130333" h="132486">
                <a:moveTo>
                  <a:pt x="115693" y="84141"/>
                </a:moveTo>
                <a:lnTo>
                  <a:pt x="130332" y="128058"/>
                </a:lnTo>
                <a:lnTo>
                  <a:pt x="128959" y="132117"/>
                </a:lnTo>
                <a:lnTo>
                  <a:pt x="124537" y="132485"/>
                </a:lnTo>
                <a:lnTo>
                  <a:pt x="118083" y="130394"/>
                </a:lnTo>
                <a:lnTo>
                  <a:pt x="110275" y="125494"/>
                </a:lnTo>
                <a:lnTo>
                  <a:pt x="101563" y="118721"/>
                </a:lnTo>
                <a:lnTo>
                  <a:pt x="92250" y="110700"/>
                </a:lnTo>
                <a:lnTo>
                  <a:pt x="83704" y="101847"/>
                </a:lnTo>
                <a:lnTo>
                  <a:pt x="75669" y="92439"/>
                </a:lnTo>
                <a:lnTo>
                  <a:pt x="67975" y="82661"/>
                </a:lnTo>
                <a:lnTo>
                  <a:pt x="59340" y="73806"/>
                </a:lnTo>
                <a:lnTo>
                  <a:pt x="50078" y="65564"/>
                </a:lnTo>
                <a:lnTo>
                  <a:pt x="40397" y="57733"/>
                </a:lnTo>
                <a:lnTo>
                  <a:pt x="31606" y="50175"/>
                </a:lnTo>
                <a:lnTo>
                  <a:pt x="23408" y="42799"/>
                </a:ln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6" name="Group 105"/>
          <p:cNvGrpSpPr/>
          <p:nvPr/>
        </p:nvGrpSpPr>
        <p:grpSpPr>
          <a:xfrm>
            <a:off x="7267660" y="1104347"/>
            <a:ext cx="957103" cy="809856"/>
            <a:chOff x="7267660" y="1104347"/>
            <a:chExt cx="957103" cy="809856"/>
          </a:xfrm>
        </p:grpSpPr>
        <p:sp>
          <p:nvSpPr>
            <p:cNvPr id="100" name="Freeform 99"/>
            <p:cNvSpPr/>
            <p:nvPr/>
          </p:nvSpPr>
          <p:spPr>
            <a:xfrm>
              <a:off x="7284992" y="1104347"/>
              <a:ext cx="203539" cy="183197"/>
            </a:xfrm>
            <a:custGeom>
              <a:avLst/>
              <a:gdLst/>
              <a:ahLst/>
              <a:cxnLst/>
              <a:rect l="0" t="0" r="0" b="0"/>
              <a:pathLst>
                <a:path w="203539" h="183197">
                  <a:moveTo>
                    <a:pt x="66809" y="0"/>
                  </a:moveTo>
                  <a:lnTo>
                    <a:pt x="61225" y="22334"/>
                  </a:lnTo>
                  <a:lnTo>
                    <a:pt x="58412" y="32419"/>
                  </a:lnTo>
                  <a:lnTo>
                    <a:pt x="48869" y="64531"/>
                  </a:lnTo>
                  <a:lnTo>
                    <a:pt x="38640" y="101963"/>
                  </a:lnTo>
                  <a:lnTo>
                    <a:pt x="31697" y="124783"/>
                  </a:lnTo>
                  <a:lnTo>
                    <a:pt x="27040" y="134608"/>
                  </a:lnTo>
                  <a:lnTo>
                    <a:pt x="21598" y="143496"/>
                  </a:lnTo>
                  <a:lnTo>
                    <a:pt x="15633" y="151758"/>
                  </a:lnTo>
                  <a:lnTo>
                    <a:pt x="10488" y="160772"/>
                  </a:lnTo>
                  <a:lnTo>
                    <a:pt x="5890" y="170287"/>
                  </a:lnTo>
                  <a:lnTo>
                    <a:pt x="1655" y="180136"/>
                  </a:lnTo>
                  <a:lnTo>
                    <a:pt x="0" y="183196"/>
                  </a:lnTo>
                  <a:lnTo>
                    <a:pt x="66" y="181731"/>
                  </a:lnTo>
                  <a:lnTo>
                    <a:pt x="1278" y="177248"/>
                  </a:lnTo>
                  <a:lnTo>
                    <a:pt x="5592" y="173091"/>
                  </a:lnTo>
                  <a:lnTo>
                    <a:pt x="11974" y="169150"/>
                  </a:lnTo>
                  <a:lnTo>
                    <a:pt x="19734" y="165355"/>
                  </a:lnTo>
                  <a:lnTo>
                    <a:pt x="28415" y="163993"/>
                  </a:lnTo>
                  <a:lnTo>
                    <a:pt x="37707" y="164254"/>
                  </a:lnTo>
                  <a:lnTo>
                    <a:pt x="47407" y="165597"/>
                  </a:lnTo>
                  <a:lnTo>
                    <a:pt x="58549" y="167661"/>
                  </a:lnTo>
                  <a:lnTo>
                    <a:pt x="83394" y="173070"/>
                  </a:lnTo>
                  <a:lnTo>
                    <a:pt x="96564" y="174980"/>
                  </a:lnTo>
                  <a:lnTo>
                    <a:pt x="110018" y="176253"/>
                  </a:lnTo>
                  <a:lnTo>
                    <a:pt x="123662" y="177102"/>
                  </a:lnTo>
                  <a:lnTo>
                    <a:pt x="151287" y="178045"/>
                  </a:lnTo>
                  <a:lnTo>
                    <a:pt x="203538" y="1788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7541117" y="1114865"/>
              <a:ext cx="1" cy="294494"/>
            </a:xfrm>
            <a:custGeom>
              <a:avLst/>
              <a:gdLst/>
              <a:ahLst/>
              <a:cxnLst/>
              <a:rect l="0" t="0" r="0" b="0"/>
              <a:pathLst>
                <a:path w="1" h="294494">
                  <a:moveTo>
                    <a:pt x="0" y="0"/>
                  </a:moveTo>
                  <a:lnTo>
                    <a:pt x="0" y="2944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7267660" y="1472463"/>
              <a:ext cx="441740" cy="10519"/>
            </a:xfrm>
            <a:custGeom>
              <a:avLst/>
              <a:gdLst/>
              <a:ahLst/>
              <a:cxnLst/>
              <a:rect l="0" t="0" r="0" b="0"/>
              <a:pathLst>
                <a:path w="441740" h="10519">
                  <a:moveTo>
                    <a:pt x="0" y="0"/>
                  </a:moveTo>
                  <a:lnTo>
                    <a:pt x="78778" y="0"/>
                  </a:lnTo>
                  <a:lnTo>
                    <a:pt x="95757" y="1169"/>
                  </a:lnTo>
                  <a:lnTo>
                    <a:pt x="111752" y="3117"/>
                  </a:lnTo>
                  <a:lnTo>
                    <a:pt x="127089" y="5584"/>
                  </a:lnTo>
                  <a:lnTo>
                    <a:pt x="143157" y="7228"/>
                  </a:lnTo>
                  <a:lnTo>
                    <a:pt x="159712" y="8325"/>
                  </a:lnTo>
                  <a:lnTo>
                    <a:pt x="176592" y="9056"/>
                  </a:lnTo>
                  <a:lnTo>
                    <a:pt x="210930" y="9868"/>
                  </a:lnTo>
                  <a:lnTo>
                    <a:pt x="441739"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7551635" y="1577639"/>
              <a:ext cx="145397" cy="336564"/>
            </a:xfrm>
            <a:custGeom>
              <a:avLst/>
              <a:gdLst/>
              <a:ahLst/>
              <a:cxnLst/>
              <a:rect l="0" t="0" r="0" b="0"/>
              <a:pathLst>
                <a:path w="145397" h="336564">
                  <a:moveTo>
                    <a:pt x="0" y="0"/>
                  </a:moveTo>
                  <a:lnTo>
                    <a:pt x="98894" y="0"/>
                  </a:lnTo>
                  <a:lnTo>
                    <a:pt x="111505" y="1169"/>
                  </a:lnTo>
                  <a:lnTo>
                    <a:pt x="123419" y="3117"/>
                  </a:lnTo>
                  <a:lnTo>
                    <a:pt x="134867" y="5584"/>
                  </a:lnTo>
                  <a:lnTo>
                    <a:pt x="141331" y="10734"/>
                  </a:lnTo>
                  <a:lnTo>
                    <a:pt x="144471" y="17674"/>
                  </a:lnTo>
                  <a:lnTo>
                    <a:pt x="145396" y="25806"/>
                  </a:lnTo>
                  <a:lnTo>
                    <a:pt x="143675" y="35902"/>
                  </a:lnTo>
                  <a:lnTo>
                    <a:pt x="140191" y="47307"/>
                  </a:lnTo>
                  <a:lnTo>
                    <a:pt x="135531" y="59585"/>
                  </a:lnTo>
                  <a:lnTo>
                    <a:pt x="130087" y="72445"/>
                  </a:lnTo>
                  <a:lnTo>
                    <a:pt x="124121" y="85693"/>
                  </a:lnTo>
                  <a:lnTo>
                    <a:pt x="117806" y="99199"/>
                  </a:lnTo>
                  <a:lnTo>
                    <a:pt x="111259" y="110540"/>
                  </a:lnTo>
                  <a:lnTo>
                    <a:pt x="104557" y="120439"/>
                  </a:lnTo>
                  <a:lnTo>
                    <a:pt x="97751" y="129375"/>
                  </a:lnTo>
                  <a:lnTo>
                    <a:pt x="92046" y="138838"/>
                  </a:lnTo>
                  <a:lnTo>
                    <a:pt x="87073" y="148653"/>
                  </a:lnTo>
                  <a:lnTo>
                    <a:pt x="82590" y="158701"/>
                  </a:lnTo>
                  <a:lnTo>
                    <a:pt x="71375" y="182332"/>
                  </a:lnTo>
                  <a:lnTo>
                    <a:pt x="65113" y="195178"/>
                  </a:lnTo>
                  <a:lnTo>
                    <a:pt x="59770" y="208417"/>
                  </a:lnTo>
                  <a:lnTo>
                    <a:pt x="55038" y="221917"/>
                  </a:lnTo>
                  <a:lnTo>
                    <a:pt x="50716" y="235591"/>
                  </a:lnTo>
                  <a:lnTo>
                    <a:pt x="45497" y="248213"/>
                  </a:lnTo>
                  <a:lnTo>
                    <a:pt x="39681" y="260134"/>
                  </a:lnTo>
                  <a:lnTo>
                    <a:pt x="33466" y="271587"/>
                  </a:lnTo>
                  <a:lnTo>
                    <a:pt x="28154" y="282728"/>
                  </a:lnTo>
                  <a:lnTo>
                    <a:pt x="23444" y="293662"/>
                  </a:lnTo>
                  <a:lnTo>
                    <a:pt x="10518" y="336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7993374" y="1392984"/>
              <a:ext cx="220871" cy="11917"/>
            </a:xfrm>
            <a:custGeom>
              <a:avLst/>
              <a:gdLst/>
              <a:ahLst/>
              <a:cxnLst/>
              <a:rect l="0" t="0" r="0" b="0"/>
              <a:pathLst>
                <a:path w="220871" h="11917">
                  <a:moveTo>
                    <a:pt x="0" y="5856"/>
                  </a:moveTo>
                  <a:lnTo>
                    <a:pt x="27918" y="11439"/>
                  </a:lnTo>
                  <a:lnTo>
                    <a:pt x="41985" y="11916"/>
                  </a:lnTo>
                  <a:lnTo>
                    <a:pt x="57205" y="11064"/>
                  </a:lnTo>
                  <a:lnTo>
                    <a:pt x="73196" y="9328"/>
                  </a:lnTo>
                  <a:lnTo>
                    <a:pt x="89699" y="8171"/>
                  </a:lnTo>
                  <a:lnTo>
                    <a:pt x="106543" y="7399"/>
                  </a:lnTo>
                  <a:lnTo>
                    <a:pt x="123618" y="6885"/>
                  </a:lnTo>
                  <a:lnTo>
                    <a:pt x="138506" y="5373"/>
                  </a:lnTo>
                  <a:lnTo>
                    <a:pt x="151937" y="3197"/>
                  </a:lnTo>
                  <a:lnTo>
                    <a:pt x="164397" y="578"/>
                  </a:lnTo>
                  <a:lnTo>
                    <a:pt x="176210" y="0"/>
                  </a:lnTo>
                  <a:lnTo>
                    <a:pt x="187591" y="783"/>
                  </a:lnTo>
                  <a:lnTo>
                    <a:pt x="220870" y="585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8045963" y="1482981"/>
              <a:ext cx="178800" cy="31554"/>
            </a:xfrm>
            <a:custGeom>
              <a:avLst/>
              <a:gdLst/>
              <a:ahLst/>
              <a:cxnLst/>
              <a:rect l="0" t="0" r="0" b="0"/>
              <a:pathLst>
                <a:path w="178800" h="31554">
                  <a:moveTo>
                    <a:pt x="0" y="31553"/>
                  </a:moveTo>
                  <a:lnTo>
                    <a:pt x="16750" y="25969"/>
                  </a:lnTo>
                  <a:lnTo>
                    <a:pt x="26359" y="24324"/>
                  </a:lnTo>
                  <a:lnTo>
                    <a:pt x="37438" y="23228"/>
                  </a:lnTo>
                  <a:lnTo>
                    <a:pt x="49500" y="22497"/>
                  </a:lnTo>
                  <a:lnTo>
                    <a:pt x="61046" y="20841"/>
                  </a:lnTo>
                  <a:lnTo>
                    <a:pt x="72250" y="18569"/>
                  </a:lnTo>
                  <a:lnTo>
                    <a:pt x="107885" y="9787"/>
                  </a:lnTo>
                  <a:lnTo>
                    <a:pt x="17879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 name="Group 113"/>
          <p:cNvGrpSpPr/>
          <p:nvPr/>
        </p:nvGrpSpPr>
        <p:grpSpPr>
          <a:xfrm>
            <a:off x="8519254" y="1125383"/>
            <a:ext cx="917998" cy="852190"/>
            <a:chOff x="8519254" y="1125383"/>
            <a:chExt cx="917998" cy="852190"/>
          </a:xfrm>
        </p:grpSpPr>
        <p:sp>
          <p:nvSpPr>
            <p:cNvPr id="107" name="Freeform 106"/>
            <p:cNvSpPr/>
            <p:nvPr/>
          </p:nvSpPr>
          <p:spPr>
            <a:xfrm>
              <a:off x="8655976" y="1125383"/>
              <a:ext cx="227240" cy="336564"/>
            </a:xfrm>
            <a:custGeom>
              <a:avLst/>
              <a:gdLst/>
              <a:ahLst/>
              <a:cxnLst/>
              <a:rect l="0" t="0" r="0" b="0"/>
              <a:pathLst>
                <a:path w="227240" h="336564">
                  <a:moveTo>
                    <a:pt x="178806" y="0"/>
                  </a:moveTo>
                  <a:lnTo>
                    <a:pt x="167639" y="11166"/>
                  </a:lnTo>
                  <a:lnTo>
                    <a:pt x="160844" y="15624"/>
                  </a:lnTo>
                  <a:lnTo>
                    <a:pt x="152808" y="19765"/>
                  </a:lnTo>
                  <a:lnTo>
                    <a:pt x="143945" y="23694"/>
                  </a:lnTo>
                  <a:lnTo>
                    <a:pt x="133361" y="27482"/>
                  </a:lnTo>
                  <a:lnTo>
                    <a:pt x="121631" y="31176"/>
                  </a:lnTo>
                  <a:lnTo>
                    <a:pt x="109137" y="34807"/>
                  </a:lnTo>
                  <a:lnTo>
                    <a:pt x="96133" y="36060"/>
                  </a:lnTo>
                  <a:lnTo>
                    <a:pt x="82789" y="35726"/>
                  </a:lnTo>
                  <a:lnTo>
                    <a:pt x="69219" y="34335"/>
                  </a:lnTo>
                  <a:lnTo>
                    <a:pt x="56666" y="32239"/>
                  </a:lnTo>
                  <a:lnTo>
                    <a:pt x="44792" y="29673"/>
                  </a:lnTo>
                  <a:lnTo>
                    <a:pt x="33369" y="26793"/>
                  </a:lnTo>
                  <a:lnTo>
                    <a:pt x="23417" y="27211"/>
                  </a:lnTo>
                  <a:lnTo>
                    <a:pt x="14445" y="29827"/>
                  </a:lnTo>
                  <a:lnTo>
                    <a:pt x="6127" y="33908"/>
                  </a:lnTo>
                  <a:lnTo>
                    <a:pt x="1749" y="41303"/>
                  </a:lnTo>
                  <a:lnTo>
                    <a:pt x="0" y="50908"/>
                  </a:lnTo>
                  <a:lnTo>
                    <a:pt x="6" y="149807"/>
                  </a:lnTo>
                  <a:lnTo>
                    <a:pt x="3512" y="157134"/>
                  </a:lnTo>
                  <a:lnTo>
                    <a:pt x="9356" y="159681"/>
                  </a:lnTo>
                  <a:lnTo>
                    <a:pt x="16757" y="159042"/>
                  </a:lnTo>
                  <a:lnTo>
                    <a:pt x="26366" y="156278"/>
                  </a:lnTo>
                  <a:lnTo>
                    <a:pt x="37446" y="152099"/>
                  </a:lnTo>
                  <a:lnTo>
                    <a:pt x="49508" y="146975"/>
                  </a:lnTo>
                  <a:lnTo>
                    <a:pt x="62223" y="142391"/>
                  </a:lnTo>
                  <a:lnTo>
                    <a:pt x="75374" y="138166"/>
                  </a:lnTo>
                  <a:lnTo>
                    <a:pt x="88816" y="134181"/>
                  </a:lnTo>
                  <a:lnTo>
                    <a:pt x="101284" y="132693"/>
                  </a:lnTo>
                  <a:lnTo>
                    <a:pt x="113101" y="132869"/>
                  </a:lnTo>
                  <a:lnTo>
                    <a:pt x="124485" y="134156"/>
                  </a:lnTo>
                  <a:lnTo>
                    <a:pt x="136750" y="136182"/>
                  </a:lnTo>
                  <a:lnTo>
                    <a:pt x="149600" y="138701"/>
                  </a:lnTo>
                  <a:lnTo>
                    <a:pt x="162841" y="141549"/>
                  </a:lnTo>
                  <a:lnTo>
                    <a:pt x="174006" y="146954"/>
                  </a:lnTo>
                  <a:lnTo>
                    <a:pt x="183786" y="154063"/>
                  </a:lnTo>
                  <a:lnTo>
                    <a:pt x="192644" y="162308"/>
                  </a:lnTo>
                  <a:lnTo>
                    <a:pt x="200886" y="172480"/>
                  </a:lnTo>
                  <a:lnTo>
                    <a:pt x="208719" y="183935"/>
                  </a:lnTo>
                  <a:lnTo>
                    <a:pt x="216277" y="196246"/>
                  </a:lnTo>
                  <a:lnTo>
                    <a:pt x="221317" y="209128"/>
                  </a:lnTo>
                  <a:lnTo>
                    <a:pt x="224675" y="222391"/>
                  </a:lnTo>
                  <a:lnTo>
                    <a:pt x="226915" y="235907"/>
                  </a:lnTo>
                  <a:lnTo>
                    <a:pt x="227239" y="248424"/>
                  </a:lnTo>
                  <a:lnTo>
                    <a:pt x="226288" y="260274"/>
                  </a:lnTo>
                  <a:lnTo>
                    <a:pt x="224484" y="271680"/>
                  </a:lnTo>
                  <a:lnTo>
                    <a:pt x="219776" y="281622"/>
                  </a:lnTo>
                  <a:lnTo>
                    <a:pt x="213131" y="290586"/>
                  </a:lnTo>
                  <a:lnTo>
                    <a:pt x="205195" y="298900"/>
                  </a:lnTo>
                  <a:lnTo>
                    <a:pt x="196399" y="306780"/>
                  </a:lnTo>
                  <a:lnTo>
                    <a:pt x="187029" y="314370"/>
                  </a:lnTo>
                  <a:lnTo>
                    <a:pt x="177277" y="321768"/>
                  </a:lnTo>
                  <a:lnTo>
                    <a:pt x="166100" y="326699"/>
                  </a:lnTo>
                  <a:lnTo>
                    <a:pt x="153975" y="329987"/>
                  </a:lnTo>
                  <a:lnTo>
                    <a:pt x="141217" y="332179"/>
                  </a:lnTo>
                  <a:lnTo>
                    <a:pt x="128037" y="333640"/>
                  </a:lnTo>
                  <a:lnTo>
                    <a:pt x="114576" y="334614"/>
                  </a:lnTo>
                  <a:lnTo>
                    <a:pt x="73630" y="336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8519254" y="1514534"/>
              <a:ext cx="588987" cy="31554"/>
            </a:xfrm>
            <a:custGeom>
              <a:avLst/>
              <a:gdLst/>
              <a:ahLst/>
              <a:cxnLst/>
              <a:rect l="0" t="0" r="0" b="0"/>
              <a:pathLst>
                <a:path w="588987" h="31554">
                  <a:moveTo>
                    <a:pt x="0" y="0"/>
                  </a:moveTo>
                  <a:lnTo>
                    <a:pt x="22334" y="0"/>
                  </a:lnTo>
                  <a:lnTo>
                    <a:pt x="33588" y="1168"/>
                  </a:lnTo>
                  <a:lnTo>
                    <a:pt x="45764" y="3116"/>
                  </a:lnTo>
                  <a:lnTo>
                    <a:pt x="58557" y="5583"/>
                  </a:lnTo>
                  <a:lnTo>
                    <a:pt x="72928" y="7228"/>
                  </a:lnTo>
                  <a:lnTo>
                    <a:pt x="88352" y="8324"/>
                  </a:lnTo>
                  <a:lnTo>
                    <a:pt x="104477" y="9055"/>
                  </a:lnTo>
                  <a:lnTo>
                    <a:pt x="141093" y="9868"/>
                  </a:lnTo>
                  <a:lnTo>
                    <a:pt x="449619" y="10516"/>
                  </a:lnTo>
                  <a:lnTo>
                    <a:pt x="466859" y="11685"/>
                  </a:lnTo>
                  <a:lnTo>
                    <a:pt x="484196" y="13633"/>
                  </a:lnTo>
                  <a:lnTo>
                    <a:pt x="501596" y="16100"/>
                  </a:lnTo>
                  <a:lnTo>
                    <a:pt x="517871" y="17745"/>
                  </a:lnTo>
                  <a:lnTo>
                    <a:pt x="533396" y="18842"/>
                  </a:lnTo>
                  <a:lnTo>
                    <a:pt x="588986" y="3155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8547725" y="1634320"/>
              <a:ext cx="173146" cy="343253"/>
            </a:xfrm>
            <a:custGeom>
              <a:avLst/>
              <a:gdLst/>
              <a:ahLst/>
              <a:cxnLst/>
              <a:rect l="0" t="0" r="0" b="0"/>
              <a:pathLst>
                <a:path w="173146" h="343253">
                  <a:moveTo>
                    <a:pt x="150329" y="27460"/>
                  </a:moveTo>
                  <a:lnTo>
                    <a:pt x="139162" y="10710"/>
                  </a:lnTo>
                  <a:lnTo>
                    <a:pt x="131197" y="5776"/>
                  </a:lnTo>
                  <a:lnTo>
                    <a:pt x="121214" y="2486"/>
                  </a:lnTo>
                  <a:lnTo>
                    <a:pt x="109883" y="293"/>
                  </a:lnTo>
                  <a:lnTo>
                    <a:pt x="98823" y="0"/>
                  </a:lnTo>
                  <a:lnTo>
                    <a:pt x="87945" y="973"/>
                  </a:lnTo>
                  <a:lnTo>
                    <a:pt x="77187" y="2790"/>
                  </a:lnTo>
                  <a:lnTo>
                    <a:pt x="66508" y="5170"/>
                  </a:lnTo>
                  <a:lnTo>
                    <a:pt x="55884" y="7926"/>
                  </a:lnTo>
                  <a:lnTo>
                    <a:pt x="45295" y="10931"/>
                  </a:lnTo>
                  <a:lnTo>
                    <a:pt x="35899" y="16441"/>
                  </a:lnTo>
                  <a:lnTo>
                    <a:pt x="27297" y="23620"/>
                  </a:lnTo>
                  <a:lnTo>
                    <a:pt x="19225" y="31912"/>
                  </a:lnTo>
                  <a:lnTo>
                    <a:pt x="12676" y="40945"/>
                  </a:lnTo>
                  <a:lnTo>
                    <a:pt x="7141" y="50474"/>
                  </a:lnTo>
                  <a:lnTo>
                    <a:pt x="2282" y="60332"/>
                  </a:lnTo>
                  <a:lnTo>
                    <a:pt x="212" y="70410"/>
                  </a:lnTo>
                  <a:lnTo>
                    <a:pt x="0" y="80634"/>
                  </a:lnTo>
                  <a:lnTo>
                    <a:pt x="1027" y="90956"/>
                  </a:lnTo>
                  <a:lnTo>
                    <a:pt x="4049" y="100175"/>
                  </a:lnTo>
                  <a:lnTo>
                    <a:pt x="8401" y="108658"/>
                  </a:lnTo>
                  <a:lnTo>
                    <a:pt x="13640" y="116651"/>
                  </a:lnTo>
                  <a:lnTo>
                    <a:pt x="20638" y="125485"/>
                  </a:lnTo>
                  <a:lnTo>
                    <a:pt x="28809" y="134880"/>
                  </a:lnTo>
                  <a:lnTo>
                    <a:pt x="46069" y="153500"/>
                  </a:lnTo>
                  <a:lnTo>
                    <a:pt x="61531" y="169566"/>
                  </a:lnTo>
                  <a:lnTo>
                    <a:pt x="71264" y="178292"/>
                  </a:lnTo>
                  <a:lnTo>
                    <a:pt x="82427" y="187614"/>
                  </a:lnTo>
                  <a:lnTo>
                    <a:pt x="94543" y="197335"/>
                  </a:lnTo>
                  <a:lnTo>
                    <a:pt x="104958" y="206153"/>
                  </a:lnTo>
                  <a:lnTo>
                    <a:pt x="114239" y="214369"/>
                  </a:lnTo>
                  <a:lnTo>
                    <a:pt x="122763" y="222183"/>
                  </a:lnTo>
                  <a:lnTo>
                    <a:pt x="130783" y="230899"/>
                  </a:lnTo>
                  <a:lnTo>
                    <a:pt x="138467" y="240215"/>
                  </a:lnTo>
                  <a:lnTo>
                    <a:pt x="145927" y="249932"/>
                  </a:lnTo>
                  <a:lnTo>
                    <a:pt x="152068" y="259915"/>
                  </a:lnTo>
                  <a:lnTo>
                    <a:pt x="157332" y="270077"/>
                  </a:lnTo>
                  <a:lnTo>
                    <a:pt x="162009" y="280357"/>
                  </a:lnTo>
                  <a:lnTo>
                    <a:pt x="163959" y="290716"/>
                  </a:lnTo>
                  <a:lnTo>
                    <a:pt x="164090" y="301129"/>
                  </a:lnTo>
                  <a:lnTo>
                    <a:pt x="163009" y="311576"/>
                  </a:lnTo>
                  <a:lnTo>
                    <a:pt x="158782" y="320878"/>
                  </a:lnTo>
                  <a:lnTo>
                    <a:pt x="152458" y="329417"/>
                  </a:lnTo>
                  <a:lnTo>
                    <a:pt x="144736" y="337446"/>
                  </a:lnTo>
                  <a:lnTo>
                    <a:pt x="136082" y="341631"/>
                  </a:lnTo>
                  <a:lnTo>
                    <a:pt x="126808" y="343252"/>
                  </a:lnTo>
                  <a:lnTo>
                    <a:pt x="117118" y="343164"/>
                  </a:lnTo>
                  <a:lnTo>
                    <a:pt x="108322" y="340768"/>
                  </a:lnTo>
                  <a:lnTo>
                    <a:pt x="100120" y="336834"/>
                  </a:lnTo>
                  <a:lnTo>
                    <a:pt x="92315" y="331873"/>
                  </a:lnTo>
                  <a:lnTo>
                    <a:pt x="85943" y="325060"/>
                  </a:lnTo>
                  <a:lnTo>
                    <a:pt x="80526" y="317013"/>
                  </a:lnTo>
                  <a:lnTo>
                    <a:pt x="75747" y="308142"/>
                  </a:lnTo>
                  <a:lnTo>
                    <a:pt x="71392" y="298722"/>
                  </a:lnTo>
                  <a:lnTo>
                    <a:pt x="67320" y="288936"/>
                  </a:lnTo>
                  <a:lnTo>
                    <a:pt x="63436" y="278907"/>
                  </a:lnTo>
                  <a:lnTo>
                    <a:pt x="63185" y="267546"/>
                  </a:lnTo>
                  <a:lnTo>
                    <a:pt x="65354" y="255297"/>
                  </a:lnTo>
                  <a:lnTo>
                    <a:pt x="69138" y="242457"/>
                  </a:lnTo>
                  <a:lnTo>
                    <a:pt x="76458" y="215725"/>
                  </a:lnTo>
                  <a:lnTo>
                    <a:pt x="80046" y="202052"/>
                  </a:lnTo>
                  <a:lnTo>
                    <a:pt x="85944" y="189431"/>
                  </a:lnTo>
                  <a:lnTo>
                    <a:pt x="93382" y="177511"/>
                  </a:lnTo>
                  <a:lnTo>
                    <a:pt x="130511" y="127607"/>
                  </a:lnTo>
                  <a:lnTo>
                    <a:pt x="139454" y="114091"/>
                  </a:lnTo>
                  <a:lnTo>
                    <a:pt x="147753" y="100406"/>
                  </a:lnTo>
                  <a:lnTo>
                    <a:pt x="155624" y="86608"/>
                  </a:lnTo>
                  <a:lnTo>
                    <a:pt x="162039" y="73904"/>
                  </a:lnTo>
                  <a:lnTo>
                    <a:pt x="167484" y="61929"/>
                  </a:lnTo>
                  <a:lnTo>
                    <a:pt x="172283" y="50439"/>
                  </a:lnTo>
                  <a:lnTo>
                    <a:pt x="173145" y="40442"/>
                  </a:lnTo>
                  <a:lnTo>
                    <a:pt x="171383" y="31440"/>
                  </a:lnTo>
                  <a:lnTo>
                    <a:pt x="160846" y="642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8803230" y="1882650"/>
              <a:ext cx="10518" cy="31553"/>
            </a:xfrm>
            <a:custGeom>
              <a:avLst/>
              <a:gdLst/>
              <a:ahLst/>
              <a:cxnLst/>
              <a:rect l="0" t="0" r="0" b="0"/>
              <a:pathLst>
                <a:path w="10518" h="31553">
                  <a:moveTo>
                    <a:pt x="10517" y="0"/>
                  </a:moveTo>
                  <a:lnTo>
                    <a:pt x="0" y="3155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8887370" y="1619710"/>
              <a:ext cx="206272" cy="347081"/>
            </a:xfrm>
            <a:custGeom>
              <a:avLst/>
              <a:gdLst/>
              <a:ahLst/>
              <a:cxnLst/>
              <a:rect l="0" t="0" r="0" b="0"/>
              <a:pathLst>
                <a:path w="206272" h="347081">
                  <a:moveTo>
                    <a:pt x="0" y="0"/>
                  </a:moveTo>
                  <a:lnTo>
                    <a:pt x="11167" y="11167"/>
                  </a:lnTo>
                  <a:lnTo>
                    <a:pt x="17963" y="15625"/>
                  </a:lnTo>
                  <a:lnTo>
                    <a:pt x="25999" y="19765"/>
                  </a:lnTo>
                  <a:lnTo>
                    <a:pt x="34862" y="23694"/>
                  </a:lnTo>
                  <a:lnTo>
                    <a:pt x="46614" y="26314"/>
                  </a:lnTo>
                  <a:lnTo>
                    <a:pt x="60291" y="28060"/>
                  </a:lnTo>
                  <a:lnTo>
                    <a:pt x="75253" y="29224"/>
                  </a:lnTo>
                  <a:lnTo>
                    <a:pt x="88734" y="28832"/>
                  </a:lnTo>
                  <a:lnTo>
                    <a:pt x="101226" y="27401"/>
                  </a:lnTo>
                  <a:lnTo>
                    <a:pt x="113061" y="25279"/>
                  </a:lnTo>
                  <a:lnTo>
                    <a:pt x="125624" y="23864"/>
                  </a:lnTo>
                  <a:lnTo>
                    <a:pt x="138675" y="22921"/>
                  </a:lnTo>
                  <a:lnTo>
                    <a:pt x="152050" y="22292"/>
                  </a:lnTo>
                  <a:lnTo>
                    <a:pt x="163303" y="24210"/>
                  </a:lnTo>
                  <a:lnTo>
                    <a:pt x="173143" y="27827"/>
                  </a:lnTo>
                  <a:lnTo>
                    <a:pt x="182040" y="32574"/>
                  </a:lnTo>
                  <a:lnTo>
                    <a:pt x="189141" y="39245"/>
                  </a:lnTo>
                  <a:lnTo>
                    <a:pt x="195043" y="47199"/>
                  </a:lnTo>
                  <a:lnTo>
                    <a:pt x="200145" y="56007"/>
                  </a:lnTo>
                  <a:lnTo>
                    <a:pt x="202379" y="65385"/>
                  </a:lnTo>
                  <a:lnTo>
                    <a:pt x="202699" y="75142"/>
                  </a:lnTo>
                  <a:lnTo>
                    <a:pt x="201744" y="85154"/>
                  </a:lnTo>
                  <a:lnTo>
                    <a:pt x="202276" y="96502"/>
                  </a:lnTo>
                  <a:lnTo>
                    <a:pt x="203799" y="108742"/>
                  </a:lnTo>
                  <a:lnTo>
                    <a:pt x="205984" y="121577"/>
                  </a:lnTo>
                  <a:lnTo>
                    <a:pt x="206271" y="134808"/>
                  </a:lnTo>
                  <a:lnTo>
                    <a:pt x="205294" y="148303"/>
                  </a:lnTo>
                  <a:lnTo>
                    <a:pt x="203474" y="161974"/>
                  </a:lnTo>
                  <a:lnTo>
                    <a:pt x="199924" y="175763"/>
                  </a:lnTo>
                  <a:lnTo>
                    <a:pt x="195219" y="189629"/>
                  </a:lnTo>
                  <a:lnTo>
                    <a:pt x="189746" y="203549"/>
                  </a:lnTo>
                  <a:lnTo>
                    <a:pt x="184928" y="217503"/>
                  </a:lnTo>
                  <a:lnTo>
                    <a:pt x="180548" y="231480"/>
                  </a:lnTo>
                  <a:lnTo>
                    <a:pt x="176459" y="245472"/>
                  </a:lnTo>
                  <a:lnTo>
                    <a:pt x="173734" y="259475"/>
                  </a:lnTo>
                  <a:lnTo>
                    <a:pt x="171917" y="273485"/>
                  </a:lnTo>
                  <a:lnTo>
                    <a:pt x="168282" y="3470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9218471" y="1609192"/>
              <a:ext cx="218781" cy="326047"/>
            </a:xfrm>
            <a:custGeom>
              <a:avLst/>
              <a:gdLst/>
              <a:ahLst/>
              <a:cxnLst/>
              <a:rect l="0" t="0" r="0" b="0"/>
              <a:pathLst>
                <a:path w="218781" h="326047">
                  <a:moveTo>
                    <a:pt x="173744" y="0"/>
                  </a:moveTo>
                  <a:lnTo>
                    <a:pt x="162577" y="11167"/>
                  </a:lnTo>
                  <a:lnTo>
                    <a:pt x="155781" y="15625"/>
                  </a:lnTo>
                  <a:lnTo>
                    <a:pt x="147745" y="19766"/>
                  </a:lnTo>
                  <a:lnTo>
                    <a:pt x="138882" y="23695"/>
                  </a:lnTo>
                  <a:lnTo>
                    <a:pt x="128299" y="26314"/>
                  </a:lnTo>
                  <a:lnTo>
                    <a:pt x="116570" y="28060"/>
                  </a:lnTo>
                  <a:lnTo>
                    <a:pt x="104075" y="29225"/>
                  </a:lnTo>
                  <a:lnTo>
                    <a:pt x="92239" y="28832"/>
                  </a:lnTo>
                  <a:lnTo>
                    <a:pt x="80843" y="27402"/>
                  </a:lnTo>
                  <a:lnTo>
                    <a:pt x="69740" y="25280"/>
                  </a:lnTo>
                  <a:lnTo>
                    <a:pt x="60000" y="21528"/>
                  </a:lnTo>
                  <a:lnTo>
                    <a:pt x="51170" y="16689"/>
                  </a:lnTo>
                  <a:lnTo>
                    <a:pt x="42945" y="11126"/>
                  </a:lnTo>
                  <a:lnTo>
                    <a:pt x="33957" y="8586"/>
                  </a:lnTo>
                  <a:lnTo>
                    <a:pt x="24459" y="8061"/>
                  </a:lnTo>
                  <a:lnTo>
                    <a:pt x="14621" y="8880"/>
                  </a:lnTo>
                  <a:lnTo>
                    <a:pt x="8061" y="14100"/>
                  </a:lnTo>
                  <a:lnTo>
                    <a:pt x="3690" y="22255"/>
                  </a:lnTo>
                  <a:lnTo>
                    <a:pt x="774" y="32366"/>
                  </a:lnTo>
                  <a:lnTo>
                    <a:pt x="0" y="42612"/>
                  </a:lnTo>
                  <a:lnTo>
                    <a:pt x="653" y="52949"/>
                  </a:lnTo>
                  <a:lnTo>
                    <a:pt x="2256" y="63346"/>
                  </a:lnTo>
                  <a:lnTo>
                    <a:pt x="3325" y="74953"/>
                  </a:lnTo>
                  <a:lnTo>
                    <a:pt x="4038" y="87364"/>
                  </a:lnTo>
                  <a:lnTo>
                    <a:pt x="4512" y="100313"/>
                  </a:lnTo>
                  <a:lnTo>
                    <a:pt x="8335" y="107777"/>
                  </a:lnTo>
                  <a:lnTo>
                    <a:pt x="14389" y="111585"/>
                  </a:lnTo>
                  <a:lnTo>
                    <a:pt x="21931" y="112955"/>
                  </a:lnTo>
                  <a:lnTo>
                    <a:pt x="31634" y="112699"/>
                  </a:lnTo>
                  <a:lnTo>
                    <a:pt x="42777" y="111360"/>
                  </a:lnTo>
                  <a:lnTo>
                    <a:pt x="54880" y="109299"/>
                  </a:lnTo>
                  <a:lnTo>
                    <a:pt x="67623" y="107924"/>
                  </a:lnTo>
                  <a:lnTo>
                    <a:pt x="80793" y="107008"/>
                  </a:lnTo>
                  <a:lnTo>
                    <a:pt x="94247" y="106398"/>
                  </a:lnTo>
                  <a:lnTo>
                    <a:pt x="106723" y="107159"/>
                  </a:lnTo>
                  <a:lnTo>
                    <a:pt x="118545" y="108835"/>
                  </a:lnTo>
                  <a:lnTo>
                    <a:pt x="129933" y="111121"/>
                  </a:lnTo>
                  <a:lnTo>
                    <a:pt x="141031" y="116151"/>
                  </a:lnTo>
                  <a:lnTo>
                    <a:pt x="151936" y="123010"/>
                  </a:lnTo>
                  <a:lnTo>
                    <a:pt x="162711" y="131089"/>
                  </a:lnTo>
                  <a:lnTo>
                    <a:pt x="172231" y="139981"/>
                  </a:lnTo>
                  <a:lnTo>
                    <a:pt x="180916" y="149414"/>
                  </a:lnTo>
                  <a:lnTo>
                    <a:pt x="189043" y="159209"/>
                  </a:lnTo>
                  <a:lnTo>
                    <a:pt x="195630" y="169245"/>
                  </a:lnTo>
                  <a:lnTo>
                    <a:pt x="201189" y="179442"/>
                  </a:lnTo>
                  <a:lnTo>
                    <a:pt x="206064" y="189745"/>
                  </a:lnTo>
                  <a:lnTo>
                    <a:pt x="210483" y="201289"/>
                  </a:lnTo>
                  <a:lnTo>
                    <a:pt x="214598" y="213659"/>
                  </a:lnTo>
                  <a:lnTo>
                    <a:pt x="218509" y="226580"/>
                  </a:lnTo>
                  <a:lnTo>
                    <a:pt x="218780" y="238700"/>
                  </a:lnTo>
                  <a:lnTo>
                    <a:pt x="216622" y="250286"/>
                  </a:lnTo>
                  <a:lnTo>
                    <a:pt x="212847" y="261516"/>
                  </a:lnTo>
                  <a:lnTo>
                    <a:pt x="206825" y="271339"/>
                  </a:lnTo>
                  <a:lnTo>
                    <a:pt x="199303" y="280226"/>
                  </a:lnTo>
                  <a:lnTo>
                    <a:pt x="190784" y="288487"/>
                  </a:lnTo>
                  <a:lnTo>
                    <a:pt x="180429" y="295164"/>
                  </a:lnTo>
                  <a:lnTo>
                    <a:pt x="168852" y="300783"/>
                  </a:lnTo>
                  <a:lnTo>
                    <a:pt x="156459" y="305698"/>
                  </a:lnTo>
                  <a:lnTo>
                    <a:pt x="143522" y="310143"/>
                  </a:lnTo>
                  <a:lnTo>
                    <a:pt x="130224" y="314275"/>
                  </a:lnTo>
                  <a:lnTo>
                    <a:pt x="116683" y="318199"/>
                  </a:lnTo>
                  <a:lnTo>
                    <a:pt x="101814" y="320815"/>
                  </a:lnTo>
                  <a:lnTo>
                    <a:pt x="86057" y="322558"/>
                  </a:lnTo>
                  <a:lnTo>
                    <a:pt x="15980" y="3260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9024099" y="1472463"/>
              <a:ext cx="399670" cy="42072"/>
            </a:xfrm>
            <a:custGeom>
              <a:avLst/>
              <a:gdLst/>
              <a:ahLst/>
              <a:cxnLst/>
              <a:rect l="0" t="0" r="0" b="0"/>
              <a:pathLst>
                <a:path w="399670" h="42072">
                  <a:moveTo>
                    <a:pt x="0" y="42071"/>
                  </a:moveTo>
                  <a:lnTo>
                    <a:pt x="22334" y="36487"/>
                  </a:lnTo>
                  <a:lnTo>
                    <a:pt x="33587" y="34842"/>
                  </a:lnTo>
                  <a:lnTo>
                    <a:pt x="45763" y="33746"/>
                  </a:lnTo>
                  <a:lnTo>
                    <a:pt x="58555" y="33015"/>
                  </a:lnTo>
                  <a:lnTo>
                    <a:pt x="72927" y="31359"/>
                  </a:lnTo>
                  <a:lnTo>
                    <a:pt x="88351" y="29087"/>
                  </a:lnTo>
                  <a:lnTo>
                    <a:pt x="121071" y="23445"/>
                  </a:lnTo>
                  <a:lnTo>
                    <a:pt x="155090" y="17042"/>
                  </a:lnTo>
                  <a:lnTo>
                    <a:pt x="173510" y="14868"/>
                  </a:lnTo>
                  <a:lnTo>
                    <a:pt x="192803" y="13418"/>
                  </a:lnTo>
                  <a:lnTo>
                    <a:pt x="212676" y="12451"/>
                  </a:lnTo>
                  <a:lnTo>
                    <a:pt x="250339" y="11377"/>
                  </a:lnTo>
                  <a:lnTo>
                    <a:pt x="316544" y="10688"/>
                  </a:lnTo>
                  <a:lnTo>
                    <a:pt x="330229" y="9462"/>
                  </a:lnTo>
                  <a:lnTo>
                    <a:pt x="342858" y="7477"/>
                  </a:lnTo>
                  <a:lnTo>
                    <a:pt x="39966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 name="Group 116"/>
          <p:cNvGrpSpPr/>
          <p:nvPr/>
        </p:nvGrpSpPr>
        <p:grpSpPr>
          <a:xfrm>
            <a:off x="7593706" y="1356770"/>
            <a:ext cx="1051761" cy="515363"/>
            <a:chOff x="7593706" y="1356770"/>
            <a:chExt cx="1051761" cy="515363"/>
          </a:xfrm>
        </p:grpSpPr>
        <p:sp>
          <p:nvSpPr>
            <p:cNvPr id="115" name="Freeform 114"/>
            <p:cNvSpPr/>
            <p:nvPr/>
          </p:nvSpPr>
          <p:spPr>
            <a:xfrm>
              <a:off x="7667329" y="1356770"/>
              <a:ext cx="841409" cy="515363"/>
            </a:xfrm>
            <a:custGeom>
              <a:avLst/>
              <a:gdLst/>
              <a:ahLst/>
              <a:cxnLst/>
              <a:rect l="0" t="0" r="0" b="0"/>
              <a:pathLst>
                <a:path w="841409" h="515363">
                  <a:moveTo>
                    <a:pt x="0" y="0"/>
                  </a:moveTo>
                  <a:lnTo>
                    <a:pt x="16750" y="16750"/>
                  </a:lnTo>
                  <a:lnTo>
                    <a:pt x="37438" y="31206"/>
                  </a:lnTo>
                  <a:lnTo>
                    <a:pt x="59878" y="45422"/>
                  </a:lnTo>
                  <a:lnTo>
                    <a:pt x="77642" y="59531"/>
                  </a:lnTo>
                  <a:lnTo>
                    <a:pt x="89158" y="67734"/>
                  </a:lnTo>
                  <a:lnTo>
                    <a:pt x="102677" y="76709"/>
                  </a:lnTo>
                  <a:lnTo>
                    <a:pt x="117533" y="86198"/>
                  </a:lnTo>
                  <a:lnTo>
                    <a:pt x="129774" y="94861"/>
                  </a:lnTo>
                  <a:lnTo>
                    <a:pt x="159339" y="118220"/>
                  </a:lnTo>
                  <a:lnTo>
                    <a:pt x="179499" y="132788"/>
                  </a:lnTo>
                  <a:lnTo>
                    <a:pt x="200145" y="143936"/>
                  </a:lnTo>
                  <a:lnTo>
                    <a:pt x="221008" y="153956"/>
                  </a:lnTo>
                  <a:lnTo>
                    <a:pt x="241966" y="166199"/>
                  </a:lnTo>
                  <a:lnTo>
                    <a:pt x="262967" y="179432"/>
                  </a:lnTo>
                  <a:lnTo>
                    <a:pt x="285156" y="193104"/>
                  </a:lnTo>
                  <a:lnTo>
                    <a:pt x="310599" y="206971"/>
                  </a:lnTo>
                  <a:lnTo>
                    <a:pt x="351204" y="227918"/>
                  </a:lnTo>
                  <a:lnTo>
                    <a:pt x="375792" y="241921"/>
                  </a:lnTo>
                  <a:lnTo>
                    <a:pt x="399574" y="255935"/>
                  </a:lnTo>
                  <a:lnTo>
                    <a:pt x="425726" y="269955"/>
                  </a:lnTo>
                  <a:lnTo>
                    <a:pt x="439244" y="278134"/>
                  </a:lnTo>
                  <a:lnTo>
                    <a:pt x="452930" y="287093"/>
                  </a:lnTo>
                  <a:lnTo>
                    <a:pt x="466729" y="296571"/>
                  </a:lnTo>
                  <a:lnTo>
                    <a:pt x="494526" y="316451"/>
                  </a:lnTo>
                  <a:lnTo>
                    <a:pt x="521294" y="335805"/>
                  </a:lnTo>
                  <a:lnTo>
                    <a:pt x="544877" y="352197"/>
                  </a:lnTo>
                  <a:lnTo>
                    <a:pt x="570161" y="367273"/>
                  </a:lnTo>
                  <a:lnTo>
                    <a:pt x="595810" y="381765"/>
                  </a:lnTo>
                  <a:lnTo>
                    <a:pt x="618897" y="395996"/>
                  </a:lnTo>
                  <a:lnTo>
                    <a:pt x="651604" y="417148"/>
                  </a:lnTo>
                  <a:lnTo>
                    <a:pt x="672909" y="428083"/>
                  </a:lnTo>
                  <a:lnTo>
                    <a:pt x="692897" y="438007"/>
                  </a:lnTo>
                  <a:lnTo>
                    <a:pt x="709570" y="450208"/>
                  </a:lnTo>
                  <a:lnTo>
                    <a:pt x="727888" y="460305"/>
                  </a:lnTo>
                  <a:lnTo>
                    <a:pt x="748884" y="469857"/>
                  </a:lnTo>
                  <a:lnTo>
                    <a:pt x="773797" y="481893"/>
                  </a:lnTo>
                  <a:lnTo>
                    <a:pt x="797335" y="495034"/>
                  </a:lnTo>
                  <a:lnTo>
                    <a:pt x="841408" y="5153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7593706" y="1398840"/>
              <a:ext cx="1051761" cy="410187"/>
            </a:xfrm>
            <a:custGeom>
              <a:avLst/>
              <a:gdLst/>
              <a:ahLst/>
              <a:cxnLst/>
              <a:rect l="0" t="0" r="0" b="0"/>
              <a:pathLst>
                <a:path w="1051761" h="410187">
                  <a:moveTo>
                    <a:pt x="0" y="410186"/>
                  </a:moveTo>
                  <a:lnTo>
                    <a:pt x="16750" y="399020"/>
                  </a:lnTo>
                  <a:lnTo>
                    <a:pt x="37439" y="387305"/>
                  </a:lnTo>
                  <a:lnTo>
                    <a:pt x="62215" y="375476"/>
                  </a:lnTo>
                  <a:lnTo>
                    <a:pt x="88809" y="366323"/>
                  </a:lnTo>
                  <a:lnTo>
                    <a:pt x="101277" y="359909"/>
                  </a:lnTo>
                  <a:lnTo>
                    <a:pt x="113094" y="352127"/>
                  </a:lnTo>
                  <a:lnTo>
                    <a:pt x="124478" y="343433"/>
                  </a:lnTo>
                  <a:lnTo>
                    <a:pt x="136742" y="335300"/>
                  </a:lnTo>
                  <a:lnTo>
                    <a:pt x="149592" y="327541"/>
                  </a:lnTo>
                  <a:lnTo>
                    <a:pt x="162833" y="320031"/>
                  </a:lnTo>
                  <a:lnTo>
                    <a:pt x="175167" y="312687"/>
                  </a:lnTo>
                  <a:lnTo>
                    <a:pt x="198219" y="298294"/>
                  </a:lnTo>
                  <a:lnTo>
                    <a:pt x="220151" y="287223"/>
                  </a:lnTo>
                  <a:lnTo>
                    <a:pt x="241586" y="277238"/>
                  </a:lnTo>
                  <a:lnTo>
                    <a:pt x="262798" y="265010"/>
                  </a:lnTo>
                  <a:lnTo>
                    <a:pt x="283912" y="251784"/>
                  </a:lnTo>
                  <a:lnTo>
                    <a:pt x="306151" y="239284"/>
                  </a:lnTo>
                  <a:lnTo>
                    <a:pt x="331617" y="229833"/>
                  </a:lnTo>
                  <a:lnTo>
                    <a:pt x="355399" y="218621"/>
                  </a:lnTo>
                  <a:lnTo>
                    <a:pt x="379993" y="207015"/>
                  </a:lnTo>
                  <a:lnTo>
                    <a:pt x="410401" y="197962"/>
                  </a:lnTo>
                  <a:lnTo>
                    <a:pt x="437160" y="186927"/>
                  </a:lnTo>
                  <a:lnTo>
                    <a:pt x="488488" y="160798"/>
                  </a:lnTo>
                  <a:lnTo>
                    <a:pt x="512766" y="150153"/>
                  </a:lnTo>
                  <a:lnTo>
                    <a:pt x="535243" y="140358"/>
                  </a:lnTo>
                  <a:lnTo>
                    <a:pt x="556919" y="128214"/>
                  </a:lnTo>
                  <a:lnTo>
                    <a:pt x="581357" y="118142"/>
                  </a:lnTo>
                  <a:lnTo>
                    <a:pt x="606630" y="108601"/>
                  </a:lnTo>
                  <a:lnTo>
                    <a:pt x="629549" y="96570"/>
                  </a:lnTo>
                  <a:lnTo>
                    <a:pt x="654537" y="86549"/>
                  </a:lnTo>
                  <a:lnTo>
                    <a:pt x="681225" y="78199"/>
                  </a:lnTo>
                  <a:lnTo>
                    <a:pt x="721361" y="66929"/>
                  </a:lnTo>
                  <a:lnTo>
                    <a:pt x="757146" y="56188"/>
                  </a:lnTo>
                  <a:lnTo>
                    <a:pt x="783312" y="49124"/>
                  </a:lnTo>
                  <a:lnTo>
                    <a:pt x="810523" y="45205"/>
                  </a:lnTo>
                  <a:lnTo>
                    <a:pt x="837030" y="42295"/>
                  </a:lnTo>
                  <a:lnTo>
                    <a:pt x="860497" y="37106"/>
                  </a:lnTo>
                  <a:lnTo>
                    <a:pt x="882613" y="30905"/>
                  </a:lnTo>
                  <a:lnTo>
                    <a:pt x="906466" y="24253"/>
                  </a:lnTo>
                  <a:lnTo>
                    <a:pt x="936544" y="17401"/>
                  </a:lnTo>
                  <a:lnTo>
                    <a:pt x="966273" y="13577"/>
                  </a:lnTo>
                  <a:lnTo>
                    <a:pt x="993899" y="10709"/>
                  </a:lnTo>
                  <a:lnTo>
                    <a:pt x="105176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2" name="Group 121"/>
          <p:cNvGrpSpPr/>
          <p:nvPr/>
        </p:nvGrpSpPr>
        <p:grpSpPr>
          <a:xfrm>
            <a:off x="7509565" y="2074247"/>
            <a:ext cx="1125384" cy="386871"/>
            <a:chOff x="7509565" y="2074247"/>
            <a:chExt cx="1125384" cy="386871"/>
          </a:xfrm>
        </p:grpSpPr>
        <p:sp>
          <p:nvSpPr>
            <p:cNvPr id="118" name="Freeform 117"/>
            <p:cNvSpPr/>
            <p:nvPr/>
          </p:nvSpPr>
          <p:spPr>
            <a:xfrm>
              <a:off x="7509565" y="2074247"/>
              <a:ext cx="255427" cy="365836"/>
            </a:xfrm>
            <a:custGeom>
              <a:avLst/>
              <a:gdLst/>
              <a:ahLst/>
              <a:cxnLst/>
              <a:rect l="0" t="0" r="0" b="0"/>
              <a:pathLst>
                <a:path w="255427" h="365836">
                  <a:moveTo>
                    <a:pt x="0" y="50307"/>
                  </a:moveTo>
                  <a:lnTo>
                    <a:pt x="11167" y="33557"/>
                  </a:lnTo>
                  <a:lnTo>
                    <a:pt x="19131" y="27454"/>
                  </a:lnTo>
                  <a:lnTo>
                    <a:pt x="29115" y="22217"/>
                  </a:lnTo>
                  <a:lnTo>
                    <a:pt x="40445" y="17557"/>
                  </a:lnTo>
                  <a:lnTo>
                    <a:pt x="52673" y="13282"/>
                  </a:lnTo>
                  <a:lnTo>
                    <a:pt x="65499" y="9263"/>
                  </a:lnTo>
                  <a:lnTo>
                    <a:pt x="78725" y="5415"/>
                  </a:lnTo>
                  <a:lnTo>
                    <a:pt x="92216" y="2850"/>
                  </a:lnTo>
                  <a:lnTo>
                    <a:pt x="105885" y="1140"/>
                  </a:lnTo>
                  <a:lnTo>
                    <a:pt x="119672" y="0"/>
                  </a:lnTo>
                  <a:lnTo>
                    <a:pt x="132369" y="1577"/>
                  </a:lnTo>
                  <a:lnTo>
                    <a:pt x="144339" y="4966"/>
                  </a:lnTo>
                  <a:lnTo>
                    <a:pt x="155826" y="9562"/>
                  </a:lnTo>
                  <a:lnTo>
                    <a:pt x="166990" y="14963"/>
                  </a:lnTo>
                  <a:lnTo>
                    <a:pt x="177937" y="20902"/>
                  </a:lnTo>
                  <a:lnTo>
                    <a:pt x="188742" y="27198"/>
                  </a:lnTo>
                  <a:lnTo>
                    <a:pt x="197114" y="34901"/>
                  </a:lnTo>
                  <a:lnTo>
                    <a:pt x="203864" y="43542"/>
                  </a:lnTo>
                  <a:lnTo>
                    <a:pt x="209532" y="52809"/>
                  </a:lnTo>
                  <a:lnTo>
                    <a:pt x="212143" y="62493"/>
                  </a:lnTo>
                  <a:lnTo>
                    <a:pt x="212714" y="72455"/>
                  </a:lnTo>
                  <a:lnTo>
                    <a:pt x="211927" y="82601"/>
                  </a:lnTo>
                  <a:lnTo>
                    <a:pt x="207896" y="92872"/>
                  </a:lnTo>
                  <a:lnTo>
                    <a:pt x="201703" y="103225"/>
                  </a:lnTo>
                  <a:lnTo>
                    <a:pt x="194068" y="113633"/>
                  </a:lnTo>
                  <a:lnTo>
                    <a:pt x="185473" y="121740"/>
                  </a:lnTo>
                  <a:lnTo>
                    <a:pt x="176237" y="128313"/>
                  </a:lnTo>
                  <a:lnTo>
                    <a:pt x="166573" y="133864"/>
                  </a:lnTo>
                  <a:lnTo>
                    <a:pt x="155457" y="138733"/>
                  </a:lnTo>
                  <a:lnTo>
                    <a:pt x="143370" y="143148"/>
                  </a:lnTo>
                  <a:lnTo>
                    <a:pt x="130639" y="147260"/>
                  </a:lnTo>
                  <a:lnTo>
                    <a:pt x="126826" y="148833"/>
                  </a:lnTo>
                  <a:lnTo>
                    <a:pt x="128958" y="148712"/>
                  </a:lnTo>
                  <a:lnTo>
                    <a:pt x="135054" y="147463"/>
                  </a:lnTo>
                  <a:lnTo>
                    <a:pt x="144961" y="147800"/>
                  </a:lnTo>
                  <a:lnTo>
                    <a:pt x="157409" y="149192"/>
                  </a:lnTo>
                  <a:lnTo>
                    <a:pt x="171551" y="151289"/>
                  </a:lnTo>
                  <a:lnTo>
                    <a:pt x="184485" y="153856"/>
                  </a:lnTo>
                  <a:lnTo>
                    <a:pt x="196613" y="156736"/>
                  </a:lnTo>
                  <a:lnTo>
                    <a:pt x="208205" y="159824"/>
                  </a:lnTo>
                  <a:lnTo>
                    <a:pt x="218269" y="165389"/>
                  </a:lnTo>
                  <a:lnTo>
                    <a:pt x="227317" y="172605"/>
                  </a:lnTo>
                  <a:lnTo>
                    <a:pt x="235685" y="180921"/>
                  </a:lnTo>
                  <a:lnTo>
                    <a:pt x="242433" y="189971"/>
                  </a:lnTo>
                  <a:lnTo>
                    <a:pt x="248100" y="199510"/>
                  </a:lnTo>
                  <a:lnTo>
                    <a:pt x="253047" y="209376"/>
                  </a:lnTo>
                  <a:lnTo>
                    <a:pt x="255176" y="221796"/>
                  </a:lnTo>
                  <a:lnTo>
                    <a:pt x="255426" y="235919"/>
                  </a:lnTo>
                  <a:lnTo>
                    <a:pt x="254425" y="251177"/>
                  </a:lnTo>
                  <a:lnTo>
                    <a:pt x="252589" y="264856"/>
                  </a:lnTo>
                  <a:lnTo>
                    <a:pt x="250196" y="277480"/>
                  </a:lnTo>
                  <a:lnTo>
                    <a:pt x="247432" y="289403"/>
                  </a:lnTo>
                  <a:lnTo>
                    <a:pt x="240915" y="300857"/>
                  </a:lnTo>
                  <a:lnTo>
                    <a:pt x="231896" y="311999"/>
                  </a:lnTo>
                  <a:lnTo>
                    <a:pt x="221209" y="322933"/>
                  </a:lnTo>
                  <a:lnTo>
                    <a:pt x="209410" y="332559"/>
                  </a:lnTo>
                  <a:lnTo>
                    <a:pt x="196870" y="341314"/>
                  </a:lnTo>
                  <a:lnTo>
                    <a:pt x="183834" y="349488"/>
                  </a:lnTo>
                  <a:lnTo>
                    <a:pt x="169301" y="354937"/>
                  </a:lnTo>
                  <a:lnTo>
                    <a:pt x="153769" y="358570"/>
                  </a:lnTo>
                  <a:lnTo>
                    <a:pt x="137572" y="360992"/>
                  </a:lnTo>
                  <a:lnTo>
                    <a:pt x="122098" y="362606"/>
                  </a:lnTo>
                  <a:lnTo>
                    <a:pt x="107108" y="363683"/>
                  </a:lnTo>
                  <a:lnTo>
                    <a:pt x="92441" y="364400"/>
                  </a:lnTo>
                  <a:lnTo>
                    <a:pt x="63678" y="365198"/>
                  </a:lnTo>
                  <a:lnTo>
                    <a:pt x="21035" y="3658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7952069" y="2082917"/>
              <a:ext cx="258943" cy="378201"/>
            </a:xfrm>
            <a:custGeom>
              <a:avLst/>
              <a:gdLst/>
              <a:ahLst/>
              <a:cxnLst/>
              <a:rect l="0" t="0" r="0" b="0"/>
              <a:pathLst>
                <a:path w="258943" h="378201">
                  <a:moveTo>
                    <a:pt x="188551" y="10085"/>
                  </a:moveTo>
                  <a:lnTo>
                    <a:pt x="160635" y="10085"/>
                  </a:lnTo>
                  <a:lnTo>
                    <a:pt x="147737" y="8916"/>
                  </a:lnTo>
                  <a:lnTo>
                    <a:pt x="134463" y="6968"/>
                  </a:lnTo>
                  <a:lnTo>
                    <a:pt x="120940" y="4501"/>
                  </a:lnTo>
                  <a:lnTo>
                    <a:pt x="106081" y="2856"/>
                  </a:lnTo>
                  <a:lnTo>
                    <a:pt x="90333" y="1760"/>
                  </a:lnTo>
                  <a:lnTo>
                    <a:pt x="58421" y="542"/>
                  </a:lnTo>
                  <a:lnTo>
                    <a:pt x="28656" y="0"/>
                  </a:lnTo>
                  <a:lnTo>
                    <a:pt x="18849" y="4530"/>
                  </a:lnTo>
                  <a:lnTo>
                    <a:pt x="12311" y="12225"/>
                  </a:lnTo>
                  <a:lnTo>
                    <a:pt x="7952" y="22029"/>
                  </a:lnTo>
                  <a:lnTo>
                    <a:pt x="5046" y="34408"/>
                  </a:lnTo>
                  <a:lnTo>
                    <a:pt x="3109" y="48504"/>
                  </a:lnTo>
                  <a:lnTo>
                    <a:pt x="1818" y="63744"/>
                  </a:lnTo>
                  <a:lnTo>
                    <a:pt x="957" y="79748"/>
                  </a:lnTo>
                  <a:lnTo>
                    <a:pt x="0" y="113111"/>
                  </a:lnTo>
                  <a:lnTo>
                    <a:pt x="3251" y="123177"/>
                  </a:lnTo>
                  <a:lnTo>
                    <a:pt x="8924" y="128718"/>
                  </a:lnTo>
                  <a:lnTo>
                    <a:pt x="16212" y="131244"/>
                  </a:lnTo>
                  <a:lnTo>
                    <a:pt x="25745" y="132928"/>
                  </a:lnTo>
                  <a:lnTo>
                    <a:pt x="36775" y="134051"/>
                  </a:lnTo>
                  <a:lnTo>
                    <a:pt x="48803" y="134799"/>
                  </a:lnTo>
                  <a:lnTo>
                    <a:pt x="74632" y="135631"/>
                  </a:lnTo>
                  <a:lnTo>
                    <a:pt x="88065" y="135852"/>
                  </a:lnTo>
                  <a:lnTo>
                    <a:pt x="101694" y="137169"/>
                  </a:lnTo>
                  <a:lnTo>
                    <a:pt x="115454" y="139215"/>
                  </a:lnTo>
                  <a:lnTo>
                    <a:pt x="129303" y="141748"/>
                  </a:lnTo>
                  <a:lnTo>
                    <a:pt x="143209" y="145774"/>
                  </a:lnTo>
                  <a:lnTo>
                    <a:pt x="157155" y="150795"/>
                  </a:lnTo>
                  <a:lnTo>
                    <a:pt x="171126" y="156479"/>
                  </a:lnTo>
                  <a:lnTo>
                    <a:pt x="182778" y="162606"/>
                  </a:lnTo>
                  <a:lnTo>
                    <a:pt x="192883" y="169028"/>
                  </a:lnTo>
                  <a:lnTo>
                    <a:pt x="201957" y="175647"/>
                  </a:lnTo>
                  <a:lnTo>
                    <a:pt x="211512" y="183565"/>
                  </a:lnTo>
                  <a:lnTo>
                    <a:pt x="221388" y="192350"/>
                  </a:lnTo>
                  <a:lnTo>
                    <a:pt x="231478" y="201712"/>
                  </a:lnTo>
                  <a:lnTo>
                    <a:pt x="239373" y="211459"/>
                  </a:lnTo>
                  <a:lnTo>
                    <a:pt x="245805" y="221464"/>
                  </a:lnTo>
                  <a:lnTo>
                    <a:pt x="251262" y="231639"/>
                  </a:lnTo>
                  <a:lnTo>
                    <a:pt x="254899" y="243097"/>
                  </a:lnTo>
                  <a:lnTo>
                    <a:pt x="257325" y="255410"/>
                  </a:lnTo>
                  <a:lnTo>
                    <a:pt x="258942" y="268293"/>
                  </a:lnTo>
                  <a:lnTo>
                    <a:pt x="257682" y="280388"/>
                  </a:lnTo>
                  <a:lnTo>
                    <a:pt x="254506" y="291957"/>
                  </a:lnTo>
                  <a:lnTo>
                    <a:pt x="250050" y="303176"/>
                  </a:lnTo>
                  <a:lnTo>
                    <a:pt x="242406" y="312992"/>
                  </a:lnTo>
                  <a:lnTo>
                    <a:pt x="232635" y="321873"/>
                  </a:lnTo>
                  <a:lnTo>
                    <a:pt x="221446" y="330131"/>
                  </a:lnTo>
                  <a:lnTo>
                    <a:pt x="209313" y="336806"/>
                  </a:lnTo>
                  <a:lnTo>
                    <a:pt x="196549" y="342424"/>
                  </a:lnTo>
                  <a:lnTo>
                    <a:pt x="183366" y="347337"/>
                  </a:lnTo>
                  <a:lnTo>
                    <a:pt x="169902" y="351782"/>
                  </a:lnTo>
                  <a:lnTo>
                    <a:pt x="156252" y="355914"/>
                  </a:lnTo>
                  <a:lnTo>
                    <a:pt x="129789" y="363621"/>
                  </a:lnTo>
                  <a:lnTo>
                    <a:pt x="106341" y="370942"/>
                  </a:lnTo>
                  <a:lnTo>
                    <a:pt x="94011" y="373361"/>
                  </a:lnTo>
                  <a:lnTo>
                    <a:pt x="81118" y="374974"/>
                  </a:lnTo>
                  <a:lnTo>
                    <a:pt x="41305" y="3782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8435113" y="2229730"/>
              <a:ext cx="178800" cy="1"/>
            </a:xfrm>
            <a:custGeom>
              <a:avLst/>
              <a:gdLst/>
              <a:ahLst/>
              <a:cxnLst/>
              <a:rect l="0" t="0" r="0" b="0"/>
              <a:pathLst>
                <a:path w="178800" h="1">
                  <a:moveTo>
                    <a:pt x="0" y="0"/>
                  </a:moveTo>
                  <a:lnTo>
                    <a:pt x="17879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8498219" y="2282318"/>
              <a:ext cx="136730" cy="10519"/>
            </a:xfrm>
            <a:custGeom>
              <a:avLst/>
              <a:gdLst/>
              <a:ahLst/>
              <a:cxnLst/>
              <a:rect l="0" t="0" r="0" b="0"/>
              <a:pathLst>
                <a:path w="136730" h="10519">
                  <a:moveTo>
                    <a:pt x="0" y="10518"/>
                  </a:moveTo>
                  <a:lnTo>
                    <a:pt x="22334" y="10518"/>
                  </a:lnTo>
                  <a:lnTo>
                    <a:pt x="33588" y="9349"/>
                  </a:lnTo>
                  <a:lnTo>
                    <a:pt x="45764" y="7402"/>
                  </a:lnTo>
                  <a:lnTo>
                    <a:pt x="58557" y="4935"/>
                  </a:lnTo>
                  <a:lnTo>
                    <a:pt x="71759" y="3290"/>
                  </a:lnTo>
                  <a:lnTo>
                    <a:pt x="85235" y="2193"/>
                  </a:lnTo>
                  <a:lnTo>
                    <a:pt x="13672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 name="Group 137"/>
          <p:cNvGrpSpPr/>
          <p:nvPr/>
        </p:nvGrpSpPr>
        <p:grpSpPr>
          <a:xfrm>
            <a:off x="5711056" y="595284"/>
            <a:ext cx="957173" cy="1119085"/>
            <a:chOff x="5711056" y="595284"/>
            <a:chExt cx="957173" cy="1119085"/>
          </a:xfrm>
        </p:grpSpPr>
        <p:sp>
          <p:nvSpPr>
            <p:cNvPr id="123" name="Freeform 122"/>
            <p:cNvSpPr/>
            <p:nvPr/>
          </p:nvSpPr>
          <p:spPr>
            <a:xfrm>
              <a:off x="5947507" y="715196"/>
              <a:ext cx="173736" cy="300686"/>
            </a:xfrm>
            <a:custGeom>
              <a:avLst/>
              <a:gdLst/>
              <a:ahLst/>
              <a:cxnLst/>
              <a:rect l="0" t="0" r="0" b="0"/>
              <a:pathLst>
                <a:path w="173736" h="300686">
                  <a:moveTo>
                    <a:pt x="173735" y="0"/>
                  </a:moveTo>
                  <a:lnTo>
                    <a:pt x="115179" y="29278"/>
                  </a:lnTo>
                  <a:lnTo>
                    <a:pt x="101976" y="34711"/>
                  </a:lnTo>
                  <a:lnTo>
                    <a:pt x="88500" y="39501"/>
                  </a:lnTo>
                  <a:lnTo>
                    <a:pt x="74842" y="43864"/>
                  </a:lnTo>
                  <a:lnTo>
                    <a:pt x="61061" y="49109"/>
                  </a:lnTo>
                  <a:lnTo>
                    <a:pt x="47200" y="54943"/>
                  </a:lnTo>
                  <a:lnTo>
                    <a:pt x="33284" y="61170"/>
                  </a:lnTo>
                  <a:lnTo>
                    <a:pt x="21670" y="67658"/>
                  </a:lnTo>
                  <a:lnTo>
                    <a:pt x="11590" y="74321"/>
                  </a:lnTo>
                  <a:lnTo>
                    <a:pt x="2532" y="81100"/>
                  </a:lnTo>
                  <a:lnTo>
                    <a:pt x="0" y="89126"/>
                  </a:lnTo>
                  <a:lnTo>
                    <a:pt x="1818" y="97982"/>
                  </a:lnTo>
                  <a:lnTo>
                    <a:pt x="6535" y="107391"/>
                  </a:lnTo>
                  <a:lnTo>
                    <a:pt x="13186" y="116002"/>
                  </a:lnTo>
                  <a:lnTo>
                    <a:pt x="21126" y="124080"/>
                  </a:lnTo>
                  <a:lnTo>
                    <a:pt x="29925" y="131802"/>
                  </a:lnTo>
                  <a:lnTo>
                    <a:pt x="40466" y="140456"/>
                  </a:lnTo>
                  <a:lnTo>
                    <a:pt x="64643" y="159421"/>
                  </a:lnTo>
                  <a:lnTo>
                    <a:pt x="76466" y="168218"/>
                  </a:lnTo>
                  <a:lnTo>
                    <a:pt x="98952" y="184224"/>
                  </a:lnTo>
                  <a:lnTo>
                    <a:pt x="108687" y="192934"/>
                  </a:lnTo>
                  <a:lnTo>
                    <a:pt x="117515" y="202246"/>
                  </a:lnTo>
                  <a:lnTo>
                    <a:pt x="125737" y="211960"/>
                  </a:lnTo>
                  <a:lnTo>
                    <a:pt x="130050" y="221941"/>
                  </a:lnTo>
                  <a:lnTo>
                    <a:pt x="131757" y="232102"/>
                  </a:lnTo>
                  <a:lnTo>
                    <a:pt x="131726" y="242381"/>
                  </a:lnTo>
                  <a:lnTo>
                    <a:pt x="129368" y="251571"/>
                  </a:lnTo>
                  <a:lnTo>
                    <a:pt x="125459" y="260035"/>
                  </a:lnTo>
                  <a:lnTo>
                    <a:pt x="120516" y="268015"/>
                  </a:lnTo>
                  <a:lnTo>
                    <a:pt x="113715" y="275673"/>
                  </a:lnTo>
                  <a:lnTo>
                    <a:pt x="105675" y="283115"/>
                  </a:lnTo>
                  <a:lnTo>
                    <a:pt x="96809" y="290413"/>
                  </a:lnTo>
                  <a:lnTo>
                    <a:pt x="86223" y="295279"/>
                  </a:lnTo>
                  <a:lnTo>
                    <a:pt x="74492" y="298523"/>
                  </a:lnTo>
                  <a:lnTo>
                    <a:pt x="61997" y="300685"/>
                  </a:lnTo>
                  <a:lnTo>
                    <a:pt x="50161" y="299790"/>
                  </a:lnTo>
                  <a:lnTo>
                    <a:pt x="38764" y="296856"/>
                  </a:lnTo>
                  <a:lnTo>
                    <a:pt x="27661" y="292562"/>
                  </a:lnTo>
                  <a:lnTo>
                    <a:pt x="20258" y="283857"/>
                  </a:lnTo>
                  <a:lnTo>
                    <a:pt x="15323" y="272210"/>
                  </a:lnTo>
                  <a:lnTo>
                    <a:pt x="12033" y="258602"/>
                  </a:lnTo>
                  <a:lnTo>
                    <a:pt x="11009" y="244856"/>
                  </a:lnTo>
                  <a:lnTo>
                    <a:pt x="11494" y="231018"/>
                  </a:lnTo>
                  <a:lnTo>
                    <a:pt x="12986" y="217118"/>
                  </a:lnTo>
                  <a:lnTo>
                    <a:pt x="17487" y="202008"/>
                  </a:lnTo>
                  <a:lnTo>
                    <a:pt x="23994" y="186091"/>
                  </a:lnTo>
                  <a:lnTo>
                    <a:pt x="31837" y="169637"/>
                  </a:lnTo>
                  <a:lnTo>
                    <a:pt x="39403" y="155162"/>
                  </a:lnTo>
                  <a:lnTo>
                    <a:pt x="46784" y="142006"/>
                  </a:lnTo>
                  <a:lnTo>
                    <a:pt x="54042" y="129729"/>
                  </a:lnTo>
                  <a:lnTo>
                    <a:pt x="61218" y="119208"/>
                  </a:lnTo>
                  <a:lnTo>
                    <a:pt x="68340" y="109856"/>
                  </a:lnTo>
                  <a:lnTo>
                    <a:pt x="75424" y="101284"/>
                  </a:lnTo>
                  <a:lnTo>
                    <a:pt x="82485" y="92064"/>
                  </a:lnTo>
                  <a:lnTo>
                    <a:pt x="89529" y="82411"/>
                  </a:lnTo>
                  <a:lnTo>
                    <a:pt x="110629" y="5258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6163312" y="957101"/>
              <a:ext cx="1" cy="21036"/>
            </a:xfrm>
            <a:custGeom>
              <a:avLst/>
              <a:gdLst/>
              <a:ahLst/>
              <a:cxnLst/>
              <a:rect l="0" t="0" r="0" b="0"/>
              <a:pathLst>
                <a:path w="1" h="21036">
                  <a:moveTo>
                    <a:pt x="0" y="0"/>
                  </a:moveTo>
                  <a:lnTo>
                    <a:pt x="0"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6236935" y="737693"/>
              <a:ext cx="178458" cy="208891"/>
            </a:xfrm>
            <a:custGeom>
              <a:avLst/>
              <a:gdLst/>
              <a:ahLst/>
              <a:cxnLst/>
              <a:rect l="0" t="0" r="0" b="0"/>
              <a:pathLst>
                <a:path w="178458" h="208891">
                  <a:moveTo>
                    <a:pt x="0" y="9056"/>
                  </a:moveTo>
                  <a:lnTo>
                    <a:pt x="64140" y="9056"/>
                  </a:lnTo>
                  <a:lnTo>
                    <a:pt x="77819" y="7887"/>
                  </a:lnTo>
                  <a:lnTo>
                    <a:pt x="90444" y="5940"/>
                  </a:lnTo>
                  <a:lnTo>
                    <a:pt x="102367" y="3473"/>
                  </a:lnTo>
                  <a:lnTo>
                    <a:pt x="114990" y="1828"/>
                  </a:lnTo>
                  <a:lnTo>
                    <a:pt x="128079" y="731"/>
                  </a:lnTo>
                  <a:lnTo>
                    <a:pt x="141480" y="0"/>
                  </a:lnTo>
                  <a:lnTo>
                    <a:pt x="152751" y="1850"/>
                  </a:lnTo>
                  <a:lnTo>
                    <a:pt x="162602" y="5421"/>
                  </a:lnTo>
                  <a:lnTo>
                    <a:pt x="171507" y="10138"/>
                  </a:lnTo>
                  <a:lnTo>
                    <a:pt x="176275" y="17958"/>
                  </a:lnTo>
                  <a:lnTo>
                    <a:pt x="178285" y="27845"/>
                  </a:lnTo>
                  <a:lnTo>
                    <a:pt x="178457" y="39112"/>
                  </a:lnTo>
                  <a:lnTo>
                    <a:pt x="176234" y="51297"/>
                  </a:lnTo>
                  <a:lnTo>
                    <a:pt x="172414" y="64095"/>
                  </a:lnTo>
                  <a:lnTo>
                    <a:pt x="167531" y="77301"/>
                  </a:lnTo>
                  <a:lnTo>
                    <a:pt x="161939" y="90780"/>
                  </a:lnTo>
                  <a:lnTo>
                    <a:pt x="155873" y="104441"/>
                  </a:lnTo>
                  <a:lnTo>
                    <a:pt x="149492" y="118222"/>
                  </a:lnTo>
                  <a:lnTo>
                    <a:pt x="144069" y="130915"/>
                  </a:lnTo>
                  <a:lnTo>
                    <a:pt x="139285" y="142884"/>
                  </a:lnTo>
                  <a:lnTo>
                    <a:pt x="126212" y="20889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6499875" y="736231"/>
              <a:ext cx="136730" cy="220871"/>
            </a:xfrm>
            <a:custGeom>
              <a:avLst/>
              <a:gdLst/>
              <a:ahLst/>
              <a:cxnLst/>
              <a:rect l="0" t="0" r="0" b="0"/>
              <a:pathLst>
                <a:path w="136730" h="220871">
                  <a:moveTo>
                    <a:pt x="136729" y="0"/>
                  </a:moveTo>
                  <a:lnTo>
                    <a:pt x="62559" y="24724"/>
                  </a:lnTo>
                  <a:lnTo>
                    <a:pt x="53392" y="29338"/>
                  </a:lnTo>
                  <a:lnTo>
                    <a:pt x="44944" y="34751"/>
                  </a:lnTo>
                  <a:lnTo>
                    <a:pt x="36974" y="40697"/>
                  </a:lnTo>
                  <a:lnTo>
                    <a:pt x="31661" y="49335"/>
                  </a:lnTo>
                  <a:lnTo>
                    <a:pt x="28120" y="59768"/>
                  </a:lnTo>
                  <a:lnTo>
                    <a:pt x="25758" y="71399"/>
                  </a:lnTo>
                  <a:lnTo>
                    <a:pt x="27690" y="77983"/>
                  </a:lnTo>
                  <a:lnTo>
                    <a:pt x="32484" y="81205"/>
                  </a:lnTo>
                  <a:lnTo>
                    <a:pt x="39185" y="82183"/>
                  </a:lnTo>
                  <a:lnTo>
                    <a:pt x="48327" y="84005"/>
                  </a:lnTo>
                  <a:lnTo>
                    <a:pt x="70951" y="89144"/>
                  </a:lnTo>
                  <a:lnTo>
                    <a:pt x="82359" y="93320"/>
                  </a:lnTo>
                  <a:lnTo>
                    <a:pt x="93471" y="98441"/>
                  </a:lnTo>
                  <a:lnTo>
                    <a:pt x="104384" y="104192"/>
                  </a:lnTo>
                  <a:lnTo>
                    <a:pt x="110492" y="112700"/>
                  </a:lnTo>
                  <a:lnTo>
                    <a:pt x="113394" y="123047"/>
                  </a:lnTo>
                  <a:lnTo>
                    <a:pt x="114161" y="134620"/>
                  </a:lnTo>
                  <a:lnTo>
                    <a:pt x="112335" y="144672"/>
                  </a:lnTo>
                  <a:lnTo>
                    <a:pt x="108780" y="153710"/>
                  </a:lnTo>
                  <a:lnTo>
                    <a:pt x="104073" y="162073"/>
                  </a:lnTo>
                  <a:lnTo>
                    <a:pt x="97429" y="168818"/>
                  </a:lnTo>
                  <a:lnTo>
                    <a:pt x="89494" y="174482"/>
                  </a:lnTo>
                  <a:lnTo>
                    <a:pt x="80698" y="179427"/>
                  </a:lnTo>
                  <a:lnTo>
                    <a:pt x="71328" y="183892"/>
                  </a:lnTo>
                  <a:lnTo>
                    <a:pt x="61575" y="188038"/>
                  </a:lnTo>
                  <a:lnTo>
                    <a:pt x="51568" y="191970"/>
                  </a:lnTo>
                  <a:lnTo>
                    <a:pt x="41390" y="196929"/>
                  </a:lnTo>
                  <a:lnTo>
                    <a:pt x="31100" y="202572"/>
                  </a:lnTo>
                  <a:lnTo>
                    <a:pt x="0" y="2208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5711056" y="1030724"/>
              <a:ext cx="105176" cy="115695"/>
            </a:xfrm>
            <a:custGeom>
              <a:avLst/>
              <a:gdLst/>
              <a:ahLst/>
              <a:cxnLst/>
              <a:rect l="0" t="0" r="0" b="0"/>
              <a:pathLst>
                <a:path w="105176" h="115695">
                  <a:moveTo>
                    <a:pt x="0" y="0"/>
                  </a:moveTo>
                  <a:lnTo>
                    <a:pt x="29277" y="29278"/>
                  </a:lnTo>
                  <a:lnTo>
                    <a:pt x="34710" y="37048"/>
                  </a:lnTo>
                  <a:lnTo>
                    <a:pt x="39501" y="45734"/>
                  </a:lnTo>
                  <a:lnTo>
                    <a:pt x="43863" y="55031"/>
                  </a:lnTo>
                  <a:lnTo>
                    <a:pt x="49109" y="63565"/>
                  </a:lnTo>
                  <a:lnTo>
                    <a:pt x="54943" y="71593"/>
                  </a:lnTo>
                  <a:lnTo>
                    <a:pt x="61169" y="79281"/>
                  </a:lnTo>
                  <a:lnTo>
                    <a:pt x="67657" y="86744"/>
                  </a:lnTo>
                  <a:lnTo>
                    <a:pt x="74321" y="94057"/>
                  </a:lnTo>
                  <a:lnTo>
                    <a:pt x="105175" y="11569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5721573" y="1020207"/>
              <a:ext cx="94659" cy="178800"/>
            </a:xfrm>
            <a:custGeom>
              <a:avLst/>
              <a:gdLst/>
              <a:ahLst/>
              <a:cxnLst/>
              <a:rect l="0" t="0" r="0" b="0"/>
              <a:pathLst>
                <a:path w="94659" h="178800">
                  <a:moveTo>
                    <a:pt x="94658" y="0"/>
                  </a:moveTo>
                  <a:lnTo>
                    <a:pt x="89075" y="22333"/>
                  </a:lnTo>
                  <a:lnTo>
                    <a:pt x="85093" y="33587"/>
                  </a:lnTo>
                  <a:lnTo>
                    <a:pt x="80101" y="45763"/>
                  </a:lnTo>
                  <a:lnTo>
                    <a:pt x="74436" y="58556"/>
                  </a:lnTo>
                  <a:lnTo>
                    <a:pt x="68322" y="70590"/>
                  </a:lnTo>
                  <a:lnTo>
                    <a:pt x="61909" y="82118"/>
                  </a:lnTo>
                  <a:lnTo>
                    <a:pt x="55296" y="93310"/>
                  </a:lnTo>
                  <a:lnTo>
                    <a:pt x="48550" y="105445"/>
                  </a:lnTo>
                  <a:lnTo>
                    <a:pt x="34822" y="131395"/>
                  </a:lnTo>
                  <a:lnTo>
                    <a:pt x="27889" y="142522"/>
                  </a:lnTo>
                  <a:lnTo>
                    <a:pt x="20930" y="152277"/>
                  </a:lnTo>
                  <a:lnTo>
                    <a:pt x="0" y="17879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6508600" y="1041242"/>
              <a:ext cx="75417" cy="97169"/>
            </a:xfrm>
            <a:custGeom>
              <a:avLst/>
              <a:gdLst/>
              <a:ahLst/>
              <a:cxnLst/>
              <a:rect l="0" t="0" r="0" b="0"/>
              <a:pathLst>
                <a:path w="75417" h="97169">
                  <a:moveTo>
                    <a:pt x="43863" y="0"/>
                  </a:moveTo>
                  <a:lnTo>
                    <a:pt x="14585" y="43917"/>
                  </a:lnTo>
                  <a:lnTo>
                    <a:pt x="9152" y="53819"/>
                  </a:lnTo>
                  <a:lnTo>
                    <a:pt x="4362" y="63926"/>
                  </a:lnTo>
                  <a:lnTo>
                    <a:pt x="0" y="74170"/>
                  </a:lnTo>
                  <a:lnTo>
                    <a:pt x="598" y="82168"/>
                  </a:lnTo>
                  <a:lnTo>
                    <a:pt x="4501" y="88669"/>
                  </a:lnTo>
                  <a:lnTo>
                    <a:pt x="10610" y="94171"/>
                  </a:lnTo>
                  <a:lnTo>
                    <a:pt x="18189" y="96671"/>
                  </a:lnTo>
                  <a:lnTo>
                    <a:pt x="26747" y="97168"/>
                  </a:lnTo>
                  <a:lnTo>
                    <a:pt x="75416" y="946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6594533" y="1072795"/>
              <a:ext cx="63108" cy="147247"/>
            </a:xfrm>
            <a:custGeom>
              <a:avLst/>
              <a:gdLst/>
              <a:ahLst/>
              <a:cxnLst/>
              <a:rect l="0" t="0" r="0" b="0"/>
              <a:pathLst>
                <a:path w="63108" h="147247">
                  <a:moveTo>
                    <a:pt x="63107" y="0"/>
                  </a:moveTo>
                  <a:lnTo>
                    <a:pt x="57523" y="16750"/>
                  </a:lnTo>
                  <a:lnTo>
                    <a:pt x="54709" y="26358"/>
                  </a:lnTo>
                  <a:lnTo>
                    <a:pt x="48467" y="49500"/>
                  </a:lnTo>
                  <a:lnTo>
                    <a:pt x="43999" y="61047"/>
                  </a:lnTo>
                  <a:lnTo>
                    <a:pt x="38682" y="72250"/>
                  </a:lnTo>
                  <a:lnTo>
                    <a:pt x="32800" y="83226"/>
                  </a:lnTo>
                  <a:lnTo>
                    <a:pt x="27710" y="94048"/>
                  </a:lnTo>
                  <a:lnTo>
                    <a:pt x="23149" y="104769"/>
                  </a:lnTo>
                  <a:lnTo>
                    <a:pt x="0" y="1472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5858302" y="1335774"/>
              <a:ext cx="683645" cy="42032"/>
            </a:xfrm>
            <a:custGeom>
              <a:avLst/>
              <a:gdLst/>
              <a:ahLst/>
              <a:cxnLst/>
              <a:rect l="0" t="0" r="0" b="0"/>
              <a:pathLst>
                <a:path w="683645" h="42032">
                  <a:moveTo>
                    <a:pt x="0" y="42031"/>
                  </a:moveTo>
                  <a:lnTo>
                    <a:pt x="22334" y="42031"/>
                  </a:lnTo>
                  <a:lnTo>
                    <a:pt x="35925" y="40862"/>
                  </a:lnTo>
                  <a:lnTo>
                    <a:pt x="51996" y="38915"/>
                  </a:lnTo>
                  <a:lnTo>
                    <a:pt x="133755" y="27392"/>
                  </a:lnTo>
                  <a:lnTo>
                    <a:pt x="154613" y="25260"/>
                  </a:lnTo>
                  <a:lnTo>
                    <a:pt x="174361" y="23838"/>
                  </a:lnTo>
                  <a:lnTo>
                    <a:pt x="193370" y="22891"/>
                  </a:lnTo>
                  <a:lnTo>
                    <a:pt x="210717" y="21090"/>
                  </a:lnTo>
                  <a:lnTo>
                    <a:pt x="226956" y="18722"/>
                  </a:lnTo>
                  <a:lnTo>
                    <a:pt x="242457" y="15974"/>
                  </a:lnTo>
                  <a:lnTo>
                    <a:pt x="259802" y="14142"/>
                  </a:lnTo>
                  <a:lnTo>
                    <a:pt x="278377" y="12921"/>
                  </a:lnTo>
                  <a:lnTo>
                    <a:pt x="316546" y="11564"/>
                  </a:lnTo>
                  <a:lnTo>
                    <a:pt x="352987" y="10961"/>
                  </a:lnTo>
                  <a:lnTo>
                    <a:pt x="370884" y="9631"/>
                  </a:lnTo>
                  <a:lnTo>
                    <a:pt x="388660" y="7576"/>
                  </a:lnTo>
                  <a:lnTo>
                    <a:pt x="406353" y="5038"/>
                  </a:lnTo>
                  <a:lnTo>
                    <a:pt x="423991" y="3345"/>
                  </a:lnTo>
                  <a:lnTo>
                    <a:pt x="441594" y="2217"/>
                  </a:lnTo>
                  <a:lnTo>
                    <a:pt x="459172" y="1465"/>
                  </a:lnTo>
                  <a:lnTo>
                    <a:pt x="494284" y="629"/>
                  </a:lnTo>
                  <a:lnTo>
                    <a:pt x="611446" y="0"/>
                  </a:lnTo>
                  <a:lnTo>
                    <a:pt x="626163" y="1155"/>
                  </a:lnTo>
                  <a:lnTo>
                    <a:pt x="640649" y="3094"/>
                  </a:lnTo>
                  <a:lnTo>
                    <a:pt x="683644" y="1047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6517501" y="1388323"/>
              <a:ext cx="150728" cy="181182"/>
            </a:xfrm>
            <a:custGeom>
              <a:avLst/>
              <a:gdLst/>
              <a:ahLst/>
              <a:cxnLst/>
              <a:rect l="0" t="0" r="0" b="0"/>
              <a:pathLst>
                <a:path w="150728" h="181182">
                  <a:moveTo>
                    <a:pt x="66515" y="0"/>
                  </a:moveTo>
                  <a:lnTo>
                    <a:pt x="55348" y="22333"/>
                  </a:lnTo>
                  <a:lnTo>
                    <a:pt x="49722" y="32418"/>
                  </a:lnTo>
                  <a:lnTo>
                    <a:pt x="43633" y="42647"/>
                  </a:lnTo>
                  <a:lnTo>
                    <a:pt x="37237" y="52972"/>
                  </a:lnTo>
                  <a:lnTo>
                    <a:pt x="30636" y="64530"/>
                  </a:lnTo>
                  <a:lnTo>
                    <a:pt x="17069" y="89838"/>
                  </a:lnTo>
                  <a:lnTo>
                    <a:pt x="11346" y="101962"/>
                  </a:lnTo>
                  <a:lnTo>
                    <a:pt x="6364" y="113551"/>
                  </a:lnTo>
                  <a:lnTo>
                    <a:pt x="1873" y="124782"/>
                  </a:lnTo>
                  <a:lnTo>
                    <a:pt x="48" y="135776"/>
                  </a:lnTo>
                  <a:lnTo>
                    <a:pt x="0" y="146611"/>
                  </a:lnTo>
                  <a:lnTo>
                    <a:pt x="1136" y="157340"/>
                  </a:lnTo>
                  <a:lnTo>
                    <a:pt x="5400" y="165662"/>
                  </a:lnTo>
                  <a:lnTo>
                    <a:pt x="11748" y="172378"/>
                  </a:lnTo>
                  <a:lnTo>
                    <a:pt x="19486" y="178024"/>
                  </a:lnTo>
                  <a:lnTo>
                    <a:pt x="28151" y="180619"/>
                  </a:lnTo>
                  <a:lnTo>
                    <a:pt x="37433" y="181181"/>
                  </a:lnTo>
                  <a:lnTo>
                    <a:pt x="47127" y="180387"/>
                  </a:lnTo>
                  <a:lnTo>
                    <a:pt x="58265" y="176352"/>
                  </a:lnTo>
                  <a:lnTo>
                    <a:pt x="70364" y="170156"/>
                  </a:lnTo>
                  <a:lnTo>
                    <a:pt x="83104" y="162519"/>
                  </a:lnTo>
                  <a:lnTo>
                    <a:pt x="95104" y="153922"/>
                  </a:lnTo>
                  <a:lnTo>
                    <a:pt x="106610" y="144685"/>
                  </a:lnTo>
                  <a:lnTo>
                    <a:pt x="117786" y="135021"/>
                  </a:lnTo>
                  <a:lnTo>
                    <a:pt x="127574" y="125072"/>
                  </a:lnTo>
                  <a:lnTo>
                    <a:pt x="136437" y="114934"/>
                  </a:lnTo>
                  <a:lnTo>
                    <a:pt x="144683" y="104670"/>
                  </a:lnTo>
                  <a:lnTo>
                    <a:pt x="149011" y="93152"/>
                  </a:lnTo>
                  <a:lnTo>
                    <a:pt x="150727" y="80799"/>
                  </a:lnTo>
                  <a:lnTo>
                    <a:pt x="150704" y="67889"/>
                  </a:lnTo>
                  <a:lnTo>
                    <a:pt x="148351" y="56946"/>
                  </a:lnTo>
                  <a:lnTo>
                    <a:pt x="144445" y="47313"/>
                  </a:lnTo>
                  <a:lnTo>
                    <a:pt x="139503" y="38553"/>
                  </a:lnTo>
                  <a:lnTo>
                    <a:pt x="131535" y="30377"/>
                  </a:lnTo>
                  <a:lnTo>
                    <a:pt x="121548" y="22588"/>
                  </a:lnTo>
                  <a:lnTo>
                    <a:pt x="5599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6321076" y="599503"/>
              <a:ext cx="178800" cy="115694"/>
            </a:xfrm>
            <a:custGeom>
              <a:avLst/>
              <a:gdLst/>
              <a:ahLst/>
              <a:cxnLst/>
              <a:rect l="0" t="0" r="0" b="0"/>
              <a:pathLst>
                <a:path w="178800" h="115694">
                  <a:moveTo>
                    <a:pt x="0" y="0"/>
                  </a:moveTo>
                  <a:lnTo>
                    <a:pt x="22334" y="0"/>
                  </a:lnTo>
                  <a:lnTo>
                    <a:pt x="34756" y="1168"/>
                  </a:lnTo>
                  <a:lnTo>
                    <a:pt x="48880" y="3116"/>
                  </a:lnTo>
                  <a:lnTo>
                    <a:pt x="64140" y="5583"/>
                  </a:lnTo>
                  <a:lnTo>
                    <a:pt x="77819" y="8396"/>
                  </a:lnTo>
                  <a:lnTo>
                    <a:pt x="90444" y="11441"/>
                  </a:lnTo>
                  <a:lnTo>
                    <a:pt x="102367" y="14639"/>
                  </a:lnTo>
                  <a:lnTo>
                    <a:pt x="113821" y="19108"/>
                  </a:lnTo>
                  <a:lnTo>
                    <a:pt x="124963" y="24425"/>
                  </a:lnTo>
                  <a:lnTo>
                    <a:pt x="135896" y="30307"/>
                  </a:lnTo>
                  <a:lnTo>
                    <a:pt x="143186" y="38902"/>
                  </a:lnTo>
                  <a:lnTo>
                    <a:pt x="148045" y="49307"/>
                  </a:lnTo>
                  <a:lnTo>
                    <a:pt x="151285" y="60918"/>
                  </a:lnTo>
                  <a:lnTo>
                    <a:pt x="148770" y="69828"/>
                  </a:lnTo>
                  <a:lnTo>
                    <a:pt x="142419" y="76936"/>
                  </a:lnTo>
                  <a:lnTo>
                    <a:pt x="133511" y="82843"/>
                  </a:lnTo>
                  <a:lnTo>
                    <a:pt x="122897" y="86781"/>
                  </a:lnTo>
                  <a:lnTo>
                    <a:pt x="111147" y="89407"/>
                  </a:lnTo>
                  <a:lnTo>
                    <a:pt x="98639" y="91157"/>
                  </a:lnTo>
                  <a:lnTo>
                    <a:pt x="96144" y="92324"/>
                  </a:lnTo>
                  <a:lnTo>
                    <a:pt x="100323" y="93102"/>
                  </a:lnTo>
                  <a:lnTo>
                    <a:pt x="108953" y="93621"/>
                  </a:lnTo>
                  <a:lnTo>
                    <a:pt x="119380" y="95135"/>
                  </a:lnTo>
                  <a:lnTo>
                    <a:pt x="131006" y="97313"/>
                  </a:lnTo>
                  <a:lnTo>
                    <a:pt x="178799" y="1156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6180938" y="1377805"/>
              <a:ext cx="153040" cy="182587"/>
            </a:xfrm>
            <a:custGeom>
              <a:avLst/>
              <a:gdLst/>
              <a:ahLst/>
              <a:cxnLst/>
              <a:rect l="0" t="0" r="0" b="0"/>
              <a:pathLst>
                <a:path w="153040" h="182587">
                  <a:moveTo>
                    <a:pt x="66515" y="31553"/>
                  </a:moveTo>
                  <a:lnTo>
                    <a:pt x="37237" y="60831"/>
                  </a:lnTo>
                  <a:lnTo>
                    <a:pt x="30636" y="69769"/>
                  </a:lnTo>
                  <a:lnTo>
                    <a:pt x="23897" y="80403"/>
                  </a:lnTo>
                  <a:lnTo>
                    <a:pt x="17068" y="92166"/>
                  </a:lnTo>
                  <a:lnTo>
                    <a:pt x="11347" y="104683"/>
                  </a:lnTo>
                  <a:lnTo>
                    <a:pt x="6363" y="117702"/>
                  </a:lnTo>
                  <a:lnTo>
                    <a:pt x="1873" y="131056"/>
                  </a:lnTo>
                  <a:lnTo>
                    <a:pt x="48" y="143465"/>
                  </a:lnTo>
                  <a:lnTo>
                    <a:pt x="0" y="155243"/>
                  </a:lnTo>
                  <a:lnTo>
                    <a:pt x="1136" y="166601"/>
                  </a:lnTo>
                  <a:lnTo>
                    <a:pt x="6569" y="174173"/>
                  </a:lnTo>
                  <a:lnTo>
                    <a:pt x="14865" y="179221"/>
                  </a:lnTo>
                  <a:lnTo>
                    <a:pt x="25070" y="182586"/>
                  </a:lnTo>
                  <a:lnTo>
                    <a:pt x="36547" y="182492"/>
                  </a:lnTo>
                  <a:lnTo>
                    <a:pt x="48874" y="180093"/>
                  </a:lnTo>
                  <a:lnTo>
                    <a:pt x="61766" y="176156"/>
                  </a:lnTo>
                  <a:lnTo>
                    <a:pt x="73867" y="170025"/>
                  </a:lnTo>
                  <a:lnTo>
                    <a:pt x="85439" y="162432"/>
                  </a:lnTo>
                  <a:lnTo>
                    <a:pt x="96660" y="153864"/>
                  </a:lnTo>
                  <a:lnTo>
                    <a:pt x="107647" y="144647"/>
                  </a:lnTo>
                  <a:lnTo>
                    <a:pt x="118477" y="134996"/>
                  </a:lnTo>
                  <a:lnTo>
                    <a:pt x="129203" y="125056"/>
                  </a:lnTo>
                  <a:lnTo>
                    <a:pt x="137523" y="113755"/>
                  </a:lnTo>
                  <a:lnTo>
                    <a:pt x="144237" y="101546"/>
                  </a:lnTo>
                  <a:lnTo>
                    <a:pt x="149883" y="88733"/>
                  </a:lnTo>
                  <a:lnTo>
                    <a:pt x="152478" y="74347"/>
                  </a:lnTo>
                  <a:lnTo>
                    <a:pt x="153039" y="58914"/>
                  </a:lnTo>
                  <a:lnTo>
                    <a:pt x="152245" y="42782"/>
                  </a:lnTo>
                  <a:lnTo>
                    <a:pt x="147040" y="30858"/>
                  </a:lnTo>
                  <a:lnTo>
                    <a:pt x="138897" y="21741"/>
                  </a:lnTo>
                  <a:lnTo>
                    <a:pt x="128793" y="14494"/>
                  </a:lnTo>
                  <a:lnTo>
                    <a:pt x="116214" y="9663"/>
                  </a:lnTo>
                  <a:lnTo>
                    <a:pt x="101985" y="6442"/>
                  </a:lnTo>
                  <a:lnTo>
                    <a:pt x="5599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5784679" y="595284"/>
              <a:ext cx="163432" cy="193536"/>
            </a:xfrm>
            <a:custGeom>
              <a:avLst/>
              <a:gdLst/>
              <a:ahLst/>
              <a:cxnLst/>
              <a:rect l="0" t="0" r="0" b="0"/>
              <a:pathLst>
                <a:path w="163432" h="193536">
                  <a:moveTo>
                    <a:pt x="0" y="46289"/>
                  </a:moveTo>
                  <a:lnTo>
                    <a:pt x="16750" y="29539"/>
                  </a:lnTo>
                  <a:lnTo>
                    <a:pt x="25190" y="23436"/>
                  </a:lnTo>
                  <a:lnTo>
                    <a:pt x="34322" y="18199"/>
                  </a:lnTo>
                  <a:lnTo>
                    <a:pt x="43917" y="13539"/>
                  </a:lnTo>
                  <a:lnTo>
                    <a:pt x="54987" y="9263"/>
                  </a:lnTo>
                  <a:lnTo>
                    <a:pt x="67042" y="5245"/>
                  </a:lnTo>
                  <a:lnTo>
                    <a:pt x="79754" y="1397"/>
                  </a:lnTo>
                  <a:lnTo>
                    <a:pt x="91734" y="0"/>
                  </a:lnTo>
                  <a:lnTo>
                    <a:pt x="103226" y="238"/>
                  </a:lnTo>
                  <a:lnTo>
                    <a:pt x="114393" y="1565"/>
                  </a:lnTo>
                  <a:lnTo>
                    <a:pt x="120670" y="5955"/>
                  </a:lnTo>
                  <a:lnTo>
                    <a:pt x="123685" y="12388"/>
                  </a:lnTo>
                  <a:lnTo>
                    <a:pt x="124527" y="20183"/>
                  </a:lnTo>
                  <a:lnTo>
                    <a:pt x="121582" y="27716"/>
                  </a:lnTo>
                  <a:lnTo>
                    <a:pt x="116114" y="35076"/>
                  </a:lnTo>
                  <a:lnTo>
                    <a:pt x="87729" y="63681"/>
                  </a:lnTo>
                  <a:lnTo>
                    <a:pt x="87702" y="69570"/>
                  </a:lnTo>
                  <a:lnTo>
                    <a:pt x="92358" y="74664"/>
                  </a:lnTo>
                  <a:lnTo>
                    <a:pt x="100136" y="79229"/>
                  </a:lnTo>
                  <a:lnTo>
                    <a:pt x="108828" y="83441"/>
                  </a:lnTo>
                  <a:lnTo>
                    <a:pt x="118128" y="87418"/>
                  </a:lnTo>
                  <a:lnTo>
                    <a:pt x="127834" y="91238"/>
                  </a:lnTo>
                  <a:lnTo>
                    <a:pt x="137810" y="96121"/>
                  </a:lnTo>
                  <a:lnTo>
                    <a:pt x="147967" y="101714"/>
                  </a:lnTo>
                  <a:lnTo>
                    <a:pt x="158244" y="107780"/>
                  </a:lnTo>
                  <a:lnTo>
                    <a:pt x="162759" y="115330"/>
                  </a:lnTo>
                  <a:lnTo>
                    <a:pt x="163431" y="123869"/>
                  </a:lnTo>
                  <a:lnTo>
                    <a:pt x="161542" y="133068"/>
                  </a:lnTo>
                  <a:lnTo>
                    <a:pt x="157945" y="141537"/>
                  </a:lnTo>
                  <a:lnTo>
                    <a:pt x="153210" y="149521"/>
                  </a:lnTo>
                  <a:lnTo>
                    <a:pt x="147716" y="157181"/>
                  </a:lnTo>
                  <a:lnTo>
                    <a:pt x="141717" y="164624"/>
                  </a:lnTo>
                  <a:lnTo>
                    <a:pt x="135379" y="171924"/>
                  </a:lnTo>
                  <a:lnTo>
                    <a:pt x="115693" y="1935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5732091" y="1421127"/>
              <a:ext cx="160548" cy="293242"/>
            </a:xfrm>
            <a:custGeom>
              <a:avLst/>
              <a:gdLst/>
              <a:ahLst/>
              <a:cxnLst/>
              <a:rect l="0" t="0" r="0" b="0"/>
              <a:pathLst>
                <a:path w="160548" h="293242">
                  <a:moveTo>
                    <a:pt x="0" y="51336"/>
                  </a:moveTo>
                  <a:lnTo>
                    <a:pt x="5583" y="34586"/>
                  </a:lnTo>
                  <a:lnTo>
                    <a:pt x="9565" y="27315"/>
                  </a:lnTo>
                  <a:lnTo>
                    <a:pt x="14557" y="20130"/>
                  </a:lnTo>
                  <a:lnTo>
                    <a:pt x="20222" y="13003"/>
                  </a:lnTo>
                  <a:lnTo>
                    <a:pt x="28674" y="8251"/>
                  </a:lnTo>
                  <a:lnTo>
                    <a:pt x="38982" y="5084"/>
                  </a:lnTo>
                  <a:lnTo>
                    <a:pt x="50529" y="2972"/>
                  </a:lnTo>
                  <a:lnTo>
                    <a:pt x="62901" y="1564"/>
                  </a:lnTo>
                  <a:lnTo>
                    <a:pt x="75824" y="625"/>
                  </a:lnTo>
                  <a:lnTo>
                    <a:pt x="89114" y="0"/>
                  </a:lnTo>
                  <a:lnTo>
                    <a:pt x="100311" y="1920"/>
                  </a:lnTo>
                  <a:lnTo>
                    <a:pt x="110113" y="5537"/>
                  </a:lnTo>
                  <a:lnTo>
                    <a:pt x="118985" y="10286"/>
                  </a:lnTo>
                  <a:lnTo>
                    <a:pt x="123731" y="18126"/>
                  </a:lnTo>
                  <a:lnTo>
                    <a:pt x="125726" y="28028"/>
                  </a:lnTo>
                  <a:lnTo>
                    <a:pt x="125888" y="39303"/>
                  </a:lnTo>
                  <a:lnTo>
                    <a:pt x="122490" y="50326"/>
                  </a:lnTo>
                  <a:lnTo>
                    <a:pt x="116718" y="61180"/>
                  </a:lnTo>
                  <a:lnTo>
                    <a:pt x="87849" y="103791"/>
                  </a:lnTo>
                  <a:lnTo>
                    <a:pt x="79601" y="112016"/>
                  </a:lnTo>
                  <a:lnTo>
                    <a:pt x="70597" y="118668"/>
                  </a:lnTo>
                  <a:lnTo>
                    <a:pt x="61088" y="124271"/>
                  </a:lnTo>
                  <a:lnTo>
                    <a:pt x="59423" y="129175"/>
                  </a:lnTo>
                  <a:lnTo>
                    <a:pt x="62988" y="133613"/>
                  </a:lnTo>
                  <a:lnTo>
                    <a:pt x="70038" y="137740"/>
                  </a:lnTo>
                  <a:lnTo>
                    <a:pt x="80582" y="140492"/>
                  </a:lnTo>
                  <a:lnTo>
                    <a:pt x="93455" y="142326"/>
                  </a:lnTo>
                  <a:lnTo>
                    <a:pt x="107879" y="143549"/>
                  </a:lnTo>
                  <a:lnTo>
                    <a:pt x="119833" y="146702"/>
                  </a:lnTo>
                  <a:lnTo>
                    <a:pt x="130139" y="151140"/>
                  </a:lnTo>
                  <a:lnTo>
                    <a:pt x="139347" y="156437"/>
                  </a:lnTo>
                  <a:lnTo>
                    <a:pt x="146655" y="163474"/>
                  </a:lnTo>
                  <a:lnTo>
                    <a:pt x="152695" y="171671"/>
                  </a:lnTo>
                  <a:lnTo>
                    <a:pt x="157890" y="180641"/>
                  </a:lnTo>
                  <a:lnTo>
                    <a:pt x="160186" y="190128"/>
                  </a:lnTo>
                  <a:lnTo>
                    <a:pt x="160547" y="199958"/>
                  </a:lnTo>
                  <a:lnTo>
                    <a:pt x="159619" y="210017"/>
                  </a:lnTo>
                  <a:lnTo>
                    <a:pt x="156663" y="220229"/>
                  </a:lnTo>
                  <a:lnTo>
                    <a:pt x="152356" y="230543"/>
                  </a:lnTo>
                  <a:lnTo>
                    <a:pt x="147147" y="240925"/>
                  </a:lnTo>
                  <a:lnTo>
                    <a:pt x="140168" y="250183"/>
                  </a:lnTo>
                  <a:lnTo>
                    <a:pt x="132009" y="258693"/>
                  </a:lnTo>
                  <a:lnTo>
                    <a:pt x="94658" y="29324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5946503" y="1409358"/>
              <a:ext cx="155747" cy="294494"/>
            </a:xfrm>
            <a:custGeom>
              <a:avLst/>
              <a:gdLst/>
              <a:ahLst/>
              <a:cxnLst/>
              <a:rect l="0" t="0" r="0" b="0"/>
              <a:pathLst>
                <a:path w="155747" h="294494">
                  <a:moveTo>
                    <a:pt x="101116" y="0"/>
                  </a:moveTo>
                  <a:lnTo>
                    <a:pt x="57199" y="14639"/>
                  </a:lnTo>
                  <a:lnTo>
                    <a:pt x="44959" y="16771"/>
                  </a:lnTo>
                  <a:lnTo>
                    <a:pt x="30956" y="18192"/>
                  </a:lnTo>
                  <a:lnTo>
                    <a:pt x="15778" y="19140"/>
                  </a:lnTo>
                  <a:lnTo>
                    <a:pt x="6828" y="24446"/>
                  </a:lnTo>
                  <a:lnTo>
                    <a:pt x="2030" y="32658"/>
                  </a:lnTo>
                  <a:lnTo>
                    <a:pt x="0" y="42807"/>
                  </a:lnTo>
                  <a:lnTo>
                    <a:pt x="983" y="51910"/>
                  </a:lnTo>
                  <a:lnTo>
                    <a:pt x="3977" y="60317"/>
                  </a:lnTo>
                  <a:lnTo>
                    <a:pt x="8310" y="68258"/>
                  </a:lnTo>
                  <a:lnTo>
                    <a:pt x="12366" y="77058"/>
                  </a:lnTo>
                  <a:lnTo>
                    <a:pt x="16240" y="86430"/>
                  </a:lnTo>
                  <a:lnTo>
                    <a:pt x="19991" y="96185"/>
                  </a:lnTo>
                  <a:lnTo>
                    <a:pt x="27166" y="102688"/>
                  </a:lnTo>
                  <a:lnTo>
                    <a:pt x="36624" y="107023"/>
                  </a:lnTo>
                  <a:lnTo>
                    <a:pt x="47603" y="109913"/>
                  </a:lnTo>
                  <a:lnTo>
                    <a:pt x="60766" y="111840"/>
                  </a:lnTo>
                  <a:lnTo>
                    <a:pt x="75384" y="113124"/>
                  </a:lnTo>
                  <a:lnTo>
                    <a:pt x="90973" y="113981"/>
                  </a:lnTo>
                  <a:lnTo>
                    <a:pt x="104871" y="115720"/>
                  </a:lnTo>
                  <a:lnTo>
                    <a:pt x="117643" y="118048"/>
                  </a:lnTo>
                  <a:lnTo>
                    <a:pt x="129663" y="120769"/>
                  </a:lnTo>
                  <a:lnTo>
                    <a:pt x="138845" y="126089"/>
                  </a:lnTo>
                  <a:lnTo>
                    <a:pt x="146135" y="133141"/>
                  </a:lnTo>
                  <a:lnTo>
                    <a:pt x="152164" y="141349"/>
                  </a:lnTo>
                  <a:lnTo>
                    <a:pt x="155014" y="151495"/>
                  </a:lnTo>
                  <a:lnTo>
                    <a:pt x="155746" y="162934"/>
                  </a:lnTo>
                  <a:lnTo>
                    <a:pt x="155065" y="175234"/>
                  </a:lnTo>
                  <a:lnTo>
                    <a:pt x="151105" y="188108"/>
                  </a:lnTo>
                  <a:lnTo>
                    <a:pt x="144960" y="201366"/>
                  </a:lnTo>
                  <a:lnTo>
                    <a:pt x="137357" y="214879"/>
                  </a:lnTo>
                  <a:lnTo>
                    <a:pt x="128782" y="227393"/>
                  </a:lnTo>
                  <a:lnTo>
                    <a:pt x="119560" y="239242"/>
                  </a:lnTo>
                  <a:lnTo>
                    <a:pt x="109906" y="250647"/>
                  </a:lnTo>
                  <a:lnTo>
                    <a:pt x="101133" y="260588"/>
                  </a:lnTo>
                  <a:lnTo>
                    <a:pt x="69563" y="2944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 name="Group 141"/>
          <p:cNvGrpSpPr/>
          <p:nvPr/>
        </p:nvGrpSpPr>
        <p:grpSpPr>
          <a:xfrm>
            <a:off x="8792712" y="2114037"/>
            <a:ext cx="1114866" cy="473293"/>
            <a:chOff x="8792712" y="2114037"/>
            <a:chExt cx="1114866" cy="473293"/>
          </a:xfrm>
        </p:grpSpPr>
        <p:sp>
          <p:nvSpPr>
            <p:cNvPr id="139" name="Freeform 138"/>
            <p:cNvSpPr/>
            <p:nvPr/>
          </p:nvSpPr>
          <p:spPr>
            <a:xfrm>
              <a:off x="8792712" y="2116365"/>
              <a:ext cx="220791" cy="355271"/>
            </a:xfrm>
            <a:custGeom>
              <a:avLst/>
              <a:gdLst/>
              <a:ahLst/>
              <a:cxnLst/>
              <a:rect l="0" t="0" r="0" b="0"/>
              <a:pathLst>
                <a:path w="220791" h="355271">
                  <a:moveTo>
                    <a:pt x="0" y="29225"/>
                  </a:moveTo>
                  <a:lnTo>
                    <a:pt x="22333" y="18058"/>
                  </a:lnTo>
                  <a:lnTo>
                    <a:pt x="33587" y="13600"/>
                  </a:lnTo>
                  <a:lnTo>
                    <a:pt x="45764" y="9459"/>
                  </a:lnTo>
                  <a:lnTo>
                    <a:pt x="58557" y="5530"/>
                  </a:lnTo>
                  <a:lnTo>
                    <a:pt x="74096" y="2910"/>
                  </a:lnTo>
                  <a:lnTo>
                    <a:pt x="91468" y="1164"/>
                  </a:lnTo>
                  <a:lnTo>
                    <a:pt x="110061" y="0"/>
                  </a:lnTo>
                  <a:lnTo>
                    <a:pt x="127131" y="393"/>
                  </a:lnTo>
                  <a:lnTo>
                    <a:pt x="143185" y="1823"/>
                  </a:lnTo>
                  <a:lnTo>
                    <a:pt x="158562" y="3945"/>
                  </a:lnTo>
                  <a:lnTo>
                    <a:pt x="172319" y="7697"/>
                  </a:lnTo>
                  <a:lnTo>
                    <a:pt x="184997" y="12536"/>
                  </a:lnTo>
                  <a:lnTo>
                    <a:pt x="196954" y="18099"/>
                  </a:lnTo>
                  <a:lnTo>
                    <a:pt x="204926" y="27651"/>
                  </a:lnTo>
                  <a:lnTo>
                    <a:pt x="210240" y="39861"/>
                  </a:lnTo>
                  <a:lnTo>
                    <a:pt x="213783" y="53845"/>
                  </a:lnTo>
                  <a:lnTo>
                    <a:pt x="212639" y="65505"/>
                  </a:lnTo>
                  <a:lnTo>
                    <a:pt x="208371" y="75615"/>
                  </a:lnTo>
                  <a:lnTo>
                    <a:pt x="202020" y="84693"/>
                  </a:lnTo>
                  <a:lnTo>
                    <a:pt x="194279" y="93082"/>
                  </a:lnTo>
                  <a:lnTo>
                    <a:pt x="185614" y="101012"/>
                  </a:lnTo>
                  <a:lnTo>
                    <a:pt x="176330" y="108635"/>
                  </a:lnTo>
                  <a:lnTo>
                    <a:pt x="166635" y="116055"/>
                  </a:lnTo>
                  <a:lnTo>
                    <a:pt x="156667" y="123339"/>
                  </a:lnTo>
                  <a:lnTo>
                    <a:pt x="146515" y="130532"/>
                  </a:lnTo>
                  <a:lnTo>
                    <a:pt x="144421" y="136496"/>
                  </a:lnTo>
                  <a:lnTo>
                    <a:pt x="147700" y="141641"/>
                  </a:lnTo>
                  <a:lnTo>
                    <a:pt x="154561" y="146239"/>
                  </a:lnTo>
                  <a:lnTo>
                    <a:pt x="163809" y="151642"/>
                  </a:lnTo>
                  <a:lnTo>
                    <a:pt x="174649" y="157581"/>
                  </a:lnTo>
                  <a:lnTo>
                    <a:pt x="186549" y="163878"/>
                  </a:lnTo>
                  <a:lnTo>
                    <a:pt x="196821" y="171581"/>
                  </a:lnTo>
                  <a:lnTo>
                    <a:pt x="206006" y="180223"/>
                  </a:lnTo>
                  <a:lnTo>
                    <a:pt x="214466" y="189490"/>
                  </a:lnTo>
                  <a:lnTo>
                    <a:pt x="218938" y="200343"/>
                  </a:lnTo>
                  <a:lnTo>
                    <a:pt x="220750" y="212252"/>
                  </a:lnTo>
                  <a:lnTo>
                    <a:pt x="220790" y="224866"/>
                  </a:lnTo>
                  <a:lnTo>
                    <a:pt x="218479" y="236781"/>
                  </a:lnTo>
                  <a:lnTo>
                    <a:pt x="214601" y="248230"/>
                  </a:lnTo>
                  <a:lnTo>
                    <a:pt x="209679" y="259369"/>
                  </a:lnTo>
                  <a:lnTo>
                    <a:pt x="201723" y="270301"/>
                  </a:lnTo>
                  <a:lnTo>
                    <a:pt x="191745" y="281095"/>
                  </a:lnTo>
                  <a:lnTo>
                    <a:pt x="180417" y="291796"/>
                  </a:lnTo>
                  <a:lnTo>
                    <a:pt x="169361" y="300099"/>
                  </a:lnTo>
                  <a:lnTo>
                    <a:pt x="158483" y="306804"/>
                  </a:lnTo>
                  <a:lnTo>
                    <a:pt x="147726" y="312441"/>
                  </a:lnTo>
                  <a:lnTo>
                    <a:pt x="134711" y="318537"/>
                  </a:lnTo>
                  <a:lnTo>
                    <a:pt x="104668" y="331543"/>
                  </a:lnTo>
                  <a:lnTo>
                    <a:pt x="89645" y="337115"/>
                  </a:lnTo>
                  <a:lnTo>
                    <a:pt x="74956" y="341998"/>
                  </a:lnTo>
                  <a:lnTo>
                    <a:pt x="31553" y="3552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9077644" y="2114037"/>
              <a:ext cx="230431" cy="473293"/>
            </a:xfrm>
            <a:custGeom>
              <a:avLst/>
              <a:gdLst/>
              <a:ahLst/>
              <a:cxnLst/>
              <a:rect l="0" t="0" r="0" b="0"/>
              <a:pathLst>
                <a:path w="230431" h="473293">
                  <a:moveTo>
                    <a:pt x="230430" y="0"/>
                  </a:moveTo>
                  <a:lnTo>
                    <a:pt x="208096" y="5583"/>
                  </a:lnTo>
                  <a:lnTo>
                    <a:pt x="195674" y="7228"/>
                  </a:lnTo>
                  <a:lnTo>
                    <a:pt x="181550" y="8324"/>
                  </a:lnTo>
                  <a:lnTo>
                    <a:pt x="166290" y="9055"/>
                  </a:lnTo>
                  <a:lnTo>
                    <a:pt x="133754" y="9868"/>
                  </a:lnTo>
                  <a:lnTo>
                    <a:pt x="116897" y="10084"/>
                  </a:lnTo>
                  <a:lnTo>
                    <a:pt x="99816" y="9060"/>
                  </a:lnTo>
                  <a:lnTo>
                    <a:pt x="82586" y="7209"/>
                  </a:lnTo>
                  <a:lnTo>
                    <a:pt x="65256" y="4806"/>
                  </a:lnTo>
                  <a:lnTo>
                    <a:pt x="51365" y="5541"/>
                  </a:lnTo>
                  <a:lnTo>
                    <a:pt x="39768" y="8368"/>
                  </a:lnTo>
                  <a:lnTo>
                    <a:pt x="29699" y="12591"/>
                  </a:lnTo>
                  <a:lnTo>
                    <a:pt x="21817" y="18911"/>
                  </a:lnTo>
                  <a:lnTo>
                    <a:pt x="15394" y="26631"/>
                  </a:lnTo>
                  <a:lnTo>
                    <a:pt x="9944" y="35283"/>
                  </a:lnTo>
                  <a:lnTo>
                    <a:pt x="6310" y="45726"/>
                  </a:lnTo>
                  <a:lnTo>
                    <a:pt x="3888" y="57362"/>
                  </a:lnTo>
                  <a:lnTo>
                    <a:pt x="2273" y="69794"/>
                  </a:lnTo>
                  <a:lnTo>
                    <a:pt x="1196" y="82757"/>
                  </a:lnTo>
                  <a:lnTo>
                    <a:pt x="478" y="96073"/>
                  </a:lnTo>
                  <a:lnTo>
                    <a:pt x="0" y="109625"/>
                  </a:lnTo>
                  <a:lnTo>
                    <a:pt x="849" y="122165"/>
                  </a:lnTo>
                  <a:lnTo>
                    <a:pt x="2585" y="134031"/>
                  </a:lnTo>
                  <a:lnTo>
                    <a:pt x="4910" y="145448"/>
                  </a:lnTo>
                  <a:lnTo>
                    <a:pt x="12303" y="153059"/>
                  </a:lnTo>
                  <a:lnTo>
                    <a:pt x="23075" y="158133"/>
                  </a:lnTo>
                  <a:lnTo>
                    <a:pt x="36100" y="161516"/>
                  </a:lnTo>
                  <a:lnTo>
                    <a:pt x="49457" y="163771"/>
                  </a:lnTo>
                  <a:lnTo>
                    <a:pt x="63037" y="165275"/>
                  </a:lnTo>
                  <a:lnTo>
                    <a:pt x="76764" y="166277"/>
                  </a:lnTo>
                  <a:lnTo>
                    <a:pt x="89422" y="168114"/>
                  </a:lnTo>
                  <a:lnTo>
                    <a:pt x="101366" y="170507"/>
                  </a:lnTo>
                  <a:lnTo>
                    <a:pt x="112834" y="173271"/>
                  </a:lnTo>
                  <a:lnTo>
                    <a:pt x="123986" y="176282"/>
                  </a:lnTo>
                  <a:lnTo>
                    <a:pt x="145725" y="182744"/>
                  </a:lnTo>
                  <a:lnTo>
                    <a:pt x="155262" y="187272"/>
                  </a:lnTo>
                  <a:lnTo>
                    <a:pt x="163957" y="192628"/>
                  </a:lnTo>
                  <a:lnTo>
                    <a:pt x="172091" y="198536"/>
                  </a:lnTo>
                  <a:lnTo>
                    <a:pt x="179851" y="205981"/>
                  </a:lnTo>
                  <a:lnTo>
                    <a:pt x="187362" y="214449"/>
                  </a:lnTo>
                  <a:lnTo>
                    <a:pt x="194706" y="223601"/>
                  </a:lnTo>
                  <a:lnTo>
                    <a:pt x="201939" y="234377"/>
                  </a:lnTo>
                  <a:lnTo>
                    <a:pt x="209099" y="246235"/>
                  </a:lnTo>
                  <a:lnTo>
                    <a:pt x="216209" y="258815"/>
                  </a:lnTo>
                  <a:lnTo>
                    <a:pt x="220950" y="271876"/>
                  </a:lnTo>
                  <a:lnTo>
                    <a:pt x="224110" y="285258"/>
                  </a:lnTo>
                  <a:lnTo>
                    <a:pt x="226216" y="298854"/>
                  </a:lnTo>
                  <a:lnTo>
                    <a:pt x="224116" y="313761"/>
                  </a:lnTo>
                  <a:lnTo>
                    <a:pt x="219208" y="329542"/>
                  </a:lnTo>
                  <a:lnTo>
                    <a:pt x="212431" y="345906"/>
                  </a:lnTo>
                  <a:lnTo>
                    <a:pt x="205576" y="359152"/>
                  </a:lnTo>
                  <a:lnTo>
                    <a:pt x="198668" y="370320"/>
                  </a:lnTo>
                  <a:lnTo>
                    <a:pt x="191726" y="380103"/>
                  </a:lnTo>
                  <a:lnTo>
                    <a:pt x="184761" y="388962"/>
                  </a:lnTo>
                  <a:lnTo>
                    <a:pt x="177780" y="397205"/>
                  </a:lnTo>
                  <a:lnTo>
                    <a:pt x="170789" y="405038"/>
                  </a:lnTo>
                  <a:lnTo>
                    <a:pt x="156789" y="419974"/>
                  </a:lnTo>
                  <a:lnTo>
                    <a:pt x="149783" y="427229"/>
                  </a:lnTo>
                  <a:lnTo>
                    <a:pt x="140438" y="434403"/>
                  </a:lnTo>
                  <a:lnTo>
                    <a:pt x="129534" y="441523"/>
                  </a:lnTo>
                  <a:lnTo>
                    <a:pt x="72666" y="47329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9413251" y="2135072"/>
              <a:ext cx="494327" cy="332417"/>
            </a:xfrm>
            <a:custGeom>
              <a:avLst/>
              <a:gdLst/>
              <a:ahLst/>
              <a:cxnLst/>
              <a:rect l="0" t="0" r="0" b="0"/>
              <a:pathLst>
                <a:path w="494327" h="332417">
                  <a:moveTo>
                    <a:pt x="0" y="210352"/>
                  </a:moveTo>
                  <a:lnTo>
                    <a:pt x="11166" y="221519"/>
                  </a:lnTo>
                  <a:lnTo>
                    <a:pt x="16793" y="228314"/>
                  </a:lnTo>
                  <a:lnTo>
                    <a:pt x="22882" y="236350"/>
                  </a:lnTo>
                  <a:lnTo>
                    <a:pt x="29278" y="245213"/>
                  </a:lnTo>
                  <a:lnTo>
                    <a:pt x="35879" y="255797"/>
                  </a:lnTo>
                  <a:lnTo>
                    <a:pt x="42617" y="267527"/>
                  </a:lnTo>
                  <a:lnTo>
                    <a:pt x="49446" y="280021"/>
                  </a:lnTo>
                  <a:lnTo>
                    <a:pt x="56336" y="290688"/>
                  </a:lnTo>
                  <a:lnTo>
                    <a:pt x="63267" y="300137"/>
                  </a:lnTo>
                  <a:lnTo>
                    <a:pt x="70225" y="308773"/>
                  </a:lnTo>
                  <a:lnTo>
                    <a:pt x="77200" y="316868"/>
                  </a:lnTo>
                  <a:lnTo>
                    <a:pt x="84188" y="324601"/>
                  </a:lnTo>
                  <a:lnTo>
                    <a:pt x="91184" y="332095"/>
                  </a:lnTo>
                  <a:lnTo>
                    <a:pt x="99354" y="332416"/>
                  </a:lnTo>
                  <a:lnTo>
                    <a:pt x="108305" y="327955"/>
                  </a:lnTo>
                  <a:lnTo>
                    <a:pt x="117779" y="320307"/>
                  </a:lnTo>
                  <a:lnTo>
                    <a:pt x="126433" y="312871"/>
                  </a:lnTo>
                  <a:lnTo>
                    <a:pt x="134539" y="305576"/>
                  </a:lnTo>
                  <a:lnTo>
                    <a:pt x="142281" y="298376"/>
                  </a:lnTo>
                  <a:lnTo>
                    <a:pt x="169926" y="271492"/>
                  </a:lnTo>
                  <a:lnTo>
                    <a:pt x="179895" y="260461"/>
                  </a:lnTo>
                  <a:lnTo>
                    <a:pt x="190048" y="248432"/>
                  </a:lnTo>
                  <a:lnTo>
                    <a:pt x="200321" y="235739"/>
                  </a:lnTo>
                  <a:lnTo>
                    <a:pt x="211845" y="222602"/>
                  </a:lnTo>
                  <a:lnTo>
                    <a:pt x="224202" y="209170"/>
                  </a:lnTo>
                  <a:lnTo>
                    <a:pt x="237114" y="195540"/>
                  </a:lnTo>
                  <a:lnTo>
                    <a:pt x="251566" y="182948"/>
                  </a:lnTo>
                  <a:lnTo>
                    <a:pt x="267043" y="171048"/>
                  </a:lnTo>
                  <a:lnTo>
                    <a:pt x="283204" y="159608"/>
                  </a:lnTo>
                  <a:lnTo>
                    <a:pt x="298653" y="147307"/>
                  </a:lnTo>
                  <a:lnTo>
                    <a:pt x="313627" y="134432"/>
                  </a:lnTo>
                  <a:lnTo>
                    <a:pt x="328284" y="121174"/>
                  </a:lnTo>
                  <a:lnTo>
                    <a:pt x="343899" y="108830"/>
                  </a:lnTo>
                  <a:lnTo>
                    <a:pt x="360151" y="97094"/>
                  </a:lnTo>
                  <a:lnTo>
                    <a:pt x="376829" y="85765"/>
                  </a:lnTo>
                  <a:lnTo>
                    <a:pt x="407826" y="63827"/>
                  </a:lnTo>
                  <a:lnTo>
                    <a:pt x="422636" y="53069"/>
                  </a:lnTo>
                  <a:lnTo>
                    <a:pt x="434846" y="43560"/>
                  </a:lnTo>
                  <a:lnTo>
                    <a:pt x="445324" y="34883"/>
                  </a:lnTo>
                  <a:lnTo>
                    <a:pt x="49432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
          <p:cNvSpPr/>
          <p:nvPr/>
        </p:nvSpPr>
        <p:spPr>
          <a:xfrm>
            <a:off x="901700" y="2171700"/>
            <a:ext cx="2743201" cy="1689101"/>
          </a:xfrm>
          <a:custGeom>
            <a:avLst/>
            <a:gdLst/>
            <a:ahLst/>
            <a:cxnLst/>
            <a:rect l="0" t="0" r="0" b="0"/>
            <a:pathLst>
              <a:path w="2743201" h="1689101">
                <a:moveTo>
                  <a:pt x="0" y="1689100"/>
                </a:moveTo>
                <a:lnTo>
                  <a:pt x="548639" y="0"/>
                </a:lnTo>
                <a:lnTo>
                  <a:pt x="2194560" y="0"/>
                </a:lnTo>
                <a:lnTo>
                  <a:pt x="2743200" y="1689100"/>
                </a:lnTo>
                <a:close/>
              </a:path>
            </a:pathLst>
          </a:custGeom>
          <a:solidFill>
            <a:srgbClr val="FFFF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4699000" y="1447800"/>
            <a:ext cx="4114673" cy="2578228"/>
          </a:xfrm>
          <a:custGeom>
            <a:avLst/>
            <a:gdLst/>
            <a:ahLst/>
            <a:cxnLst/>
            <a:rect l="0" t="0" r="0" b="0"/>
            <a:pathLst>
              <a:path w="4114673" h="2578228">
                <a:moveTo>
                  <a:pt x="0" y="2578227"/>
                </a:moveTo>
                <a:lnTo>
                  <a:pt x="822959" y="0"/>
                </a:lnTo>
                <a:lnTo>
                  <a:pt x="3291713" y="0"/>
                </a:lnTo>
                <a:lnTo>
                  <a:pt x="4114672" y="2578227"/>
                </a:lnTo>
                <a:close/>
              </a:path>
            </a:pathLst>
          </a:custGeom>
          <a:solidFill>
            <a:srgbClr val="7B7BC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66800" y="1714500"/>
            <a:ext cx="660400" cy="369332"/>
          </a:xfrm>
          <a:prstGeom prst="rect">
            <a:avLst/>
          </a:prstGeom>
          <a:noFill/>
        </p:spPr>
        <p:txBody>
          <a:bodyPr vert="horz" rtlCol="0">
            <a:spAutoFit/>
          </a:bodyPr>
          <a:lstStyle/>
          <a:p>
            <a:r>
              <a:rPr lang="en-US" smtClean="0">
                <a:solidFill>
                  <a:srgbClr val="0000FF"/>
                </a:solidFill>
                <a:latin typeface="Comic Sans MS - 24"/>
              </a:rPr>
              <a:t>A</a:t>
            </a:r>
            <a:endParaRPr lang="en-US">
              <a:solidFill>
                <a:srgbClr val="0000FF"/>
              </a:solidFill>
              <a:latin typeface="Comic Sans MS - 24"/>
            </a:endParaRPr>
          </a:p>
        </p:txBody>
      </p:sp>
      <p:sp>
        <p:nvSpPr>
          <p:cNvPr id="5" name="TextBox 4"/>
          <p:cNvSpPr txBox="1"/>
          <p:nvPr/>
        </p:nvSpPr>
        <p:spPr>
          <a:xfrm>
            <a:off x="3086100" y="1816100"/>
            <a:ext cx="635000" cy="369332"/>
          </a:xfrm>
          <a:prstGeom prst="rect">
            <a:avLst/>
          </a:prstGeom>
          <a:noFill/>
        </p:spPr>
        <p:txBody>
          <a:bodyPr vert="horz" rtlCol="0">
            <a:spAutoFit/>
          </a:bodyPr>
          <a:lstStyle/>
          <a:p>
            <a:r>
              <a:rPr lang="en-US" smtClean="0">
                <a:solidFill>
                  <a:srgbClr val="0000FF"/>
                </a:solidFill>
                <a:latin typeface="Comic Sans MS - 24"/>
              </a:rPr>
              <a:t>B</a:t>
            </a:r>
            <a:endParaRPr lang="en-US">
              <a:solidFill>
                <a:srgbClr val="0000FF"/>
              </a:solidFill>
              <a:latin typeface="Comic Sans MS - 24"/>
            </a:endParaRPr>
          </a:p>
        </p:txBody>
      </p:sp>
      <p:sp>
        <p:nvSpPr>
          <p:cNvPr id="6" name="TextBox 5"/>
          <p:cNvSpPr txBox="1"/>
          <p:nvPr/>
        </p:nvSpPr>
        <p:spPr>
          <a:xfrm>
            <a:off x="3670300" y="3759200"/>
            <a:ext cx="609600" cy="369332"/>
          </a:xfrm>
          <a:prstGeom prst="rect">
            <a:avLst/>
          </a:prstGeom>
          <a:noFill/>
        </p:spPr>
        <p:txBody>
          <a:bodyPr vert="horz" rtlCol="0">
            <a:spAutoFit/>
          </a:bodyPr>
          <a:lstStyle/>
          <a:p>
            <a:r>
              <a:rPr lang="en-US" smtClean="0">
                <a:solidFill>
                  <a:srgbClr val="0000FF"/>
                </a:solidFill>
                <a:latin typeface="Comic Sans MS - 24"/>
              </a:rPr>
              <a:t>C</a:t>
            </a:r>
            <a:endParaRPr lang="en-US">
              <a:solidFill>
                <a:srgbClr val="0000FF"/>
              </a:solidFill>
              <a:latin typeface="Comic Sans MS - 24"/>
            </a:endParaRPr>
          </a:p>
        </p:txBody>
      </p:sp>
      <p:sp>
        <p:nvSpPr>
          <p:cNvPr id="7" name="TextBox 6"/>
          <p:cNvSpPr txBox="1"/>
          <p:nvPr/>
        </p:nvSpPr>
        <p:spPr>
          <a:xfrm>
            <a:off x="520700" y="3937000"/>
            <a:ext cx="660400" cy="369332"/>
          </a:xfrm>
          <a:prstGeom prst="rect">
            <a:avLst/>
          </a:prstGeom>
          <a:noFill/>
        </p:spPr>
        <p:txBody>
          <a:bodyPr vert="horz" rtlCol="0">
            <a:spAutoFit/>
          </a:bodyPr>
          <a:lstStyle/>
          <a:p>
            <a:r>
              <a:rPr lang="en-US" smtClean="0">
                <a:solidFill>
                  <a:srgbClr val="0000FF"/>
                </a:solidFill>
                <a:latin typeface="Comic Sans MS - 24"/>
              </a:rPr>
              <a:t>D</a:t>
            </a:r>
            <a:endParaRPr lang="en-US">
              <a:solidFill>
                <a:srgbClr val="0000FF"/>
              </a:solidFill>
              <a:latin typeface="Comic Sans MS - 24"/>
            </a:endParaRPr>
          </a:p>
        </p:txBody>
      </p:sp>
      <p:sp>
        <p:nvSpPr>
          <p:cNvPr id="8" name="TextBox 7"/>
          <p:cNvSpPr txBox="1"/>
          <p:nvPr/>
        </p:nvSpPr>
        <p:spPr>
          <a:xfrm>
            <a:off x="5245100" y="1016000"/>
            <a:ext cx="635000" cy="369332"/>
          </a:xfrm>
          <a:prstGeom prst="rect">
            <a:avLst/>
          </a:prstGeom>
          <a:noFill/>
        </p:spPr>
        <p:txBody>
          <a:bodyPr vert="horz" rtlCol="0">
            <a:spAutoFit/>
          </a:bodyPr>
          <a:lstStyle/>
          <a:p>
            <a:r>
              <a:rPr lang="en-US" smtClean="0">
                <a:solidFill>
                  <a:srgbClr val="0000FF"/>
                </a:solidFill>
                <a:latin typeface="Comic Sans MS - 24"/>
              </a:rPr>
              <a:t>E</a:t>
            </a:r>
            <a:endParaRPr lang="en-US">
              <a:solidFill>
                <a:srgbClr val="0000FF"/>
              </a:solidFill>
              <a:latin typeface="Comic Sans MS - 24"/>
            </a:endParaRPr>
          </a:p>
        </p:txBody>
      </p:sp>
      <p:sp>
        <p:nvSpPr>
          <p:cNvPr id="9" name="TextBox 8"/>
          <p:cNvSpPr txBox="1"/>
          <p:nvPr/>
        </p:nvSpPr>
        <p:spPr>
          <a:xfrm>
            <a:off x="7937500" y="1143000"/>
            <a:ext cx="635000" cy="369332"/>
          </a:xfrm>
          <a:prstGeom prst="rect">
            <a:avLst/>
          </a:prstGeom>
          <a:noFill/>
        </p:spPr>
        <p:txBody>
          <a:bodyPr vert="horz" rtlCol="0">
            <a:spAutoFit/>
          </a:bodyPr>
          <a:lstStyle/>
          <a:p>
            <a:r>
              <a:rPr lang="en-US" smtClean="0">
                <a:solidFill>
                  <a:srgbClr val="0000FF"/>
                </a:solidFill>
                <a:latin typeface="Comic Sans MS - 24"/>
              </a:rPr>
              <a:t>F</a:t>
            </a:r>
            <a:endParaRPr lang="en-US">
              <a:solidFill>
                <a:srgbClr val="0000FF"/>
              </a:solidFill>
              <a:latin typeface="Comic Sans MS - 24"/>
            </a:endParaRPr>
          </a:p>
        </p:txBody>
      </p:sp>
      <p:sp>
        <p:nvSpPr>
          <p:cNvPr id="10" name="TextBox 9"/>
          <p:cNvSpPr txBox="1"/>
          <p:nvPr/>
        </p:nvSpPr>
        <p:spPr>
          <a:xfrm>
            <a:off x="8775700" y="3975100"/>
            <a:ext cx="635000" cy="369332"/>
          </a:xfrm>
          <a:prstGeom prst="rect">
            <a:avLst/>
          </a:prstGeom>
          <a:noFill/>
        </p:spPr>
        <p:txBody>
          <a:bodyPr vert="horz" rtlCol="0">
            <a:spAutoFit/>
          </a:bodyPr>
          <a:lstStyle/>
          <a:p>
            <a:r>
              <a:rPr lang="en-US" smtClean="0">
                <a:solidFill>
                  <a:srgbClr val="0000FF"/>
                </a:solidFill>
                <a:latin typeface="Comic Sans MS - 24"/>
              </a:rPr>
              <a:t>G</a:t>
            </a:r>
            <a:endParaRPr lang="en-US">
              <a:solidFill>
                <a:srgbClr val="0000FF"/>
              </a:solidFill>
              <a:latin typeface="Comic Sans MS - 24"/>
            </a:endParaRPr>
          </a:p>
        </p:txBody>
      </p:sp>
      <p:sp>
        <p:nvSpPr>
          <p:cNvPr id="11" name="TextBox 10"/>
          <p:cNvSpPr txBox="1"/>
          <p:nvPr/>
        </p:nvSpPr>
        <p:spPr>
          <a:xfrm>
            <a:off x="4597400" y="4051300"/>
            <a:ext cx="660400" cy="369332"/>
          </a:xfrm>
          <a:prstGeom prst="rect">
            <a:avLst/>
          </a:prstGeom>
          <a:noFill/>
        </p:spPr>
        <p:txBody>
          <a:bodyPr vert="horz" rtlCol="0">
            <a:spAutoFit/>
          </a:bodyPr>
          <a:lstStyle/>
          <a:p>
            <a:r>
              <a:rPr lang="en-US" smtClean="0">
                <a:solidFill>
                  <a:srgbClr val="0000FF"/>
                </a:solidFill>
                <a:latin typeface="Comic Sans MS - 24"/>
              </a:rPr>
              <a:t>H</a:t>
            </a:r>
            <a:endParaRPr lang="en-US">
              <a:solidFill>
                <a:srgbClr val="0000FF"/>
              </a:solidFill>
              <a:latin typeface="Comic Sans MS - 24"/>
            </a:endParaRPr>
          </a:p>
        </p:txBody>
      </p:sp>
      <p:sp>
        <p:nvSpPr>
          <p:cNvPr id="12" name="TextBox 11"/>
          <p:cNvSpPr txBox="1"/>
          <p:nvPr/>
        </p:nvSpPr>
        <p:spPr>
          <a:xfrm>
            <a:off x="558800" y="2603500"/>
            <a:ext cx="939800" cy="369332"/>
          </a:xfrm>
          <a:prstGeom prst="rect">
            <a:avLst/>
          </a:prstGeom>
          <a:noFill/>
        </p:spPr>
        <p:txBody>
          <a:bodyPr vert="horz" rtlCol="0">
            <a:spAutoFit/>
          </a:bodyPr>
          <a:lstStyle/>
          <a:p>
            <a:r>
              <a:rPr lang="en-US" smtClean="0">
                <a:solidFill>
                  <a:srgbClr val="0000FF"/>
                </a:solidFill>
                <a:latin typeface="Comic Sans MS - 24"/>
              </a:rPr>
              <a:t>1.5 </a:t>
            </a:r>
            <a:endParaRPr lang="en-US">
              <a:solidFill>
                <a:srgbClr val="0000FF"/>
              </a:solidFill>
              <a:latin typeface="Comic Sans MS - 24"/>
            </a:endParaRPr>
          </a:p>
        </p:txBody>
      </p:sp>
      <p:sp>
        <p:nvSpPr>
          <p:cNvPr id="13" name="TextBox 12"/>
          <p:cNvSpPr txBox="1"/>
          <p:nvPr/>
        </p:nvSpPr>
        <p:spPr>
          <a:xfrm>
            <a:off x="4622800" y="2628900"/>
            <a:ext cx="635000" cy="369332"/>
          </a:xfrm>
          <a:prstGeom prst="rect">
            <a:avLst/>
          </a:prstGeom>
          <a:noFill/>
        </p:spPr>
        <p:txBody>
          <a:bodyPr vert="horz" rtlCol="0">
            <a:spAutoFit/>
          </a:bodyPr>
          <a:lstStyle/>
          <a:p>
            <a:r>
              <a:rPr lang="en-US" smtClean="0">
                <a:solidFill>
                  <a:srgbClr val="0000FF"/>
                </a:solidFill>
                <a:latin typeface="Comic Sans MS - 24"/>
              </a:rPr>
              <a:t>2</a:t>
            </a:r>
            <a:endParaRPr lang="en-US">
              <a:solidFill>
                <a:srgbClr val="0000FF"/>
              </a:solidFill>
              <a:latin typeface="Comic Sans MS - 24"/>
            </a:endParaRPr>
          </a:p>
        </p:txBody>
      </p:sp>
      <p:sp>
        <p:nvSpPr>
          <p:cNvPr id="14" name="TextBox 13"/>
          <p:cNvSpPr txBox="1"/>
          <p:nvPr/>
        </p:nvSpPr>
        <p:spPr>
          <a:xfrm>
            <a:off x="1892300" y="4051300"/>
            <a:ext cx="635000" cy="369332"/>
          </a:xfrm>
          <a:prstGeom prst="rect">
            <a:avLst/>
          </a:prstGeom>
          <a:noFill/>
        </p:spPr>
        <p:txBody>
          <a:bodyPr vert="horz" rtlCol="0">
            <a:spAutoFit/>
          </a:bodyPr>
          <a:lstStyle/>
          <a:p>
            <a:r>
              <a:rPr lang="en-US" smtClean="0">
                <a:solidFill>
                  <a:srgbClr val="0000FF"/>
                </a:solidFill>
                <a:latin typeface="Comic Sans MS - 24"/>
              </a:rPr>
              <a:t>2</a:t>
            </a:r>
            <a:endParaRPr lang="en-US">
              <a:solidFill>
                <a:srgbClr val="0000FF"/>
              </a:solidFill>
              <a:latin typeface="Comic Sans MS - 24"/>
            </a:endParaRPr>
          </a:p>
        </p:txBody>
      </p:sp>
      <p:sp>
        <p:nvSpPr>
          <p:cNvPr id="15" name="TextBox 14"/>
          <p:cNvSpPr txBox="1"/>
          <p:nvPr/>
        </p:nvSpPr>
        <p:spPr>
          <a:xfrm>
            <a:off x="6743700" y="4191000"/>
            <a:ext cx="1092200" cy="369332"/>
          </a:xfrm>
          <a:prstGeom prst="rect">
            <a:avLst/>
          </a:prstGeom>
          <a:noFill/>
        </p:spPr>
        <p:txBody>
          <a:bodyPr vert="horz" rtlCol="0">
            <a:spAutoFit/>
          </a:bodyPr>
          <a:lstStyle/>
          <a:p>
            <a:r>
              <a:rPr lang="en-US" smtClean="0">
                <a:solidFill>
                  <a:srgbClr val="0000FF"/>
                </a:solidFill>
                <a:latin typeface="Comic Sans MS - 24"/>
              </a:rPr>
              <a:t>2.67</a:t>
            </a:r>
            <a:endParaRPr lang="en-US">
              <a:solidFill>
                <a:srgbClr val="0000FF"/>
              </a:solidFill>
              <a:latin typeface="Comic Sans MS - 24"/>
            </a:endParaRPr>
          </a:p>
        </p:txBody>
      </p:sp>
      <p:sp>
        <p:nvSpPr>
          <p:cNvPr id="16" name="TextBox 15"/>
          <p:cNvSpPr txBox="1"/>
          <p:nvPr/>
        </p:nvSpPr>
        <p:spPr>
          <a:xfrm>
            <a:off x="2044700" y="1739900"/>
            <a:ext cx="584200" cy="369332"/>
          </a:xfrm>
          <a:prstGeom prst="rect">
            <a:avLst/>
          </a:prstGeom>
          <a:noFill/>
        </p:spPr>
        <p:txBody>
          <a:bodyPr vert="horz" rtlCol="0">
            <a:spAutoFit/>
          </a:bodyPr>
          <a:lstStyle/>
          <a:p>
            <a:r>
              <a:rPr lang="en-US" smtClean="0">
                <a:solidFill>
                  <a:srgbClr val="0000FF"/>
                </a:solidFill>
                <a:latin typeface="Comic Sans MS - 24"/>
              </a:rPr>
              <a:t>1</a:t>
            </a:r>
            <a:endParaRPr lang="en-US">
              <a:solidFill>
                <a:srgbClr val="0000FF"/>
              </a:solidFill>
              <a:latin typeface="Comic Sans MS - 24"/>
            </a:endParaRPr>
          </a:p>
        </p:txBody>
      </p:sp>
      <p:sp>
        <p:nvSpPr>
          <p:cNvPr id="17" name="TextBox 16"/>
          <p:cNvSpPr txBox="1"/>
          <p:nvPr/>
        </p:nvSpPr>
        <p:spPr>
          <a:xfrm>
            <a:off x="6197600" y="977900"/>
            <a:ext cx="1041400" cy="369332"/>
          </a:xfrm>
          <a:prstGeom prst="rect">
            <a:avLst/>
          </a:prstGeom>
          <a:noFill/>
        </p:spPr>
        <p:txBody>
          <a:bodyPr vert="horz" rtlCol="0">
            <a:spAutoFit/>
          </a:bodyPr>
          <a:lstStyle/>
          <a:p>
            <a:r>
              <a:rPr lang="en-US" smtClean="0">
                <a:solidFill>
                  <a:srgbClr val="0000FF"/>
                </a:solidFill>
                <a:latin typeface="Comic Sans MS - 24"/>
              </a:rPr>
              <a:t>1.33</a:t>
            </a:r>
            <a:endParaRPr lang="en-US">
              <a:solidFill>
                <a:srgbClr val="0000FF"/>
              </a:solidFill>
              <a:latin typeface="Comic Sans MS - 24"/>
            </a:endParaRPr>
          </a:p>
        </p:txBody>
      </p:sp>
      <p:sp>
        <p:nvSpPr>
          <p:cNvPr id="18" name="TextBox 17"/>
          <p:cNvSpPr txBox="1"/>
          <p:nvPr/>
        </p:nvSpPr>
        <p:spPr>
          <a:xfrm>
            <a:off x="3302000" y="2603500"/>
            <a:ext cx="838200" cy="369332"/>
          </a:xfrm>
          <a:prstGeom prst="rect">
            <a:avLst/>
          </a:prstGeom>
          <a:noFill/>
        </p:spPr>
        <p:txBody>
          <a:bodyPr vert="horz" rtlCol="0">
            <a:spAutoFit/>
          </a:bodyPr>
          <a:lstStyle/>
          <a:p>
            <a:r>
              <a:rPr lang="en-US" smtClean="0">
                <a:solidFill>
                  <a:srgbClr val="0000FF"/>
                </a:solidFill>
                <a:latin typeface="Comic Sans MS - 24"/>
              </a:rPr>
              <a:t>1.5</a:t>
            </a:r>
            <a:endParaRPr lang="en-US">
              <a:solidFill>
                <a:srgbClr val="0000FF"/>
              </a:solidFill>
              <a:latin typeface="Comic Sans MS - 24"/>
            </a:endParaRPr>
          </a:p>
        </p:txBody>
      </p:sp>
      <p:sp>
        <p:nvSpPr>
          <p:cNvPr id="19" name="TextBox 18"/>
          <p:cNvSpPr txBox="1"/>
          <p:nvPr/>
        </p:nvSpPr>
        <p:spPr>
          <a:xfrm>
            <a:off x="8623300" y="2641600"/>
            <a:ext cx="635000" cy="369332"/>
          </a:xfrm>
          <a:prstGeom prst="rect">
            <a:avLst/>
          </a:prstGeom>
          <a:noFill/>
        </p:spPr>
        <p:txBody>
          <a:bodyPr vert="horz" rtlCol="0">
            <a:spAutoFit/>
          </a:bodyPr>
          <a:lstStyle/>
          <a:p>
            <a:r>
              <a:rPr lang="en-US" smtClean="0">
                <a:solidFill>
                  <a:srgbClr val="0000FF"/>
                </a:solidFill>
                <a:latin typeface="Comic Sans MS - 24"/>
              </a:rPr>
              <a:t>2</a:t>
            </a:r>
            <a:endParaRPr lang="en-US">
              <a:solidFill>
                <a:srgbClr val="0000FF"/>
              </a:solidFill>
              <a:latin typeface="Comic Sans MS - 24"/>
            </a:endParaRPr>
          </a:p>
        </p:txBody>
      </p:sp>
      <p:sp>
        <p:nvSpPr>
          <p:cNvPr id="20" name="TextBox 19"/>
          <p:cNvSpPr txBox="1"/>
          <p:nvPr/>
        </p:nvSpPr>
        <p:spPr>
          <a:xfrm>
            <a:off x="762000" y="127000"/>
            <a:ext cx="5130800" cy="369332"/>
          </a:xfrm>
          <a:prstGeom prst="rect">
            <a:avLst/>
          </a:prstGeom>
          <a:noFill/>
        </p:spPr>
        <p:txBody>
          <a:bodyPr vert="horz" rtlCol="0">
            <a:spAutoFit/>
          </a:bodyPr>
          <a:lstStyle/>
          <a:p>
            <a:r>
              <a:rPr lang="en-US" smtClean="0">
                <a:solidFill>
                  <a:srgbClr val="0000FF"/>
                </a:solidFill>
                <a:latin typeface="Comic Sans MS - 24"/>
              </a:rPr>
              <a:t>Other figures can be similar also.</a:t>
            </a:r>
            <a:endParaRPr lang="en-US">
              <a:solidFill>
                <a:srgbClr val="0000FF"/>
              </a:solidFill>
              <a:latin typeface="Comic Sans MS - 24"/>
            </a:endParaRPr>
          </a:p>
        </p:txBody>
      </p:sp>
      <p:grpSp>
        <p:nvGrpSpPr>
          <p:cNvPr id="23" name="Group 22"/>
          <p:cNvGrpSpPr/>
          <p:nvPr/>
        </p:nvGrpSpPr>
        <p:grpSpPr>
          <a:xfrm>
            <a:off x="2271801" y="2050931"/>
            <a:ext cx="50489" cy="317712"/>
            <a:chOff x="2271801" y="2050931"/>
            <a:chExt cx="50489" cy="317712"/>
          </a:xfrm>
        </p:grpSpPr>
        <p:sp>
          <p:nvSpPr>
            <p:cNvPr id="21" name="Freeform 20"/>
            <p:cNvSpPr/>
            <p:nvPr/>
          </p:nvSpPr>
          <p:spPr>
            <a:xfrm>
              <a:off x="2271801" y="2050931"/>
              <a:ext cx="50489" cy="294494"/>
            </a:xfrm>
            <a:custGeom>
              <a:avLst/>
              <a:gdLst/>
              <a:ahLst/>
              <a:cxnLst/>
              <a:rect l="0" t="0" r="0" b="0"/>
              <a:pathLst>
                <a:path w="50489" h="294494">
                  <a:moveTo>
                    <a:pt x="0" y="0"/>
                  </a:moveTo>
                  <a:lnTo>
                    <a:pt x="11167" y="11167"/>
                  </a:lnTo>
                  <a:lnTo>
                    <a:pt x="15625" y="19131"/>
                  </a:lnTo>
                  <a:lnTo>
                    <a:pt x="19765" y="29115"/>
                  </a:lnTo>
                  <a:lnTo>
                    <a:pt x="34808" y="73142"/>
                  </a:lnTo>
                  <a:lnTo>
                    <a:pt x="38397" y="84989"/>
                  </a:lnTo>
                  <a:lnTo>
                    <a:pt x="45502" y="110617"/>
                  </a:lnTo>
                  <a:lnTo>
                    <a:pt x="47864" y="125164"/>
                  </a:lnTo>
                  <a:lnTo>
                    <a:pt x="49439" y="140705"/>
                  </a:lnTo>
                  <a:lnTo>
                    <a:pt x="50488" y="156909"/>
                  </a:lnTo>
                  <a:lnTo>
                    <a:pt x="50020" y="173555"/>
                  </a:lnTo>
                  <a:lnTo>
                    <a:pt x="48538" y="190495"/>
                  </a:lnTo>
                  <a:lnTo>
                    <a:pt x="46382" y="207632"/>
                  </a:lnTo>
                  <a:lnTo>
                    <a:pt x="42608" y="222562"/>
                  </a:lnTo>
                  <a:lnTo>
                    <a:pt x="37754" y="236021"/>
                  </a:lnTo>
                  <a:lnTo>
                    <a:pt x="32181" y="248500"/>
                  </a:lnTo>
                  <a:lnTo>
                    <a:pt x="26128" y="259157"/>
                  </a:lnTo>
                  <a:lnTo>
                    <a:pt x="19756" y="268598"/>
                  </a:lnTo>
                  <a:lnTo>
                    <a:pt x="0" y="2944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2271801" y="2355942"/>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 name="Freeform 23"/>
          <p:cNvSpPr/>
          <p:nvPr/>
        </p:nvSpPr>
        <p:spPr>
          <a:xfrm>
            <a:off x="6952132" y="1335735"/>
            <a:ext cx="97803" cy="241905"/>
          </a:xfrm>
          <a:custGeom>
            <a:avLst/>
            <a:gdLst/>
            <a:ahLst/>
            <a:cxnLst/>
            <a:rect l="0" t="0" r="0" b="0"/>
            <a:pathLst>
              <a:path w="97803" h="241905">
                <a:moveTo>
                  <a:pt x="0" y="0"/>
                </a:moveTo>
                <a:lnTo>
                  <a:pt x="5583" y="16750"/>
                </a:lnTo>
                <a:lnTo>
                  <a:pt x="10734" y="25190"/>
                </a:lnTo>
                <a:lnTo>
                  <a:pt x="17674" y="34322"/>
                </a:lnTo>
                <a:lnTo>
                  <a:pt x="25806" y="43917"/>
                </a:lnTo>
                <a:lnTo>
                  <a:pt x="34733" y="52650"/>
                </a:lnTo>
                <a:lnTo>
                  <a:pt x="44191" y="60809"/>
                </a:lnTo>
                <a:lnTo>
                  <a:pt x="54002" y="68586"/>
                </a:lnTo>
                <a:lnTo>
                  <a:pt x="62880" y="77277"/>
                </a:lnTo>
                <a:lnTo>
                  <a:pt x="71135" y="86577"/>
                </a:lnTo>
                <a:lnTo>
                  <a:pt x="78976" y="96282"/>
                </a:lnTo>
                <a:lnTo>
                  <a:pt x="85372" y="107427"/>
                </a:lnTo>
                <a:lnTo>
                  <a:pt x="90804" y="119531"/>
                </a:lnTo>
                <a:lnTo>
                  <a:pt x="95595" y="132275"/>
                </a:lnTo>
                <a:lnTo>
                  <a:pt x="97620" y="144277"/>
                </a:lnTo>
                <a:lnTo>
                  <a:pt x="97802" y="155785"/>
                </a:lnTo>
                <a:lnTo>
                  <a:pt x="96754" y="166962"/>
                </a:lnTo>
                <a:lnTo>
                  <a:pt x="93718" y="179088"/>
                </a:lnTo>
                <a:lnTo>
                  <a:pt x="89357" y="191846"/>
                </a:lnTo>
                <a:lnTo>
                  <a:pt x="63106" y="2419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7" name="Group 26"/>
          <p:cNvGrpSpPr/>
          <p:nvPr/>
        </p:nvGrpSpPr>
        <p:grpSpPr>
          <a:xfrm>
            <a:off x="1083312" y="2750525"/>
            <a:ext cx="262941" cy="215438"/>
            <a:chOff x="1083312" y="2750525"/>
            <a:chExt cx="262941" cy="215438"/>
          </a:xfrm>
        </p:grpSpPr>
        <p:sp>
          <p:nvSpPr>
            <p:cNvPr id="25" name="Freeform 24"/>
            <p:cNvSpPr/>
            <p:nvPr/>
          </p:nvSpPr>
          <p:spPr>
            <a:xfrm>
              <a:off x="1083312" y="2886280"/>
              <a:ext cx="189318" cy="79683"/>
            </a:xfrm>
            <a:custGeom>
              <a:avLst/>
              <a:gdLst/>
              <a:ahLst/>
              <a:cxnLst/>
              <a:rect l="0" t="0" r="0" b="0"/>
              <a:pathLst>
                <a:path w="189318" h="79683">
                  <a:moveTo>
                    <a:pt x="0" y="6059"/>
                  </a:moveTo>
                  <a:lnTo>
                    <a:pt x="22334" y="476"/>
                  </a:lnTo>
                  <a:lnTo>
                    <a:pt x="33587" y="0"/>
                  </a:lnTo>
                  <a:lnTo>
                    <a:pt x="45764" y="851"/>
                  </a:lnTo>
                  <a:lnTo>
                    <a:pt x="58556" y="2587"/>
                  </a:lnTo>
                  <a:lnTo>
                    <a:pt x="71759" y="3744"/>
                  </a:lnTo>
                  <a:lnTo>
                    <a:pt x="85235" y="4516"/>
                  </a:lnTo>
                  <a:lnTo>
                    <a:pt x="98894" y="5030"/>
                  </a:lnTo>
                  <a:lnTo>
                    <a:pt x="111506" y="6542"/>
                  </a:lnTo>
                  <a:lnTo>
                    <a:pt x="123419" y="8718"/>
                  </a:lnTo>
                  <a:lnTo>
                    <a:pt x="134868" y="11338"/>
                  </a:lnTo>
                  <a:lnTo>
                    <a:pt x="144837" y="15421"/>
                  </a:lnTo>
                  <a:lnTo>
                    <a:pt x="153821" y="20481"/>
                  </a:lnTo>
                  <a:lnTo>
                    <a:pt x="162147" y="26191"/>
                  </a:lnTo>
                  <a:lnTo>
                    <a:pt x="168866" y="33504"/>
                  </a:lnTo>
                  <a:lnTo>
                    <a:pt x="174515" y="41885"/>
                  </a:lnTo>
                  <a:lnTo>
                    <a:pt x="189317" y="7968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114865" y="2750525"/>
              <a:ext cx="231388" cy="89227"/>
            </a:xfrm>
            <a:custGeom>
              <a:avLst/>
              <a:gdLst/>
              <a:ahLst/>
              <a:cxnLst/>
              <a:rect l="0" t="0" r="0" b="0"/>
              <a:pathLst>
                <a:path w="231388" h="89227">
                  <a:moveTo>
                    <a:pt x="0" y="15603"/>
                  </a:moveTo>
                  <a:lnTo>
                    <a:pt x="16750" y="10020"/>
                  </a:lnTo>
                  <a:lnTo>
                    <a:pt x="26359" y="7206"/>
                  </a:lnTo>
                  <a:lnTo>
                    <a:pt x="49500" y="964"/>
                  </a:lnTo>
                  <a:lnTo>
                    <a:pt x="61047" y="0"/>
                  </a:lnTo>
                  <a:lnTo>
                    <a:pt x="72251" y="527"/>
                  </a:lnTo>
                  <a:lnTo>
                    <a:pt x="83226" y="2046"/>
                  </a:lnTo>
                  <a:lnTo>
                    <a:pt x="94048" y="4228"/>
                  </a:lnTo>
                  <a:lnTo>
                    <a:pt x="104769" y="6851"/>
                  </a:lnTo>
                  <a:lnTo>
                    <a:pt x="139725" y="16126"/>
                  </a:lnTo>
                  <a:lnTo>
                    <a:pt x="152749" y="19458"/>
                  </a:lnTo>
                  <a:lnTo>
                    <a:pt x="164939" y="22847"/>
                  </a:lnTo>
                  <a:lnTo>
                    <a:pt x="187831" y="29730"/>
                  </a:lnTo>
                  <a:lnTo>
                    <a:pt x="196507" y="35538"/>
                  </a:lnTo>
                  <a:lnTo>
                    <a:pt x="203459" y="42917"/>
                  </a:lnTo>
                  <a:lnTo>
                    <a:pt x="231387" y="8922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Group 29"/>
          <p:cNvGrpSpPr/>
          <p:nvPr/>
        </p:nvGrpSpPr>
        <p:grpSpPr>
          <a:xfrm>
            <a:off x="5006376" y="2429998"/>
            <a:ext cx="326047" cy="209920"/>
            <a:chOff x="5006376" y="2429998"/>
            <a:chExt cx="326047" cy="209920"/>
          </a:xfrm>
        </p:grpSpPr>
        <p:sp>
          <p:nvSpPr>
            <p:cNvPr id="28" name="Freeform 27"/>
            <p:cNvSpPr/>
            <p:nvPr/>
          </p:nvSpPr>
          <p:spPr>
            <a:xfrm>
              <a:off x="5006376" y="2566727"/>
              <a:ext cx="262941" cy="73191"/>
            </a:xfrm>
            <a:custGeom>
              <a:avLst/>
              <a:gdLst/>
              <a:ahLst/>
              <a:cxnLst/>
              <a:rect l="0" t="0" r="0" b="0"/>
              <a:pathLst>
                <a:path w="262941" h="73191">
                  <a:moveTo>
                    <a:pt x="0" y="10084"/>
                  </a:moveTo>
                  <a:lnTo>
                    <a:pt x="16751" y="4501"/>
                  </a:lnTo>
                  <a:lnTo>
                    <a:pt x="26359" y="2856"/>
                  </a:lnTo>
                  <a:lnTo>
                    <a:pt x="37440" y="1760"/>
                  </a:lnTo>
                  <a:lnTo>
                    <a:pt x="49501" y="1029"/>
                  </a:lnTo>
                  <a:lnTo>
                    <a:pt x="75368" y="216"/>
                  </a:lnTo>
                  <a:lnTo>
                    <a:pt x="88810" y="0"/>
                  </a:lnTo>
                  <a:lnTo>
                    <a:pt x="103614" y="1024"/>
                  </a:lnTo>
                  <a:lnTo>
                    <a:pt x="119327" y="2876"/>
                  </a:lnTo>
                  <a:lnTo>
                    <a:pt x="135645" y="5278"/>
                  </a:lnTo>
                  <a:lnTo>
                    <a:pt x="151199" y="8049"/>
                  </a:lnTo>
                  <a:lnTo>
                    <a:pt x="166242" y="11065"/>
                  </a:lnTo>
                  <a:lnTo>
                    <a:pt x="180946" y="14244"/>
                  </a:lnTo>
                  <a:lnTo>
                    <a:pt x="194254" y="17532"/>
                  </a:lnTo>
                  <a:lnTo>
                    <a:pt x="206632" y="20892"/>
                  </a:lnTo>
                  <a:lnTo>
                    <a:pt x="218389" y="24301"/>
                  </a:lnTo>
                  <a:lnTo>
                    <a:pt x="228565" y="28911"/>
                  </a:lnTo>
                  <a:lnTo>
                    <a:pt x="237686" y="34322"/>
                  </a:lnTo>
                  <a:lnTo>
                    <a:pt x="262940" y="7319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027412" y="2429998"/>
              <a:ext cx="305011" cy="73191"/>
            </a:xfrm>
            <a:custGeom>
              <a:avLst/>
              <a:gdLst/>
              <a:ahLst/>
              <a:cxnLst/>
              <a:rect l="0" t="0" r="0" b="0"/>
              <a:pathLst>
                <a:path w="305011" h="73191">
                  <a:moveTo>
                    <a:pt x="0" y="10084"/>
                  </a:moveTo>
                  <a:lnTo>
                    <a:pt x="22333" y="4501"/>
                  </a:lnTo>
                  <a:lnTo>
                    <a:pt x="34755" y="2856"/>
                  </a:lnTo>
                  <a:lnTo>
                    <a:pt x="48880" y="1760"/>
                  </a:lnTo>
                  <a:lnTo>
                    <a:pt x="64139" y="1029"/>
                  </a:lnTo>
                  <a:lnTo>
                    <a:pt x="96676" y="217"/>
                  </a:lnTo>
                  <a:lnTo>
                    <a:pt x="113532" y="0"/>
                  </a:lnTo>
                  <a:lnTo>
                    <a:pt x="129445" y="1024"/>
                  </a:lnTo>
                  <a:lnTo>
                    <a:pt x="144727" y="2875"/>
                  </a:lnTo>
                  <a:lnTo>
                    <a:pt x="175342" y="8049"/>
                  </a:lnTo>
                  <a:lnTo>
                    <a:pt x="208426" y="14244"/>
                  </a:lnTo>
                  <a:lnTo>
                    <a:pt x="223091" y="18700"/>
                  </a:lnTo>
                  <a:lnTo>
                    <a:pt x="236374" y="24009"/>
                  </a:lnTo>
                  <a:lnTo>
                    <a:pt x="248735" y="29885"/>
                  </a:lnTo>
                  <a:lnTo>
                    <a:pt x="259313" y="36140"/>
                  </a:lnTo>
                  <a:lnTo>
                    <a:pt x="268702" y="42647"/>
                  </a:lnTo>
                  <a:lnTo>
                    <a:pt x="305010" y="7319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 name="Group 32"/>
          <p:cNvGrpSpPr/>
          <p:nvPr/>
        </p:nvGrpSpPr>
        <p:grpSpPr>
          <a:xfrm>
            <a:off x="3186832" y="2905185"/>
            <a:ext cx="315529" cy="176472"/>
            <a:chOff x="3186832" y="2905185"/>
            <a:chExt cx="315529" cy="176472"/>
          </a:xfrm>
        </p:grpSpPr>
        <p:sp>
          <p:nvSpPr>
            <p:cNvPr id="31" name="Freeform 30"/>
            <p:cNvSpPr/>
            <p:nvPr/>
          </p:nvSpPr>
          <p:spPr>
            <a:xfrm>
              <a:off x="3249937" y="3019112"/>
              <a:ext cx="252424" cy="62545"/>
            </a:xfrm>
            <a:custGeom>
              <a:avLst/>
              <a:gdLst/>
              <a:ahLst/>
              <a:cxnLst/>
              <a:rect l="0" t="0" r="0" b="0"/>
              <a:pathLst>
                <a:path w="252424" h="62545">
                  <a:moveTo>
                    <a:pt x="0" y="20473"/>
                  </a:moveTo>
                  <a:lnTo>
                    <a:pt x="43918" y="5835"/>
                  </a:lnTo>
                  <a:lnTo>
                    <a:pt x="54988" y="3703"/>
                  </a:lnTo>
                  <a:lnTo>
                    <a:pt x="67043" y="2281"/>
                  </a:lnTo>
                  <a:lnTo>
                    <a:pt x="79754" y="1334"/>
                  </a:lnTo>
                  <a:lnTo>
                    <a:pt x="94071" y="702"/>
                  </a:lnTo>
                  <a:lnTo>
                    <a:pt x="125561" y="0"/>
                  </a:lnTo>
                  <a:lnTo>
                    <a:pt x="139801" y="2150"/>
                  </a:lnTo>
                  <a:lnTo>
                    <a:pt x="152801" y="5921"/>
                  </a:lnTo>
                  <a:lnTo>
                    <a:pt x="164973" y="10772"/>
                  </a:lnTo>
                  <a:lnTo>
                    <a:pt x="176594" y="16343"/>
                  </a:lnTo>
                  <a:lnTo>
                    <a:pt x="187846" y="22394"/>
                  </a:lnTo>
                  <a:lnTo>
                    <a:pt x="198854" y="28766"/>
                  </a:lnTo>
                  <a:lnTo>
                    <a:pt x="208530" y="35350"/>
                  </a:lnTo>
                  <a:lnTo>
                    <a:pt x="217318" y="42078"/>
                  </a:lnTo>
                  <a:lnTo>
                    <a:pt x="252423" y="6254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3186832" y="2905185"/>
              <a:ext cx="210353" cy="50261"/>
            </a:xfrm>
            <a:custGeom>
              <a:avLst/>
              <a:gdLst/>
              <a:ahLst/>
              <a:cxnLst/>
              <a:rect l="0" t="0" r="0" b="0"/>
              <a:pathLst>
                <a:path w="210353" h="50261">
                  <a:moveTo>
                    <a:pt x="0" y="29225"/>
                  </a:moveTo>
                  <a:lnTo>
                    <a:pt x="11167" y="18058"/>
                  </a:lnTo>
                  <a:lnTo>
                    <a:pt x="17962" y="13600"/>
                  </a:lnTo>
                  <a:lnTo>
                    <a:pt x="25998" y="9459"/>
                  </a:lnTo>
                  <a:lnTo>
                    <a:pt x="34861" y="5530"/>
                  </a:lnTo>
                  <a:lnTo>
                    <a:pt x="45445" y="2910"/>
                  </a:lnTo>
                  <a:lnTo>
                    <a:pt x="57175" y="1164"/>
                  </a:lnTo>
                  <a:lnTo>
                    <a:pt x="69669" y="0"/>
                  </a:lnTo>
                  <a:lnTo>
                    <a:pt x="81504" y="393"/>
                  </a:lnTo>
                  <a:lnTo>
                    <a:pt x="92901" y="1823"/>
                  </a:lnTo>
                  <a:lnTo>
                    <a:pt x="104004" y="3945"/>
                  </a:lnTo>
                  <a:lnTo>
                    <a:pt x="114912" y="6528"/>
                  </a:lnTo>
                  <a:lnTo>
                    <a:pt x="125690" y="9419"/>
                  </a:lnTo>
                  <a:lnTo>
                    <a:pt x="147015" y="15748"/>
                  </a:lnTo>
                  <a:lnTo>
                    <a:pt x="189271" y="29332"/>
                  </a:lnTo>
                  <a:lnTo>
                    <a:pt x="210352" y="5026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 name="Group 35"/>
          <p:cNvGrpSpPr/>
          <p:nvPr/>
        </p:nvGrpSpPr>
        <p:grpSpPr>
          <a:xfrm>
            <a:off x="8203727" y="2472068"/>
            <a:ext cx="378634" cy="294061"/>
            <a:chOff x="8203727" y="2472068"/>
            <a:chExt cx="378634" cy="294061"/>
          </a:xfrm>
        </p:grpSpPr>
        <p:sp>
          <p:nvSpPr>
            <p:cNvPr id="34" name="Freeform 33"/>
            <p:cNvSpPr/>
            <p:nvPr/>
          </p:nvSpPr>
          <p:spPr>
            <a:xfrm>
              <a:off x="8266832" y="2673798"/>
              <a:ext cx="315529" cy="92331"/>
            </a:xfrm>
            <a:custGeom>
              <a:avLst/>
              <a:gdLst/>
              <a:ahLst/>
              <a:cxnLst/>
              <a:rect l="0" t="0" r="0" b="0"/>
              <a:pathLst>
                <a:path w="315529" h="92331">
                  <a:moveTo>
                    <a:pt x="0" y="29224"/>
                  </a:moveTo>
                  <a:lnTo>
                    <a:pt x="11167" y="18058"/>
                  </a:lnTo>
                  <a:lnTo>
                    <a:pt x="17962" y="13599"/>
                  </a:lnTo>
                  <a:lnTo>
                    <a:pt x="25998" y="9459"/>
                  </a:lnTo>
                  <a:lnTo>
                    <a:pt x="34862" y="5530"/>
                  </a:lnTo>
                  <a:lnTo>
                    <a:pt x="45445" y="2910"/>
                  </a:lnTo>
                  <a:lnTo>
                    <a:pt x="57175" y="1164"/>
                  </a:lnTo>
                  <a:lnTo>
                    <a:pt x="69670" y="0"/>
                  </a:lnTo>
                  <a:lnTo>
                    <a:pt x="81505" y="392"/>
                  </a:lnTo>
                  <a:lnTo>
                    <a:pt x="92901" y="1823"/>
                  </a:lnTo>
                  <a:lnTo>
                    <a:pt x="147548" y="12515"/>
                  </a:lnTo>
                  <a:lnTo>
                    <a:pt x="162640" y="16916"/>
                  </a:lnTo>
                  <a:lnTo>
                    <a:pt x="177375" y="22188"/>
                  </a:lnTo>
                  <a:lnTo>
                    <a:pt x="191874" y="28039"/>
                  </a:lnTo>
                  <a:lnTo>
                    <a:pt x="206214" y="34277"/>
                  </a:lnTo>
                  <a:lnTo>
                    <a:pt x="234612" y="47441"/>
                  </a:lnTo>
                  <a:lnTo>
                    <a:pt x="247561" y="54224"/>
                  </a:lnTo>
                  <a:lnTo>
                    <a:pt x="315528" y="9233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8203727" y="2472068"/>
              <a:ext cx="315528" cy="83709"/>
            </a:xfrm>
            <a:custGeom>
              <a:avLst/>
              <a:gdLst/>
              <a:ahLst/>
              <a:cxnLst/>
              <a:rect l="0" t="0" r="0" b="0"/>
              <a:pathLst>
                <a:path w="315528" h="83709">
                  <a:moveTo>
                    <a:pt x="0" y="10085"/>
                  </a:moveTo>
                  <a:lnTo>
                    <a:pt x="16750" y="4501"/>
                  </a:lnTo>
                  <a:lnTo>
                    <a:pt x="26359" y="2857"/>
                  </a:lnTo>
                  <a:lnTo>
                    <a:pt x="37438" y="1760"/>
                  </a:lnTo>
                  <a:lnTo>
                    <a:pt x="49500" y="1029"/>
                  </a:lnTo>
                  <a:lnTo>
                    <a:pt x="75366" y="217"/>
                  </a:lnTo>
                  <a:lnTo>
                    <a:pt x="88808" y="0"/>
                  </a:lnTo>
                  <a:lnTo>
                    <a:pt x="103613" y="1025"/>
                  </a:lnTo>
                  <a:lnTo>
                    <a:pt x="119326" y="2876"/>
                  </a:lnTo>
                  <a:lnTo>
                    <a:pt x="135644" y="5279"/>
                  </a:lnTo>
                  <a:lnTo>
                    <a:pt x="150029" y="8049"/>
                  </a:lnTo>
                  <a:lnTo>
                    <a:pt x="163125" y="11065"/>
                  </a:lnTo>
                  <a:lnTo>
                    <a:pt x="175361" y="14244"/>
                  </a:lnTo>
                  <a:lnTo>
                    <a:pt x="189362" y="18701"/>
                  </a:lnTo>
                  <a:lnTo>
                    <a:pt x="204538" y="24009"/>
                  </a:lnTo>
                  <a:lnTo>
                    <a:pt x="220499" y="29885"/>
                  </a:lnTo>
                  <a:lnTo>
                    <a:pt x="235815" y="36140"/>
                  </a:lnTo>
                  <a:lnTo>
                    <a:pt x="250699" y="42647"/>
                  </a:lnTo>
                  <a:lnTo>
                    <a:pt x="265297" y="49322"/>
                  </a:lnTo>
                  <a:lnTo>
                    <a:pt x="277366" y="56110"/>
                  </a:lnTo>
                  <a:lnTo>
                    <a:pt x="287750" y="62972"/>
                  </a:lnTo>
                  <a:lnTo>
                    <a:pt x="315527" y="8370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 name="Group 39"/>
          <p:cNvGrpSpPr/>
          <p:nvPr/>
        </p:nvGrpSpPr>
        <p:grpSpPr>
          <a:xfrm>
            <a:off x="2145590" y="3702194"/>
            <a:ext cx="376346" cy="305012"/>
            <a:chOff x="2145590" y="3702194"/>
            <a:chExt cx="376346" cy="305012"/>
          </a:xfrm>
        </p:grpSpPr>
        <p:sp>
          <p:nvSpPr>
            <p:cNvPr id="37" name="Freeform 36"/>
            <p:cNvSpPr/>
            <p:nvPr/>
          </p:nvSpPr>
          <p:spPr>
            <a:xfrm>
              <a:off x="2145590" y="3702194"/>
              <a:ext cx="101453" cy="241906"/>
            </a:xfrm>
            <a:custGeom>
              <a:avLst/>
              <a:gdLst/>
              <a:ahLst/>
              <a:cxnLst/>
              <a:rect l="0" t="0" r="0" b="0"/>
              <a:pathLst>
                <a:path w="101453" h="241906">
                  <a:moveTo>
                    <a:pt x="0" y="0"/>
                  </a:moveTo>
                  <a:lnTo>
                    <a:pt x="16750" y="11167"/>
                  </a:lnTo>
                  <a:lnTo>
                    <a:pt x="24021" y="16794"/>
                  </a:lnTo>
                  <a:lnTo>
                    <a:pt x="31206" y="22882"/>
                  </a:lnTo>
                  <a:lnTo>
                    <a:pt x="38333" y="29279"/>
                  </a:lnTo>
                  <a:lnTo>
                    <a:pt x="45422" y="37048"/>
                  </a:lnTo>
                  <a:lnTo>
                    <a:pt x="52485" y="45734"/>
                  </a:lnTo>
                  <a:lnTo>
                    <a:pt x="59531" y="55031"/>
                  </a:lnTo>
                  <a:lnTo>
                    <a:pt x="65397" y="65903"/>
                  </a:lnTo>
                  <a:lnTo>
                    <a:pt x="70476" y="77825"/>
                  </a:lnTo>
                  <a:lnTo>
                    <a:pt x="75031" y="90448"/>
                  </a:lnTo>
                  <a:lnTo>
                    <a:pt x="80405" y="102369"/>
                  </a:lnTo>
                  <a:lnTo>
                    <a:pt x="86324" y="113822"/>
                  </a:lnTo>
                  <a:lnTo>
                    <a:pt x="92608" y="124964"/>
                  </a:lnTo>
                  <a:lnTo>
                    <a:pt x="96797" y="137066"/>
                  </a:lnTo>
                  <a:lnTo>
                    <a:pt x="99590" y="149808"/>
                  </a:lnTo>
                  <a:lnTo>
                    <a:pt x="101452" y="162978"/>
                  </a:lnTo>
                  <a:lnTo>
                    <a:pt x="100356" y="175263"/>
                  </a:lnTo>
                  <a:lnTo>
                    <a:pt x="97288" y="186960"/>
                  </a:lnTo>
                  <a:lnTo>
                    <a:pt x="92905" y="198263"/>
                  </a:lnTo>
                  <a:lnTo>
                    <a:pt x="87646" y="208136"/>
                  </a:lnTo>
                  <a:lnTo>
                    <a:pt x="81803" y="217055"/>
                  </a:lnTo>
                  <a:lnTo>
                    <a:pt x="52588" y="2419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2282318" y="3702194"/>
              <a:ext cx="91859" cy="283976"/>
            </a:xfrm>
            <a:custGeom>
              <a:avLst/>
              <a:gdLst/>
              <a:ahLst/>
              <a:cxnLst/>
              <a:rect l="0" t="0" r="0" b="0"/>
              <a:pathLst>
                <a:path w="91859" h="283976">
                  <a:moveTo>
                    <a:pt x="0" y="0"/>
                  </a:moveTo>
                  <a:lnTo>
                    <a:pt x="5584" y="16750"/>
                  </a:lnTo>
                  <a:lnTo>
                    <a:pt x="9566" y="25190"/>
                  </a:lnTo>
                  <a:lnTo>
                    <a:pt x="14558" y="34323"/>
                  </a:lnTo>
                  <a:lnTo>
                    <a:pt x="20223" y="43918"/>
                  </a:lnTo>
                  <a:lnTo>
                    <a:pt x="27505" y="54988"/>
                  </a:lnTo>
                  <a:lnTo>
                    <a:pt x="44946" y="79754"/>
                  </a:lnTo>
                  <a:lnTo>
                    <a:pt x="53337" y="92903"/>
                  </a:lnTo>
                  <a:lnTo>
                    <a:pt x="61268" y="106343"/>
                  </a:lnTo>
                  <a:lnTo>
                    <a:pt x="68892" y="119977"/>
                  </a:lnTo>
                  <a:lnTo>
                    <a:pt x="75144" y="133742"/>
                  </a:lnTo>
                  <a:lnTo>
                    <a:pt x="80480" y="147592"/>
                  </a:lnTo>
                  <a:lnTo>
                    <a:pt x="85206" y="161500"/>
                  </a:lnTo>
                  <a:lnTo>
                    <a:pt x="88357" y="175447"/>
                  </a:lnTo>
                  <a:lnTo>
                    <a:pt x="90458" y="189420"/>
                  </a:lnTo>
                  <a:lnTo>
                    <a:pt x="91858" y="203409"/>
                  </a:lnTo>
                  <a:lnTo>
                    <a:pt x="91623" y="216241"/>
                  </a:lnTo>
                  <a:lnTo>
                    <a:pt x="90298" y="228302"/>
                  </a:lnTo>
                  <a:lnTo>
                    <a:pt x="73624" y="28397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2429565" y="3723229"/>
              <a:ext cx="92371" cy="283977"/>
            </a:xfrm>
            <a:custGeom>
              <a:avLst/>
              <a:gdLst/>
              <a:ahLst/>
              <a:cxnLst/>
              <a:rect l="0" t="0" r="0" b="0"/>
              <a:pathLst>
                <a:path w="92371" h="283977">
                  <a:moveTo>
                    <a:pt x="0" y="0"/>
                  </a:moveTo>
                  <a:lnTo>
                    <a:pt x="34861" y="34862"/>
                  </a:lnTo>
                  <a:lnTo>
                    <a:pt x="43107" y="45446"/>
                  </a:lnTo>
                  <a:lnTo>
                    <a:pt x="50942" y="57175"/>
                  </a:lnTo>
                  <a:lnTo>
                    <a:pt x="58502" y="69670"/>
                  </a:lnTo>
                  <a:lnTo>
                    <a:pt x="64711" y="81505"/>
                  </a:lnTo>
                  <a:lnTo>
                    <a:pt x="70019" y="92902"/>
                  </a:lnTo>
                  <a:lnTo>
                    <a:pt x="74726" y="104005"/>
                  </a:lnTo>
                  <a:lnTo>
                    <a:pt x="79033" y="116082"/>
                  </a:lnTo>
                  <a:lnTo>
                    <a:pt x="83073" y="128807"/>
                  </a:lnTo>
                  <a:lnTo>
                    <a:pt x="86935" y="141966"/>
                  </a:lnTo>
                  <a:lnTo>
                    <a:pt x="89509" y="156581"/>
                  </a:lnTo>
                  <a:lnTo>
                    <a:pt x="91226" y="172168"/>
                  </a:lnTo>
                  <a:lnTo>
                    <a:pt x="92370" y="188402"/>
                  </a:lnTo>
                  <a:lnTo>
                    <a:pt x="91964" y="202730"/>
                  </a:lnTo>
                  <a:lnTo>
                    <a:pt x="90525" y="215789"/>
                  </a:lnTo>
                  <a:lnTo>
                    <a:pt x="88397" y="228000"/>
                  </a:lnTo>
                  <a:lnTo>
                    <a:pt x="85809" y="239647"/>
                  </a:lnTo>
                  <a:lnTo>
                    <a:pt x="82916" y="250917"/>
                  </a:lnTo>
                  <a:lnTo>
                    <a:pt x="73623" y="2839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 name="Group 43"/>
          <p:cNvGrpSpPr/>
          <p:nvPr/>
        </p:nvGrpSpPr>
        <p:grpSpPr>
          <a:xfrm>
            <a:off x="6121242" y="3870476"/>
            <a:ext cx="483810" cy="368117"/>
            <a:chOff x="6121242" y="3870476"/>
            <a:chExt cx="483810" cy="368117"/>
          </a:xfrm>
        </p:grpSpPr>
        <p:sp>
          <p:nvSpPr>
            <p:cNvPr id="41" name="Freeform 40"/>
            <p:cNvSpPr/>
            <p:nvPr/>
          </p:nvSpPr>
          <p:spPr>
            <a:xfrm>
              <a:off x="6121242" y="3870476"/>
              <a:ext cx="141198" cy="305011"/>
            </a:xfrm>
            <a:custGeom>
              <a:avLst/>
              <a:gdLst/>
              <a:ahLst/>
              <a:cxnLst/>
              <a:rect l="0" t="0" r="0" b="0"/>
              <a:pathLst>
                <a:path w="141198" h="305011">
                  <a:moveTo>
                    <a:pt x="0" y="0"/>
                  </a:moveTo>
                  <a:lnTo>
                    <a:pt x="11167" y="11166"/>
                  </a:lnTo>
                  <a:lnTo>
                    <a:pt x="16793" y="19130"/>
                  </a:lnTo>
                  <a:lnTo>
                    <a:pt x="22881" y="29114"/>
                  </a:lnTo>
                  <a:lnTo>
                    <a:pt x="29277" y="40445"/>
                  </a:lnTo>
                  <a:lnTo>
                    <a:pt x="35879" y="50336"/>
                  </a:lnTo>
                  <a:lnTo>
                    <a:pt x="42617" y="59267"/>
                  </a:lnTo>
                  <a:lnTo>
                    <a:pt x="49446" y="67558"/>
                  </a:lnTo>
                  <a:lnTo>
                    <a:pt x="56337" y="75423"/>
                  </a:lnTo>
                  <a:lnTo>
                    <a:pt x="63268" y="83003"/>
                  </a:lnTo>
                  <a:lnTo>
                    <a:pt x="70225" y="90394"/>
                  </a:lnTo>
                  <a:lnTo>
                    <a:pt x="78370" y="99996"/>
                  </a:lnTo>
                  <a:lnTo>
                    <a:pt x="96768" y="123130"/>
                  </a:lnTo>
                  <a:lnTo>
                    <a:pt x="104245" y="134674"/>
                  </a:lnTo>
                  <a:lnTo>
                    <a:pt x="110398" y="145877"/>
                  </a:lnTo>
                  <a:lnTo>
                    <a:pt x="115669" y="156851"/>
                  </a:lnTo>
                  <a:lnTo>
                    <a:pt x="120352" y="168841"/>
                  </a:lnTo>
                  <a:lnTo>
                    <a:pt x="124642" y="181510"/>
                  </a:lnTo>
                  <a:lnTo>
                    <a:pt x="136264" y="218556"/>
                  </a:lnTo>
                  <a:lnTo>
                    <a:pt x="139925" y="229845"/>
                  </a:lnTo>
                  <a:lnTo>
                    <a:pt x="141197" y="242045"/>
                  </a:lnTo>
                  <a:lnTo>
                    <a:pt x="140876" y="254853"/>
                  </a:lnTo>
                  <a:lnTo>
                    <a:pt x="136729" y="30501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6268488" y="3891511"/>
              <a:ext cx="130190" cy="273459"/>
            </a:xfrm>
            <a:custGeom>
              <a:avLst/>
              <a:gdLst/>
              <a:ahLst/>
              <a:cxnLst/>
              <a:rect l="0" t="0" r="0" b="0"/>
              <a:pathLst>
                <a:path w="130190" h="273459">
                  <a:moveTo>
                    <a:pt x="0" y="0"/>
                  </a:moveTo>
                  <a:lnTo>
                    <a:pt x="11167" y="16750"/>
                  </a:lnTo>
                  <a:lnTo>
                    <a:pt x="16794" y="26359"/>
                  </a:lnTo>
                  <a:lnTo>
                    <a:pt x="22882" y="37439"/>
                  </a:lnTo>
                  <a:lnTo>
                    <a:pt x="29278" y="49501"/>
                  </a:lnTo>
                  <a:lnTo>
                    <a:pt x="35880" y="59879"/>
                  </a:lnTo>
                  <a:lnTo>
                    <a:pt x="42618" y="69135"/>
                  </a:lnTo>
                  <a:lnTo>
                    <a:pt x="49447" y="77642"/>
                  </a:lnTo>
                  <a:lnTo>
                    <a:pt x="56337" y="85652"/>
                  </a:lnTo>
                  <a:lnTo>
                    <a:pt x="63268" y="93329"/>
                  </a:lnTo>
                  <a:lnTo>
                    <a:pt x="70226" y="100784"/>
                  </a:lnTo>
                  <a:lnTo>
                    <a:pt x="78370" y="111596"/>
                  </a:lnTo>
                  <a:lnTo>
                    <a:pt x="87305" y="124648"/>
                  </a:lnTo>
                  <a:lnTo>
                    <a:pt x="96768" y="139192"/>
                  </a:lnTo>
                  <a:lnTo>
                    <a:pt x="104245" y="153563"/>
                  </a:lnTo>
                  <a:lnTo>
                    <a:pt x="110398" y="167818"/>
                  </a:lnTo>
                  <a:lnTo>
                    <a:pt x="120352" y="194954"/>
                  </a:lnTo>
                  <a:lnTo>
                    <a:pt x="128671" y="218701"/>
                  </a:lnTo>
                  <a:lnTo>
                    <a:pt x="130189" y="229941"/>
                  </a:lnTo>
                  <a:lnTo>
                    <a:pt x="130031" y="240941"/>
                  </a:lnTo>
                  <a:lnTo>
                    <a:pt x="126211" y="2734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6457805" y="3902028"/>
              <a:ext cx="147247" cy="336565"/>
            </a:xfrm>
            <a:custGeom>
              <a:avLst/>
              <a:gdLst/>
              <a:ahLst/>
              <a:cxnLst/>
              <a:rect l="0" t="0" r="0" b="0"/>
              <a:pathLst>
                <a:path w="147247" h="336565">
                  <a:moveTo>
                    <a:pt x="0" y="0"/>
                  </a:moveTo>
                  <a:lnTo>
                    <a:pt x="11167" y="16751"/>
                  </a:lnTo>
                  <a:lnTo>
                    <a:pt x="16793" y="24022"/>
                  </a:lnTo>
                  <a:lnTo>
                    <a:pt x="22881" y="31207"/>
                  </a:lnTo>
                  <a:lnTo>
                    <a:pt x="29278" y="38334"/>
                  </a:lnTo>
                  <a:lnTo>
                    <a:pt x="34710" y="46592"/>
                  </a:lnTo>
                  <a:lnTo>
                    <a:pt x="39501" y="55602"/>
                  </a:lnTo>
                  <a:lnTo>
                    <a:pt x="43863" y="65115"/>
                  </a:lnTo>
                  <a:lnTo>
                    <a:pt x="49108" y="74963"/>
                  </a:lnTo>
                  <a:lnTo>
                    <a:pt x="54943" y="85034"/>
                  </a:lnTo>
                  <a:lnTo>
                    <a:pt x="61169" y="95254"/>
                  </a:lnTo>
                  <a:lnTo>
                    <a:pt x="66489" y="105573"/>
                  </a:lnTo>
                  <a:lnTo>
                    <a:pt x="71205" y="115959"/>
                  </a:lnTo>
                  <a:lnTo>
                    <a:pt x="75517" y="126388"/>
                  </a:lnTo>
                  <a:lnTo>
                    <a:pt x="80729" y="136847"/>
                  </a:lnTo>
                  <a:lnTo>
                    <a:pt x="86541" y="147325"/>
                  </a:lnTo>
                  <a:lnTo>
                    <a:pt x="92752" y="157817"/>
                  </a:lnTo>
                  <a:lnTo>
                    <a:pt x="99231" y="169485"/>
                  </a:lnTo>
                  <a:lnTo>
                    <a:pt x="112662" y="194916"/>
                  </a:lnTo>
                  <a:lnTo>
                    <a:pt x="119516" y="209411"/>
                  </a:lnTo>
                  <a:lnTo>
                    <a:pt x="133364" y="241097"/>
                  </a:lnTo>
                  <a:lnTo>
                    <a:pt x="137991" y="257727"/>
                  </a:lnTo>
                  <a:lnTo>
                    <a:pt x="141076" y="274657"/>
                  </a:lnTo>
                  <a:lnTo>
                    <a:pt x="147246" y="3365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5" name="Freeform 44"/>
          <p:cNvSpPr/>
          <p:nvPr/>
        </p:nvSpPr>
        <p:spPr>
          <a:xfrm>
            <a:off x="2555776" y="1447866"/>
            <a:ext cx="305011" cy="66669"/>
          </a:xfrm>
          <a:custGeom>
            <a:avLst/>
            <a:gdLst/>
            <a:ahLst/>
            <a:cxnLst/>
            <a:rect l="0" t="0" r="0" b="0"/>
            <a:pathLst>
              <a:path w="305011" h="66669">
                <a:moveTo>
                  <a:pt x="0" y="66668"/>
                </a:moveTo>
                <a:lnTo>
                  <a:pt x="0" y="50719"/>
                </a:lnTo>
                <a:lnTo>
                  <a:pt x="301497" y="0"/>
                </a:lnTo>
                <a:lnTo>
                  <a:pt x="305010" y="356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0" name="Group 49"/>
          <p:cNvGrpSpPr/>
          <p:nvPr/>
        </p:nvGrpSpPr>
        <p:grpSpPr>
          <a:xfrm>
            <a:off x="1472463" y="4669787"/>
            <a:ext cx="567952" cy="336564"/>
            <a:chOff x="1472463" y="4669787"/>
            <a:chExt cx="567952" cy="336564"/>
          </a:xfrm>
        </p:grpSpPr>
        <p:sp>
          <p:nvSpPr>
            <p:cNvPr id="46" name="Freeform 45"/>
            <p:cNvSpPr/>
            <p:nvPr/>
          </p:nvSpPr>
          <p:spPr>
            <a:xfrm>
              <a:off x="1547549" y="4669787"/>
              <a:ext cx="30091" cy="220870"/>
            </a:xfrm>
            <a:custGeom>
              <a:avLst/>
              <a:gdLst/>
              <a:ahLst/>
              <a:cxnLst/>
              <a:rect l="0" t="0" r="0" b="0"/>
              <a:pathLst>
                <a:path w="30091" h="220870">
                  <a:moveTo>
                    <a:pt x="9055" y="0"/>
                  </a:moveTo>
                  <a:lnTo>
                    <a:pt x="3472" y="16750"/>
                  </a:lnTo>
                  <a:lnTo>
                    <a:pt x="1827" y="26359"/>
                  </a:lnTo>
                  <a:lnTo>
                    <a:pt x="731" y="37439"/>
                  </a:lnTo>
                  <a:lnTo>
                    <a:pt x="0" y="49500"/>
                  </a:lnTo>
                  <a:lnTo>
                    <a:pt x="681" y="62216"/>
                  </a:lnTo>
                  <a:lnTo>
                    <a:pt x="2304" y="75367"/>
                  </a:lnTo>
                  <a:lnTo>
                    <a:pt x="4554" y="88809"/>
                  </a:lnTo>
                  <a:lnTo>
                    <a:pt x="6054" y="102445"/>
                  </a:lnTo>
                  <a:lnTo>
                    <a:pt x="7055" y="116210"/>
                  </a:lnTo>
                  <a:lnTo>
                    <a:pt x="7721" y="130062"/>
                  </a:lnTo>
                  <a:lnTo>
                    <a:pt x="9335" y="142802"/>
                  </a:lnTo>
                  <a:lnTo>
                    <a:pt x="11579" y="154801"/>
                  </a:lnTo>
                  <a:lnTo>
                    <a:pt x="14243" y="166306"/>
                  </a:lnTo>
                  <a:lnTo>
                    <a:pt x="17189" y="177482"/>
                  </a:lnTo>
                  <a:lnTo>
                    <a:pt x="20320" y="188438"/>
                  </a:lnTo>
                  <a:lnTo>
                    <a:pt x="30090" y="22086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640745" y="4859104"/>
              <a:ext cx="1" cy="10518"/>
            </a:xfrm>
            <a:custGeom>
              <a:avLst/>
              <a:gdLst/>
              <a:ahLst/>
              <a:cxnLst/>
              <a:rect l="0" t="0" r="0" b="0"/>
              <a:pathLst>
                <a:path w="1" h="10518">
                  <a:moveTo>
                    <a:pt x="0" y="0"/>
                  </a:moveTo>
                  <a:lnTo>
                    <a:pt x="0" y="1051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762339" y="4676616"/>
              <a:ext cx="164380" cy="253106"/>
            </a:xfrm>
            <a:custGeom>
              <a:avLst/>
              <a:gdLst/>
              <a:ahLst/>
              <a:cxnLst/>
              <a:rect l="0" t="0" r="0" b="0"/>
              <a:pathLst>
                <a:path w="164380" h="253106">
                  <a:moveTo>
                    <a:pt x="109793" y="24724"/>
                  </a:moveTo>
                  <a:lnTo>
                    <a:pt x="35623" y="0"/>
                  </a:lnTo>
                  <a:lnTo>
                    <a:pt x="27625" y="1230"/>
                  </a:lnTo>
                  <a:lnTo>
                    <a:pt x="21124" y="5555"/>
                  </a:lnTo>
                  <a:lnTo>
                    <a:pt x="15622" y="11945"/>
                  </a:lnTo>
                  <a:lnTo>
                    <a:pt x="11953" y="20879"/>
                  </a:lnTo>
                  <a:lnTo>
                    <a:pt x="9508" y="31510"/>
                  </a:lnTo>
                  <a:lnTo>
                    <a:pt x="7878" y="43271"/>
                  </a:lnTo>
                  <a:lnTo>
                    <a:pt x="5622" y="54618"/>
                  </a:lnTo>
                  <a:lnTo>
                    <a:pt x="2950" y="65688"/>
                  </a:lnTo>
                  <a:lnTo>
                    <a:pt x="0" y="76575"/>
                  </a:lnTo>
                  <a:lnTo>
                    <a:pt x="370" y="81495"/>
                  </a:lnTo>
                  <a:lnTo>
                    <a:pt x="2954" y="82438"/>
                  </a:lnTo>
                  <a:lnTo>
                    <a:pt x="7015" y="80729"/>
                  </a:lnTo>
                  <a:lnTo>
                    <a:pt x="14396" y="79590"/>
                  </a:lnTo>
                  <a:lnTo>
                    <a:pt x="23991" y="78830"/>
                  </a:lnTo>
                  <a:lnTo>
                    <a:pt x="35062" y="78324"/>
                  </a:lnTo>
                  <a:lnTo>
                    <a:pt x="45949" y="80324"/>
                  </a:lnTo>
                  <a:lnTo>
                    <a:pt x="56713" y="83994"/>
                  </a:lnTo>
                  <a:lnTo>
                    <a:pt x="67395" y="88779"/>
                  </a:lnTo>
                  <a:lnTo>
                    <a:pt x="78022" y="93137"/>
                  </a:lnTo>
                  <a:lnTo>
                    <a:pt x="88612" y="97211"/>
                  </a:lnTo>
                  <a:lnTo>
                    <a:pt x="99178" y="101095"/>
                  </a:lnTo>
                  <a:lnTo>
                    <a:pt x="108560" y="107191"/>
                  </a:lnTo>
                  <a:lnTo>
                    <a:pt x="117151" y="114761"/>
                  </a:lnTo>
                  <a:lnTo>
                    <a:pt x="125216" y="123313"/>
                  </a:lnTo>
                  <a:lnTo>
                    <a:pt x="132930" y="133689"/>
                  </a:lnTo>
                  <a:lnTo>
                    <a:pt x="140410" y="145281"/>
                  </a:lnTo>
                  <a:lnTo>
                    <a:pt x="147733" y="157683"/>
                  </a:lnTo>
                  <a:lnTo>
                    <a:pt x="153785" y="170626"/>
                  </a:lnTo>
                  <a:lnTo>
                    <a:pt x="158987" y="183929"/>
                  </a:lnTo>
                  <a:lnTo>
                    <a:pt x="163624" y="197472"/>
                  </a:lnTo>
                  <a:lnTo>
                    <a:pt x="164379" y="210007"/>
                  </a:lnTo>
                  <a:lnTo>
                    <a:pt x="162544" y="221869"/>
                  </a:lnTo>
                  <a:lnTo>
                    <a:pt x="158984" y="233283"/>
                  </a:lnTo>
                  <a:lnTo>
                    <a:pt x="151936" y="240892"/>
                  </a:lnTo>
                  <a:lnTo>
                    <a:pt x="142563" y="245965"/>
                  </a:lnTo>
                  <a:lnTo>
                    <a:pt x="131640" y="249347"/>
                  </a:lnTo>
                  <a:lnTo>
                    <a:pt x="119683" y="251602"/>
                  </a:lnTo>
                  <a:lnTo>
                    <a:pt x="107037" y="253105"/>
                  </a:lnTo>
                  <a:lnTo>
                    <a:pt x="46687" y="24559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472463" y="4943373"/>
              <a:ext cx="567952" cy="62978"/>
            </a:xfrm>
            <a:custGeom>
              <a:avLst/>
              <a:gdLst/>
              <a:ahLst/>
              <a:cxnLst/>
              <a:rect l="0" t="0" r="0" b="0"/>
              <a:pathLst>
                <a:path w="567952" h="62978">
                  <a:moveTo>
                    <a:pt x="0" y="10389"/>
                  </a:moveTo>
                  <a:lnTo>
                    <a:pt x="22334" y="4806"/>
                  </a:lnTo>
                  <a:lnTo>
                    <a:pt x="34756" y="3161"/>
                  </a:lnTo>
                  <a:lnTo>
                    <a:pt x="48880" y="2065"/>
                  </a:lnTo>
                  <a:lnTo>
                    <a:pt x="64140" y="1334"/>
                  </a:lnTo>
                  <a:lnTo>
                    <a:pt x="99793" y="522"/>
                  </a:lnTo>
                  <a:lnTo>
                    <a:pt x="179814" y="0"/>
                  </a:lnTo>
                  <a:lnTo>
                    <a:pt x="198173" y="1126"/>
                  </a:lnTo>
                  <a:lnTo>
                    <a:pt x="215088" y="3045"/>
                  </a:lnTo>
                  <a:lnTo>
                    <a:pt x="231039" y="5493"/>
                  </a:lnTo>
                  <a:lnTo>
                    <a:pt x="245178" y="8294"/>
                  </a:lnTo>
                  <a:lnTo>
                    <a:pt x="258111" y="11329"/>
                  </a:lnTo>
                  <a:lnTo>
                    <a:pt x="270238" y="14522"/>
                  </a:lnTo>
                  <a:lnTo>
                    <a:pt x="282998" y="16650"/>
                  </a:lnTo>
                  <a:lnTo>
                    <a:pt x="296178" y="18069"/>
                  </a:lnTo>
                  <a:lnTo>
                    <a:pt x="309640" y="19015"/>
                  </a:lnTo>
                  <a:lnTo>
                    <a:pt x="322120" y="20814"/>
                  </a:lnTo>
                  <a:lnTo>
                    <a:pt x="333946" y="23182"/>
                  </a:lnTo>
                  <a:lnTo>
                    <a:pt x="383701" y="35380"/>
                  </a:lnTo>
                  <a:lnTo>
                    <a:pt x="399541" y="38736"/>
                  </a:lnTo>
                  <a:lnTo>
                    <a:pt x="435839" y="45581"/>
                  </a:lnTo>
                  <a:lnTo>
                    <a:pt x="475344" y="52518"/>
                  </a:lnTo>
                  <a:lnTo>
                    <a:pt x="567951" y="6297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 name="Group 53"/>
          <p:cNvGrpSpPr/>
          <p:nvPr/>
        </p:nvGrpSpPr>
        <p:grpSpPr>
          <a:xfrm>
            <a:off x="1602162" y="5048420"/>
            <a:ext cx="690675" cy="483811"/>
            <a:chOff x="1602162" y="5048420"/>
            <a:chExt cx="690675" cy="483811"/>
          </a:xfrm>
        </p:grpSpPr>
        <p:sp>
          <p:nvSpPr>
            <p:cNvPr id="51" name="Freeform 50"/>
            <p:cNvSpPr/>
            <p:nvPr/>
          </p:nvSpPr>
          <p:spPr>
            <a:xfrm>
              <a:off x="1602162" y="5164114"/>
              <a:ext cx="231841" cy="368117"/>
            </a:xfrm>
            <a:custGeom>
              <a:avLst/>
              <a:gdLst/>
              <a:ahLst/>
              <a:cxnLst/>
              <a:rect l="0" t="0" r="0" b="0"/>
              <a:pathLst>
                <a:path w="231841" h="368117">
                  <a:moveTo>
                    <a:pt x="59618" y="0"/>
                  </a:moveTo>
                  <a:lnTo>
                    <a:pt x="81952" y="0"/>
                  </a:lnTo>
                  <a:lnTo>
                    <a:pt x="92037" y="1169"/>
                  </a:lnTo>
                  <a:lnTo>
                    <a:pt x="102266" y="3117"/>
                  </a:lnTo>
                  <a:lnTo>
                    <a:pt x="112591" y="5584"/>
                  </a:lnTo>
                  <a:lnTo>
                    <a:pt x="122980" y="9566"/>
                  </a:lnTo>
                  <a:lnTo>
                    <a:pt x="133412" y="14557"/>
                  </a:lnTo>
                  <a:lnTo>
                    <a:pt x="143873" y="20223"/>
                  </a:lnTo>
                  <a:lnTo>
                    <a:pt x="153184" y="27505"/>
                  </a:lnTo>
                  <a:lnTo>
                    <a:pt x="161728" y="35866"/>
                  </a:lnTo>
                  <a:lnTo>
                    <a:pt x="169762" y="44946"/>
                  </a:lnTo>
                  <a:lnTo>
                    <a:pt x="188037" y="64383"/>
                  </a:lnTo>
                  <a:lnTo>
                    <a:pt x="197819" y="74475"/>
                  </a:lnTo>
                  <a:lnTo>
                    <a:pt x="205509" y="85877"/>
                  </a:lnTo>
                  <a:lnTo>
                    <a:pt x="211804" y="98153"/>
                  </a:lnTo>
                  <a:lnTo>
                    <a:pt x="217169" y="111012"/>
                  </a:lnTo>
                  <a:lnTo>
                    <a:pt x="221915" y="123090"/>
                  </a:lnTo>
                  <a:lnTo>
                    <a:pt x="230304" y="145859"/>
                  </a:lnTo>
                  <a:lnTo>
                    <a:pt x="231840" y="158008"/>
                  </a:lnTo>
                  <a:lnTo>
                    <a:pt x="231695" y="170782"/>
                  </a:lnTo>
                  <a:lnTo>
                    <a:pt x="230430" y="183972"/>
                  </a:lnTo>
                  <a:lnTo>
                    <a:pt x="227249" y="197440"/>
                  </a:lnTo>
                  <a:lnTo>
                    <a:pt x="222791" y="211093"/>
                  </a:lnTo>
                  <a:lnTo>
                    <a:pt x="217482" y="224869"/>
                  </a:lnTo>
                  <a:lnTo>
                    <a:pt x="209269" y="237559"/>
                  </a:lnTo>
                  <a:lnTo>
                    <a:pt x="199118" y="249526"/>
                  </a:lnTo>
                  <a:lnTo>
                    <a:pt x="187677" y="261009"/>
                  </a:lnTo>
                  <a:lnTo>
                    <a:pt x="175375" y="269833"/>
                  </a:lnTo>
                  <a:lnTo>
                    <a:pt x="162499" y="276884"/>
                  </a:lnTo>
                  <a:lnTo>
                    <a:pt x="149240" y="282753"/>
                  </a:lnTo>
                  <a:lnTo>
                    <a:pt x="135727" y="287835"/>
                  </a:lnTo>
                  <a:lnTo>
                    <a:pt x="122043" y="292392"/>
                  </a:lnTo>
                  <a:lnTo>
                    <a:pt x="108247" y="296598"/>
                  </a:lnTo>
                  <a:lnTo>
                    <a:pt x="94374" y="298233"/>
                  </a:lnTo>
                  <a:lnTo>
                    <a:pt x="80452" y="298155"/>
                  </a:lnTo>
                  <a:lnTo>
                    <a:pt x="66496" y="296935"/>
                  </a:lnTo>
                  <a:lnTo>
                    <a:pt x="53685" y="293783"/>
                  </a:lnTo>
                  <a:lnTo>
                    <a:pt x="41639" y="289345"/>
                  </a:lnTo>
                  <a:lnTo>
                    <a:pt x="30103" y="284049"/>
                  </a:lnTo>
                  <a:lnTo>
                    <a:pt x="21243" y="277013"/>
                  </a:lnTo>
                  <a:lnTo>
                    <a:pt x="14168" y="268816"/>
                  </a:lnTo>
                  <a:lnTo>
                    <a:pt x="8283" y="259846"/>
                  </a:lnTo>
                  <a:lnTo>
                    <a:pt x="4360" y="249191"/>
                  </a:lnTo>
                  <a:lnTo>
                    <a:pt x="1744" y="237413"/>
                  </a:lnTo>
                  <a:lnTo>
                    <a:pt x="0" y="224887"/>
                  </a:lnTo>
                  <a:lnTo>
                    <a:pt x="1175" y="214199"/>
                  </a:lnTo>
                  <a:lnTo>
                    <a:pt x="4295" y="204736"/>
                  </a:lnTo>
                  <a:lnTo>
                    <a:pt x="8713" y="196090"/>
                  </a:lnTo>
                  <a:lnTo>
                    <a:pt x="16332" y="190327"/>
                  </a:lnTo>
                  <a:lnTo>
                    <a:pt x="26086" y="186484"/>
                  </a:lnTo>
                  <a:lnTo>
                    <a:pt x="37264" y="183923"/>
                  </a:lnTo>
                  <a:lnTo>
                    <a:pt x="48221" y="184552"/>
                  </a:lnTo>
                  <a:lnTo>
                    <a:pt x="59032" y="187309"/>
                  </a:lnTo>
                  <a:lnTo>
                    <a:pt x="69745" y="191484"/>
                  </a:lnTo>
                  <a:lnTo>
                    <a:pt x="79224" y="198942"/>
                  </a:lnTo>
                  <a:lnTo>
                    <a:pt x="87881" y="208589"/>
                  </a:lnTo>
                  <a:lnTo>
                    <a:pt x="95989" y="219694"/>
                  </a:lnTo>
                  <a:lnTo>
                    <a:pt x="102563" y="230603"/>
                  </a:lnTo>
                  <a:lnTo>
                    <a:pt x="108115" y="241382"/>
                  </a:lnTo>
                  <a:lnTo>
                    <a:pt x="112985" y="252074"/>
                  </a:lnTo>
                  <a:lnTo>
                    <a:pt x="131005" y="289456"/>
                  </a:lnTo>
                  <a:lnTo>
                    <a:pt x="136425" y="302821"/>
                  </a:lnTo>
                  <a:lnTo>
                    <a:pt x="141207" y="316406"/>
                  </a:lnTo>
                  <a:lnTo>
                    <a:pt x="154276" y="36811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66625" y="5048420"/>
              <a:ext cx="126212" cy="10519"/>
            </a:xfrm>
            <a:custGeom>
              <a:avLst/>
              <a:gdLst/>
              <a:ahLst/>
              <a:cxnLst/>
              <a:rect l="0" t="0" r="0" b="0"/>
              <a:pathLst>
                <a:path w="126212" h="10519">
                  <a:moveTo>
                    <a:pt x="0" y="0"/>
                  </a:moveTo>
                  <a:lnTo>
                    <a:pt x="58556" y="0"/>
                  </a:lnTo>
                  <a:lnTo>
                    <a:pt x="71759" y="1169"/>
                  </a:lnTo>
                  <a:lnTo>
                    <a:pt x="85235" y="3117"/>
                  </a:lnTo>
                  <a:lnTo>
                    <a:pt x="126211"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2145590" y="5174632"/>
              <a:ext cx="147247" cy="21036"/>
            </a:xfrm>
            <a:custGeom>
              <a:avLst/>
              <a:gdLst/>
              <a:ahLst/>
              <a:cxnLst/>
              <a:rect l="0" t="0" r="0" b="0"/>
              <a:pathLst>
                <a:path w="147247" h="21036">
                  <a:moveTo>
                    <a:pt x="0" y="21035"/>
                  </a:moveTo>
                  <a:lnTo>
                    <a:pt x="16750" y="15451"/>
                  </a:lnTo>
                  <a:lnTo>
                    <a:pt x="27527" y="13807"/>
                  </a:lnTo>
                  <a:lnTo>
                    <a:pt x="40555" y="12710"/>
                  </a:lnTo>
                  <a:lnTo>
                    <a:pt x="55084" y="11979"/>
                  </a:lnTo>
                  <a:lnTo>
                    <a:pt x="68275" y="10323"/>
                  </a:lnTo>
                  <a:lnTo>
                    <a:pt x="80575" y="8051"/>
                  </a:lnTo>
                  <a:lnTo>
                    <a:pt x="147246"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 name="Group 56"/>
          <p:cNvGrpSpPr/>
          <p:nvPr/>
        </p:nvGrpSpPr>
        <p:grpSpPr>
          <a:xfrm>
            <a:off x="2429565" y="4722375"/>
            <a:ext cx="305011" cy="304973"/>
            <a:chOff x="2429565" y="4722375"/>
            <a:chExt cx="305011" cy="304973"/>
          </a:xfrm>
        </p:grpSpPr>
        <p:sp>
          <p:nvSpPr>
            <p:cNvPr id="55" name="Freeform 54"/>
            <p:cNvSpPr/>
            <p:nvPr/>
          </p:nvSpPr>
          <p:spPr>
            <a:xfrm>
              <a:off x="2566294" y="4722375"/>
              <a:ext cx="52589" cy="231388"/>
            </a:xfrm>
            <a:custGeom>
              <a:avLst/>
              <a:gdLst/>
              <a:ahLst/>
              <a:cxnLst/>
              <a:rect l="0" t="0" r="0" b="0"/>
              <a:pathLst>
                <a:path w="52589" h="231388">
                  <a:moveTo>
                    <a:pt x="0" y="0"/>
                  </a:moveTo>
                  <a:lnTo>
                    <a:pt x="5583" y="16750"/>
                  </a:lnTo>
                  <a:lnTo>
                    <a:pt x="9565" y="26359"/>
                  </a:lnTo>
                  <a:lnTo>
                    <a:pt x="14557" y="37439"/>
                  </a:lnTo>
                  <a:lnTo>
                    <a:pt x="20222" y="49500"/>
                  </a:lnTo>
                  <a:lnTo>
                    <a:pt x="23999" y="62216"/>
                  </a:lnTo>
                  <a:lnTo>
                    <a:pt x="26517" y="75367"/>
                  </a:lnTo>
                  <a:lnTo>
                    <a:pt x="28195" y="88809"/>
                  </a:lnTo>
                  <a:lnTo>
                    <a:pt x="30483" y="101277"/>
                  </a:lnTo>
                  <a:lnTo>
                    <a:pt x="33177" y="113094"/>
                  </a:lnTo>
                  <a:lnTo>
                    <a:pt x="36141" y="124478"/>
                  </a:lnTo>
                  <a:lnTo>
                    <a:pt x="38117" y="136742"/>
                  </a:lnTo>
                  <a:lnTo>
                    <a:pt x="39435" y="149592"/>
                  </a:lnTo>
                  <a:lnTo>
                    <a:pt x="40313" y="162834"/>
                  </a:lnTo>
                  <a:lnTo>
                    <a:pt x="42067" y="175167"/>
                  </a:lnTo>
                  <a:lnTo>
                    <a:pt x="44406" y="186895"/>
                  </a:lnTo>
                  <a:lnTo>
                    <a:pt x="52588" y="23138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2429565" y="5016868"/>
              <a:ext cx="305011" cy="10480"/>
            </a:xfrm>
            <a:custGeom>
              <a:avLst/>
              <a:gdLst/>
              <a:ahLst/>
              <a:cxnLst/>
              <a:rect l="0" t="0" r="0" b="0"/>
              <a:pathLst>
                <a:path w="305011" h="10480">
                  <a:moveTo>
                    <a:pt x="0" y="0"/>
                  </a:moveTo>
                  <a:lnTo>
                    <a:pt x="22333" y="5583"/>
                  </a:lnTo>
                  <a:lnTo>
                    <a:pt x="34755" y="7228"/>
                  </a:lnTo>
                  <a:lnTo>
                    <a:pt x="48880" y="8324"/>
                  </a:lnTo>
                  <a:lnTo>
                    <a:pt x="64139" y="9055"/>
                  </a:lnTo>
                  <a:lnTo>
                    <a:pt x="96676" y="9868"/>
                  </a:lnTo>
                  <a:lnTo>
                    <a:pt x="217482" y="10479"/>
                  </a:lnTo>
                  <a:lnTo>
                    <a:pt x="233803" y="9323"/>
                  </a:lnTo>
                  <a:lnTo>
                    <a:pt x="30501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 name="Group 67"/>
          <p:cNvGrpSpPr/>
          <p:nvPr/>
        </p:nvGrpSpPr>
        <p:grpSpPr>
          <a:xfrm>
            <a:off x="1532309" y="4859104"/>
            <a:ext cx="1578731" cy="1184426"/>
            <a:chOff x="1532309" y="4859104"/>
            <a:chExt cx="1578731" cy="1184426"/>
          </a:xfrm>
        </p:grpSpPr>
        <p:sp>
          <p:nvSpPr>
            <p:cNvPr id="58" name="Freeform 57"/>
            <p:cNvSpPr/>
            <p:nvPr/>
          </p:nvSpPr>
          <p:spPr>
            <a:xfrm>
              <a:off x="2534741" y="5164114"/>
              <a:ext cx="9056" cy="283976"/>
            </a:xfrm>
            <a:custGeom>
              <a:avLst/>
              <a:gdLst/>
              <a:ahLst/>
              <a:cxnLst/>
              <a:rect l="0" t="0" r="0" b="0"/>
              <a:pathLst>
                <a:path w="9056" h="283976">
                  <a:moveTo>
                    <a:pt x="0" y="0"/>
                  </a:moveTo>
                  <a:lnTo>
                    <a:pt x="0" y="22334"/>
                  </a:lnTo>
                  <a:lnTo>
                    <a:pt x="1168" y="32419"/>
                  </a:lnTo>
                  <a:lnTo>
                    <a:pt x="3116" y="42648"/>
                  </a:lnTo>
                  <a:lnTo>
                    <a:pt x="5583" y="52973"/>
                  </a:lnTo>
                  <a:lnTo>
                    <a:pt x="7228" y="64531"/>
                  </a:lnTo>
                  <a:lnTo>
                    <a:pt x="8324" y="76911"/>
                  </a:lnTo>
                  <a:lnTo>
                    <a:pt x="9055" y="89838"/>
                  </a:lnTo>
                  <a:lnTo>
                    <a:pt x="8374" y="103131"/>
                  </a:lnTo>
                  <a:lnTo>
                    <a:pt x="6751" y="116668"/>
                  </a:lnTo>
                  <a:lnTo>
                    <a:pt x="4501" y="130367"/>
                  </a:lnTo>
                  <a:lnTo>
                    <a:pt x="3000" y="144174"/>
                  </a:lnTo>
                  <a:lnTo>
                    <a:pt x="2000" y="158053"/>
                  </a:lnTo>
                  <a:lnTo>
                    <a:pt x="1333" y="171980"/>
                  </a:lnTo>
                  <a:lnTo>
                    <a:pt x="593" y="199920"/>
                  </a:lnTo>
                  <a:lnTo>
                    <a:pt x="0" y="2839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2618882" y="5437571"/>
              <a:ext cx="10518" cy="21037"/>
            </a:xfrm>
            <a:custGeom>
              <a:avLst/>
              <a:gdLst/>
              <a:ahLst/>
              <a:cxnLst/>
              <a:rect l="0" t="0" r="0" b="0"/>
              <a:pathLst>
                <a:path w="10518" h="21037">
                  <a:moveTo>
                    <a:pt x="0" y="0"/>
                  </a:moveTo>
                  <a:lnTo>
                    <a:pt x="10517" y="2103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2734575" y="5216702"/>
              <a:ext cx="174601" cy="283976"/>
            </a:xfrm>
            <a:custGeom>
              <a:avLst/>
              <a:gdLst/>
              <a:ahLst/>
              <a:cxnLst/>
              <a:rect l="0" t="0" r="0" b="0"/>
              <a:pathLst>
                <a:path w="174601" h="283976">
                  <a:moveTo>
                    <a:pt x="0" y="0"/>
                  </a:moveTo>
                  <a:lnTo>
                    <a:pt x="27917" y="0"/>
                  </a:lnTo>
                  <a:lnTo>
                    <a:pt x="40815" y="1169"/>
                  </a:lnTo>
                  <a:lnTo>
                    <a:pt x="54089" y="3116"/>
                  </a:lnTo>
                  <a:lnTo>
                    <a:pt x="67612" y="5583"/>
                  </a:lnTo>
                  <a:lnTo>
                    <a:pt x="80133" y="8397"/>
                  </a:lnTo>
                  <a:lnTo>
                    <a:pt x="91987" y="11441"/>
                  </a:lnTo>
                  <a:lnTo>
                    <a:pt x="103395" y="14639"/>
                  </a:lnTo>
                  <a:lnTo>
                    <a:pt x="113338" y="19109"/>
                  </a:lnTo>
                  <a:lnTo>
                    <a:pt x="122303" y="24425"/>
                  </a:lnTo>
                  <a:lnTo>
                    <a:pt x="130618" y="30307"/>
                  </a:lnTo>
                  <a:lnTo>
                    <a:pt x="137329" y="37734"/>
                  </a:lnTo>
                  <a:lnTo>
                    <a:pt x="142972" y="46191"/>
                  </a:lnTo>
                  <a:lnTo>
                    <a:pt x="147903" y="55335"/>
                  </a:lnTo>
                  <a:lnTo>
                    <a:pt x="148853" y="63769"/>
                  </a:lnTo>
                  <a:lnTo>
                    <a:pt x="147149" y="71728"/>
                  </a:lnTo>
                  <a:lnTo>
                    <a:pt x="143675" y="79372"/>
                  </a:lnTo>
                  <a:lnTo>
                    <a:pt x="137854" y="85636"/>
                  </a:lnTo>
                  <a:lnTo>
                    <a:pt x="130467" y="90981"/>
                  </a:lnTo>
                  <a:lnTo>
                    <a:pt x="122037" y="95712"/>
                  </a:lnTo>
                  <a:lnTo>
                    <a:pt x="111742" y="98867"/>
                  </a:lnTo>
                  <a:lnTo>
                    <a:pt x="100204" y="100970"/>
                  </a:lnTo>
                  <a:lnTo>
                    <a:pt x="87838" y="102372"/>
                  </a:lnTo>
                  <a:lnTo>
                    <a:pt x="74919" y="103307"/>
                  </a:lnTo>
                  <a:lnTo>
                    <a:pt x="61633" y="103930"/>
                  </a:lnTo>
                  <a:lnTo>
                    <a:pt x="48100" y="104346"/>
                  </a:lnTo>
                  <a:lnTo>
                    <a:pt x="42584" y="105791"/>
                  </a:lnTo>
                  <a:lnTo>
                    <a:pt x="42413" y="107923"/>
                  </a:lnTo>
                  <a:lnTo>
                    <a:pt x="45805" y="110513"/>
                  </a:lnTo>
                  <a:lnTo>
                    <a:pt x="51572" y="113409"/>
                  </a:lnTo>
                  <a:lnTo>
                    <a:pt x="58922" y="116508"/>
                  </a:lnTo>
                  <a:lnTo>
                    <a:pt x="67328" y="119742"/>
                  </a:lnTo>
                  <a:lnTo>
                    <a:pt x="76438" y="124236"/>
                  </a:lnTo>
                  <a:lnTo>
                    <a:pt x="86018" y="129569"/>
                  </a:lnTo>
                  <a:lnTo>
                    <a:pt x="95910" y="135462"/>
                  </a:lnTo>
                  <a:lnTo>
                    <a:pt x="104842" y="141727"/>
                  </a:lnTo>
                  <a:lnTo>
                    <a:pt x="113134" y="148241"/>
                  </a:lnTo>
                  <a:lnTo>
                    <a:pt x="120999" y="154922"/>
                  </a:lnTo>
                  <a:lnTo>
                    <a:pt x="128579" y="162881"/>
                  </a:lnTo>
                  <a:lnTo>
                    <a:pt x="135970" y="171693"/>
                  </a:lnTo>
                  <a:lnTo>
                    <a:pt x="143235" y="181073"/>
                  </a:lnTo>
                  <a:lnTo>
                    <a:pt x="150415" y="190833"/>
                  </a:lnTo>
                  <a:lnTo>
                    <a:pt x="164626" y="211026"/>
                  </a:lnTo>
                  <a:lnTo>
                    <a:pt x="169351" y="222488"/>
                  </a:lnTo>
                  <a:lnTo>
                    <a:pt x="172500" y="234803"/>
                  </a:lnTo>
                  <a:lnTo>
                    <a:pt x="174600" y="247688"/>
                  </a:lnTo>
                  <a:lnTo>
                    <a:pt x="172494" y="257447"/>
                  </a:lnTo>
                  <a:lnTo>
                    <a:pt x="167584" y="265121"/>
                  </a:lnTo>
                  <a:lnTo>
                    <a:pt x="160805" y="271406"/>
                  </a:lnTo>
                  <a:lnTo>
                    <a:pt x="150442" y="275596"/>
                  </a:lnTo>
                  <a:lnTo>
                    <a:pt x="137691" y="278389"/>
                  </a:lnTo>
                  <a:lnTo>
                    <a:pt x="123347" y="280251"/>
                  </a:lnTo>
                  <a:lnTo>
                    <a:pt x="107941" y="281493"/>
                  </a:lnTo>
                  <a:lnTo>
                    <a:pt x="91827" y="282320"/>
                  </a:lnTo>
                  <a:lnTo>
                    <a:pt x="31553" y="2839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2944927" y="5216702"/>
              <a:ext cx="166113" cy="317739"/>
            </a:xfrm>
            <a:custGeom>
              <a:avLst/>
              <a:gdLst/>
              <a:ahLst/>
              <a:cxnLst/>
              <a:rect l="0" t="0" r="0" b="0"/>
              <a:pathLst>
                <a:path w="166113" h="317739">
                  <a:moveTo>
                    <a:pt x="31553" y="0"/>
                  </a:moveTo>
                  <a:lnTo>
                    <a:pt x="48303" y="11167"/>
                  </a:lnTo>
                  <a:lnTo>
                    <a:pt x="55575" y="17962"/>
                  </a:lnTo>
                  <a:lnTo>
                    <a:pt x="62759" y="25998"/>
                  </a:lnTo>
                  <a:lnTo>
                    <a:pt x="69887" y="34861"/>
                  </a:lnTo>
                  <a:lnTo>
                    <a:pt x="76975" y="44276"/>
                  </a:lnTo>
                  <a:lnTo>
                    <a:pt x="117751" y="100533"/>
                  </a:lnTo>
                  <a:lnTo>
                    <a:pt x="125245" y="112598"/>
                  </a:lnTo>
                  <a:lnTo>
                    <a:pt x="131410" y="124147"/>
                  </a:lnTo>
                  <a:lnTo>
                    <a:pt x="136689" y="135353"/>
                  </a:lnTo>
                  <a:lnTo>
                    <a:pt x="141377" y="148667"/>
                  </a:lnTo>
                  <a:lnTo>
                    <a:pt x="145671" y="163385"/>
                  </a:lnTo>
                  <a:lnTo>
                    <a:pt x="149702" y="179041"/>
                  </a:lnTo>
                  <a:lnTo>
                    <a:pt x="153558" y="192984"/>
                  </a:lnTo>
                  <a:lnTo>
                    <a:pt x="160959" y="217825"/>
                  </a:lnTo>
                  <a:lnTo>
                    <a:pt x="163400" y="230526"/>
                  </a:lnTo>
                  <a:lnTo>
                    <a:pt x="165027" y="243668"/>
                  </a:lnTo>
                  <a:lnTo>
                    <a:pt x="166112" y="257104"/>
                  </a:lnTo>
                  <a:lnTo>
                    <a:pt x="164498" y="269567"/>
                  </a:lnTo>
                  <a:lnTo>
                    <a:pt x="161085" y="281382"/>
                  </a:lnTo>
                  <a:lnTo>
                    <a:pt x="156472" y="292764"/>
                  </a:lnTo>
                  <a:lnTo>
                    <a:pt x="149891" y="301520"/>
                  </a:lnTo>
                  <a:lnTo>
                    <a:pt x="141998" y="308527"/>
                  </a:lnTo>
                  <a:lnTo>
                    <a:pt x="133230" y="314366"/>
                  </a:lnTo>
                  <a:lnTo>
                    <a:pt x="122710" y="317091"/>
                  </a:lnTo>
                  <a:lnTo>
                    <a:pt x="111022" y="317738"/>
                  </a:lnTo>
                  <a:lnTo>
                    <a:pt x="98556" y="317002"/>
                  </a:lnTo>
                  <a:lnTo>
                    <a:pt x="86739" y="315342"/>
                  </a:lnTo>
                  <a:lnTo>
                    <a:pt x="75356" y="313067"/>
                  </a:lnTo>
                  <a:lnTo>
                    <a:pt x="64261" y="310381"/>
                  </a:lnTo>
                  <a:lnTo>
                    <a:pt x="53358" y="307422"/>
                  </a:lnTo>
                  <a:lnTo>
                    <a:pt x="42584" y="304281"/>
                  </a:lnTo>
                  <a:lnTo>
                    <a:pt x="0" y="29449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902857" y="5111526"/>
              <a:ext cx="203189" cy="396182"/>
            </a:xfrm>
            <a:custGeom>
              <a:avLst/>
              <a:gdLst/>
              <a:ahLst/>
              <a:cxnLst/>
              <a:rect l="0" t="0" r="0" b="0"/>
              <a:pathLst>
                <a:path w="203189" h="396182">
                  <a:moveTo>
                    <a:pt x="0" y="0"/>
                  </a:moveTo>
                  <a:lnTo>
                    <a:pt x="22333" y="0"/>
                  </a:lnTo>
                  <a:lnTo>
                    <a:pt x="32418" y="1169"/>
                  </a:lnTo>
                  <a:lnTo>
                    <a:pt x="42647" y="3117"/>
                  </a:lnTo>
                  <a:lnTo>
                    <a:pt x="52972" y="5584"/>
                  </a:lnTo>
                  <a:lnTo>
                    <a:pt x="63362" y="9566"/>
                  </a:lnTo>
                  <a:lnTo>
                    <a:pt x="73794" y="14558"/>
                  </a:lnTo>
                  <a:lnTo>
                    <a:pt x="84255" y="20223"/>
                  </a:lnTo>
                  <a:lnTo>
                    <a:pt x="94734" y="26337"/>
                  </a:lnTo>
                  <a:lnTo>
                    <a:pt x="115727" y="39363"/>
                  </a:lnTo>
                  <a:lnTo>
                    <a:pt x="125065" y="47277"/>
                  </a:lnTo>
                  <a:lnTo>
                    <a:pt x="133627" y="56059"/>
                  </a:lnTo>
                  <a:lnTo>
                    <a:pt x="141673" y="65420"/>
                  </a:lnTo>
                  <a:lnTo>
                    <a:pt x="145868" y="75166"/>
                  </a:lnTo>
                  <a:lnTo>
                    <a:pt x="147496" y="85169"/>
                  </a:lnTo>
                  <a:lnTo>
                    <a:pt x="147413" y="95344"/>
                  </a:lnTo>
                  <a:lnTo>
                    <a:pt x="143851" y="103296"/>
                  </a:lnTo>
                  <a:lnTo>
                    <a:pt x="137971" y="109766"/>
                  </a:lnTo>
                  <a:lnTo>
                    <a:pt x="130545" y="115247"/>
                  </a:lnTo>
                  <a:lnTo>
                    <a:pt x="122089" y="120071"/>
                  </a:lnTo>
                  <a:lnTo>
                    <a:pt x="112945" y="124455"/>
                  </a:lnTo>
                  <a:lnTo>
                    <a:pt x="103344" y="128546"/>
                  </a:lnTo>
                  <a:lnTo>
                    <a:pt x="93437" y="130105"/>
                  </a:lnTo>
                  <a:lnTo>
                    <a:pt x="83326" y="129976"/>
                  </a:lnTo>
                  <a:lnTo>
                    <a:pt x="73080" y="128721"/>
                  </a:lnTo>
                  <a:lnTo>
                    <a:pt x="61575" y="127884"/>
                  </a:lnTo>
                  <a:lnTo>
                    <a:pt x="49230" y="127327"/>
                  </a:lnTo>
                  <a:lnTo>
                    <a:pt x="36326" y="126955"/>
                  </a:lnTo>
                  <a:lnTo>
                    <a:pt x="31229" y="127876"/>
                  </a:lnTo>
                  <a:lnTo>
                    <a:pt x="31337" y="129658"/>
                  </a:lnTo>
                  <a:lnTo>
                    <a:pt x="34915" y="132015"/>
                  </a:lnTo>
                  <a:lnTo>
                    <a:pt x="41974" y="133586"/>
                  </a:lnTo>
                  <a:lnTo>
                    <a:pt x="51355" y="134634"/>
                  </a:lnTo>
                  <a:lnTo>
                    <a:pt x="62284" y="135332"/>
                  </a:lnTo>
                  <a:lnTo>
                    <a:pt x="73075" y="136966"/>
                  </a:lnTo>
                  <a:lnTo>
                    <a:pt x="83775" y="139224"/>
                  </a:lnTo>
                  <a:lnTo>
                    <a:pt x="94415" y="141899"/>
                  </a:lnTo>
                  <a:lnTo>
                    <a:pt x="103845" y="146018"/>
                  </a:lnTo>
                  <a:lnTo>
                    <a:pt x="112469" y="151102"/>
                  </a:lnTo>
                  <a:lnTo>
                    <a:pt x="120555" y="156829"/>
                  </a:lnTo>
                  <a:lnTo>
                    <a:pt x="128284" y="162983"/>
                  </a:lnTo>
                  <a:lnTo>
                    <a:pt x="135773" y="169424"/>
                  </a:lnTo>
                  <a:lnTo>
                    <a:pt x="143103" y="176055"/>
                  </a:lnTo>
                  <a:lnTo>
                    <a:pt x="150327" y="185150"/>
                  </a:lnTo>
                  <a:lnTo>
                    <a:pt x="157481" y="195888"/>
                  </a:lnTo>
                  <a:lnTo>
                    <a:pt x="164586" y="207721"/>
                  </a:lnTo>
                  <a:lnTo>
                    <a:pt x="171661" y="220284"/>
                  </a:lnTo>
                  <a:lnTo>
                    <a:pt x="185755" y="246708"/>
                  </a:lnTo>
                  <a:lnTo>
                    <a:pt x="191616" y="260299"/>
                  </a:lnTo>
                  <a:lnTo>
                    <a:pt x="196693" y="274035"/>
                  </a:lnTo>
                  <a:lnTo>
                    <a:pt x="201246" y="287866"/>
                  </a:lnTo>
                  <a:lnTo>
                    <a:pt x="203112" y="301761"/>
                  </a:lnTo>
                  <a:lnTo>
                    <a:pt x="203188" y="315699"/>
                  </a:lnTo>
                  <a:lnTo>
                    <a:pt x="202070" y="329665"/>
                  </a:lnTo>
                  <a:lnTo>
                    <a:pt x="198987" y="342482"/>
                  </a:lnTo>
                  <a:lnTo>
                    <a:pt x="194595" y="354532"/>
                  </a:lnTo>
                  <a:lnTo>
                    <a:pt x="189330" y="366072"/>
                  </a:lnTo>
                  <a:lnTo>
                    <a:pt x="181145" y="374934"/>
                  </a:lnTo>
                  <a:lnTo>
                    <a:pt x="171014" y="382010"/>
                  </a:lnTo>
                  <a:lnTo>
                    <a:pt x="159585" y="387896"/>
                  </a:lnTo>
                  <a:lnTo>
                    <a:pt x="146123" y="391821"/>
                  </a:lnTo>
                  <a:lnTo>
                    <a:pt x="131306" y="394437"/>
                  </a:lnTo>
                  <a:lnTo>
                    <a:pt x="115584" y="396181"/>
                  </a:lnTo>
                  <a:lnTo>
                    <a:pt x="101597" y="395006"/>
                  </a:lnTo>
                  <a:lnTo>
                    <a:pt x="31553" y="37863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1998343" y="4880139"/>
              <a:ext cx="652092" cy="515363"/>
            </a:xfrm>
            <a:custGeom>
              <a:avLst/>
              <a:gdLst/>
              <a:ahLst/>
              <a:cxnLst/>
              <a:rect l="0" t="0" r="0" b="0"/>
              <a:pathLst>
                <a:path w="652092" h="515363">
                  <a:moveTo>
                    <a:pt x="652091" y="515362"/>
                  </a:moveTo>
                  <a:lnTo>
                    <a:pt x="635341" y="504195"/>
                  </a:lnTo>
                  <a:lnTo>
                    <a:pt x="620885" y="492480"/>
                  </a:lnTo>
                  <a:lnTo>
                    <a:pt x="605500" y="478314"/>
                  </a:lnTo>
                  <a:lnTo>
                    <a:pt x="586977" y="460332"/>
                  </a:lnTo>
                  <a:lnTo>
                    <a:pt x="575960" y="450629"/>
                  </a:lnTo>
                  <a:lnTo>
                    <a:pt x="563941" y="440654"/>
                  </a:lnTo>
                  <a:lnTo>
                    <a:pt x="551254" y="430498"/>
                  </a:lnTo>
                  <a:lnTo>
                    <a:pt x="540459" y="421390"/>
                  </a:lnTo>
                  <a:lnTo>
                    <a:pt x="530925" y="412981"/>
                  </a:lnTo>
                  <a:lnTo>
                    <a:pt x="522232" y="405038"/>
                  </a:lnTo>
                  <a:lnTo>
                    <a:pt x="503223" y="386863"/>
                  </a:lnTo>
                  <a:lnTo>
                    <a:pt x="409725" y="294020"/>
                  </a:lnTo>
                  <a:lnTo>
                    <a:pt x="398193" y="284829"/>
                  </a:lnTo>
                  <a:lnTo>
                    <a:pt x="385830" y="276364"/>
                  </a:lnTo>
                  <a:lnTo>
                    <a:pt x="372914" y="268383"/>
                  </a:lnTo>
                  <a:lnTo>
                    <a:pt x="361966" y="259557"/>
                  </a:lnTo>
                  <a:lnTo>
                    <a:pt x="352329" y="250167"/>
                  </a:lnTo>
                  <a:lnTo>
                    <a:pt x="343568" y="240401"/>
                  </a:lnTo>
                  <a:lnTo>
                    <a:pt x="334222" y="231554"/>
                  </a:lnTo>
                  <a:lnTo>
                    <a:pt x="314487" y="215490"/>
                  </a:lnTo>
                  <a:lnTo>
                    <a:pt x="304317" y="207934"/>
                  </a:lnTo>
                  <a:lnTo>
                    <a:pt x="283667" y="193306"/>
                  </a:lnTo>
                  <a:lnTo>
                    <a:pt x="273252" y="184965"/>
                  </a:lnTo>
                  <a:lnTo>
                    <a:pt x="262803" y="175898"/>
                  </a:lnTo>
                  <a:lnTo>
                    <a:pt x="252331" y="166347"/>
                  </a:lnTo>
                  <a:lnTo>
                    <a:pt x="241844" y="157643"/>
                  </a:lnTo>
                  <a:lnTo>
                    <a:pt x="231347" y="149503"/>
                  </a:lnTo>
                  <a:lnTo>
                    <a:pt x="220843" y="141739"/>
                  </a:lnTo>
                  <a:lnTo>
                    <a:pt x="199823" y="126880"/>
                  </a:lnTo>
                  <a:lnTo>
                    <a:pt x="157762" y="98296"/>
                  </a:lnTo>
                  <a:lnTo>
                    <a:pt x="147245" y="92409"/>
                  </a:lnTo>
                  <a:lnTo>
                    <a:pt x="136728" y="87316"/>
                  </a:lnTo>
                  <a:lnTo>
                    <a:pt x="116862" y="77371"/>
                  </a:lnTo>
                  <a:lnTo>
                    <a:pt x="100242" y="65161"/>
                  </a:lnTo>
                  <a:lnTo>
                    <a:pt x="90200" y="58633"/>
                  </a:lnTo>
                  <a:lnTo>
                    <a:pt x="78831" y="51943"/>
                  </a:lnTo>
                  <a:lnTo>
                    <a:pt x="66578" y="45146"/>
                  </a:lnTo>
                  <a:lnTo>
                    <a:pt x="54903" y="38278"/>
                  </a:lnTo>
                  <a:lnTo>
                    <a:pt x="43614" y="31361"/>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1714368" y="4859104"/>
              <a:ext cx="830891" cy="452258"/>
            </a:xfrm>
            <a:custGeom>
              <a:avLst/>
              <a:gdLst/>
              <a:ahLst/>
              <a:cxnLst/>
              <a:rect l="0" t="0" r="0" b="0"/>
              <a:pathLst>
                <a:path w="830891" h="452258">
                  <a:moveTo>
                    <a:pt x="0" y="452257"/>
                  </a:moveTo>
                  <a:lnTo>
                    <a:pt x="22334" y="441090"/>
                  </a:lnTo>
                  <a:lnTo>
                    <a:pt x="42648" y="429374"/>
                  </a:lnTo>
                  <a:lnTo>
                    <a:pt x="52973" y="422978"/>
                  </a:lnTo>
                  <a:lnTo>
                    <a:pt x="64531" y="415208"/>
                  </a:lnTo>
                  <a:lnTo>
                    <a:pt x="89838" y="397226"/>
                  </a:lnTo>
                  <a:lnTo>
                    <a:pt x="130367" y="367392"/>
                  </a:lnTo>
                  <a:lnTo>
                    <a:pt x="145342" y="357115"/>
                  </a:lnTo>
                  <a:lnTo>
                    <a:pt x="177563" y="336349"/>
                  </a:lnTo>
                  <a:lnTo>
                    <a:pt x="190830" y="327071"/>
                  </a:lnTo>
                  <a:lnTo>
                    <a:pt x="202012" y="318549"/>
                  </a:lnTo>
                  <a:lnTo>
                    <a:pt x="211804" y="310530"/>
                  </a:lnTo>
                  <a:lnTo>
                    <a:pt x="232032" y="298504"/>
                  </a:lnTo>
                  <a:lnTo>
                    <a:pt x="252709" y="288095"/>
                  </a:lnTo>
                  <a:lnTo>
                    <a:pt x="273585" y="275678"/>
                  </a:lnTo>
                  <a:lnTo>
                    <a:pt x="291433" y="262369"/>
                  </a:lnTo>
                  <a:lnTo>
                    <a:pt x="299465" y="255547"/>
                  </a:lnTo>
                  <a:lnTo>
                    <a:pt x="320854" y="238619"/>
                  </a:lnTo>
                  <a:lnTo>
                    <a:pt x="333102" y="229196"/>
                  </a:lnTo>
                  <a:lnTo>
                    <a:pt x="345942" y="220577"/>
                  </a:lnTo>
                  <a:lnTo>
                    <a:pt x="359176" y="212494"/>
                  </a:lnTo>
                  <a:lnTo>
                    <a:pt x="372674" y="204768"/>
                  </a:lnTo>
                  <a:lnTo>
                    <a:pt x="385178" y="197280"/>
                  </a:lnTo>
                  <a:lnTo>
                    <a:pt x="452383" y="155811"/>
                  </a:lnTo>
                  <a:lnTo>
                    <a:pt x="466364" y="148282"/>
                  </a:lnTo>
                  <a:lnTo>
                    <a:pt x="491248" y="136799"/>
                  </a:lnTo>
                  <a:lnTo>
                    <a:pt x="517110" y="124684"/>
                  </a:lnTo>
                  <a:lnTo>
                    <a:pt x="571801" y="97863"/>
                  </a:lnTo>
                  <a:lnTo>
                    <a:pt x="585710" y="92120"/>
                  </a:lnTo>
                  <a:lnTo>
                    <a:pt x="599657" y="87123"/>
                  </a:lnTo>
                  <a:lnTo>
                    <a:pt x="613629" y="82623"/>
                  </a:lnTo>
                  <a:lnTo>
                    <a:pt x="638503" y="71390"/>
                  </a:lnTo>
                  <a:lnTo>
                    <a:pt x="661244" y="59775"/>
                  </a:lnTo>
                  <a:lnTo>
                    <a:pt x="683037" y="50718"/>
                  </a:lnTo>
                  <a:lnTo>
                    <a:pt x="704410" y="42797"/>
                  </a:lnTo>
                  <a:lnTo>
                    <a:pt x="726763" y="34213"/>
                  </a:lnTo>
                  <a:lnTo>
                    <a:pt x="752280" y="22607"/>
                  </a:lnTo>
                  <a:lnTo>
                    <a:pt x="776086" y="12774"/>
                  </a:lnTo>
                  <a:lnTo>
                    <a:pt x="83089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1532309" y="5700512"/>
              <a:ext cx="266201" cy="343018"/>
            </a:xfrm>
            <a:custGeom>
              <a:avLst/>
              <a:gdLst/>
              <a:ahLst/>
              <a:cxnLst/>
              <a:rect l="0" t="0" r="0" b="0"/>
              <a:pathLst>
                <a:path w="266201" h="343018">
                  <a:moveTo>
                    <a:pt x="139989" y="0"/>
                  </a:moveTo>
                  <a:lnTo>
                    <a:pt x="156739" y="5583"/>
                  </a:lnTo>
                  <a:lnTo>
                    <a:pt x="164010" y="9565"/>
                  </a:lnTo>
                  <a:lnTo>
                    <a:pt x="171195" y="14557"/>
                  </a:lnTo>
                  <a:lnTo>
                    <a:pt x="178323" y="20222"/>
                  </a:lnTo>
                  <a:lnTo>
                    <a:pt x="185411" y="26336"/>
                  </a:lnTo>
                  <a:lnTo>
                    <a:pt x="192474" y="32749"/>
                  </a:lnTo>
                  <a:lnTo>
                    <a:pt x="199520" y="39362"/>
                  </a:lnTo>
                  <a:lnTo>
                    <a:pt x="206555" y="47276"/>
                  </a:lnTo>
                  <a:lnTo>
                    <a:pt x="213581" y="56059"/>
                  </a:lnTo>
                  <a:lnTo>
                    <a:pt x="220603" y="65419"/>
                  </a:lnTo>
                  <a:lnTo>
                    <a:pt x="226453" y="75166"/>
                  </a:lnTo>
                  <a:lnTo>
                    <a:pt x="231522" y="85169"/>
                  </a:lnTo>
                  <a:lnTo>
                    <a:pt x="236069" y="95344"/>
                  </a:lnTo>
                  <a:lnTo>
                    <a:pt x="239101" y="107970"/>
                  </a:lnTo>
                  <a:lnTo>
                    <a:pt x="241122" y="122231"/>
                  </a:lnTo>
                  <a:lnTo>
                    <a:pt x="242470" y="137581"/>
                  </a:lnTo>
                  <a:lnTo>
                    <a:pt x="242199" y="152489"/>
                  </a:lnTo>
                  <a:lnTo>
                    <a:pt x="240850" y="167102"/>
                  </a:lnTo>
                  <a:lnTo>
                    <a:pt x="238783" y="181518"/>
                  </a:lnTo>
                  <a:lnTo>
                    <a:pt x="236235" y="194635"/>
                  </a:lnTo>
                  <a:lnTo>
                    <a:pt x="233369" y="206886"/>
                  </a:lnTo>
                  <a:lnTo>
                    <a:pt x="230289" y="218559"/>
                  </a:lnTo>
                  <a:lnTo>
                    <a:pt x="223751" y="240877"/>
                  </a:lnTo>
                  <a:lnTo>
                    <a:pt x="220371" y="251737"/>
                  </a:lnTo>
                  <a:lnTo>
                    <a:pt x="215781" y="262483"/>
                  </a:lnTo>
                  <a:lnTo>
                    <a:pt x="210383" y="273153"/>
                  </a:lnTo>
                  <a:lnTo>
                    <a:pt x="204448" y="283772"/>
                  </a:lnTo>
                  <a:lnTo>
                    <a:pt x="196985" y="293189"/>
                  </a:lnTo>
                  <a:lnTo>
                    <a:pt x="188504" y="301804"/>
                  </a:lnTo>
                  <a:lnTo>
                    <a:pt x="179344" y="309884"/>
                  </a:lnTo>
                  <a:lnTo>
                    <a:pt x="168563" y="317609"/>
                  </a:lnTo>
                  <a:lnTo>
                    <a:pt x="156701" y="325095"/>
                  </a:lnTo>
                  <a:lnTo>
                    <a:pt x="144118" y="332424"/>
                  </a:lnTo>
                  <a:lnTo>
                    <a:pt x="131056" y="337309"/>
                  </a:lnTo>
                  <a:lnTo>
                    <a:pt x="117673" y="340566"/>
                  </a:lnTo>
                  <a:lnTo>
                    <a:pt x="104076" y="342738"/>
                  </a:lnTo>
                  <a:lnTo>
                    <a:pt x="91506" y="343017"/>
                  </a:lnTo>
                  <a:lnTo>
                    <a:pt x="79620" y="342034"/>
                  </a:lnTo>
                  <a:lnTo>
                    <a:pt x="68190" y="340210"/>
                  </a:lnTo>
                  <a:lnTo>
                    <a:pt x="58233" y="336657"/>
                  </a:lnTo>
                  <a:lnTo>
                    <a:pt x="49258" y="331951"/>
                  </a:lnTo>
                  <a:lnTo>
                    <a:pt x="40937" y="326477"/>
                  </a:lnTo>
                  <a:lnTo>
                    <a:pt x="33052" y="320490"/>
                  </a:lnTo>
                  <a:lnTo>
                    <a:pt x="25459" y="314161"/>
                  </a:lnTo>
                  <a:lnTo>
                    <a:pt x="18059" y="307605"/>
                  </a:lnTo>
                  <a:lnTo>
                    <a:pt x="11957" y="299728"/>
                  </a:lnTo>
                  <a:lnTo>
                    <a:pt x="6721" y="290971"/>
                  </a:lnTo>
                  <a:lnTo>
                    <a:pt x="2061" y="281627"/>
                  </a:lnTo>
                  <a:lnTo>
                    <a:pt x="124" y="271892"/>
                  </a:lnTo>
                  <a:lnTo>
                    <a:pt x="0" y="261896"/>
                  </a:lnTo>
                  <a:lnTo>
                    <a:pt x="1087" y="251727"/>
                  </a:lnTo>
                  <a:lnTo>
                    <a:pt x="5317" y="242609"/>
                  </a:lnTo>
                  <a:lnTo>
                    <a:pt x="11643" y="234193"/>
                  </a:lnTo>
                  <a:lnTo>
                    <a:pt x="19366" y="226246"/>
                  </a:lnTo>
                  <a:lnTo>
                    <a:pt x="29190" y="220948"/>
                  </a:lnTo>
                  <a:lnTo>
                    <a:pt x="40413" y="217416"/>
                  </a:lnTo>
                  <a:lnTo>
                    <a:pt x="52570" y="215061"/>
                  </a:lnTo>
                  <a:lnTo>
                    <a:pt x="65349" y="213491"/>
                  </a:lnTo>
                  <a:lnTo>
                    <a:pt x="78542" y="212445"/>
                  </a:lnTo>
                  <a:lnTo>
                    <a:pt x="92013" y="211747"/>
                  </a:lnTo>
                  <a:lnTo>
                    <a:pt x="104499" y="212451"/>
                  </a:lnTo>
                  <a:lnTo>
                    <a:pt x="116329" y="214088"/>
                  </a:lnTo>
                  <a:lnTo>
                    <a:pt x="127721" y="216348"/>
                  </a:lnTo>
                  <a:lnTo>
                    <a:pt x="138822" y="220193"/>
                  </a:lnTo>
                  <a:lnTo>
                    <a:pt x="149729" y="225092"/>
                  </a:lnTo>
                  <a:lnTo>
                    <a:pt x="160505" y="230696"/>
                  </a:lnTo>
                  <a:lnTo>
                    <a:pt x="170027" y="237938"/>
                  </a:lnTo>
                  <a:lnTo>
                    <a:pt x="178712" y="246272"/>
                  </a:lnTo>
                  <a:lnTo>
                    <a:pt x="186840" y="255334"/>
                  </a:lnTo>
                  <a:lnTo>
                    <a:pt x="195764" y="263712"/>
                  </a:lnTo>
                  <a:lnTo>
                    <a:pt x="205219" y="271635"/>
                  </a:lnTo>
                  <a:lnTo>
                    <a:pt x="215028" y="279254"/>
                  </a:lnTo>
                  <a:lnTo>
                    <a:pt x="223905" y="286671"/>
                  </a:lnTo>
                  <a:lnTo>
                    <a:pt x="232160" y="293952"/>
                  </a:lnTo>
                  <a:lnTo>
                    <a:pt x="266200" y="32604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2040414" y="5868793"/>
              <a:ext cx="178800" cy="31554"/>
            </a:xfrm>
            <a:custGeom>
              <a:avLst/>
              <a:gdLst/>
              <a:ahLst/>
              <a:cxnLst/>
              <a:rect l="0" t="0" r="0" b="0"/>
              <a:pathLst>
                <a:path w="178800" h="31554">
                  <a:moveTo>
                    <a:pt x="0" y="0"/>
                  </a:moveTo>
                  <a:lnTo>
                    <a:pt x="27917" y="5584"/>
                  </a:lnTo>
                  <a:lnTo>
                    <a:pt x="54088" y="11441"/>
                  </a:lnTo>
                  <a:lnTo>
                    <a:pt x="67611" y="14639"/>
                  </a:lnTo>
                  <a:lnTo>
                    <a:pt x="81302" y="16771"/>
                  </a:lnTo>
                  <a:lnTo>
                    <a:pt x="95103" y="18193"/>
                  </a:lnTo>
                  <a:lnTo>
                    <a:pt x="108978" y="19140"/>
                  </a:lnTo>
                  <a:lnTo>
                    <a:pt x="121734" y="20940"/>
                  </a:lnTo>
                  <a:lnTo>
                    <a:pt x="178799" y="315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2093002" y="5974097"/>
              <a:ext cx="220870" cy="10391"/>
            </a:xfrm>
            <a:custGeom>
              <a:avLst/>
              <a:gdLst/>
              <a:ahLst/>
              <a:cxnLst/>
              <a:rect l="0" t="0" r="0" b="0"/>
              <a:pathLst>
                <a:path w="220870" h="10391">
                  <a:moveTo>
                    <a:pt x="0" y="10390"/>
                  </a:moveTo>
                  <a:lnTo>
                    <a:pt x="22333" y="4807"/>
                  </a:lnTo>
                  <a:lnTo>
                    <a:pt x="34755" y="3162"/>
                  </a:lnTo>
                  <a:lnTo>
                    <a:pt x="48880" y="2065"/>
                  </a:lnTo>
                  <a:lnTo>
                    <a:pt x="64139" y="1334"/>
                  </a:lnTo>
                  <a:lnTo>
                    <a:pt x="93559" y="522"/>
                  </a:lnTo>
                  <a:lnTo>
                    <a:pt x="156118" y="0"/>
                  </a:lnTo>
                  <a:lnTo>
                    <a:pt x="170690" y="1126"/>
                  </a:lnTo>
                  <a:lnTo>
                    <a:pt x="183911" y="3045"/>
                  </a:lnTo>
                  <a:lnTo>
                    <a:pt x="220869" y="1039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3" name="Group 72"/>
          <p:cNvGrpSpPr/>
          <p:nvPr/>
        </p:nvGrpSpPr>
        <p:grpSpPr>
          <a:xfrm>
            <a:off x="283975" y="4522541"/>
            <a:ext cx="676279" cy="452257"/>
            <a:chOff x="283975" y="4522541"/>
            <a:chExt cx="676279" cy="452257"/>
          </a:xfrm>
        </p:grpSpPr>
        <p:sp>
          <p:nvSpPr>
            <p:cNvPr id="69" name="Freeform 68"/>
            <p:cNvSpPr/>
            <p:nvPr/>
          </p:nvSpPr>
          <p:spPr>
            <a:xfrm>
              <a:off x="283975" y="4522541"/>
              <a:ext cx="26035" cy="252423"/>
            </a:xfrm>
            <a:custGeom>
              <a:avLst/>
              <a:gdLst/>
              <a:ahLst/>
              <a:cxnLst/>
              <a:rect l="0" t="0" r="0" b="0"/>
              <a:pathLst>
                <a:path w="26035" h="252423">
                  <a:moveTo>
                    <a:pt x="0" y="0"/>
                  </a:moveTo>
                  <a:lnTo>
                    <a:pt x="0" y="27916"/>
                  </a:lnTo>
                  <a:lnTo>
                    <a:pt x="1168" y="39646"/>
                  </a:lnTo>
                  <a:lnTo>
                    <a:pt x="3116" y="50972"/>
                  </a:lnTo>
                  <a:lnTo>
                    <a:pt x="5583" y="62028"/>
                  </a:lnTo>
                  <a:lnTo>
                    <a:pt x="7228" y="74073"/>
                  </a:lnTo>
                  <a:lnTo>
                    <a:pt x="8324" y="86778"/>
                  </a:lnTo>
                  <a:lnTo>
                    <a:pt x="9055" y="99922"/>
                  </a:lnTo>
                  <a:lnTo>
                    <a:pt x="10711" y="113360"/>
                  </a:lnTo>
                  <a:lnTo>
                    <a:pt x="12984" y="126992"/>
                  </a:lnTo>
                  <a:lnTo>
                    <a:pt x="15667" y="140755"/>
                  </a:lnTo>
                  <a:lnTo>
                    <a:pt x="18625" y="153436"/>
                  </a:lnTo>
                  <a:lnTo>
                    <a:pt x="21766" y="165396"/>
                  </a:lnTo>
                  <a:lnTo>
                    <a:pt x="25028" y="176876"/>
                  </a:lnTo>
                  <a:lnTo>
                    <a:pt x="26034" y="189203"/>
                  </a:lnTo>
                  <a:lnTo>
                    <a:pt x="25536" y="202096"/>
                  </a:lnTo>
                  <a:lnTo>
                    <a:pt x="21035" y="25242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389151" y="4722375"/>
              <a:ext cx="1" cy="31554"/>
            </a:xfrm>
            <a:custGeom>
              <a:avLst/>
              <a:gdLst/>
              <a:ahLst/>
              <a:cxnLst/>
              <a:rect l="0" t="0" r="0" b="0"/>
              <a:pathLst>
                <a:path w="1" h="31554">
                  <a:moveTo>
                    <a:pt x="0" y="0"/>
                  </a:moveTo>
                  <a:lnTo>
                    <a:pt x="0" y="315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494327" y="4585646"/>
              <a:ext cx="189571" cy="323010"/>
            </a:xfrm>
            <a:custGeom>
              <a:avLst/>
              <a:gdLst/>
              <a:ahLst/>
              <a:cxnLst/>
              <a:rect l="0" t="0" r="0" b="0"/>
              <a:pathLst>
                <a:path w="189571" h="323010">
                  <a:moveTo>
                    <a:pt x="0" y="0"/>
                  </a:moveTo>
                  <a:lnTo>
                    <a:pt x="27917" y="0"/>
                  </a:lnTo>
                  <a:lnTo>
                    <a:pt x="41983" y="1168"/>
                  </a:lnTo>
                  <a:lnTo>
                    <a:pt x="57204" y="3116"/>
                  </a:lnTo>
                  <a:lnTo>
                    <a:pt x="73195" y="5584"/>
                  </a:lnTo>
                  <a:lnTo>
                    <a:pt x="88530" y="8397"/>
                  </a:lnTo>
                  <a:lnTo>
                    <a:pt x="118034" y="14639"/>
                  </a:lnTo>
                  <a:lnTo>
                    <a:pt x="130108" y="19109"/>
                  </a:lnTo>
                  <a:lnTo>
                    <a:pt x="140495" y="24426"/>
                  </a:lnTo>
                  <a:lnTo>
                    <a:pt x="149757" y="30307"/>
                  </a:lnTo>
                  <a:lnTo>
                    <a:pt x="155932" y="38903"/>
                  </a:lnTo>
                  <a:lnTo>
                    <a:pt x="160048" y="49308"/>
                  </a:lnTo>
                  <a:lnTo>
                    <a:pt x="162793" y="60919"/>
                  </a:lnTo>
                  <a:lnTo>
                    <a:pt x="161116" y="72165"/>
                  </a:lnTo>
                  <a:lnTo>
                    <a:pt x="156493" y="83169"/>
                  </a:lnTo>
                  <a:lnTo>
                    <a:pt x="149905" y="94010"/>
                  </a:lnTo>
                  <a:lnTo>
                    <a:pt x="140838" y="102407"/>
                  </a:lnTo>
                  <a:lnTo>
                    <a:pt x="130119" y="109173"/>
                  </a:lnTo>
                  <a:lnTo>
                    <a:pt x="118299" y="114853"/>
                  </a:lnTo>
                  <a:lnTo>
                    <a:pt x="105744" y="118639"/>
                  </a:lnTo>
                  <a:lnTo>
                    <a:pt x="92700" y="121163"/>
                  </a:lnTo>
                  <a:lnTo>
                    <a:pt x="79329" y="122846"/>
                  </a:lnTo>
                  <a:lnTo>
                    <a:pt x="72752" y="126305"/>
                  </a:lnTo>
                  <a:lnTo>
                    <a:pt x="70705" y="130948"/>
                  </a:lnTo>
                  <a:lnTo>
                    <a:pt x="71678" y="136381"/>
                  </a:lnTo>
                  <a:lnTo>
                    <a:pt x="77001" y="141171"/>
                  </a:lnTo>
                  <a:lnTo>
                    <a:pt x="85224" y="145533"/>
                  </a:lnTo>
                  <a:lnTo>
                    <a:pt x="95380" y="149610"/>
                  </a:lnTo>
                  <a:lnTo>
                    <a:pt x="105657" y="154665"/>
                  </a:lnTo>
                  <a:lnTo>
                    <a:pt x="116014" y="160373"/>
                  </a:lnTo>
                  <a:lnTo>
                    <a:pt x="126425" y="166515"/>
                  </a:lnTo>
                  <a:lnTo>
                    <a:pt x="136871" y="174116"/>
                  </a:lnTo>
                  <a:lnTo>
                    <a:pt x="147341" y="182689"/>
                  </a:lnTo>
                  <a:lnTo>
                    <a:pt x="157827" y="191910"/>
                  </a:lnTo>
                  <a:lnTo>
                    <a:pt x="167155" y="202732"/>
                  </a:lnTo>
                  <a:lnTo>
                    <a:pt x="175711" y="214621"/>
                  </a:lnTo>
                  <a:lnTo>
                    <a:pt x="183752" y="227221"/>
                  </a:lnTo>
                  <a:lnTo>
                    <a:pt x="187944" y="240296"/>
                  </a:lnTo>
                  <a:lnTo>
                    <a:pt x="189570" y="253688"/>
                  </a:lnTo>
                  <a:lnTo>
                    <a:pt x="189485" y="267289"/>
                  </a:lnTo>
                  <a:lnTo>
                    <a:pt x="187092" y="278694"/>
                  </a:lnTo>
                  <a:lnTo>
                    <a:pt x="183159" y="288635"/>
                  </a:lnTo>
                  <a:lnTo>
                    <a:pt x="178200" y="297599"/>
                  </a:lnTo>
                  <a:lnTo>
                    <a:pt x="170219" y="304744"/>
                  </a:lnTo>
                  <a:lnTo>
                    <a:pt x="160224" y="310676"/>
                  </a:lnTo>
                  <a:lnTo>
                    <a:pt x="148886" y="315799"/>
                  </a:lnTo>
                  <a:lnTo>
                    <a:pt x="135485" y="319215"/>
                  </a:lnTo>
                  <a:lnTo>
                    <a:pt x="120707" y="321491"/>
                  </a:lnTo>
                  <a:lnTo>
                    <a:pt x="105012" y="323009"/>
                  </a:lnTo>
                  <a:lnTo>
                    <a:pt x="89875" y="322853"/>
                  </a:lnTo>
                  <a:lnTo>
                    <a:pt x="75108" y="321580"/>
                  </a:lnTo>
                  <a:lnTo>
                    <a:pt x="31552" y="31552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757267" y="4642692"/>
              <a:ext cx="202987" cy="332106"/>
            </a:xfrm>
            <a:custGeom>
              <a:avLst/>
              <a:gdLst/>
              <a:ahLst/>
              <a:cxnLst/>
              <a:rect l="0" t="0" r="0" b="0"/>
              <a:pathLst>
                <a:path w="202987" h="332106">
                  <a:moveTo>
                    <a:pt x="0" y="6060"/>
                  </a:moveTo>
                  <a:lnTo>
                    <a:pt x="16750" y="476"/>
                  </a:lnTo>
                  <a:lnTo>
                    <a:pt x="25190" y="0"/>
                  </a:lnTo>
                  <a:lnTo>
                    <a:pt x="34322" y="852"/>
                  </a:lnTo>
                  <a:lnTo>
                    <a:pt x="43917" y="2588"/>
                  </a:lnTo>
                  <a:lnTo>
                    <a:pt x="54987" y="6082"/>
                  </a:lnTo>
                  <a:lnTo>
                    <a:pt x="67042" y="10749"/>
                  </a:lnTo>
                  <a:lnTo>
                    <a:pt x="79753" y="16198"/>
                  </a:lnTo>
                  <a:lnTo>
                    <a:pt x="106342" y="28484"/>
                  </a:lnTo>
                  <a:lnTo>
                    <a:pt x="161500" y="55416"/>
                  </a:lnTo>
                  <a:lnTo>
                    <a:pt x="171941" y="63505"/>
                  </a:lnTo>
                  <a:lnTo>
                    <a:pt x="180070" y="72404"/>
                  </a:lnTo>
                  <a:lnTo>
                    <a:pt x="186658" y="81842"/>
                  </a:lnTo>
                  <a:lnTo>
                    <a:pt x="187544" y="90471"/>
                  </a:lnTo>
                  <a:lnTo>
                    <a:pt x="184629" y="98561"/>
                  </a:lnTo>
                  <a:lnTo>
                    <a:pt x="179180" y="106292"/>
                  </a:lnTo>
                  <a:lnTo>
                    <a:pt x="172041" y="112615"/>
                  </a:lnTo>
                  <a:lnTo>
                    <a:pt x="163776" y="117998"/>
                  </a:lnTo>
                  <a:lnTo>
                    <a:pt x="154760" y="122756"/>
                  </a:lnTo>
                  <a:lnTo>
                    <a:pt x="144075" y="125928"/>
                  </a:lnTo>
                  <a:lnTo>
                    <a:pt x="132277" y="128042"/>
                  </a:lnTo>
                  <a:lnTo>
                    <a:pt x="119737" y="129452"/>
                  </a:lnTo>
                  <a:lnTo>
                    <a:pt x="113715" y="133897"/>
                  </a:lnTo>
                  <a:lnTo>
                    <a:pt x="112037" y="140367"/>
                  </a:lnTo>
                  <a:lnTo>
                    <a:pt x="113256" y="148186"/>
                  </a:lnTo>
                  <a:lnTo>
                    <a:pt x="117574" y="154567"/>
                  </a:lnTo>
                  <a:lnTo>
                    <a:pt x="123959" y="159990"/>
                  </a:lnTo>
                  <a:lnTo>
                    <a:pt x="131721" y="164774"/>
                  </a:lnTo>
                  <a:lnTo>
                    <a:pt x="159396" y="182673"/>
                  </a:lnTo>
                  <a:lnTo>
                    <a:pt x="168201" y="190413"/>
                  </a:lnTo>
                  <a:lnTo>
                    <a:pt x="176408" y="199079"/>
                  </a:lnTo>
                  <a:lnTo>
                    <a:pt x="184217" y="208363"/>
                  </a:lnTo>
                  <a:lnTo>
                    <a:pt x="190591" y="218057"/>
                  </a:lnTo>
                  <a:lnTo>
                    <a:pt x="196009" y="228026"/>
                  </a:lnTo>
                  <a:lnTo>
                    <a:pt x="200790" y="238178"/>
                  </a:lnTo>
                  <a:lnTo>
                    <a:pt x="202809" y="248452"/>
                  </a:lnTo>
                  <a:lnTo>
                    <a:pt x="202986" y="258807"/>
                  </a:lnTo>
                  <a:lnTo>
                    <a:pt x="201935" y="269216"/>
                  </a:lnTo>
                  <a:lnTo>
                    <a:pt x="198897" y="278493"/>
                  </a:lnTo>
                  <a:lnTo>
                    <a:pt x="194535" y="287015"/>
                  </a:lnTo>
                  <a:lnTo>
                    <a:pt x="189290" y="295033"/>
                  </a:lnTo>
                  <a:lnTo>
                    <a:pt x="182287" y="301548"/>
                  </a:lnTo>
                  <a:lnTo>
                    <a:pt x="174112" y="307059"/>
                  </a:lnTo>
                  <a:lnTo>
                    <a:pt x="165157" y="311902"/>
                  </a:lnTo>
                  <a:lnTo>
                    <a:pt x="155681" y="316299"/>
                  </a:lnTo>
                  <a:lnTo>
                    <a:pt x="145858" y="320399"/>
                  </a:lnTo>
                  <a:lnTo>
                    <a:pt x="135803" y="324301"/>
                  </a:lnTo>
                  <a:lnTo>
                    <a:pt x="124425" y="326903"/>
                  </a:lnTo>
                  <a:lnTo>
                    <a:pt x="112165" y="328637"/>
                  </a:lnTo>
                  <a:lnTo>
                    <a:pt x="52588" y="33210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0" name="Group 79"/>
          <p:cNvGrpSpPr/>
          <p:nvPr/>
        </p:nvGrpSpPr>
        <p:grpSpPr>
          <a:xfrm>
            <a:off x="10517" y="4869621"/>
            <a:ext cx="1062279" cy="662610"/>
            <a:chOff x="10517" y="4869621"/>
            <a:chExt cx="1062279" cy="662610"/>
          </a:xfrm>
        </p:grpSpPr>
        <p:sp>
          <p:nvSpPr>
            <p:cNvPr id="74" name="Freeform 73"/>
            <p:cNvSpPr/>
            <p:nvPr/>
          </p:nvSpPr>
          <p:spPr>
            <a:xfrm>
              <a:off x="115693" y="4869621"/>
              <a:ext cx="105177" cy="220871"/>
            </a:xfrm>
            <a:custGeom>
              <a:avLst/>
              <a:gdLst/>
              <a:ahLst/>
              <a:cxnLst/>
              <a:rect l="0" t="0" r="0" b="0"/>
              <a:pathLst>
                <a:path w="105177" h="220871">
                  <a:moveTo>
                    <a:pt x="0" y="0"/>
                  </a:moveTo>
                  <a:lnTo>
                    <a:pt x="11167" y="16750"/>
                  </a:lnTo>
                  <a:lnTo>
                    <a:pt x="15625" y="26359"/>
                  </a:lnTo>
                  <a:lnTo>
                    <a:pt x="19766" y="37439"/>
                  </a:lnTo>
                  <a:lnTo>
                    <a:pt x="23695" y="49501"/>
                  </a:lnTo>
                  <a:lnTo>
                    <a:pt x="28651" y="61048"/>
                  </a:lnTo>
                  <a:lnTo>
                    <a:pt x="34293" y="72252"/>
                  </a:lnTo>
                  <a:lnTo>
                    <a:pt x="40391" y="83227"/>
                  </a:lnTo>
                  <a:lnTo>
                    <a:pt x="53400" y="107886"/>
                  </a:lnTo>
                  <a:lnTo>
                    <a:pt x="60141" y="121006"/>
                  </a:lnTo>
                  <a:lnTo>
                    <a:pt x="65804" y="134428"/>
                  </a:lnTo>
                  <a:lnTo>
                    <a:pt x="70748" y="148049"/>
                  </a:lnTo>
                  <a:lnTo>
                    <a:pt x="83289" y="186438"/>
                  </a:lnTo>
                  <a:lnTo>
                    <a:pt x="105176" y="2208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10517" y="4901174"/>
              <a:ext cx="157765" cy="220871"/>
            </a:xfrm>
            <a:custGeom>
              <a:avLst/>
              <a:gdLst/>
              <a:ahLst/>
              <a:cxnLst/>
              <a:rect l="0" t="0" r="0" b="0"/>
              <a:pathLst>
                <a:path w="157765" h="220871">
                  <a:moveTo>
                    <a:pt x="157764" y="0"/>
                  </a:moveTo>
                  <a:lnTo>
                    <a:pt x="152181" y="22334"/>
                  </a:lnTo>
                  <a:lnTo>
                    <a:pt x="148199" y="33587"/>
                  </a:lnTo>
                  <a:lnTo>
                    <a:pt x="143207" y="45764"/>
                  </a:lnTo>
                  <a:lnTo>
                    <a:pt x="137542" y="58556"/>
                  </a:lnTo>
                  <a:lnTo>
                    <a:pt x="125014" y="85235"/>
                  </a:lnTo>
                  <a:lnTo>
                    <a:pt x="118402" y="98894"/>
                  </a:lnTo>
                  <a:lnTo>
                    <a:pt x="110487" y="111506"/>
                  </a:lnTo>
                  <a:lnTo>
                    <a:pt x="101705" y="123419"/>
                  </a:lnTo>
                  <a:lnTo>
                    <a:pt x="92344" y="134867"/>
                  </a:lnTo>
                  <a:lnTo>
                    <a:pt x="82598" y="144837"/>
                  </a:lnTo>
                  <a:lnTo>
                    <a:pt x="72595" y="153820"/>
                  </a:lnTo>
                  <a:lnTo>
                    <a:pt x="62420" y="162147"/>
                  </a:lnTo>
                  <a:lnTo>
                    <a:pt x="52131" y="170035"/>
                  </a:lnTo>
                  <a:lnTo>
                    <a:pt x="41766" y="177631"/>
                  </a:lnTo>
                  <a:lnTo>
                    <a:pt x="0" y="2208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452256" y="5111526"/>
              <a:ext cx="10519" cy="231388"/>
            </a:xfrm>
            <a:custGeom>
              <a:avLst/>
              <a:gdLst/>
              <a:ahLst/>
              <a:cxnLst/>
              <a:rect l="0" t="0" r="0" b="0"/>
              <a:pathLst>
                <a:path w="10519" h="231388">
                  <a:moveTo>
                    <a:pt x="10518" y="0"/>
                  </a:moveTo>
                  <a:lnTo>
                    <a:pt x="4934" y="22334"/>
                  </a:lnTo>
                  <a:lnTo>
                    <a:pt x="3290" y="35924"/>
                  </a:lnTo>
                  <a:lnTo>
                    <a:pt x="2193" y="51996"/>
                  </a:lnTo>
                  <a:lnTo>
                    <a:pt x="975" y="86215"/>
                  </a:lnTo>
                  <a:lnTo>
                    <a:pt x="193" y="146271"/>
                  </a:lnTo>
                  <a:lnTo>
                    <a:pt x="0" y="23138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67950" y="5311361"/>
              <a:ext cx="10518" cy="21036"/>
            </a:xfrm>
            <a:custGeom>
              <a:avLst/>
              <a:gdLst/>
              <a:ahLst/>
              <a:cxnLst/>
              <a:rect l="0" t="0" r="0" b="0"/>
              <a:pathLst>
                <a:path w="10518" h="21036">
                  <a:moveTo>
                    <a:pt x="10517" y="0"/>
                  </a:moveTo>
                  <a:lnTo>
                    <a:pt x="0" y="210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732919" y="5174668"/>
              <a:ext cx="167404" cy="294458"/>
            </a:xfrm>
            <a:custGeom>
              <a:avLst/>
              <a:gdLst/>
              <a:ahLst/>
              <a:cxnLst/>
              <a:rect l="0" t="0" r="0" b="0"/>
              <a:pathLst>
                <a:path w="167404" h="294458">
                  <a:moveTo>
                    <a:pt x="150559" y="52552"/>
                  </a:moveTo>
                  <a:lnTo>
                    <a:pt x="133809" y="46968"/>
                  </a:lnTo>
                  <a:lnTo>
                    <a:pt x="126537" y="42986"/>
                  </a:lnTo>
                  <a:lnTo>
                    <a:pt x="119352" y="37994"/>
                  </a:lnTo>
                  <a:lnTo>
                    <a:pt x="112225" y="32329"/>
                  </a:lnTo>
                  <a:lnTo>
                    <a:pt x="103968" y="27384"/>
                  </a:lnTo>
                  <a:lnTo>
                    <a:pt x="94957" y="22918"/>
                  </a:lnTo>
                  <a:lnTo>
                    <a:pt x="85444" y="18773"/>
                  </a:lnTo>
                  <a:lnTo>
                    <a:pt x="76765" y="13671"/>
                  </a:lnTo>
                  <a:lnTo>
                    <a:pt x="68641" y="7934"/>
                  </a:lnTo>
                  <a:lnTo>
                    <a:pt x="60889" y="1771"/>
                  </a:lnTo>
                  <a:lnTo>
                    <a:pt x="53383" y="0"/>
                  </a:lnTo>
                  <a:lnTo>
                    <a:pt x="46042" y="1157"/>
                  </a:lnTo>
                  <a:lnTo>
                    <a:pt x="38810" y="4265"/>
                  </a:lnTo>
                  <a:lnTo>
                    <a:pt x="32821" y="11011"/>
                  </a:lnTo>
                  <a:lnTo>
                    <a:pt x="27659" y="20184"/>
                  </a:lnTo>
                  <a:lnTo>
                    <a:pt x="23049" y="30973"/>
                  </a:lnTo>
                  <a:lnTo>
                    <a:pt x="18808" y="42840"/>
                  </a:lnTo>
                  <a:lnTo>
                    <a:pt x="14811" y="55426"/>
                  </a:lnTo>
                  <a:lnTo>
                    <a:pt x="7254" y="80708"/>
                  </a:lnTo>
                  <a:lnTo>
                    <a:pt x="0" y="103630"/>
                  </a:lnTo>
                  <a:lnTo>
                    <a:pt x="2273" y="111145"/>
                  </a:lnTo>
                  <a:lnTo>
                    <a:pt x="8463" y="116155"/>
                  </a:lnTo>
                  <a:lnTo>
                    <a:pt x="17263" y="119495"/>
                  </a:lnTo>
                  <a:lnTo>
                    <a:pt x="28974" y="121721"/>
                  </a:lnTo>
                  <a:lnTo>
                    <a:pt x="42624" y="123206"/>
                  </a:lnTo>
                  <a:lnTo>
                    <a:pt x="57567" y="124196"/>
                  </a:lnTo>
                  <a:lnTo>
                    <a:pt x="72203" y="126024"/>
                  </a:lnTo>
                  <a:lnTo>
                    <a:pt x="86636" y="128411"/>
                  </a:lnTo>
                  <a:lnTo>
                    <a:pt x="100932" y="131172"/>
                  </a:lnTo>
                  <a:lnTo>
                    <a:pt x="112800" y="135349"/>
                  </a:lnTo>
                  <a:lnTo>
                    <a:pt x="123049" y="140471"/>
                  </a:lnTo>
                  <a:lnTo>
                    <a:pt x="132219" y="146223"/>
                  </a:lnTo>
                  <a:lnTo>
                    <a:pt x="140669" y="152395"/>
                  </a:lnTo>
                  <a:lnTo>
                    <a:pt x="148640" y="158847"/>
                  </a:lnTo>
                  <a:lnTo>
                    <a:pt x="156292" y="165486"/>
                  </a:lnTo>
                  <a:lnTo>
                    <a:pt x="161392" y="174586"/>
                  </a:lnTo>
                  <a:lnTo>
                    <a:pt x="164793" y="185328"/>
                  </a:lnTo>
                  <a:lnTo>
                    <a:pt x="167060" y="197163"/>
                  </a:lnTo>
                  <a:lnTo>
                    <a:pt x="167403" y="208559"/>
                  </a:lnTo>
                  <a:lnTo>
                    <a:pt x="166463" y="219662"/>
                  </a:lnTo>
                  <a:lnTo>
                    <a:pt x="164667" y="230570"/>
                  </a:lnTo>
                  <a:lnTo>
                    <a:pt x="162302" y="241348"/>
                  </a:lnTo>
                  <a:lnTo>
                    <a:pt x="159556" y="252039"/>
                  </a:lnTo>
                  <a:lnTo>
                    <a:pt x="156557" y="262672"/>
                  </a:lnTo>
                  <a:lnTo>
                    <a:pt x="149883" y="270930"/>
                  </a:lnTo>
                  <a:lnTo>
                    <a:pt x="140759" y="277603"/>
                  </a:lnTo>
                  <a:lnTo>
                    <a:pt x="130002" y="283221"/>
                  </a:lnTo>
                  <a:lnTo>
                    <a:pt x="116988" y="286966"/>
                  </a:lnTo>
                  <a:lnTo>
                    <a:pt x="102468" y="289463"/>
                  </a:lnTo>
                  <a:lnTo>
                    <a:pt x="86946" y="291127"/>
                  </a:lnTo>
                  <a:lnTo>
                    <a:pt x="71923" y="292237"/>
                  </a:lnTo>
                  <a:lnTo>
                    <a:pt x="57233" y="292977"/>
                  </a:lnTo>
                  <a:lnTo>
                    <a:pt x="3312" y="29445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21035" y="5384984"/>
              <a:ext cx="1051761" cy="147247"/>
            </a:xfrm>
            <a:custGeom>
              <a:avLst/>
              <a:gdLst/>
              <a:ahLst/>
              <a:cxnLst/>
              <a:rect l="0" t="0" r="0" b="0"/>
              <a:pathLst>
                <a:path w="1051761" h="147247">
                  <a:moveTo>
                    <a:pt x="0" y="0"/>
                  </a:moveTo>
                  <a:lnTo>
                    <a:pt x="69723" y="0"/>
                  </a:lnTo>
                  <a:lnTo>
                    <a:pt x="101884" y="3116"/>
                  </a:lnTo>
                  <a:lnTo>
                    <a:pt x="117005" y="5583"/>
                  </a:lnTo>
                  <a:lnTo>
                    <a:pt x="131760" y="8396"/>
                  </a:lnTo>
                  <a:lnTo>
                    <a:pt x="160619" y="14639"/>
                  </a:lnTo>
                  <a:lnTo>
                    <a:pt x="231301" y="31633"/>
                  </a:lnTo>
                  <a:lnTo>
                    <a:pt x="245353" y="35112"/>
                  </a:lnTo>
                  <a:lnTo>
                    <a:pt x="258227" y="38600"/>
                  </a:lnTo>
                  <a:lnTo>
                    <a:pt x="294265" y="49092"/>
                  </a:lnTo>
                  <a:lnTo>
                    <a:pt x="347728" y="63107"/>
                  </a:lnTo>
                  <a:lnTo>
                    <a:pt x="361536" y="66613"/>
                  </a:lnTo>
                  <a:lnTo>
                    <a:pt x="389343" y="70507"/>
                  </a:lnTo>
                  <a:lnTo>
                    <a:pt x="417283" y="73407"/>
                  </a:lnTo>
                  <a:lnTo>
                    <a:pt x="431278" y="75816"/>
                  </a:lnTo>
                  <a:lnTo>
                    <a:pt x="445283" y="78591"/>
                  </a:lnTo>
                  <a:lnTo>
                    <a:pt x="473309" y="84791"/>
                  </a:lnTo>
                  <a:lnTo>
                    <a:pt x="487326" y="88080"/>
                  </a:lnTo>
                  <a:lnTo>
                    <a:pt x="515367" y="91734"/>
                  </a:lnTo>
                  <a:lnTo>
                    <a:pt x="544580" y="94528"/>
                  </a:lnTo>
                  <a:lnTo>
                    <a:pt x="560550" y="96908"/>
                  </a:lnTo>
                  <a:lnTo>
                    <a:pt x="592708" y="101502"/>
                  </a:lnTo>
                  <a:lnTo>
                    <a:pt x="622582" y="103543"/>
                  </a:lnTo>
                  <a:lnTo>
                    <a:pt x="654558" y="107566"/>
                  </a:lnTo>
                  <a:lnTo>
                    <a:pt x="671265" y="110275"/>
                  </a:lnTo>
                  <a:lnTo>
                    <a:pt x="687077" y="113250"/>
                  </a:lnTo>
                  <a:lnTo>
                    <a:pt x="717112" y="119671"/>
                  </a:lnTo>
                  <a:lnTo>
                    <a:pt x="746042" y="123304"/>
                  </a:lnTo>
                  <a:lnTo>
                    <a:pt x="774482" y="126088"/>
                  </a:lnTo>
                  <a:lnTo>
                    <a:pt x="788610" y="128466"/>
                  </a:lnTo>
                  <a:lnTo>
                    <a:pt x="816773" y="133056"/>
                  </a:lnTo>
                  <a:lnTo>
                    <a:pt x="844872" y="135096"/>
                  </a:lnTo>
                  <a:lnTo>
                    <a:pt x="869826" y="139119"/>
                  </a:lnTo>
                  <a:lnTo>
                    <a:pt x="896108" y="143634"/>
                  </a:lnTo>
                  <a:lnTo>
                    <a:pt x="912933" y="144838"/>
                  </a:lnTo>
                  <a:lnTo>
                    <a:pt x="947989" y="146176"/>
                  </a:lnTo>
                  <a:lnTo>
                    <a:pt x="994004" y="146929"/>
                  </a:lnTo>
                  <a:lnTo>
                    <a:pt x="1051760" y="14724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 name="Group 82"/>
          <p:cNvGrpSpPr/>
          <p:nvPr/>
        </p:nvGrpSpPr>
        <p:grpSpPr>
          <a:xfrm>
            <a:off x="2574975" y="5774135"/>
            <a:ext cx="874798" cy="515363"/>
            <a:chOff x="2574975" y="5774135"/>
            <a:chExt cx="874798" cy="515363"/>
          </a:xfrm>
        </p:grpSpPr>
        <p:sp>
          <p:nvSpPr>
            <p:cNvPr id="81" name="Freeform 80"/>
            <p:cNvSpPr/>
            <p:nvPr/>
          </p:nvSpPr>
          <p:spPr>
            <a:xfrm>
              <a:off x="2574975" y="5774135"/>
              <a:ext cx="362434" cy="515363"/>
            </a:xfrm>
            <a:custGeom>
              <a:avLst/>
              <a:gdLst/>
              <a:ahLst/>
              <a:cxnLst/>
              <a:rect l="0" t="0" r="0" b="0"/>
              <a:pathLst>
                <a:path w="362434" h="515363">
                  <a:moveTo>
                    <a:pt x="12354" y="0"/>
                  </a:moveTo>
                  <a:lnTo>
                    <a:pt x="70910" y="0"/>
                  </a:lnTo>
                  <a:lnTo>
                    <a:pt x="82944" y="1168"/>
                  </a:lnTo>
                  <a:lnTo>
                    <a:pt x="94473" y="3116"/>
                  </a:lnTo>
                  <a:lnTo>
                    <a:pt x="117800" y="8396"/>
                  </a:lnTo>
                  <a:lnTo>
                    <a:pt x="184638" y="24723"/>
                  </a:lnTo>
                  <a:lnTo>
                    <a:pt x="197328" y="29337"/>
                  </a:lnTo>
                  <a:lnTo>
                    <a:pt x="209293" y="34749"/>
                  </a:lnTo>
                  <a:lnTo>
                    <a:pt x="220776" y="40696"/>
                  </a:lnTo>
                  <a:lnTo>
                    <a:pt x="231937" y="46997"/>
                  </a:lnTo>
                  <a:lnTo>
                    <a:pt x="242883" y="53535"/>
                  </a:lnTo>
                  <a:lnTo>
                    <a:pt x="253687" y="60231"/>
                  </a:lnTo>
                  <a:lnTo>
                    <a:pt x="263226" y="67032"/>
                  </a:lnTo>
                  <a:lnTo>
                    <a:pt x="271923" y="73904"/>
                  </a:lnTo>
                  <a:lnTo>
                    <a:pt x="280058" y="80822"/>
                  </a:lnTo>
                  <a:lnTo>
                    <a:pt x="288988" y="90108"/>
                  </a:lnTo>
                  <a:lnTo>
                    <a:pt x="298447" y="100974"/>
                  </a:lnTo>
                  <a:lnTo>
                    <a:pt x="308258" y="112892"/>
                  </a:lnTo>
                  <a:lnTo>
                    <a:pt x="317137" y="125512"/>
                  </a:lnTo>
                  <a:lnTo>
                    <a:pt x="325393" y="138600"/>
                  </a:lnTo>
                  <a:lnTo>
                    <a:pt x="333234" y="151999"/>
                  </a:lnTo>
                  <a:lnTo>
                    <a:pt x="339631" y="166776"/>
                  </a:lnTo>
                  <a:lnTo>
                    <a:pt x="345063" y="182470"/>
                  </a:lnTo>
                  <a:lnTo>
                    <a:pt x="354216" y="214321"/>
                  </a:lnTo>
                  <a:lnTo>
                    <a:pt x="362179" y="244058"/>
                  </a:lnTo>
                  <a:lnTo>
                    <a:pt x="362433" y="258532"/>
                  </a:lnTo>
                  <a:lnTo>
                    <a:pt x="360265" y="272856"/>
                  </a:lnTo>
                  <a:lnTo>
                    <a:pt x="356482" y="287080"/>
                  </a:lnTo>
                  <a:lnTo>
                    <a:pt x="351623" y="301237"/>
                  </a:lnTo>
                  <a:lnTo>
                    <a:pt x="346047" y="315349"/>
                  </a:lnTo>
                  <a:lnTo>
                    <a:pt x="339992" y="329432"/>
                  </a:lnTo>
                  <a:lnTo>
                    <a:pt x="331280" y="341158"/>
                  </a:lnTo>
                  <a:lnTo>
                    <a:pt x="320799" y="351312"/>
                  </a:lnTo>
                  <a:lnTo>
                    <a:pt x="309136" y="360420"/>
                  </a:lnTo>
                  <a:lnTo>
                    <a:pt x="297855" y="367659"/>
                  </a:lnTo>
                  <a:lnTo>
                    <a:pt x="286829" y="373655"/>
                  </a:lnTo>
                  <a:lnTo>
                    <a:pt x="275972" y="378820"/>
                  </a:lnTo>
                  <a:lnTo>
                    <a:pt x="262891" y="383432"/>
                  </a:lnTo>
                  <a:lnTo>
                    <a:pt x="248327" y="387676"/>
                  </a:lnTo>
                  <a:lnTo>
                    <a:pt x="232775" y="391674"/>
                  </a:lnTo>
                  <a:lnTo>
                    <a:pt x="215395" y="393170"/>
                  </a:lnTo>
                  <a:lnTo>
                    <a:pt x="196797" y="392999"/>
                  </a:lnTo>
                  <a:lnTo>
                    <a:pt x="177386" y="391716"/>
                  </a:lnTo>
                  <a:lnTo>
                    <a:pt x="158603" y="389693"/>
                  </a:lnTo>
                  <a:lnTo>
                    <a:pt x="140237" y="387175"/>
                  </a:lnTo>
                  <a:lnTo>
                    <a:pt x="122150" y="384328"/>
                  </a:lnTo>
                  <a:lnTo>
                    <a:pt x="105418" y="380092"/>
                  </a:lnTo>
                  <a:lnTo>
                    <a:pt x="89589" y="374931"/>
                  </a:lnTo>
                  <a:lnTo>
                    <a:pt x="74361" y="369153"/>
                  </a:lnTo>
                  <a:lnTo>
                    <a:pt x="61872" y="362964"/>
                  </a:lnTo>
                  <a:lnTo>
                    <a:pt x="51209" y="356501"/>
                  </a:lnTo>
                  <a:lnTo>
                    <a:pt x="41763" y="349855"/>
                  </a:lnTo>
                  <a:lnTo>
                    <a:pt x="33129" y="343087"/>
                  </a:lnTo>
                  <a:lnTo>
                    <a:pt x="25035" y="336237"/>
                  </a:lnTo>
                  <a:lnTo>
                    <a:pt x="17302" y="329334"/>
                  </a:lnTo>
                  <a:lnTo>
                    <a:pt x="10978" y="321226"/>
                  </a:lnTo>
                  <a:lnTo>
                    <a:pt x="5594" y="312315"/>
                  </a:lnTo>
                  <a:lnTo>
                    <a:pt x="835" y="302868"/>
                  </a:lnTo>
                  <a:lnTo>
                    <a:pt x="0" y="293064"/>
                  </a:lnTo>
                  <a:lnTo>
                    <a:pt x="1781" y="283023"/>
                  </a:lnTo>
                  <a:lnTo>
                    <a:pt x="5305" y="272823"/>
                  </a:lnTo>
                  <a:lnTo>
                    <a:pt x="12329" y="266023"/>
                  </a:lnTo>
                  <a:lnTo>
                    <a:pt x="21686" y="261489"/>
                  </a:lnTo>
                  <a:lnTo>
                    <a:pt x="32599" y="258467"/>
                  </a:lnTo>
                  <a:lnTo>
                    <a:pt x="44549" y="258789"/>
                  </a:lnTo>
                  <a:lnTo>
                    <a:pt x="57189" y="261342"/>
                  </a:lnTo>
                  <a:lnTo>
                    <a:pt x="70291" y="265380"/>
                  </a:lnTo>
                  <a:lnTo>
                    <a:pt x="82531" y="271578"/>
                  </a:lnTo>
                  <a:lnTo>
                    <a:pt x="94197" y="279217"/>
                  </a:lnTo>
                  <a:lnTo>
                    <a:pt x="105481" y="287815"/>
                  </a:lnTo>
                  <a:lnTo>
                    <a:pt x="115340" y="295884"/>
                  </a:lnTo>
                  <a:lnTo>
                    <a:pt x="124250" y="303600"/>
                  </a:lnTo>
                  <a:lnTo>
                    <a:pt x="132528" y="311082"/>
                  </a:lnTo>
                  <a:lnTo>
                    <a:pt x="147958" y="325628"/>
                  </a:lnTo>
                  <a:lnTo>
                    <a:pt x="155344" y="332779"/>
                  </a:lnTo>
                  <a:lnTo>
                    <a:pt x="163775" y="343389"/>
                  </a:lnTo>
                  <a:lnTo>
                    <a:pt x="172901" y="356306"/>
                  </a:lnTo>
                  <a:lnTo>
                    <a:pt x="182491" y="370760"/>
                  </a:lnTo>
                  <a:lnTo>
                    <a:pt x="191221" y="386239"/>
                  </a:lnTo>
                  <a:lnTo>
                    <a:pt x="199379" y="402402"/>
                  </a:lnTo>
                  <a:lnTo>
                    <a:pt x="207154" y="419020"/>
                  </a:lnTo>
                  <a:lnTo>
                    <a:pt x="213507" y="433605"/>
                  </a:lnTo>
                  <a:lnTo>
                    <a:pt x="218910" y="446834"/>
                  </a:lnTo>
                  <a:lnTo>
                    <a:pt x="223681" y="459159"/>
                  </a:lnTo>
                  <a:lnTo>
                    <a:pt x="229199" y="470882"/>
                  </a:lnTo>
                  <a:lnTo>
                    <a:pt x="235215" y="482203"/>
                  </a:lnTo>
                  <a:lnTo>
                    <a:pt x="254259" y="51536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2976480" y="5805688"/>
              <a:ext cx="473293" cy="459417"/>
            </a:xfrm>
            <a:custGeom>
              <a:avLst/>
              <a:gdLst/>
              <a:ahLst/>
              <a:cxnLst/>
              <a:rect l="0" t="0" r="0" b="0"/>
              <a:pathLst>
                <a:path w="473293" h="459417">
                  <a:moveTo>
                    <a:pt x="0" y="220869"/>
                  </a:moveTo>
                  <a:lnTo>
                    <a:pt x="11167" y="232036"/>
                  </a:lnTo>
                  <a:lnTo>
                    <a:pt x="15625" y="238832"/>
                  </a:lnTo>
                  <a:lnTo>
                    <a:pt x="19765" y="246868"/>
                  </a:lnTo>
                  <a:lnTo>
                    <a:pt x="23695" y="255731"/>
                  </a:lnTo>
                  <a:lnTo>
                    <a:pt x="28651" y="265146"/>
                  </a:lnTo>
                  <a:lnTo>
                    <a:pt x="34293" y="274928"/>
                  </a:lnTo>
                  <a:lnTo>
                    <a:pt x="40391" y="284955"/>
                  </a:lnTo>
                  <a:lnTo>
                    <a:pt x="45625" y="296315"/>
                  </a:lnTo>
                  <a:lnTo>
                    <a:pt x="50284" y="308562"/>
                  </a:lnTo>
                  <a:lnTo>
                    <a:pt x="54558" y="321401"/>
                  </a:lnTo>
                  <a:lnTo>
                    <a:pt x="58576" y="334636"/>
                  </a:lnTo>
                  <a:lnTo>
                    <a:pt x="66156" y="361805"/>
                  </a:lnTo>
                  <a:lnTo>
                    <a:pt x="76994" y="403382"/>
                  </a:lnTo>
                  <a:lnTo>
                    <a:pt x="81713" y="417336"/>
                  </a:lnTo>
                  <a:lnTo>
                    <a:pt x="87197" y="431314"/>
                  </a:lnTo>
                  <a:lnTo>
                    <a:pt x="93190" y="445306"/>
                  </a:lnTo>
                  <a:lnTo>
                    <a:pt x="100691" y="453466"/>
                  </a:lnTo>
                  <a:lnTo>
                    <a:pt x="109198" y="457737"/>
                  </a:lnTo>
                  <a:lnTo>
                    <a:pt x="118375" y="459416"/>
                  </a:lnTo>
                  <a:lnTo>
                    <a:pt x="126830" y="457029"/>
                  </a:lnTo>
                  <a:lnTo>
                    <a:pt x="134804" y="451933"/>
                  </a:lnTo>
                  <a:lnTo>
                    <a:pt x="142457" y="445029"/>
                  </a:lnTo>
                  <a:lnTo>
                    <a:pt x="149897" y="435752"/>
                  </a:lnTo>
                  <a:lnTo>
                    <a:pt x="157194" y="424893"/>
                  </a:lnTo>
                  <a:lnTo>
                    <a:pt x="164396" y="412979"/>
                  </a:lnTo>
                  <a:lnTo>
                    <a:pt x="171534" y="400361"/>
                  </a:lnTo>
                  <a:lnTo>
                    <a:pt x="193916" y="359102"/>
                  </a:lnTo>
                  <a:lnTo>
                    <a:pt x="212396" y="327103"/>
                  </a:lnTo>
                  <a:lnTo>
                    <a:pt x="222232" y="311559"/>
                  </a:lnTo>
                  <a:lnTo>
                    <a:pt x="232296" y="296521"/>
                  </a:lnTo>
                  <a:lnTo>
                    <a:pt x="268053" y="244383"/>
                  </a:lnTo>
                  <a:lnTo>
                    <a:pt x="275698" y="234208"/>
                  </a:lnTo>
                  <a:lnTo>
                    <a:pt x="283131" y="225087"/>
                  </a:lnTo>
                  <a:lnTo>
                    <a:pt x="290424" y="216669"/>
                  </a:lnTo>
                  <a:lnTo>
                    <a:pt x="297624" y="207552"/>
                  </a:lnTo>
                  <a:lnTo>
                    <a:pt x="304760" y="197967"/>
                  </a:lnTo>
                  <a:lnTo>
                    <a:pt x="311856" y="188072"/>
                  </a:lnTo>
                  <a:lnTo>
                    <a:pt x="318923" y="179137"/>
                  </a:lnTo>
                  <a:lnTo>
                    <a:pt x="325971" y="170844"/>
                  </a:lnTo>
                  <a:lnTo>
                    <a:pt x="333008" y="162978"/>
                  </a:lnTo>
                  <a:lnTo>
                    <a:pt x="340036" y="154228"/>
                  </a:lnTo>
                  <a:lnTo>
                    <a:pt x="347058" y="144889"/>
                  </a:lnTo>
                  <a:lnTo>
                    <a:pt x="354077" y="135157"/>
                  </a:lnTo>
                  <a:lnTo>
                    <a:pt x="361094" y="126332"/>
                  </a:lnTo>
                  <a:lnTo>
                    <a:pt x="368109" y="118111"/>
                  </a:lnTo>
                  <a:lnTo>
                    <a:pt x="375123" y="110293"/>
                  </a:lnTo>
                  <a:lnTo>
                    <a:pt x="389149" y="95374"/>
                  </a:lnTo>
                  <a:lnTo>
                    <a:pt x="424210" y="59693"/>
                  </a:lnTo>
                  <a:lnTo>
                    <a:pt x="438233" y="45618"/>
                  </a:lnTo>
                  <a:lnTo>
                    <a:pt x="445245" y="37423"/>
                  </a:lnTo>
                  <a:lnTo>
                    <a:pt x="452257" y="28455"/>
                  </a:lnTo>
                  <a:lnTo>
                    <a:pt x="473292"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2" name="Group 91"/>
          <p:cNvGrpSpPr/>
          <p:nvPr/>
        </p:nvGrpSpPr>
        <p:grpSpPr>
          <a:xfrm>
            <a:off x="4522567" y="4469953"/>
            <a:ext cx="1041243" cy="851926"/>
            <a:chOff x="4522567" y="4469953"/>
            <a:chExt cx="1041243" cy="851926"/>
          </a:xfrm>
        </p:grpSpPr>
        <p:sp>
          <p:nvSpPr>
            <p:cNvPr id="84" name="Freeform 83"/>
            <p:cNvSpPr/>
            <p:nvPr/>
          </p:nvSpPr>
          <p:spPr>
            <a:xfrm>
              <a:off x="4606707" y="4585646"/>
              <a:ext cx="10519" cy="252424"/>
            </a:xfrm>
            <a:custGeom>
              <a:avLst/>
              <a:gdLst/>
              <a:ahLst/>
              <a:cxnLst/>
              <a:rect l="0" t="0" r="0" b="0"/>
              <a:pathLst>
                <a:path w="10519" h="252424">
                  <a:moveTo>
                    <a:pt x="0" y="0"/>
                  </a:moveTo>
                  <a:lnTo>
                    <a:pt x="0" y="187028"/>
                  </a:lnTo>
                  <a:lnTo>
                    <a:pt x="10518" y="25242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4711884" y="4774963"/>
              <a:ext cx="10518" cy="31554"/>
            </a:xfrm>
            <a:custGeom>
              <a:avLst/>
              <a:gdLst/>
              <a:ahLst/>
              <a:cxnLst/>
              <a:rect l="0" t="0" r="0" b="0"/>
              <a:pathLst>
                <a:path w="10518" h="31554">
                  <a:moveTo>
                    <a:pt x="10517" y="0"/>
                  </a:moveTo>
                  <a:lnTo>
                    <a:pt x="0" y="315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4817282" y="4469953"/>
              <a:ext cx="233487" cy="357599"/>
            </a:xfrm>
            <a:custGeom>
              <a:avLst/>
              <a:gdLst/>
              <a:ahLst/>
              <a:cxnLst/>
              <a:rect l="0" t="0" r="0" b="0"/>
              <a:pathLst>
                <a:path w="233487" h="357599">
                  <a:moveTo>
                    <a:pt x="157542" y="0"/>
                  </a:moveTo>
                  <a:lnTo>
                    <a:pt x="146375" y="11166"/>
                  </a:lnTo>
                  <a:lnTo>
                    <a:pt x="139579" y="15624"/>
                  </a:lnTo>
                  <a:lnTo>
                    <a:pt x="131543" y="19765"/>
                  </a:lnTo>
                  <a:lnTo>
                    <a:pt x="122680" y="23694"/>
                  </a:lnTo>
                  <a:lnTo>
                    <a:pt x="113265" y="27482"/>
                  </a:lnTo>
                  <a:lnTo>
                    <a:pt x="93456" y="34807"/>
                  </a:lnTo>
                  <a:lnTo>
                    <a:pt x="83265" y="36059"/>
                  </a:lnTo>
                  <a:lnTo>
                    <a:pt x="72965" y="35726"/>
                  </a:lnTo>
                  <a:lnTo>
                    <a:pt x="62593" y="34334"/>
                  </a:lnTo>
                  <a:lnTo>
                    <a:pt x="51003" y="32238"/>
                  </a:lnTo>
                  <a:lnTo>
                    <a:pt x="38602" y="29673"/>
                  </a:lnTo>
                  <a:lnTo>
                    <a:pt x="25661" y="26793"/>
                  </a:lnTo>
                  <a:lnTo>
                    <a:pt x="15865" y="28380"/>
                  </a:lnTo>
                  <a:lnTo>
                    <a:pt x="8165" y="32943"/>
                  </a:lnTo>
                  <a:lnTo>
                    <a:pt x="1864" y="39491"/>
                  </a:lnTo>
                  <a:lnTo>
                    <a:pt x="0" y="47362"/>
                  </a:lnTo>
                  <a:lnTo>
                    <a:pt x="1095" y="56116"/>
                  </a:lnTo>
                  <a:lnTo>
                    <a:pt x="4162" y="65457"/>
                  </a:lnTo>
                  <a:lnTo>
                    <a:pt x="6206" y="76359"/>
                  </a:lnTo>
                  <a:lnTo>
                    <a:pt x="7569" y="88302"/>
                  </a:lnTo>
                  <a:lnTo>
                    <a:pt x="8478" y="100938"/>
                  </a:lnTo>
                  <a:lnTo>
                    <a:pt x="9084" y="114037"/>
                  </a:lnTo>
                  <a:lnTo>
                    <a:pt x="9757" y="141057"/>
                  </a:lnTo>
                  <a:lnTo>
                    <a:pt x="13442" y="148963"/>
                  </a:lnTo>
                  <a:lnTo>
                    <a:pt x="19405" y="153065"/>
                  </a:lnTo>
                  <a:lnTo>
                    <a:pt x="26886" y="154631"/>
                  </a:lnTo>
                  <a:lnTo>
                    <a:pt x="36548" y="154507"/>
                  </a:lnTo>
                  <a:lnTo>
                    <a:pt x="47664" y="153255"/>
                  </a:lnTo>
                  <a:lnTo>
                    <a:pt x="59748" y="151252"/>
                  </a:lnTo>
                  <a:lnTo>
                    <a:pt x="71311" y="148748"/>
                  </a:lnTo>
                  <a:lnTo>
                    <a:pt x="82525" y="145910"/>
                  </a:lnTo>
                  <a:lnTo>
                    <a:pt x="93507" y="142850"/>
                  </a:lnTo>
                  <a:lnTo>
                    <a:pt x="106672" y="141978"/>
                  </a:lnTo>
                  <a:lnTo>
                    <a:pt x="121291" y="142565"/>
                  </a:lnTo>
                  <a:lnTo>
                    <a:pt x="136881" y="144126"/>
                  </a:lnTo>
                  <a:lnTo>
                    <a:pt x="150779" y="146334"/>
                  </a:lnTo>
                  <a:lnTo>
                    <a:pt x="163551" y="148975"/>
                  </a:lnTo>
                  <a:lnTo>
                    <a:pt x="175571" y="151905"/>
                  </a:lnTo>
                  <a:lnTo>
                    <a:pt x="187091" y="157364"/>
                  </a:lnTo>
                  <a:lnTo>
                    <a:pt x="198276" y="164509"/>
                  </a:lnTo>
                  <a:lnTo>
                    <a:pt x="209239" y="172778"/>
                  </a:lnTo>
                  <a:lnTo>
                    <a:pt x="217716" y="181797"/>
                  </a:lnTo>
                  <a:lnTo>
                    <a:pt x="224536" y="191315"/>
                  </a:lnTo>
                  <a:lnTo>
                    <a:pt x="230252" y="201166"/>
                  </a:lnTo>
                  <a:lnTo>
                    <a:pt x="232893" y="212408"/>
                  </a:lnTo>
                  <a:lnTo>
                    <a:pt x="233486" y="224577"/>
                  </a:lnTo>
                  <a:lnTo>
                    <a:pt x="232712" y="237365"/>
                  </a:lnTo>
                  <a:lnTo>
                    <a:pt x="229859" y="249396"/>
                  </a:lnTo>
                  <a:lnTo>
                    <a:pt x="225620" y="260922"/>
                  </a:lnTo>
                  <a:lnTo>
                    <a:pt x="220457" y="272112"/>
                  </a:lnTo>
                  <a:lnTo>
                    <a:pt x="214677" y="281910"/>
                  </a:lnTo>
                  <a:lnTo>
                    <a:pt x="208487" y="290778"/>
                  </a:lnTo>
                  <a:lnTo>
                    <a:pt x="202022" y="299028"/>
                  </a:lnTo>
                  <a:lnTo>
                    <a:pt x="195376" y="306865"/>
                  </a:lnTo>
                  <a:lnTo>
                    <a:pt x="188608" y="314427"/>
                  </a:lnTo>
                  <a:lnTo>
                    <a:pt x="181758" y="321806"/>
                  </a:lnTo>
                  <a:lnTo>
                    <a:pt x="172518" y="329062"/>
                  </a:lnTo>
                  <a:lnTo>
                    <a:pt x="161682" y="336237"/>
                  </a:lnTo>
                  <a:lnTo>
                    <a:pt x="115471" y="35759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4522567" y="4911692"/>
              <a:ext cx="1" cy="10518"/>
            </a:xfrm>
            <a:custGeom>
              <a:avLst/>
              <a:gdLst/>
              <a:ahLst/>
              <a:cxnLst/>
              <a:rect l="0" t="0" r="0" b="0"/>
              <a:pathLst>
                <a:path w="1" h="10518">
                  <a:moveTo>
                    <a:pt x="0" y="10517"/>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4638261" y="4838069"/>
              <a:ext cx="378634" cy="63106"/>
            </a:xfrm>
            <a:custGeom>
              <a:avLst/>
              <a:gdLst/>
              <a:ahLst/>
              <a:cxnLst/>
              <a:rect l="0" t="0" r="0" b="0"/>
              <a:pathLst>
                <a:path w="378634" h="63106">
                  <a:moveTo>
                    <a:pt x="0" y="63105"/>
                  </a:moveTo>
                  <a:lnTo>
                    <a:pt x="16750" y="57522"/>
                  </a:lnTo>
                  <a:lnTo>
                    <a:pt x="26358" y="55877"/>
                  </a:lnTo>
                  <a:lnTo>
                    <a:pt x="37439" y="54780"/>
                  </a:lnTo>
                  <a:lnTo>
                    <a:pt x="49500" y="54049"/>
                  </a:lnTo>
                  <a:lnTo>
                    <a:pt x="61047" y="52393"/>
                  </a:lnTo>
                  <a:lnTo>
                    <a:pt x="72250" y="50121"/>
                  </a:lnTo>
                  <a:lnTo>
                    <a:pt x="83225" y="47437"/>
                  </a:lnTo>
                  <a:lnTo>
                    <a:pt x="97554" y="44479"/>
                  </a:lnTo>
                  <a:lnTo>
                    <a:pt x="151220" y="34733"/>
                  </a:lnTo>
                  <a:lnTo>
                    <a:pt x="191082" y="27902"/>
                  </a:lnTo>
                  <a:lnTo>
                    <a:pt x="210360" y="25613"/>
                  </a:lnTo>
                  <a:lnTo>
                    <a:pt x="229055" y="24087"/>
                  </a:lnTo>
                  <a:lnTo>
                    <a:pt x="247362" y="23070"/>
                  </a:lnTo>
                  <a:lnTo>
                    <a:pt x="264240" y="21223"/>
                  </a:lnTo>
                  <a:lnTo>
                    <a:pt x="280168" y="18823"/>
                  </a:lnTo>
                  <a:lnTo>
                    <a:pt x="295460" y="16054"/>
                  </a:lnTo>
                  <a:lnTo>
                    <a:pt x="309161" y="13040"/>
                  </a:lnTo>
                  <a:lnTo>
                    <a:pt x="321801" y="9862"/>
                  </a:lnTo>
                  <a:lnTo>
                    <a:pt x="378633"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4732899" y="4945382"/>
              <a:ext cx="259867" cy="376497"/>
            </a:xfrm>
            <a:custGeom>
              <a:avLst/>
              <a:gdLst/>
              <a:ahLst/>
              <a:cxnLst/>
              <a:rect l="0" t="0" r="0" b="0"/>
              <a:pathLst>
                <a:path w="259867" h="376497">
                  <a:moveTo>
                    <a:pt x="10537" y="60968"/>
                  </a:moveTo>
                  <a:lnTo>
                    <a:pt x="16121" y="44218"/>
                  </a:lnTo>
                  <a:lnTo>
                    <a:pt x="21272" y="38115"/>
                  </a:lnTo>
                  <a:lnTo>
                    <a:pt x="28211" y="32878"/>
                  </a:lnTo>
                  <a:lnTo>
                    <a:pt x="36343" y="28218"/>
                  </a:lnTo>
                  <a:lnTo>
                    <a:pt x="46439" y="23942"/>
                  </a:lnTo>
                  <a:lnTo>
                    <a:pt x="57845" y="19924"/>
                  </a:lnTo>
                  <a:lnTo>
                    <a:pt x="70122" y="16076"/>
                  </a:lnTo>
                  <a:lnTo>
                    <a:pt x="96230" y="8684"/>
                  </a:lnTo>
                  <a:lnTo>
                    <a:pt x="109736" y="5077"/>
                  </a:lnTo>
                  <a:lnTo>
                    <a:pt x="124583" y="2672"/>
                  </a:lnTo>
                  <a:lnTo>
                    <a:pt x="140324" y="1069"/>
                  </a:lnTo>
                  <a:lnTo>
                    <a:pt x="156662" y="0"/>
                  </a:lnTo>
                  <a:lnTo>
                    <a:pt x="172228" y="1625"/>
                  </a:lnTo>
                  <a:lnTo>
                    <a:pt x="187280" y="5046"/>
                  </a:lnTo>
                  <a:lnTo>
                    <a:pt x="201989" y="9663"/>
                  </a:lnTo>
                  <a:lnTo>
                    <a:pt x="214132" y="15078"/>
                  </a:lnTo>
                  <a:lnTo>
                    <a:pt x="224565" y="21026"/>
                  </a:lnTo>
                  <a:lnTo>
                    <a:pt x="233857" y="27328"/>
                  </a:lnTo>
                  <a:lnTo>
                    <a:pt x="241221" y="36204"/>
                  </a:lnTo>
                  <a:lnTo>
                    <a:pt x="247299" y="46796"/>
                  </a:lnTo>
                  <a:lnTo>
                    <a:pt x="252519" y="58532"/>
                  </a:lnTo>
                  <a:lnTo>
                    <a:pt x="255999" y="72199"/>
                  </a:lnTo>
                  <a:lnTo>
                    <a:pt x="258320" y="87153"/>
                  </a:lnTo>
                  <a:lnTo>
                    <a:pt x="259866" y="102966"/>
                  </a:lnTo>
                  <a:lnTo>
                    <a:pt x="258560" y="117014"/>
                  </a:lnTo>
                  <a:lnTo>
                    <a:pt x="255353" y="129884"/>
                  </a:lnTo>
                  <a:lnTo>
                    <a:pt x="246724" y="153535"/>
                  </a:lnTo>
                  <a:lnTo>
                    <a:pt x="238994" y="175732"/>
                  </a:lnTo>
                  <a:lnTo>
                    <a:pt x="234128" y="186560"/>
                  </a:lnTo>
                  <a:lnTo>
                    <a:pt x="228546" y="197284"/>
                  </a:lnTo>
                  <a:lnTo>
                    <a:pt x="222488" y="207939"/>
                  </a:lnTo>
                  <a:lnTo>
                    <a:pt x="216112" y="218548"/>
                  </a:lnTo>
                  <a:lnTo>
                    <a:pt x="202795" y="239686"/>
                  </a:lnTo>
                  <a:lnTo>
                    <a:pt x="195971" y="249062"/>
                  </a:lnTo>
                  <a:lnTo>
                    <a:pt x="189085" y="257650"/>
                  </a:lnTo>
                  <a:lnTo>
                    <a:pt x="182157" y="265712"/>
                  </a:lnTo>
                  <a:lnTo>
                    <a:pt x="175201" y="274593"/>
                  </a:lnTo>
                  <a:lnTo>
                    <a:pt x="168227" y="284020"/>
                  </a:lnTo>
                  <a:lnTo>
                    <a:pt x="161240" y="293810"/>
                  </a:lnTo>
                  <a:lnTo>
                    <a:pt x="154245" y="302674"/>
                  </a:lnTo>
                  <a:lnTo>
                    <a:pt x="147244" y="310921"/>
                  </a:lnTo>
                  <a:lnTo>
                    <a:pt x="140240" y="318755"/>
                  </a:lnTo>
                  <a:lnTo>
                    <a:pt x="130896" y="326316"/>
                  </a:lnTo>
                  <a:lnTo>
                    <a:pt x="119992" y="333694"/>
                  </a:lnTo>
                  <a:lnTo>
                    <a:pt x="108048" y="340949"/>
                  </a:lnTo>
                  <a:lnTo>
                    <a:pt x="95411" y="346955"/>
                  </a:lnTo>
                  <a:lnTo>
                    <a:pt x="82312" y="352128"/>
                  </a:lnTo>
                  <a:lnTo>
                    <a:pt x="68905" y="356745"/>
                  </a:lnTo>
                  <a:lnTo>
                    <a:pt x="56460" y="357485"/>
                  </a:lnTo>
                  <a:lnTo>
                    <a:pt x="44658" y="355642"/>
                  </a:lnTo>
                  <a:lnTo>
                    <a:pt x="33285" y="352076"/>
                  </a:lnTo>
                  <a:lnTo>
                    <a:pt x="23365" y="345024"/>
                  </a:lnTo>
                  <a:lnTo>
                    <a:pt x="14415" y="335648"/>
                  </a:lnTo>
                  <a:lnTo>
                    <a:pt x="6111" y="324723"/>
                  </a:lnTo>
                  <a:lnTo>
                    <a:pt x="1743" y="313934"/>
                  </a:lnTo>
                  <a:lnTo>
                    <a:pt x="0" y="303235"/>
                  </a:lnTo>
                  <a:lnTo>
                    <a:pt x="7" y="292597"/>
                  </a:lnTo>
                  <a:lnTo>
                    <a:pt x="2348" y="281998"/>
                  </a:lnTo>
                  <a:lnTo>
                    <a:pt x="6246" y="271427"/>
                  </a:lnTo>
                  <a:lnTo>
                    <a:pt x="11183" y="260874"/>
                  </a:lnTo>
                  <a:lnTo>
                    <a:pt x="16811" y="251501"/>
                  </a:lnTo>
                  <a:lnTo>
                    <a:pt x="22900" y="242916"/>
                  </a:lnTo>
                  <a:lnTo>
                    <a:pt x="29297" y="234854"/>
                  </a:lnTo>
                  <a:lnTo>
                    <a:pt x="38236" y="229480"/>
                  </a:lnTo>
                  <a:lnTo>
                    <a:pt x="48869" y="225898"/>
                  </a:lnTo>
                  <a:lnTo>
                    <a:pt x="60633" y="223509"/>
                  </a:lnTo>
                  <a:lnTo>
                    <a:pt x="73150" y="223085"/>
                  </a:lnTo>
                  <a:lnTo>
                    <a:pt x="86169" y="223972"/>
                  </a:lnTo>
                  <a:lnTo>
                    <a:pt x="99523" y="225731"/>
                  </a:lnTo>
                  <a:lnTo>
                    <a:pt x="113100" y="229241"/>
                  </a:lnTo>
                  <a:lnTo>
                    <a:pt x="126826" y="233918"/>
                  </a:lnTo>
                  <a:lnTo>
                    <a:pt x="140651" y="239374"/>
                  </a:lnTo>
                  <a:lnTo>
                    <a:pt x="153374" y="246517"/>
                  </a:lnTo>
                  <a:lnTo>
                    <a:pt x="165361" y="254785"/>
                  </a:lnTo>
                  <a:lnTo>
                    <a:pt x="176859" y="263802"/>
                  </a:lnTo>
                  <a:lnTo>
                    <a:pt x="186861" y="272151"/>
                  </a:lnTo>
                  <a:lnTo>
                    <a:pt x="195867" y="280055"/>
                  </a:lnTo>
                  <a:lnTo>
                    <a:pt x="204207" y="287661"/>
                  </a:lnTo>
                  <a:lnTo>
                    <a:pt x="212105" y="296237"/>
                  </a:lnTo>
                  <a:lnTo>
                    <a:pt x="219708" y="305461"/>
                  </a:lnTo>
                  <a:lnTo>
                    <a:pt x="227114" y="315116"/>
                  </a:lnTo>
                  <a:lnTo>
                    <a:pt x="233219" y="325058"/>
                  </a:lnTo>
                  <a:lnTo>
                    <a:pt x="238458" y="335192"/>
                  </a:lnTo>
                  <a:lnTo>
                    <a:pt x="252442" y="37649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5248281" y="4753928"/>
              <a:ext cx="231389" cy="34184"/>
            </a:xfrm>
            <a:custGeom>
              <a:avLst/>
              <a:gdLst/>
              <a:ahLst/>
              <a:cxnLst/>
              <a:rect l="0" t="0" r="0" b="0"/>
              <a:pathLst>
                <a:path w="231389" h="34184">
                  <a:moveTo>
                    <a:pt x="0" y="0"/>
                  </a:moveTo>
                  <a:lnTo>
                    <a:pt x="11167" y="11167"/>
                  </a:lnTo>
                  <a:lnTo>
                    <a:pt x="20299" y="14456"/>
                  </a:lnTo>
                  <a:lnTo>
                    <a:pt x="32231" y="16649"/>
                  </a:lnTo>
                  <a:lnTo>
                    <a:pt x="46028" y="18111"/>
                  </a:lnTo>
                  <a:lnTo>
                    <a:pt x="61070" y="21423"/>
                  </a:lnTo>
                  <a:lnTo>
                    <a:pt x="76941" y="25968"/>
                  </a:lnTo>
                  <a:lnTo>
                    <a:pt x="93364" y="31336"/>
                  </a:lnTo>
                  <a:lnTo>
                    <a:pt x="108988" y="33745"/>
                  </a:lnTo>
                  <a:lnTo>
                    <a:pt x="124078" y="34183"/>
                  </a:lnTo>
                  <a:lnTo>
                    <a:pt x="138813" y="33306"/>
                  </a:lnTo>
                  <a:lnTo>
                    <a:pt x="167650" y="32332"/>
                  </a:lnTo>
                  <a:lnTo>
                    <a:pt x="231388" y="315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5258799" y="4890656"/>
              <a:ext cx="305011" cy="73625"/>
            </a:xfrm>
            <a:custGeom>
              <a:avLst/>
              <a:gdLst/>
              <a:ahLst/>
              <a:cxnLst/>
              <a:rect l="0" t="0" r="0" b="0"/>
              <a:pathLst>
                <a:path w="305011" h="73625">
                  <a:moveTo>
                    <a:pt x="0" y="73624"/>
                  </a:moveTo>
                  <a:lnTo>
                    <a:pt x="16750" y="62457"/>
                  </a:lnTo>
                  <a:lnTo>
                    <a:pt x="26359" y="56830"/>
                  </a:lnTo>
                  <a:lnTo>
                    <a:pt x="37439" y="50742"/>
                  </a:lnTo>
                  <a:lnTo>
                    <a:pt x="49500" y="44346"/>
                  </a:lnTo>
                  <a:lnTo>
                    <a:pt x="61047" y="38913"/>
                  </a:lnTo>
                  <a:lnTo>
                    <a:pt x="72251" y="34122"/>
                  </a:lnTo>
                  <a:lnTo>
                    <a:pt x="83226" y="29760"/>
                  </a:lnTo>
                  <a:lnTo>
                    <a:pt x="96386" y="26852"/>
                  </a:lnTo>
                  <a:lnTo>
                    <a:pt x="111002" y="24913"/>
                  </a:lnTo>
                  <a:lnTo>
                    <a:pt x="126589" y="23620"/>
                  </a:lnTo>
                  <a:lnTo>
                    <a:pt x="143992" y="21590"/>
                  </a:lnTo>
                  <a:lnTo>
                    <a:pt x="182027" y="16218"/>
                  </a:lnTo>
                  <a:lnTo>
                    <a:pt x="200818" y="14318"/>
                  </a:lnTo>
                  <a:lnTo>
                    <a:pt x="219188" y="13051"/>
                  </a:lnTo>
                  <a:lnTo>
                    <a:pt x="237278" y="12207"/>
                  </a:lnTo>
                  <a:lnTo>
                    <a:pt x="252844" y="10475"/>
                  </a:lnTo>
                  <a:lnTo>
                    <a:pt x="266726" y="8152"/>
                  </a:lnTo>
                  <a:lnTo>
                    <a:pt x="30501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1" name="Group 100"/>
          <p:cNvGrpSpPr/>
          <p:nvPr/>
        </p:nvGrpSpPr>
        <p:grpSpPr>
          <a:xfrm>
            <a:off x="4943271" y="4469953"/>
            <a:ext cx="1837640" cy="925549"/>
            <a:chOff x="4943271" y="4469953"/>
            <a:chExt cx="1837640" cy="925549"/>
          </a:xfrm>
        </p:grpSpPr>
        <p:sp>
          <p:nvSpPr>
            <p:cNvPr id="93" name="Freeform 92"/>
            <p:cNvSpPr/>
            <p:nvPr/>
          </p:nvSpPr>
          <p:spPr>
            <a:xfrm>
              <a:off x="5742608" y="4849019"/>
              <a:ext cx="557434" cy="20603"/>
            </a:xfrm>
            <a:custGeom>
              <a:avLst/>
              <a:gdLst/>
              <a:ahLst/>
              <a:cxnLst/>
              <a:rect l="0" t="0" r="0" b="0"/>
              <a:pathLst>
                <a:path w="557434" h="20603">
                  <a:moveTo>
                    <a:pt x="0" y="10085"/>
                  </a:moveTo>
                  <a:lnTo>
                    <a:pt x="27917" y="4501"/>
                  </a:lnTo>
                  <a:lnTo>
                    <a:pt x="41984" y="2856"/>
                  </a:lnTo>
                  <a:lnTo>
                    <a:pt x="57205" y="1760"/>
                  </a:lnTo>
                  <a:lnTo>
                    <a:pt x="73195" y="1029"/>
                  </a:lnTo>
                  <a:lnTo>
                    <a:pt x="106544" y="217"/>
                  </a:lnTo>
                  <a:lnTo>
                    <a:pt x="123618" y="0"/>
                  </a:lnTo>
                  <a:lnTo>
                    <a:pt x="140843" y="1025"/>
                  </a:lnTo>
                  <a:lnTo>
                    <a:pt x="158170" y="2876"/>
                  </a:lnTo>
                  <a:lnTo>
                    <a:pt x="175564" y="5279"/>
                  </a:lnTo>
                  <a:lnTo>
                    <a:pt x="193003" y="6881"/>
                  </a:lnTo>
                  <a:lnTo>
                    <a:pt x="210472" y="7949"/>
                  </a:lnTo>
                  <a:lnTo>
                    <a:pt x="227962" y="8661"/>
                  </a:lnTo>
                  <a:lnTo>
                    <a:pt x="266092" y="9452"/>
                  </a:lnTo>
                  <a:lnTo>
                    <a:pt x="286077" y="9663"/>
                  </a:lnTo>
                  <a:lnTo>
                    <a:pt x="302905" y="10972"/>
                  </a:lnTo>
                  <a:lnTo>
                    <a:pt x="317631" y="13014"/>
                  </a:lnTo>
                  <a:lnTo>
                    <a:pt x="330953" y="15543"/>
                  </a:lnTo>
                  <a:lnTo>
                    <a:pt x="345678" y="17230"/>
                  </a:lnTo>
                  <a:lnTo>
                    <a:pt x="361338" y="18354"/>
                  </a:lnTo>
                  <a:lnTo>
                    <a:pt x="393151" y="19603"/>
                  </a:lnTo>
                  <a:lnTo>
                    <a:pt x="438510" y="20306"/>
                  </a:lnTo>
                  <a:lnTo>
                    <a:pt x="557433" y="2060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5784679" y="4469953"/>
              <a:ext cx="223880" cy="252423"/>
            </a:xfrm>
            <a:custGeom>
              <a:avLst/>
              <a:gdLst/>
              <a:ahLst/>
              <a:cxnLst/>
              <a:rect l="0" t="0" r="0" b="0"/>
              <a:pathLst>
                <a:path w="223880" h="252423">
                  <a:moveTo>
                    <a:pt x="0" y="0"/>
                  </a:moveTo>
                  <a:lnTo>
                    <a:pt x="22334" y="0"/>
                  </a:lnTo>
                  <a:lnTo>
                    <a:pt x="33587" y="2337"/>
                  </a:lnTo>
                  <a:lnTo>
                    <a:pt x="45763" y="6232"/>
                  </a:lnTo>
                  <a:lnTo>
                    <a:pt x="58556" y="11166"/>
                  </a:lnTo>
                  <a:lnTo>
                    <a:pt x="71759" y="15624"/>
                  </a:lnTo>
                  <a:lnTo>
                    <a:pt x="85235" y="19765"/>
                  </a:lnTo>
                  <a:lnTo>
                    <a:pt x="98894" y="23694"/>
                  </a:lnTo>
                  <a:lnTo>
                    <a:pt x="112674" y="28651"/>
                  </a:lnTo>
                  <a:lnTo>
                    <a:pt x="126535" y="34292"/>
                  </a:lnTo>
                  <a:lnTo>
                    <a:pt x="140451" y="40391"/>
                  </a:lnTo>
                  <a:lnTo>
                    <a:pt x="153233" y="46794"/>
                  </a:lnTo>
                  <a:lnTo>
                    <a:pt x="165261" y="53399"/>
                  </a:lnTo>
                  <a:lnTo>
                    <a:pt x="176785" y="60141"/>
                  </a:lnTo>
                  <a:lnTo>
                    <a:pt x="186805" y="66972"/>
                  </a:lnTo>
                  <a:lnTo>
                    <a:pt x="195823" y="73863"/>
                  </a:lnTo>
                  <a:lnTo>
                    <a:pt x="204172" y="80795"/>
                  </a:lnTo>
                  <a:lnTo>
                    <a:pt x="210906" y="90090"/>
                  </a:lnTo>
                  <a:lnTo>
                    <a:pt x="216565" y="100962"/>
                  </a:lnTo>
                  <a:lnTo>
                    <a:pt x="221505" y="112884"/>
                  </a:lnTo>
                  <a:lnTo>
                    <a:pt x="223631" y="126675"/>
                  </a:lnTo>
                  <a:lnTo>
                    <a:pt x="223879" y="141713"/>
                  </a:lnTo>
                  <a:lnTo>
                    <a:pt x="222876" y="157581"/>
                  </a:lnTo>
                  <a:lnTo>
                    <a:pt x="219869" y="171665"/>
                  </a:lnTo>
                  <a:lnTo>
                    <a:pt x="215528" y="184561"/>
                  </a:lnTo>
                  <a:lnTo>
                    <a:pt x="210297" y="196664"/>
                  </a:lnTo>
                  <a:lnTo>
                    <a:pt x="204472" y="207069"/>
                  </a:lnTo>
                  <a:lnTo>
                    <a:pt x="198251" y="216344"/>
                  </a:lnTo>
                  <a:lnTo>
                    <a:pt x="191767" y="224864"/>
                  </a:lnTo>
                  <a:lnTo>
                    <a:pt x="182770" y="231713"/>
                  </a:lnTo>
                  <a:lnTo>
                    <a:pt x="172097" y="237447"/>
                  </a:lnTo>
                  <a:lnTo>
                    <a:pt x="160308" y="242439"/>
                  </a:lnTo>
                  <a:lnTo>
                    <a:pt x="147774" y="245766"/>
                  </a:lnTo>
                  <a:lnTo>
                    <a:pt x="134743" y="247985"/>
                  </a:lnTo>
                  <a:lnTo>
                    <a:pt x="121381" y="249464"/>
                  </a:lnTo>
                  <a:lnTo>
                    <a:pt x="108968" y="249281"/>
                  </a:lnTo>
                  <a:lnTo>
                    <a:pt x="97186" y="247991"/>
                  </a:lnTo>
                  <a:lnTo>
                    <a:pt x="85826" y="245962"/>
                  </a:lnTo>
                  <a:lnTo>
                    <a:pt x="74747" y="243441"/>
                  </a:lnTo>
                  <a:lnTo>
                    <a:pt x="63855" y="240592"/>
                  </a:lnTo>
                  <a:lnTo>
                    <a:pt x="53087" y="237523"/>
                  </a:lnTo>
                  <a:lnTo>
                    <a:pt x="44740" y="231972"/>
                  </a:lnTo>
                  <a:lnTo>
                    <a:pt x="38007" y="224765"/>
                  </a:lnTo>
                  <a:lnTo>
                    <a:pt x="32350" y="216455"/>
                  </a:lnTo>
                  <a:lnTo>
                    <a:pt x="29747" y="207408"/>
                  </a:lnTo>
                  <a:lnTo>
                    <a:pt x="29180" y="197872"/>
                  </a:lnTo>
                  <a:lnTo>
                    <a:pt x="29971" y="188008"/>
                  </a:lnTo>
                  <a:lnTo>
                    <a:pt x="34004" y="180264"/>
                  </a:lnTo>
                  <a:lnTo>
                    <a:pt x="40198" y="173932"/>
                  </a:lnTo>
                  <a:lnTo>
                    <a:pt x="47834" y="168543"/>
                  </a:lnTo>
                  <a:lnTo>
                    <a:pt x="56431" y="166119"/>
                  </a:lnTo>
                  <a:lnTo>
                    <a:pt x="65667" y="165671"/>
                  </a:lnTo>
                  <a:lnTo>
                    <a:pt x="75331" y="166541"/>
                  </a:lnTo>
                  <a:lnTo>
                    <a:pt x="85279" y="168290"/>
                  </a:lnTo>
                  <a:lnTo>
                    <a:pt x="95417" y="170624"/>
                  </a:lnTo>
                  <a:lnTo>
                    <a:pt x="105682" y="173349"/>
                  </a:lnTo>
                  <a:lnTo>
                    <a:pt x="116030" y="178671"/>
                  </a:lnTo>
                  <a:lnTo>
                    <a:pt x="126436" y="185726"/>
                  </a:lnTo>
                  <a:lnTo>
                    <a:pt x="136878" y="193934"/>
                  </a:lnTo>
                  <a:lnTo>
                    <a:pt x="146177" y="201744"/>
                  </a:lnTo>
                  <a:lnTo>
                    <a:pt x="154714" y="209288"/>
                  </a:lnTo>
                  <a:lnTo>
                    <a:pt x="170432" y="223902"/>
                  </a:lnTo>
                  <a:lnTo>
                    <a:pt x="199834" y="25242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5826749" y="4995833"/>
              <a:ext cx="274754" cy="347081"/>
            </a:xfrm>
            <a:custGeom>
              <a:avLst/>
              <a:gdLst/>
              <a:ahLst/>
              <a:cxnLst/>
              <a:rect l="0" t="0" r="0" b="0"/>
              <a:pathLst>
                <a:path w="274754" h="347081">
                  <a:moveTo>
                    <a:pt x="0" y="0"/>
                  </a:moveTo>
                  <a:lnTo>
                    <a:pt x="22334" y="0"/>
                  </a:lnTo>
                  <a:lnTo>
                    <a:pt x="32418" y="1168"/>
                  </a:lnTo>
                  <a:lnTo>
                    <a:pt x="42648" y="3116"/>
                  </a:lnTo>
                  <a:lnTo>
                    <a:pt x="52973" y="5583"/>
                  </a:lnTo>
                  <a:lnTo>
                    <a:pt x="65700" y="7228"/>
                  </a:lnTo>
                  <a:lnTo>
                    <a:pt x="80027" y="8324"/>
                  </a:lnTo>
                  <a:lnTo>
                    <a:pt x="95422" y="9055"/>
                  </a:lnTo>
                  <a:lnTo>
                    <a:pt x="110360" y="11880"/>
                  </a:lnTo>
                  <a:lnTo>
                    <a:pt x="124993" y="16100"/>
                  </a:lnTo>
                  <a:lnTo>
                    <a:pt x="139422" y="21251"/>
                  </a:lnTo>
                  <a:lnTo>
                    <a:pt x="153716" y="27022"/>
                  </a:lnTo>
                  <a:lnTo>
                    <a:pt x="167921" y="33206"/>
                  </a:lnTo>
                  <a:lnTo>
                    <a:pt x="182065" y="39667"/>
                  </a:lnTo>
                  <a:lnTo>
                    <a:pt x="196168" y="47480"/>
                  </a:lnTo>
                  <a:lnTo>
                    <a:pt x="210245" y="56194"/>
                  </a:lnTo>
                  <a:lnTo>
                    <a:pt x="224304" y="65509"/>
                  </a:lnTo>
                  <a:lnTo>
                    <a:pt x="236014" y="77563"/>
                  </a:lnTo>
                  <a:lnTo>
                    <a:pt x="246158" y="91442"/>
                  </a:lnTo>
                  <a:lnTo>
                    <a:pt x="255258" y="106537"/>
                  </a:lnTo>
                  <a:lnTo>
                    <a:pt x="262493" y="122444"/>
                  </a:lnTo>
                  <a:lnTo>
                    <a:pt x="268485" y="138891"/>
                  </a:lnTo>
                  <a:lnTo>
                    <a:pt x="273648" y="155700"/>
                  </a:lnTo>
                  <a:lnTo>
                    <a:pt x="274753" y="171580"/>
                  </a:lnTo>
                  <a:lnTo>
                    <a:pt x="273153" y="186841"/>
                  </a:lnTo>
                  <a:lnTo>
                    <a:pt x="269748" y="201690"/>
                  </a:lnTo>
                  <a:lnTo>
                    <a:pt x="265141" y="216263"/>
                  </a:lnTo>
                  <a:lnTo>
                    <a:pt x="259733" y="230653"/>
                  </a:lnTo>
                  <a:lnTo>
                    <a:pt x="253790" y="244921"/>
                  </a:lnTo>
                  <a:lnTo>
                    <a:pt x="247491" y="256770"/>
                  </a:lnTo>
                  <a:lnTo>
                    <a:pt x="240955" y="267007"/>
                  </a:lnTo>
                  <a:lnTo>
                    <a:pt x="234260" y="276169"/>
                  </a:lnTo>
                  <a:lnTo>
                    <a:pt x="223953" y="284614"/>
                  </a:lnTo>
                  <a:lnTo>
                    <a:pt x="211239" y="292581"/>
                  </a:lnTo>
                  <a:lnTo>
                    <a:pt x="196920" y="300230"/>
                  </a:lnTo>
                  <a:lnTo>
                    <a:pt x="182700" y="305329"/>
                  </a:lnTo>
                  <a:lnTo>
                    <a:pt x="168545" y="308728"/>
                  </a:lnTo>
                  <a:lnTo>
                    <a:pt x="154434" y="310995"/>
                  </a:lnTo>
                  <a:lnTo>
                    <a:pt x="141520" y="311337"/>
                  </a:lnTo>
                  <a:lnTo>
                    <a:pt x="129406" y="310396"/>
                  </a:lnTo>
                  <a:lnTo>
                    <a:pt x="117823" y="308601"/>
                  </a:lnTo>
                  <a:lnTo>
                    <a:pt x="105427" y="305067"/>
                  </a:lnTo>
                  <a:lnTo>
                    <a:pt x="92489" y="300373"/>
                  </a:lnTo>
                  <a:lnTo>
                    <a:pt x="79189" y="294907"/>
                  </a:lnTo>
                  <a:lnTo>
                    <a:pt x="67984" y="287757"/>
                  </a:lnTo>
                  <a:lnTo>
                    <a:pt x="58178" y="279484"/>
                  </a:lnTo>
                  <a:lnTo>
                    <a:pt x="49303" y="270464"/>
                  </a:lnTo>
                  <a:lnTo>
                    <a:pt x="42217" y="260944"/>
                  </a:lnTo>
                  <a:lnTo>
                    <a:pt x="36326" y="251091"/>
                  </a:lnTo>
                  <a:lnTo>
                    <a:pt x="31229" y="241017"/>
                  </a:lnTo>
                  <a:lnTo>
                    <a:pt x="31337" y="231964"/>
                  </a:lnTo>
                  <a:lnTo>
                    <a:pt x="34915" y="223591"/>
                  </a:lnTo>
                  <a:lnTo>
                    <a:pt x="40806" y="215672"/>
                  </a:lnTo>
                  <a:lnTo>
                    <a:pt x="49408" y="211561"/>
                  </a:lnTo>
                  <a:lnTo>
                    <a:pt x="59817" y="209989"/>
                  </a:lnTo>
                  <a:lnTo>
                    <a:pt x="71431" y="210110"/>
                  </a:lnTo>
                  <a:lnTo>
                    <a:pt x="83848" y="213696"/>
                  </a:lnTo>
                  <a:lnTo>
                    <a:pt x="96800" y="219593"/>
                  </a:lnTo>
                  <a:lnTo>
                    <a:pt x="110109" y="227030"/>
                  </a:lnTo>
                  <a:lnTo>
                    <a:pt x="137363" y="241526"/>
                  </a:lnTo>
                  <a:lnTo>
                    <a:pt x="151176" y="248664"/>
                  </a:lnTo>
                  <a:lnTo>
                    <a:pt x="162721" y="256928"/>
                  </a:lnTo>
                  <a:lnTo>
                    <a:pt x="172755" y="265944"/>
                  </a:lnTo>
                  <a:lnTo>
                    <a:pt x="181781" y="275460"/>
                  </a:lnTo>
                  <a:lnTo>
                    <a:pt x="188968" y="285310"/>
                  </a:lnTo>
                  <a:lnTo>
                    <a:pt x="194928" y="295383"/>
                  </a:lnTo>
                  <a:lnTo>
                    <a:pt x="200069" y="305603"/>
                  </a:lnTo>
                  <a:lnTo>
                    <a:pt x="205834" y="314755"/>
                  </a:lnTo>
                  <a:lnTo>
                    <a:pt x="212014" y="323193"/>
                  </a:lnTo>
                  <a:lnTo>
                    <a:pt x="231387" y="3470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6142277" y="5269290"/>
              <a:ext cx="10518" cy="84142"/>
            </a:xfrm>
            <a:custGeom>
              <a:avLst/>
              <a:gdLst/>
              <a:ahLst/>
              <a:cxnLst/>
              <a:rect l="0" t="0" r="0" b="0"/>
              <a:pathLst>
                <a:path w="10518" h="84142">
                  <a:moveTo>
                    <a:pt x="0" y="0"/>
                  </a:moveTo>
                  <a:lnTo>
                    <a:pt x="0" y="22334"/>
                  </a:lnTo>
                  <a:lnTo>
                    <a:pt x="1168" y="32418"/>
                  </a:lnTo>
                  <a:lnTo>
                    <a:pt x="10517" y="8414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6302064" y="5037903"/>
              <a:ext cx="176800" cy="346844"/>
            </a:xfrm>
            <a:custGeom>
              <a:avLst/>
              <a:gdLst/>
              <a:ahLst/>
              <a:cxnLst/>
              <a:rect l="0" t="0" r="0" b="0"/>
              <a:pathLst>
                <a:path w="176800" h="346844">
                  <a:moveTo>
                    <a:pt x="29530" y="0"/>
                  </a:moveTo>
                  <a:lnTo>
                    <a:pt x="14891" y="58556"/>
                  </a:lnTo>
                  <a:lnTo>
                    <a:pt x="8221" y="88351"/>
                  </a:lnTo>
                  <a:lnTo>
                    <a:pt x="4806" y="104477"/>
                  </a:lnTo>
                  <a:lnTo>
                    <a:pt x="2530" y="121071"/>
                  </a:lnTo>
                  <a:lnTo>
                    <a:pt x="1012" y="137976"/>
                  </a:lnTo>
                  <a:lnTo>
                    <a:pt x="0" y="155090"/>
                  </a:lnTo>
                  <a:lnTo>
                    <a:pt x="494" y="173510"/>
                  </a:lnTo>
                  <a:lnTo>
                    <a:pt x="1993" y="192802"/>
                  </a:lnTo>
                  <a:lnTo>
                    <a:pt x="4160" y="212676"/>
                  </a:lnTo>
                  <a:lnTo>
                    <a:pt x="7942" y="231768"/>
                  </a:lnTo>
                  <a:lnTo>
                    <a:pt x="12800" y="250339"/>
                  </a:lnTo>
                  <a:lnTo>
                    <a:pt x="18377" y="268563"/>
                  </a:lnTo>
                  <a:lnTo>
                    <a:pt x="24432" y="284218"/>
                  </a:lnTo>
                  <a:lnTo>
                    <a:pt x="30806" y="298160"/>
                  </a:lnTo>
                  <a:lnTo>
                    <a:pt x="37392" y="310961"/>
                  </a:lnTo>
                  <a:lnTo>
                    <a:pt x="46458" y="321832"/>
                  </a:lnTo>
                  <a:lnTo>
                    <a:pt x="57176" y="331417"/>
                  </a:lnTo>
                  <a:lnTo>
                    <a:pt x="68996" y="340144"/>
                  </a:lnTo>
                  <a:lnTo>
                    <a:pt x="81550" y="344794"/>
                  </a:lnTo>
                  <a:lnTo>
                    <a:pt x="94595" y="346724"/>
                  </a:lnTo>
                  <a:lnTo>
                    <a:pt x="107965" y="346843"/>
                  </a:lnTo>
                  <a:lnTo>
                    <a:pt x="120385" y="345754"/>
                  </a:lnTo>
                  <a:lnTo>
                    <a:pt x="132170" y="343859"/>
                  </a:lnTo>
                  <a:lnTo>
                    <a:pt x="143533" y="341427"/>
                  </a:lnTo>
                  <a:lnTo>
                    <a:pt x="153445" y="336299"/>
                  </a:lnTo>
                  <a:lnTo>
                    <a:pt x="162391" y="329376"/>
                  </a:lnTo>
                  <a:lnTo>
                    <a:pt x="170692" y="321254"/>
                  </a:lnTo>
                  <a:lnTo>
                    <a:pt x="175057" y="311165"/>
                  </a:lnTo>
                  <a:lnTo>
                    <a:pt x="176799" y="299764"/>
                  </a:lnTo>
                  <a:lnTo>
                    <a:pt x="176791" y="287490"/>
                  </a:lnTo>
                  <a:lnTo>
                    <a:pt x="172112" y="278138"/>
                  </a:lnTo>
                  <a:lnTo>
                    <a:pt x="164318" y="270734"/>
                  </a:lnTo>
                  <a:lnTo>
                    <a:pt x="154447" y="264630"/>
                  </a:lnTo>
                  <a:lnTo>
                    <a:pt x="144361" y="261730"/>
                  </a:lnTo>
                  <a:lnTo>
                    <a:pt x="134130" y="260965"/>
                  </a:lnTo>
                  <a:lnTo>
                    <a:pt x="123805" y="261623"/>
                  </a:lnTo>
                  <a:lnTo>
                    <a:pt x="113415" y="263231"/>
                  </a:lnTo>
                  <a:lnTo>
                    <a:pt x="102983" y="265471"/>
                  </a:lnTo>
                  <a:lnTo>
                    <a:pt x="92522" y="268133"/>
                  </a:lnTo>
                  <a:lnTo>
                    <a:pt x="82042" y="273414"/>
                  </a:lnTo>
                  <a:lnTo>
                    <a:pt x="71550" y="280440"/>
                  </a:lnTo>
                  <a:lnTo>
                    <a:pt x="61049" y="288630"/>
                  </a:lnTo>
                  <a:lnTo>
                    <a:pt x="52879" y="297596"/>
                  </a:lnTo>
                  <a:lnTo>
                    <a:pt x="46265" y="307079"/>
                  </a:lnTo>
                  <a:lnTo>
                    <a:pt x="29530" y="33656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6510393" y="5058938"/>
              <a:ext cx="270518" cy="336564"/>
            </a:xfrm>
            <a:custGeom>
              <a:avLst/>
              <a:gdLst/>
              <a:ahLst/>
              <a:cxnLst/>
              <a:rect l="0" t="0" r="0" b="0"/>
              <a:pathLst>
                <a:path w="270518" h="336564">
                  <a:moveTo>
                    <a:pt x="0" y="0"/>
                  </a:moveTo>
                  <a:lnTo>
                    <a:pt x="98894" y="24724"/>
                  </a:lnTo>
                  <a:lnTo>
                    <a:pt x="112674" y="27000"/>
                  </a:lnTo>
                  <a:lnTo>
                    <a:pt x="126535" y="28518"/>
                  </a:lnTo>
                  <a:lnTo>
                    <a:pt x="140451" y="29530"/>
                  </a:lnTo>
                  <a:lnTo>
                    <a:pt x="154402" y="30204"/>
                  </a:lnTo>
                  <a:lnTo>
                    <a:pt x="182369" y="30954"/>
                  </a:lnTo>
                  <a:lnTo>
                    <a:pt x="195203" y="32322"/>
                  </a:lnTo>
                  <a:lnTo>
                    <a:pt x="207264" y="34403"/>
                  </a:lnTo>
                  <a:lnTo>
                    <a:pt x="218810" y="36959"/>
                  </a:lnTo>
                  <a:lnTo>
                    <a:pt x="231183" y="38662"/>
                  </a:lnTo>
                  <a:lnTo>
                    <a:pt x="244106" y="39798"/>
                  </a:lnTo>
                  <a:lnTo>
                    <a:pt x="257396" y="40556"/>
                  </a:lnTo>
                  <a:lnTo>
                    <a:pt x="265088" y="44567"/>
                  </a:lnTo>
                  <a:lnTo>
                    <a:pt x="269046" y="50746"/>
                  </a:lnTo>
                  <a:lnTo>
                    <a:pt x="270517" y="58372"/>
                  </a:lnTo>
                  <a:lnTo>
                    <a:pt x="269159" y="65793"/>
                  </a:lnTo>
                  <a:lnTo>
                    <a:pt x="265918" y="73078"/>
                  </a:lnTo>
                  <a:lnTo>
                    <a:pt x="261420" y="80271"/>
                  </a:lnTo>
                  <a:lnTo>
                    <a:pt x="254914" y="88573"/>
                  </a:lnTo>
                  <a:lnTo>
                    <a:pt x="247072" y="97613"/>
                  </a:lnTo>
                  <a:lnTo>
                    <a:pt x="238337" y="107146"/>
                  </a:lnTo>
                  <a:lnTo>
                    <a:pt x="230177" y="118175"/>
                  </a:lnTo>
                  <a:lnTo>
                    <a:pt x="222400" y="130203"/>
                  </a:lnTo>
                  <a:lnTo>
                    <a:pt x="214878" y="142896"/>
                  </a:lnTo>
                  <a:lnTo>
                    <a:pt x="207526" y="156032"/>
                  </a:lnTo>
                  <a:lnTo>
                    <a:pt x="193124" y="183093"/>
                  </a:lnTo>
                  <a:lnTo>
                    <a:pt x="188350" y="196854"/>
                  </a:lnTo>
                  <a:lnTo>
                    <a:pt x="185166" y="210702"/>
                  </a:lnTo>
                  <a:lnTo>
                    <a:pt x="183044" y="224609"/>
                  </a:lnTo>
                  <a:lnTo>
                    <a:pt x="181629" y="238555"/>
                  </a:lnTo>
                  <a:lnTo>
                    <a:pt x="180686" y="252526"/>
                  </a:lnTo>
                  <a:lnTo>
                    <a:pt x="180056" y="266515"/>
                  </a:lnTo>
                  <a:lnTo>
                    <a:pt x="180806" y="279347"/>
                  </a:lnTo>
                  <a:lnTo>
                    <a:pt x="189317" y="33656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4974824" y="4611616"/>
              <a:ext cx="946584" cy="541982"/>
            </a:xfrm>
            <a:custGeom>
              <a:avLst/>
              <a:gdLst/>
              <a:ahLst/>
              <a:cxnLst/>
              <a:rect l="0" t="0" r="0" b="0"/>
              <a:pathLst>
                <a:path w="946584" h="541982">
                  <a:moveTo>
                    <a:pt x="0" y="5583"/>
                  </a:moveTo>
                  <a:lnTo>
                    <a:pt x="16750" y="0"/>
                  </a:lnTo>
                  <a:lnTo>
                    <a:pt x="26359" y="692"/>
                  </a:lnTo>
                  <a:lnTo>
                    <a:pt x="49500" y="7695"/>
                  </a:lnTo>
                  <a:lnTo>
                    <a:pt x="75367" y="18597"/>
                  </a:lnTo>
                  <a:lnTo>
                    <a:pt x="101276" y="30065"/>
                  </a:lnTo>
                  <a:lnTo>
                    <a:pt x="124478" y="39057"/>
                  </a:lnTo>
                  <a:lnTo>
                    <a:pt x="146476" y="50066"/>
                  </a:lnTo>
                  <a:lnTo>
                    <a:pt x="167939" y="61580"/>
                  </a:lnTo>
                  <a:lnTo>
                    <a:pt x="189164" y="70593"/>
                  </a:lnTo>
                  <a:lnTo>
                    <a:pt x="210284" y="81611"/>
                  </a:lnTo>
                  <a:lnTo>
                    <a:pt x="232525" y="94298"/>
                  </a:lnTo>
                  <a:lnTo>
                    <a:pt x="257992" y="107728"/>
                  </a:lnTo>
                  <a:lnTo>
                    <a:pt x="284892" y="124604"/>
                  </a:lnTo>
                  <a:lnTo>
                    <a:pt x="298610" y="134012"/>
                  </a:lnTo>
                  <a:lnTo>
                    <a:pt x="326317" y="150699"/>
                  </a:lnTo>
                  <a:lnTo>
                    <a:pt x="340250" y="158421"/>
                  </a:lnTo>
                  <a:lnTo>
                    <a:pt x="354213" y="168243"/>
                  </a:lnTo>
                  <a:lnTo>
                    <a:pt x="368196" y="179466"/>
                  </a:lnTo>
                  <a:lnTo>
                    <a:pt x="382193" y="191622"/>
                  </a:lnTo>
                  <a:lnTo>
                    <a:pt x="396198" y="203232"/>
                  </a:lnTo>
                  <a:lnTo>
                    <a:pt x="424225" y="225481"/>
                  </a:lnTo>
                  <a:lnTo>
                    <a:pt x="439412" y="236323"/>
                  </a:lnTo>
                  <a:lnTo>
                    <a:pt x="455380" y="247056"/>
                  </a:lnTo>
                  <a:lnTo>
                    <a:pt x="471868" y="257718"/>
                  </a:lnTo>
                  <a:lnTo>
                    <a:pt x="487535" y="267162"/>
                  </a:lnTo>
                  <a:lnTo>
                    <a:pt x="502654" y="275796"/>
                  </a:lnTo>
                  <a:lnTo>
                    <a:pt x="517407" y="283889"/>
                  </a:lnTo>
                  <a:lnTo>
                    <a:pt x="531918" y="292791"/>
                  </a:lnTo>
                  <a:lnTo>
                    <a:pt x="546266" y="302231"/>
                  </a:lnTo>
                  <a:lnTo>
                    <a:pt x="560505" y="312030"/>
                  </a:lnTo>
                  <a:lnTo>
                    <a:pt x="574673" y="320900"/>
                  </a:lnTo>
                  <a:lnTo>
                    <a:pt x="615778" y="344551"/>
                  </a:lnTo>
                  <a:lnTo>
                    <a:pt x="639458" y="359186"/>
                  </a:lnTo>
                  <a:lnTo>
                    <a:pt x="664784" y="373482"/>
                  </a:lnTo>
                  <a:lnTo>
                    <a:pt x="690454" y="388795"/>
                  </a:lnTo>
                  <a:lnTo>
                    <a:pt x="702207" y="397786"/>
                  </a:lnTo>
                  <a:lnTo>
                    <a:pt x="713548" y="407286"/>
                  </a:lnTo>
                  <a:lnTo>
                    <a:pt x="738616" y="424075"/>
                  </a:lnTo>
                  <a:lnTo>
                    <a:pt x="764169" y="438159"/>
                  </a:lnTo>
                  <a:lnTo>
                    <a:pt x="787213" y="448313"/>
                  </a:lnTo>
                  <a:lnTo>
                    <a:pt x="809141" y="459838"/>
                  </a:lnTo>
                  <a:lnTo>
                    <a:pt x="829404" y="472751"/>
                  </a:lnTo>
                  <a:lnTo>
                    <a:pt x="846200" y="486282"/>
                  </a:lnTo>
                  <a:lnTo>
                    <a:pt x="874380" y="501456"/>
                  </a:lnTo>
                  <a:lnTo>
                    <a:pt x="894627" y="512673"/>
                  </a:lnTo>
                  <a:lnTo>
                    <a:pt x="946583" y="54198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4943271" y="4690822"/>
              <a:ext cx="862444" cy="578469"/>
            </a:xfrm>
            <a:custGeom>
              <a:avLst/>
              <a:gdLst/>
              <a:ahLst/>
              <a:cxnLst/>
              <a:rect l="0" t="0" r="0" b="0"/>
              <a:pathLst>
                <a:path w="862444" h="578469">
                  <a:moveTo>
                    <a:pt x="0" y="578468"/>
                  </a:moveTo>
                  <a:lnTo>
                    <a:pt x="70225" y="508243"/>
                  </a:lnTo>
                  <a:lnTo>
                    <a:pt x="90421" y="491163"/>
                  </a:lnTo>
                  <a:lnTo>
                    <a:pt x="102351" y="481700"/>
                  </a:lnTo>
                  <a:lnTo>
                    <a:pt x="116148" y="471886"/>
                  </a:lnTo>
                  <a:lnTo>
                    <a:pt x="131188" y="461837"/>
                  </a:lnTo>
                  <a:lnTo>
                    <a:pt x="147058" y="451632"/>
                  </a:lnTo>
                  <a:lnTo>
                    <a:pt x="161144" y="441323"/>
                  </a:lnTo>
                  <a:lnTo>
                    <a:pt x="174041" y="430944"/>
                  </a:lnTo>
                  <a:lnTo>
                    <a:pt x="186144" y="420519"/>
                  </a:lnTo>
                  <a:lnTo>
                    <a:pt x="208942" y="402703"/>
                  </a:lnTo>
                  <a:lnTo>
                    <a:pt x="257727" y="366638"/>
                  </a:lnTo>
                  <a:lnTo>
                    <a:pt x="271151" y="357781"/>
                  </a:lnTo>
                  <a:lnTo>
                    <a:pt x="284775" y="349540"/>
                  </a:lnTo>
                  <a:lnTo>
                    <a:pt x="298531" y="341709"/>
                  </a:lnTo>
                  <a:lnTo>
                    <a:pt x="312377" y="332982"/>
                  </a:lnTo>
                  <a:lnTo>
                    <a:pt x="326282" y="323658"/>
                  </a:lnTo>
                  <a:lnTo>
                    <a:pt x="354198" y="303949"/>
                  </a:lnTo>
                  <a:lnTo>
                    <a:pt x="382186" y="283504"/>
                  </a:lnTo>
                  <a:lnTo>
                    <a:pt x="397363" y="275481"/>
                  </a:lnTo>
                  <a:lnTo>
                    <a:pt x="413324" y="268963"/>
                  </a:lnTo>
                  <a:lnTo>
                    <a:pt x="429807" y="263450"/>
                  </a:lnTo>
                  <a:lnTo>
                    <a:pt x="445471" y="256268"/>
                  </a:lnTo>
                  <a:lnTo>
                    <a:pt x="460587" y="247974"/>
                  </a:lnTo>
                  <a:lnTo>
                    <a:pt x="524020" y="209473"/>
                  </a:lnTo>
                  <a:lnTo>
                    <a:pt x="539832" y="199249"/>
                  </a:lnTo>
                  <a:lnTo>
                    <a:pt x="555048" y="188927"/>
                  </a:lnTo>
                  <a:lnTo>
                    <a:pt x="584419" y="168108"/>
                  </a:lnTo>
                  <a:lnTo>
                    <a:pt x="626067" y="137846"/>
                  </a:lnTo>
                  <a:lnTo>
                    <a:pt x="649874" y="121254"/>
                  </a:lnTo>
                  <a:lnTo>
                    <a:pt x="675257" y="106089"/>
                  </a:lnTo>
                  <a:lnTo>
                    <a:pt x="702120" y="90390"/>
                  </a:lnTo>
                  <a:lnTo>
                    <a:pt x="715828" y="81295"/>
                  </a:lnTo>
                  <a:lnTo>
                    <a:pt x="765832" y="47092"/>
                  </a:lnTo>
                  <a:lnTo>
                    <a:pt x="791068" y="32226"/>
                  </a:lnTo>
                  <a:lnTo>
                    <a:pt x="816697" y="18997"/>
                  </a:lnTo>
                  <a:lnTo>
                    <a:pt x="828440" y="13834"/>
                  </a:lnTo>
                  <a:lnTo>
                    <a:pt x="862443"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Group 110"/>
          <p:cNvGrpSpPr/>
          <p:nvPr/>
        </p:nvGrpSpPr>
        <p:grpSpPr>
          <a:xfrm>
            <a:off x="4683854" y="5023074"/>
            <a:ext cx="4122434" cy="1056072"/>
            <a:chOff x="4683854" y="5023074"/>
            <a:chExt cx="4122434" cy="1056072"/>
          </a:xfrm>
        </p:grpSpPr>
        <p:sp>
          <p:nvSpPr>
            <p:cNvPr id="102" name="Freeform 101"/>
            <p:cNvSpPr/>
            <p:nvPr/>
          </p:nvSpPr>
          <p:spPr>
            <a:xfrm>
              <a:off x="4732919" y="5563783"/>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4683854" y="5679476"/>
              <a:ext cx="196312" cy="131488"/>
            </a:xfrm>
            <a:custGeom>
              <a:avLst/>
              <a:gdLst/>
              <a:ahLst/>
              <a:cxnLst/>
              <a:rect l="0" t="0" r="0" b="0"/>
              <a:pathLst>
                <a:path w="196312" h="131488">
                  <a:moveTo>
                    <a:pt x="49065" y="0"/>
                  </a:moveTo>
                  <a:lnTo>
                    <a:pt x="49065" y="22334"/>
                  </a:lnTo>
                  <a:lnTo>
                    <a:pt x="47896" y="33588"/>
                  </a:lnTo>
                  <a:lnTo>
                    <a:pt x="45948" y="45764"/>
                  </a:lnTo>
                  <a:lnTo>
                    <a:pt x="43481" y="58557"/>
                  </a:lnTo>
                  <a:lnTo>
                    <a:pt x="40668" y="70591"/>
                  </a:lnTo>
                  <a:lnTo>
                    <a:pt x="37624" y="82119"/>
                  </a:lnTo>
                  <a:lnTo>
                    <a:pt x="31125" y="104277"/>
                  </a:lnTo>
                  <a:lnTo>
                    <a:pt x="24341" y="125812"/>
                  </a:lnTo>
                  <a:lnTo>
                    <a:pt x="19728" y="130620"/>
                  </a:lnTo>
                  <a:lnTo>
                    <a:pt x="14315" y="131487"/>
                  </a:lnTo>
                  <a:lnTo>
                    <a:pt x="8369" y="129729"/>
                  </a:lnTo>
                  <a:lnTo>
                    <a:pt x="4405" y="123882"/>
                  </a:lnTo>
                  <a:lnTo>
                    <a:pt x="1762" y="115309"/>
                  </a:lnTo>
                  <a:lnTo>
                    <a:pt x="0" y="104920"/>
                  </a:lnTo>
                  <a:lnTo>
                    <a:pt x="2332" y="96825"/>
                  </a:lnTo>
                  <a:lnTo>
                    <a:pt x="7392" y="90260"/>
                  </a:lnTo>
                  <a:lnTo>
                    <a:pt x="14271" y="84714"/>
                  </a:lnTo>
                  <a:lnTo>
                    <a:pt x="22363" y="79849"/>
                  </a:lnTo>
                  <a:lnTo>
                    <a:pt x="31264" y="75437"/>
                  </a:lnTo>
                  <a:lnTo>
                    <a:pt x="40703" y="71326"/>
                  </a:lnTo>
                  <a:lnTo>
                    <a:pt x="50502" y="70924"/>
                  </a:lnTo>
                  <a:lnTo>
                    <a:pt x="60540" y="72992"/>
                  </a:lnTo>
                  <a:lnTo>
                    <a:pt x="70739" y="76708"/>
                  </a:lnTo>
                  <a:lnTo>
                    <a:pt x="79875" y="81523"/>
                  </a:lnTo>
                  <a:lnTo>
                    <a:pt x="88303" y="87070"/>
                  </a:lnTo>
                  <a:lnTo>
                    <a:pt x="96259" y="93106"/>
                  </a:lnTo>
                  <a:lnTo>
                    <a:pt x="114448" y="106045"/>
                  </a:lnTo>
                  <a:lnTo>
                    <a:pt x="124206" y="112767"/>
                  </a:lnTo>
                  <a:lnTo>
                    <a:pt x="134218" y="114911"/>
                  </a:lnTo>
                  <a:lnTo>
                    <a:pt x="144398" y="114004"/>
                  </a:lnTo>
                  <a:lnTo>
                    <a:pt x="154690" y="111061"/>
                  </a:lnTo>
                  <a:lnTo>
                    <a:pt x="163890" y="105594"/>
                  </a:lnTo>
                  <a:lnTo>
                    <a:pt x="172360" y="98443"/>
                  </a:lnTo>
                  <a:lnTo>
                    <a:pt x="196311" y="6310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4869904" y="5511195"/>
              <a:ext cx="20780" cy="567951"/>
            </a:xfrm>
            <a:custGeom>
              <a:avLst/>
              <a:gdLst/>
              <a:ahLst/>
              <a:cxnLst/>
              <a:rect l="0" t="0" r="0" b="0"/>
              <a:pathLst>
                <a:path w="20780" h="567951">
                  <a:moveTo>
                    <a:pt x="20779" y="0"/>
                  </a:moveTo>
                  <a:lnTo>
                    <a:pt x="9612" y="16750"/>
                  </a:lnTo>
                  <a:lnTo>
                    <a:pt x="6322" y="26359"/>
                  </a:lnTo>
                  <a:lnTo>
                    <a:pt x="4129" y="37439"/>
                  </a:lnTo>
                  <a:lnTo>
                    <a:pt x="2667" y="49500"/>
                  </a:lnTo>
                  <a:lnTo>
                    <a:pt x="1693" y="64553"/>
                  </a:lnTo>
                  <a:lnTo>
                    <a:pt x="1043" y="81600"/>
                  </a:lnTo>
                  <a:lnTo>
                    <a:pt x="128" y="135976"/>
                  </a:lnTo>
                  <a:lnTo>
                    <a:pt x="0" y="153756"/>
                  </a:lnTo>
                  <a:lnTo>
                    <a:pt x="1083" y="169116"/>
                  </a:lnTo>
                  <a:lnTo>
                    <a:pt x="2974" y="182861"/>
                  </a:lnTo>
                  <a:lnTo>
                    <a:pt x="5403" y="195530"/>
                  </a:lnTo>
                  <a:lnTo>
                    <a:pt x="7023" y="210989"/>
                  </a:lnTo>
                  <a:lnTo>
                    <a:pt x="8102" y="228305"/>
                  </a:lnTo>
                  <a:lnTo>
                    <a:pt x="8822" y="246862"/>
                  </a:lnTo>
                  <a:lnTo>
                    <a:pt x="10470" y="262738"/>
                  </a:lnTo>
                  <a:lnTo>
                    <a:pt x="12738" y="276829"/>
                  </a:lnTo>
                  <a:lnTo>
                    <a:pt x="15418" y="289728"/>
                  </a:lnTo>
                  <a:lnTo>
                    <a:pt x="17205" y="305340"/>
                  </a:lnTo>
                  <a:lnTo>
                    <a:pt x="18396" y="322760"/>
                  </a:lnTo>
                  <a:lnTo>
                    <a:pt x="19720" y="359644"/>
                  </a:lnTo>
                  <a:lnTo>
                    <a:pt x="20570" y="430933"/>
                  </a:lnTo>
                  <a:lnTo>
                    <a:pt x="20738" y="495698"/>
                  </a:lnTo>
                  <a:lnTo>
                    <a:pt x="19583" y="509265"/>
                  </a:lnTo>
                  <a:lnTo>
                    <a:pt x="10261" y="56795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5132588" y="5700512"/>
              <a:ext cx="252423" cy="52589"/>
            </a:xfrm>
            <a:custGeom>
              <a:avLst/>
              <a:gdLst/>
              <a:ahLst/>
              <a:cxnLst/>
              <a:rect l="0" t="0" r="0" b="0"/>
              <a:pathLst>
                <a:path w="252423" h="52589">
                  <a:moveTo>
                    <a:pt x="0" y="0"/>
                  </a:moveTo>
                  <a:lnTo>
                    <a:pt x="11167" y="11166"/>
                  </a:lnTo>
                  <a:lnTo>
                    <a:pt x="19130" y="13288"/>
                  </a:lnTo>
                  <a:lnTo>
                    <a:pt x="29114" y="13533"/>
                  </a:lnTo>
                  <a:lnTo>
                    <a:pt x="40445" y="12528"/>
                  </a:lnTo>
                  <a:lnTo>
                    <a:pt x="53841" y="10689"/>
                  </a:lnTo>
                  <a:lnTo>
                    <a:pt x="84308" y="5530"/>
                  </a:lnTo>
                  <a:lnTo>
                    <a:pt x="99444" y="3686"/>
                  </a:lnTo>
                  <a:lnTo>
                    <a:pt x="114209" y="2457"/>
                  </a:lnTo>
                  <a:lnTo>
                    <a:pt x="128728" y="1638"/>
                  </a:lnTo>
                  <a:lnTo>
                    <a:pt x="141912" y="2260"/>
                  </a:lnTo>
                  <a:lnTo>
                    <a:pt x="154208" y="3844"/>
                  </a:lnTo>
                  <a:lnTo>
                    <a:pt x="165911" y="6069"/>
                  </a:lnTo>
                  <a:lnTo>
                    <a:pt x="191380" y="11656"/>
                  </a:lnTo>
                  <a:lnTo>
                    <a:pt x="204715" y="14782"/>
                  </a:lnTo>
                  <a:lnTo>
                    <a:pt x="215943" y="20372"/>
                  </a:lnTo>
                  <a:lnTo>
                    <a:pt x="225765" y="27605"/>
                  </a:lnTo>
                  <a:lnTo>
                    <a:pt x="252422" y="5258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5237764" y="5745308"/>
              <a:ext cx="241906" cy="70898"/>
            </a:xfrm>
            <a:custGeom>
              <a:avLst/>
              <a:gdLst/>
              <a:ahLst/>
              <a:cxnLst/>
              <a:rect l="0" t="0" r="0" b="0"/>
              <a:pathLst>
                <a:path w="241906" h="70898">
                  <a:moveTo>
                    <a:pt x="0" y="70897"/>
                  </a:moveTo>
                  <a:lnTo>
                    <a:pt x="43917" y="41619"/>
                  </a:lnTo>
                  <a:lnTo>
                    <a:pt x="54987" y="35018"/>
                  </a:lnTo>
                  <a:lnTo>
                    <a:pt x="67042" y="28279"/>
                  </a:lnTo>
                  <a:lnTo>
                    <a:pt x="79753" y="21450"/>
                  </a:lnTo>
                  <a:lnTo>
                    <a:pt x="92902" y="16897"/>
                  </a:lnTo>
                  <a:lnTo>
                    <a:pt x="106342" y="13862"/>
                  </a:lnTo>
                  <a:lnTo>
                    <a:pt x="119977" y="11839"/>
                  </a:lnTo>
                  <a:lnTo>
                    <a:pt x="133741" y="9321"/>
                  </a:lnTo>
                  <a:lnTo>
                    <a:pt x="147592" y="6474"/>
                  </a:lnTo>
                  <a:lnTo>
                    <a:pt x="161500" y="3407"/>
                  </a:lnTo>
                  <a:lnTo>
                    <a:pt x="175446" y="1363"/>
                  </a:lnTo>
                  <a:lnTo>
                    <a:pt x="189419" y="0"/>
                  </a:lnTo>
                  <a:lnTo>
                    <a:pt x="241905" y="779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5798693" y="5490160"/>
              <a:ext cx="227892" cy="287941"/>
            </a:xfrm>
            <a:custGeom>
              <a:avLst/>
              <a:gdLst/>
              <a:ahLst/>
              <a:cxnLst/>
              <a:rect l="0" t="0" r="0" b="0"/>
              <a:pathLst>
                <a:path w="227892" h="287941">
                  <a:moveTo>
                    <a:pt x="49091" y="0"/>
                  </a:moveTo>
                  <a:lnTo>
                    <a:pt x="49091" y="64139"/>
                  </a:lnTo>
                  <a:lnTo>
                    <a:pt x="47923" y="82492"/>
                  </a:lnTo>
                  <a:lnTo>
                    <a:pt x="45975" y="102908"/>
                  </a:lnTo>
                  <a:lnTo>
                    <a:pt x="43508" y="124699"/>
                  </a:lnTo>
                  <a:lnTo>
                    <a:pt x="41863" y="146238"/>
                  </a:lnTo>
                  <a:lnTo>
                    <a:pt x="40767" y="167610"/>
                  </a:lnTo>
                  <a:lnTo>
                    <a:pt x="40036" y="188869"/>
                  </a:lnTo>
                  <a:lnTo>
                    <a:pt x="38380" y="207716"/>
                  </a:lnTo>
                  <a:lnTo>
                    <a:pt x="36107" y="224955"/>
                  </a:lnTo>
                  <a:lnTo>
                    <a:pt x="33423" y="241123"/>
                  </a:lnTo>
                  <a:lnTo>
                    <a:pt x="30466" y="255407"/>
                  </a:lnTo>
                  <a:lnTo>
                    <a:pt x="27325" y="268435"/>
                  </a:lnTo>
                  <a:lnTo>
                    <a:pt x="24063" y="280627"/>
                  </a:lnTo>
                  <a:lnTo>
                    <a:pt x="19551" y="286417"/>
                  </a:lnTo>
                  <a:lnTo>
                    <a:pt x="14206" y="287940"/>
                  </a:lnTo>
                  <a:lnTo>
                    <a:pt x="8305" y="286618"/>
                  </a:lnTo>
                  <a:lnTo>
                    <a:pt x="4371" y="281062"/>
                  </a:lnTo>
                  <a:lnTo>
                    <a:pt x="1748" y="272684"/>
                  </a:lnTo>
                  <a:lnTo>
                    <a:pt x="0" y="262424"/>
                  </a:lnTo>
                  <a:lnTo>
                    <a:pt x="1171" y="252079"/>
                  </a:lnTo>
                  <a:lnTo>
                    <a:pt x="4290" y="241675"/>
                  </a:lnTo>
                  <a:lnTo>
                    <a:pt x="8706" y="231234"/>
                  </a:lnTo>
                  <a:lnTo>
                    <a:pt x="15156" y="223105"/>
                  </a:lnTo>
                  <a:lnTo>
                    <a:pt x="22962" y="216516"/>
                  </a:lnTo>
                  <a:lnTo>
                    <a:pt x="31672" y="210955"/>
                  </a:lnTo>
                  <a:lnTo>
                    <a:pt x="40984" y="208417"/>
                  </a:lnTo>
                  <a:lnTo>
                    <a:pt x="50698" y="207893"/>
                  </a:lnTo>
                  <a:lnTo>
                    <a:pt x="60680" y="208713"/>
                  </a:lnTo>
                  <a:lnTo>
                    <a:pt x="70841" y="210428"/>
                  </a:lnTo>
                  <a:lnTo>
                    <a:pt x="81120" y="212739"/>
                  </a:lnTo>
                  <a:lnTo>
                    <a:pt x="91479" y="215449"/>
                  </a:lnTo>
                  <a:lnTo>
                    <a:pt x="101891" y="218425"/>
                  </a:lnTo>
                  <a:lnTo>
                    <a:pt x="122809" y="224847"/>
                  </a:lnTo>
                  <a:lnTo>
                    <a:pt x="132126" y="229364"/>
                  </a:lnTo>
                  <a:lnTo>
                    <a:pt x="140675" y="234713"/>
                  </a:lnTo>
                  <a:lnTo>
                    <a:pt x="148712" y="240616"/>
                  </a:lnTo>
                  <a:lnTo>
                    <a:pt x="158744" y="244551"/>
                  </a:lnTo>
                  <a:lnTo>
                    <a:pt x="170107" y="247175"/>
                  </a:lnTo>
                  <a:lnTo>
                    <a:pt x="182356" y="248924"/>
                  </a:lnTo>
                  <a:lnTo>
                    <a:pt x="192860" y="247753"/>
                  </a:lnTo>
                  <a:lnTo>
                    <a:pt x="202200" y="244635"/>
                  </a:lnTo>
                  <a:lnTo>
                    <a:pt x="227891" y="23138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6068654" y="5521712"/>
              <a:ext cx="73624" cy="536399"/>
            </a:xfrm>
            <a:custGeom>
              <a:avLst/>
              <a:gdLst/>
              <a:ahLst/>
              <a:cxnLst/>
              <a:rect l="0" t="0" r="0" b="0"/>
              <a:pathLst>
                <a:path w="73624" h="536399">
                  <a:moveTo>
                    <a:pt x="0" y="0"/>
                  </a:moveTo>
                  <a:lnTo>
                    <a:pt x="0" y="64140"/>
                  </a:lnTo>
                  <a:lnTo>
                    <a:pt x="1168" y="77819"/>
                  </a:lnTo>
                  <a:lnTo>
                    <a:pt x="3116" y="90444"/>
                  </a:lnTo>
                  <a:lnTo>
                    <a:pt x="5583" y="102366"/>
                  </a:lnTo>
                  <a:lnTo>
                    <a:pt x="7228" y="114990"/>
                  </a:lnTo>
                  <a:lnTo>
                    <a:pt x="8325" y="128079"/>
                  </a:lnTo>
                  <a:lnTo>
                    <a:pt x="9056" y="141480"/>
                  </a:lnTo>
                  <a:lnTo>
                    <a:pt x="10711" y="155089"/>
                  </a:lnTo>
                  <a:lnTo>
                    <a:pt x="12984" y="168835"/>
                  </a:lnTo>
                  <a:lnTo>
                    <a:pt x="15668" y="182674"/>
                  </a:lnTo>
                  <a:lnTo>
                    <a:pt x="21766" y="210516"/>
                  </a:lnTo>
                  <a:lnTo>
                    <a:pt x="25028" y="224485"/>
                  </a:lnTo>
                  <a:lnTo>
                    <a:pt x="27203" y="239641"/>
                  </a:lnTo>
                  <a:lnTo>
                    <a:pt x="28652" y="255588"/>
                  </a:lnTo>
                  <a:lnTo>
                    <a:pt x="29619" y="272062"/>
                  </a:lnTo>
                  <a:lnTo>
                    <a:pt x="31432" y="287719"/>
                  </a:lnTo>
                  <a:lnTo>
                    <a:pt x="33810" y="302832"/>
                  </a:lnTo>
                  <a:lnTo>
                    <a:pt x="36563" y="317582"/>
                  </a:lnTo>
                  <a:lnTo>
                    <a:pt x="38399" y="333258"/>
                  </a:lnTo>
                  <a:lnTo>
                    <a:pt x="39622" y="349552"/>
                  </a:lnTo>
                  <a:lnTo>
                    <a:pt x="40438" y="366258"/>
                  </a:lnTo>
                  <a:lnTo>
                    <a:pt x="42151" y="383238"/>
                  </a:lnTo>
                  <a:lnTo>
                    <a:pt x="44462" y="400401"/>
                  </a:lnTo>
                  <a:lnTo>
                    <a:pt x="47170" y="417686"/>
                  </a:lnTo>
                  <a:lnTo>
                    <a:pt x="50144" y="433884"/>
                  </a:lnTo>
                  <a:lnTo>
                    <a:pt x="56566" y="464347"/>
                  </a:lnTo>
                  <a:lnTo>
                    <a:pt x="73623" y="53639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6520911" y="5290325"/>
              <a:ext cx="483810" cy="630869"/>
            </a:xfrm>
            <a:custGeom>
              <a:avLst/>
              <a:gdLst/>
              <a:ahLst/>
              <a:cxnLst/>
              <a:rect l="0" t="0" r="0" b="0"/>
              <a:pathLst>
                <a:path w="483810" h="630869">
                  <a:moveTo>
                    <a:pt x="0" y="525880"/>
                  </a:moveTo>
                  <a:lnTo>
                    <a:pt x="11167" y="537047"/>
                  </a:lnTo>
                  <a:lnTo>
                    <a:pt x="19130" y="542674"/>
                  </a:lnTo>
                  <a:lnTo>
                    <a:pt x="29114" y="548762"/>
                  </a:lnTo>
                  <a:lnTo>
                    <a:pt x="40445" y="555158"/>
                  </a:lnTo>
                  <a:lnTo>
                    <a:pt x="50335" y="561760"/>
                  </a:lnTo>
                  <a:lnTo>
                    <a:pt x="59267" y="568498"/>
                  </a:lnTo>
                  <a:lnTo>
                    <a:pt x="67558" y="575327"/>
                  </a:lnTo>
                  <a:lnTo>
                    <a:pt x="77760" y="582217"/>
                  </a:lnTo>
                  <a:lnTo>
                    <a:pt x="89236" y="589147"/>
                  </a:lnTo>
                  <a:lnTo>
                    <a:pt x="101561" y="596105"/>
                  </a:lnTo>
                  <a:lnTo>
                    <a:pt x="113284" y="601913"/>
                  </a:lnTo>
                  <a:lnTo>
                    <a:pt x="124604" y="606953"/>
                  </a:lnTo>
                  <a:lnTo>
                    <a:pt x="135657" y="611481"/>
                  </a:lnTo>
                  <a:lnTo>
                    <a:pt x="147701" y="616838"/>
                  </a:lnTo>
                  <a:lnTo>
                    <a:pt x="173547" y="629021"/>
                  </a:lnTo>
                  <a:lnTo>
                    <a:pt x="185816" y="630868"/>
                  </a:lnTo>
                  <a:lnTo>
                    <a:pt x="197499" y="629762"/>
                  </a:lnTo>
                  <a:lnTo>
                    <a:pt x="208795" y="626688"/>
                  </a:lnTo>
                  <a:lnTo>
                    <a:pt x="218662" y="619964"/>
                  </a:lnTo>
                  <a:lnTo>
                    <a:pt x="227579" y="610806"/>
                  </a:lnTo>
                  <a:lnTo>
                    <a:pt x="235860" y="600027"/>
                  </a:lnTo>
                  <a:lnTo>
                    <a:pt x="242549" y="589335"/>
                  </a:lnTo>
                  <a:lnTo>
                    <a:pt x="248178" y="578701"/>
                  </a:lnTo>
                  <a:lnTo>
                    <a:pt x="253098" y="568106"/>
                  </a:lnTo>
                  <a:lnTo>
                    <a:pt x="257548" y="556368"/>
                  </a:lnTo>
                  <a:lnTo>
                    <a:pt x="261682" y="543868"/>
                  </a:lnTo>
                  <a:lnTo>
                    <a:pt x="265608" y="530860"/>
                  </a:lnTo>
                  <a:lnTo>
                    <a:pt x="270562" y="516345"/>
                  </a:lnTo>
                  <a:lnTo>
                    <a:pt x="282298" y="484636"/>
                  </a:lnTo>
                  <a:lnTo>
                    <a:pt x="287532" y="468000"/>
                  </a:lnTo>
                  <a:lnTo>
                    <a:pt x="292189" y="451066"/>
                  </a:lnTo>
                  <a:lnTo>
                    <a:pt x="296463" y="433934"/>
                  </a:lnTo>
                  <a:lnTo>
                    <a:pt x="301649" y="415500"/>
                  </a:lnTo>
                  <a:lnTo>
                    <a:pt x="313644" y="376321"/>
                  </a:lnTo>
                  <a:lnTo>
                    <a:pt x="333538" y="314843"/>
                  </a:lnTo>
                  <a:lnTo>
                    <a:pt x="341558" y="295205"/>
                  </a:lnTo>
                  <a:lnTo>
                    <a:pt x="350410" y="276270"/>
                  </a:lnTo>
                  <a:lnTo>
                    <a:pt x="359818" y="257803"/>
                  </a:lnTo>
                  <a:lnTo>
                    <a:pt x="368427" y="238480"/>
                  </a:lnTo>
                  <a:lnTo>
                    <a:pt x="376504" y="218586"/>
                  </a:lnTo>
                  <a:lnTo>
                    <a:pt x="406259" y="141861"/>
                  </a:lnTo>
                  <a:lnTo>
                    <a:pt x="414580" y="123790"/>
                  </a:lnTo>
                  <a:lnTo>
                    <a:pt x="423634" y="105899"/>
                  </a:lnTo>
                  <a:lnTo>
                    <a:pt x="433175" y="88129"/>
                  </a:lnTo>
                  <a:lnTo>
                    <a:pt x="441873" y="72776"/>
                  </a:lnTo>
                  <a:lnTo>
                    <a:pt x="450009" y="59035"/>
                  </a:lnTo>
                  <a:lnTo>
                    <a:pt x="48380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7967227" y="5023074"/>
              <a:ext cx="839061" cy="969528"/>
            </a:xfrm>
            <a:custGeom>
              <a:avLst/>
              <a:gdLst/>
              <a:ahLst/>
              <a:cxnLst/>
              <a:rect l="0" t="0" r="0" b="0"/>
              <a:pathLst>
                <a:path w="839061" h="969528">
                  <a:moveTo>
                    <a:pt x="26147" y="98970"/>
                  </a:moveTo>
                  <a:lnTo>
                    <a:pt x="20563" y="132470"/>
                  </a:lnTo>
                  <a:lnTo>
                    <a:pt x="18919" y="148182"/>
                  </a:lnTo>
                  <a:lnTo>
                    <a:pt x="17822" y="164499"/>
                  </a:lnTo>
                  <a:lnTo>
                    <a:pt x="17091" y="181221"/>
                  </a:lnTo>
                  <a:lnTo>
                    <a:pt x="15436" y="197043"/>
                  </a:lnTo>
                  <a:lnTo>
                    <a:pt x="10479" y="227088"/>
                  </a:lnTo>
                  <a:lnTo>
                    <a:pt x="8690" y="243982"/>
                  </a:lnTo>
                  <a:lnTo>
                    <a:pt x="7497" y="262256"/>
                  </a:lnTo>
                  <a:lnTo>
                    <a:pt x="6702" y="281450"/>
                  </a:lnTo>
                  <a:lnTo>
                    <a:pt x="5004" y="297752"/>
                  </a:lnTo>
                  <a:lnTo>
                    <a:pt x="0" y="325215"/>
                  </a:lnTo>
                  <a:lnTo>
                    <a:pt x="113" y="349107"/>
                  </a:lnTo>
                  <a:lnTo>
                    <a:pt x="2891" y="373749"/>
                  </a:lnTo>
                  <a:lnTo>
                    <a:pt x="3631" y="388501"/>
                  </a:lnTo>
                  <a:lnTo>
                    <a:pt x="4453" y="419304"/>
                  </a:lnTo>
                  <a:lnTo>
                    <a:pt x="4819" y="448576"/>
                  </a:lnTo>
                  <a:lnTo>
                    <a:pt x="8098" y="474051"/>
                  </a:lnTo>
                  <a:lnTo>
                    <a:pt x="10609" y="485753"/>
                  </a:lnTo>
                  <a:lnTo>
                    <a:pt x="15788" y="491216"/>
                  </a:lnTo>
                  <a:lnTo>
                    <a:pt x="22747" y="492522"/>
                  </a:lnTo>
                  <a:lnTo>
                    <a:pt x="30892" y="491055"/>
                  </a:lnTo>
                  <a:lnTo>
                    <a:pt x="46175" y="483193"/>
                  </a:lnTo>
                  <a:lnTo>
                    <a:pt x="53522" y="477823"/>
                  </a:lnTo>
                  <a:lnTo>
                    <a:pt x="67919" y="456276"/>
                  </a:lnTo>
                  <a:lnTo>
                    <a:pt x="96206" y="400417"/>
                  </a:lnTo>
                  <a:lnTo>
                    <a:pt x="110262" y="375518"/>
                  </a:lnTo>
                  <a:lnTo>
                    <a:pt x="123131" y="351597"/>
                  </a:lnTo>
                  <a:lnTo>
                    <a:pt x="132746" y="325384"/>
                  </a:lnTo>
                  <a:lnTo>
                    <a:pt x="140915" y="298152"/>
                  </a:lnTo>
                  <a:lnTo>
                    <a:pt x="149610" y="271636"/>
                  </a:lnTo>
                  <a:lnTo>
                    <a:pt x="161265" y="248165"/>
                  </a:lnTo>
                  <a:lnTo>
                    <a:pt x="171119" y="222930"/>
                  </a:lnTo>
                  <a:lnTo>
                    <a:pt x="179395" y="193797"/>
                  </a:lnTo>
                  <a:lnTo>
                    <a:pt x="183237" y="176211"/>
                  </a:lnTo>
                  <a:lnTo>
                    <a:pt x="186968" y="157476"/>
                  </a:lnTo>
                  <a:lnTo>
                    <a:pt x="189454" y="140311"/>
                  </a:lnTo>
                  <a:lnTo>
                    <a:pt x="191113" y="124193"/>
                  </a:lnTo>
                  <a:lnTo>
                    <a:pt x="192218" y="108773"/>
                  </a:lnTo>
                  <a:lnTo>
                    <a:pt x="194123" y="105505"/>
                  </a:lnTo>
                  <a:lnTo>
                    <a:pt x="196563" y="110339"/>
                  </a:lnTo>
                  <a:lnTo>
                    <a:pt x="201220" y="135575"/>
                  </a:lnTo>
                  <a:lnTo>
                    <a:pt x="202462" y="153758"/>
                  </a:lnTo>
                  <a:lnTo>
                    <a:pt x="203843" y="192269"/>
                  </a:lnTo>
                  <a:lnTo>
                    <a:pt x="204457" y="224966"/>
                  </a:lnTo>
                  <a:lnTo>
                    <a:pt x="207846" y="255080"/>
                  </a:lnTo>
                  <a:lnTo>
                    <a:pt x="212079" y="284046"/>
                  </a:lnTo>
                  <a:lnTo>
                    <a:pt x="213960" y="312501"/>
                  </a:lnTo>
                  <a:lnTo>
                    <a:pt x="215630" y="327802"/>
                  </a:lnTo>
                  <a:lnTo>
                    <a:pt x="217912" y="343846"/>
                  </a:lnTo>
                  <a:lnTo>
                    <a:pt x="220602" y="360384"/>
                  </a:lnTo>
                  <a:lnTo>
                    <a:pt x="222395" y="376085"/>
                  </a:lnTo>
                  <a:lnTo>
                    <a:pt x="224388" y="405995"/>
                  </a:lnTo>
                  <a:lnTo>
                    <a:pt x="225274" y="437987"/>
                  </a:lnTo>
                  <a:lnTo>
                    <a:pt x="225969" y="601813"/>
                  </a:lnTo>
                  <a:lnTo>
                    <a:pt x="227142" y="618841"/>
                  </a:lnTo>
                  <a:lnTo>
                    <a:pt x="229093" y="636036"/>
                  </a:lnTo>
                  <a:lnTo>
                    <a:pt x="231562" y="653343"/>
                  </a:lnTo>
                  <a:lnTo>
                    <a:pt x="233208" y="669555"/>
                  </a:lnTo>
                  <a:lnTo>
                    <a:pt x="234305" y="685037"/>
                  </a:lnTo>
                  <a:lnTo>
                    <a:pt x="235037" y="700033"/>
                  </a:lnTo>
                  <a:lnTo>
                    <a:pt x="235849" y="732277"/>
                  </a:lnTo>
                  <a:lnTo>
                    <a:pt x="236066" y="749056"/>
                  </a:lnTo>
                  <a:lnTo>
                    <a:pt x="235042" y="764916"/>
                  </a:lnTo>
                  <a:lnTo>
                    <a:pt x="230788" y="795004"/>
                  </a:lnTo>
                  <a:lnTo>
                    <a:pt x="225001" y="823959"/>
                  </a:lnTo>
                  <a:lnTo>
                    <a:pt x="221822" y="838224"/>
                  </a:lnTo>
                  <a:lnTo>
                    <a:pt x="215174" y="872772"/>
                  </a:lnTo>
                  <a:lnTo>
                    <a:pt x="211765" y="891801"/>
                  </a:lnTo>
                  <a:lnTo>
                    <a:pt x="205986" y="909162"/>
                  </a:lnTo>
                  <a:lnTo>
                    <a:pt x="198628" y="925410"/>
                  </a:lnTo>
                  <a:lnTo>
                    <a:pt x="190216" y="940917"/>
                  </a:lnTo>
                  <a:lnTo>
                    <a:pt x="181103" y="952424"/>
                  </a:lnTo>
                  <a:lnTo>
                    <a:pt x="161627" y="968325"/>
                  </a:lnTo>
                  <a:lnTo>
                    <a:pt x="153864" y="969527"/>
                  </a:lnTo>
                  <a:lnTo>
                    <a:pt x="147518" y="966822"/>
                  </a:lnTo>
                  <a:lnTo>
                    <a:pt x="142120" y="961513"/>
                  </a:lnTo>
                  <a:lnTo>
                    <a:pt x="133006" y="940032"/>
                  </a:lnTo>
                  <a:lnTo>
                    <a:pt x="128939" y="926124"/>
                  </a:lnTo>
                  <a:lnTo>
                    <a:pt x="127397" y="908672"/>
                  </a:lnTo>
                  <a:lnTo>
                    <a:pt x="127537" y="888856"/>
                  </a:lnTo>
                  <a:lnTo>
                    <a:pt x="128799" y="867466"/>
                  </a:lnTo>
                  <a:lnTo>
                    <a:pt x="130809" y="848531"/>
                  </a:lnTo>
                  <a:lnTo>
                    <a:pt x="133318" y="831233"/>
                  </a:lnTo>
                  <a:lnTo>
                    <a:pt x="136159" y="815027"/>
                  </a:lnTo>
                  <a:lnTo>
                    <a:pt x="139222" y="799548"/>
                  </a:lnTo>
                  <a:lnTo>
                    <a:pt x="145740" y="769884"/>
                  </a:lnTo>
                  <a:lnTo>
                    <a:pt x="155650" y="744234"/>
                  </a:lnTo>
                  <a:lnTo>
                    <a:pt x="181055" y="693618"/>
                  </a:lnTo>
                  <a:lnTo>
                    <a:pt x="191602" y="666321"/>
                  </a:lnTo>
                  <a:lnTo>
                    <a:pt x="201353" y="639776"/>
                  </a:lnTo>
                  <a:lnTo>
                    <a:pt x="213478" y="616291"/>
                  </a:lnTo>
                  <a:lnTo>
                    <a:pt x="229774" y="591051"/>
                  </a:lnTo>
                  <a:lnTo>
                    <a:pt x="263218" y="542343"/>
                  </a:lnTo>
                  <a:lnTo>
                    <a:pt x="306500" y="477747"/>
                  </a:lnTo>
                  <a:lnTo>
                    <a:pt x="323704" y="453516"/>
                  </a:lnTo>
                  <a:lnTo>
                    <a:pt x="341868" y="429502"/>
                  </a:lnTo>
                  <a:lnTo>
                    <a:pt x="365234" y="400505"/>
                  </a:lnTo>
                  <a:lnTo>
                    <a:pt x="379803" y="376336"/>
                  </a:lnTo>
                  <a:lnTo>
                    <a:pt x="401146" y="347616"/>
                  </a:lnTo>
                  <a:lnTo>
                    <a:pt x="422272" y="318721"/>
                  </a:lnTo>
                  <a:lnTo>
                    <a:pt x="443334" y="287955"/>
                  </a:lnTo>
                  <a:lnTo>
                    <a:pt x="454248" y="267104"/>
                  </a:lnTo>
                  <a:lnTo>
                    <a:pt x="462994" y="246150"/>
                  </a:lnTo>
                  <a:lnTo>
                    <a:pt x="470776" y="225152"/>
                  </a:lnTo>
                  <a:lnTo>
                    <a:pt x="481727" y="193619"/>
                  </a:lnTo>
                  <a:lnTo>
                    <a:pt x="488840" y="169473"/>
                  </a:lnTo>
                  <a:lnTo>
                    <a:pt x="494728" y="143159"/>
                  </a:lnTo>
                  <a:lnTo>
                    <a:pt x="497346" y="115883"/>
                  </a:lnTo>
                  <a:lnTo>
                    <a:pt x="495392" y="91294"/>
                  </a:lnTo>
                  <a:lnTo>
                    <a:pt x="493235" y="79830"/>
                  </a:lnTo>
                  <a:lnTo>
                    <a:pt x="487123" y="72186"/>
                  </a:lnTo>
                  <a:lnTo>
                    <a:pt x="478374" y="67091"/>
                  </a:lnTo>
                  <a:lnTo>
                    <a:pt x="467866" y="63694"/>
                  </a:lnTo>
                  <a:lnTo>
                    <a:pt x="458524" y="64935"/>
                  </a:lnTo>
                  <a:lnTo>
                    <a:pt x="449959" y="69268"/>
                  </a:lnTo>
                  <a:lnTo>
                    <a:pt x="441911" y="75663"/>
                  </a:lnTo>
                  <a:lnTo>
                    <a:pt x="426737" y="95233"/>
                  </a:lnTo>
                  <a:lnTo>
                    <a:pt x="413370" y="118344"/>
                  </a:lnTo>
                  <a:lnTo>
                    <a:pt x="403535" y="140302"/>
                  </a:lnTo>
                  <a:lnTo>
                    <a:pt x="399276" y="154571"/>
                  </a:lnTo>
                  <a:lnTo>
                    <a:pt x="395267" y="171096"/>
                  </a:lnTo>
                  <a:lnTo>
                    <a:pt x="391427" y="189124"/>
                  </a:lnTo>
                  <a:lnTo>
                    <a:pt x="388867" y="209324"/>
                  </a:lnTo>
                  <a:lnTo>
                    <a:pt x="387160" y="230970"/>
                  </a:lnTo>
                  <a:lnTo>
                    <a:pt x="386022" y="253581"/>
                  </a:lnTo>
                  <a:lnTo>
                    <a:pt x="384757" y="297403"/>
                  </a:lnTo>
                  <a:lnTo>
                    <a:pt x="384420" y="318905"/>
                  </a:lnTo>
                  <a:lnTo>
                    <a:pt x="385364" y="339083"/>
                  </a:lnTo>
                  <a:lnTo>
                    <a:pt x="387162" y="358378"/>
                  </a:lnTo>
                  <a:lnTo>
                    <a:pt x="389529" y="377085"/>
                  </a:lnTo>
                  <a:lnTo>
                    <a:pt x="395276" y="407219"/>
                  </a:lnTo>
                  <a:lnTo>
                    <a:pt x="402894" y="431129"/>
                  </a:lnTo>
                  <a:lnTo>
                    <a:pt x="414070" y="449547"/>
                  </a:lnTo>
                  <a:lnTo>
                    <a:pt x="421491" y="454225"/>
                  </a:lnTo>
                  <a:lnTo>
                    <a:pt x="429944" y="456174"/>
                  </a:lnTo>
                  <a:lnTo>
                    <a:pt x="439087" y="456306"/>
                  </a:lnTo>
                  <a:lnTo>
                    <a:pt x="461708" y="450219"/>
                  </a:lnTo>
                  <a:lnTo>
                    <a:pt x="485007" y="439723"/>
                  </a:lnTo>
                  <a:lnTo>
                    <a:pt x="503153" y="427267"/>
                  </a:lnTo>
                  <a:lnTo>
                    <a:pt x="526510" y="401531"/>
                  </a:lnTo>
                  <a:lnTo>
                    <a:pt x="548233" y="371702"/>
                  </a:lnTo>
                  <a:lnTo>
                    <a:pt x="569471" y="340659"/>
                  </a:lnTo>
                  <a:lnTo>
                    <a:pt x="580426" y="319744"/>
                  </a:lnTo>
                  <a:lnTo>
                    <a:pt x="590359" y="297593"/>
                  </a:lnTo>
                  <a:lnTo>
                    <a:pt x="602564" y="272167"/>
                  </a:lnTo>
                  <a:lnTo>
                    <a:pt x="615780" y="248401"/>
                  </a:lnTo>
                  <a:lnTo>
                    <a:pt x="628275" y="226152"/>
                  </a:lnTo>
                  <a:lnTo>
                    <a:pt x="637724" y="204577"/>
                  </a:lnTo>
                  <a:lnTo>
                    <a:pt x="645819" y="183302"/>
                  </a:lnTo>
                  <a:lnTo>
                    <a:pt x="653312" y="160992"/>
                  </a:lnTo>
                  <a:lnTo>
                    <a:pt x="660537" y="135495"/>
                  </a:lnTo>
                  <a:lnTo>
                    <a:pt x="670760" y="114813"/>
                  </a:lnTo>
                  <a:lnTo>
                    <a:pt x="681926" y="96663"/>
                  </a:lnTo>
                  <a:lnTo>
                    <a:pt x="695951" y="66733"/>
                  </a:lnTo>
                  <a:lnTo>
                    <a:pt x="707926" y="46078"/>
                  </a:lnTo>
                  <a:lnTo>
                    <a:pt x="721038" y="25211"/>
                  </a:lnTo>
                  <a:lnTo>
                    <a:pt x="727807" y="14739"/>
                  </a:lnTo>
                  <a:lnTo>
                    <a:pt x="736994" y="7757"/>
                  </a:lnTo>
                  <a:lnTo>
                    <a:pt x="747792" y="3103"/>
                  </a:lnTo>
                  <a:lnTo>
                    <a:pt x="759666" y="0"/>
                  </a:lnTo>
                  <a:lnTo>
                    <a:pt x="771088" y="268"/>
                  </a:lnTo>
                  <a:lnTo>
                    <a:pt x="793128" y="6799"/>
                  </a:lnTo>
                  <a:lnTo>
                    <a:pt x="811494" y="20609"/>
                  </a:lnTo>
                  <a:lnTo>
                    <a:pt x="819663" y="29200"/>
                  </a:lnTo>
                  <a:lnTo>
                    <a:pt x="831857" y="54327"/>
                  </a:lnTo>
                  <a:lnTo>
                    <a:pt x="836744" y="69208"/>
                  </a:lnTo>
                  <a:lnTo>
                    <a:pt x="838835" y="86140"/>
                  </a:lnTo>
                  <a:lnTo>
                    <a:pt x="839060" y="104440"/>
                  </a:lnTo>
                  <a:lnTo>
                    <a:pt x="838040" y="123652"/>
                  </a:lnTo>
                  <a:lnTo>
                    <a:pt x="836193" y="144640"/>
                  </a:lnTo>
                  <a:lnTo>
                    <a:pt x="831023" y="189775"/>
                  </a:lnTo>
                  <a:lnTo>
                    <a:pt x="828008" y="208588"/>
                  </a:lnTo>
                  <a:lnTo>
                    <a:pt x="821542" y="238842"/>
                  </a:lnTo>
                  <a:lnTo>
                    <a:pt x="811657" y="267090"/>
                  </a:lnTo>
                  <a:lnTo>
                    <a:pt x="799473" y="294058"/>
                  </a:lnTo>
                  <a:lnTo>
                    <a:pt x="786267" y="317730"/>
                  </a:lnTo>
                  <a:lnTo>
                    <a:pt x="772606" y="339937"/>
                  </a:lnTo>
                  <a:lnTo>
                    <a:pt x="757576" y="361493"/>
                  </a:lnTo>
                  <a:lnTo>
                    <a:pt x="730572" y="393339"/>
                  </a:lnTo>
                  <a:lnTo>
                    <a:pt x="714743" y="414443"/>
                  </a:lnTo>
                  <a:lnTo>
                    <a:pt x="696799" y="432393"/>
                  </a:lnTo>
                  <a:lnTo>
                    <a:pt x="678308" y="448161"/>
                  </a:lnTo>
                  <a:lnTo>
                    <a:pt x="653587" y="470178"/>
                  </a:lnTo>
                  <a:lnTo>
                    <a:pt x="644275" y="477328"/>
                  </a:lnTo>
                  <a:lnTo>
                    <a:pt x="615133" y="49863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
          <p:cNvSpPr/>
          <p:nvPr/>
        </p:nvSpPr>
        <p:spPr>
          <a:xfrm>
            <a:off x="1231900" y="774700"/>
            <a:ext cx="2174067" cy="1232111"/>
          </a:xfrm>
          <a:custGeom>
            <a:avLst/>
            <a:gdLst/>
            <a:ahLst/>
            <a:cxnLst/>
            <a:rect l="0" t="0" r="0" b="0"/>
            <a:pathLst>
              <a:path w="2174067" h="1232111">
                <a:moveTo>
                  <a:pt x="2174066" y="1232110"/>
                </a:moveTo>
                <a:lnTo>
                  <a:pt x="0" y="1232110"/>
                </a:lnTo>
                <a:lnTo>
                  <a:pt x="0" y="0"/>
                </a:lnTo>
                <a:close/>
              </a:path>
            </a:pathLst>
          </a:cu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4000500" y="584200"/>
            <a:ext cx="2895601" cy="1671955"/>
          </a:xfrm>
          <a:custGeom>
            <a:avLst/>
            <a:gdLst/>
            <a:ahLst/>
            <a:cxnLst/>
            <a:rect l="0" t="0" r="0" b="0"/>
            <a:pathLst>
              <a:path w="2895601" h="1671955">
                <a:moveTo>
                  <a:pt x="2895600" y="1671954"/>
                </a:moveTo>
                <a:lnTo>
                  <a:pt x="0" y="1671954"/>
                </a:lnTo>
                <a:lnTo>
                  <a:pt x="0" y="0"/>
                </a:lnTo>
                <a:close/>
              </a:path>
            </a:pathLst>
          </a:custGeom>
          <a:solidFill>
            <a:srgbClr val="FFC0CB"/>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84200" y="177800"/>
            <a:ext cx="4673600" cy="369332"/>
          </a:xfrm>
          <a:prstGeom prst="rect">
            <a:avLst/>
          </a:prstGeom>
          <a:noFill/>
        </p:spPr>
        <p:txBody>
          <a:bodyPr vert="horz" rtlCol="0">
            <a:spAutoFit/>
          </a:bodyPr>
          <a:lstStyle/>
          <a:p>
            <a:r>
              <a:rPr lang="en-US" smtClean="0">
                <a:solidFill>
                  <a:srgbClr val="0000FF"/>
                </a:solidFill>
                <a:latin typeface="Comic Sans MS - 24"/>
              </a:rPr>
              <a:t>Example 1: Are these Similar?</a:t>
            </a:r>
            <a:endParaRPr lang="en-US">
              <a:solidFill>
                <a:srgbClr val="0000FF"/>
              </a:solidFill>
              <a:latin typeface="Comic Sans MS - 24"/>
            </a:endParaRPr>
          </a:p>
        </p:txBody>
      </p:sp>
      <p:sp>
        <p:nvSpPr>
          <p:cNvPr id="5" name="TextBox 4"/>
          <p:cNvSpPr txBox="1"/>
          <p:nvPr/>
        </p:nvSpPr>
        <p:spPr>
          <a:xfrm>
            <a:off x="749300" y="1447800"/>
            <a:ext cx="635000" cy="369332"/>
          </a:xfrm>
          <a:prstGeom prst="rect">
            <a:avLst/>
          </a:prstGeom>
          <a:noFill/>
        </p:spPr>
        <p:txBody>
          <a:bodyPr vert="horz" rtlCol="0">
            <a:spAutoFit/>
          </a:bodyPr>
          <a:lstStyle/>
          <a:p>
            <a:r>
              <a:rPr lang="en-US" smtClean="0">
                <a:solidFill>
                  <a:srgbClr val="0000FF"/>
                </a:solidFill>
                <a:latin typeface="Comic Sans MS - 24"/>
              </a:rPr>
              <a:t>3</a:t>
            </a:r>
            <a:endParaRPr lang="en-US">
              <a:solidFill>
                <a:srgbClr val="0000FF"/>
              </a:solidFill>
              <a:latin typeface="Comic Sans MS - 24"/>
            </a:endParaRPr>
          </a:p>
        </p:txBody>
      </p:sp>
      <p:sp>
        <p:nvSpPr>
          <p:cNvPr id="6" name="TextBox 5"/>
          <p:cNvSpPr txBox="1"/>
          <p:nvPr/>
        </p:nvSpPr>
        <p:spPr>
          <a:xfrm>
            <a:off x="5397500" y="3009900"/>
            <a:ext cx="635000" cy="369332"/>
          </a:xfrm>
          <a:prstGeom prst="rect">
            <a:avLst/>
          </a:prstGeom>
          <a:noFill/>
        </p:spPr>
        <p:txBody>
          <a:bodyPr vert="horz" rtlCol="0">
            <a:spAutoFit/>
          </a:bodyPr>
          <a:lstStyle/>
          <a:p>
            <a:r>
              <a:rPr lang="en-US" smtClean="0">
                <a:solidFill>
                  <a:srgbClr val="0000FF"/>
                </a:solidFill>
                <a:latin typeface="Comic Sans MS - 24"/>
              </a:rPr>
              <a:t>9</a:t>
            </a:r>
            <a:endParaRPr lang="en-US">
              <a:solidFill>
                <a:srgbClr val="0000FF"/>
              </a:solidFill>
              <a:latin typeface="Comic Sans MS - 24"/>
            </a:endParaRPr>
          </a:p>
        </p:txBody>
      </p:sp>
      <p:sp>
        <p:nvSpPr>
          <p:cNvPr id="7" name="TextBox 6"/>
          <p:cNvSpPr txBox="1"/>
          <p:nvPr/>
        </p:nvSpPr>
        <p:spPr>
          <a:xfrm>
            <a:off x="6362700" y="1244600"/>
            <a:ext cx="762000" cy="369332"/>
          </a:xfrm>
          <a:prstGeom prst="rect">
            <a:avLst/>
          </a:prstGeom>
          <a:noFill/>
        </p:spPr>
        <p:txBody>
          <a:bodyPr vert="horz" rtlCol="0">
            <a:spAutoFit/>
          </a:bodyPr>
          <a:lstStyle/>
          <a:p>
            <a:r>
              <a:rPr lang="en-US" smtClean="0">
                <a:solidFill>
                  <a:srgbClr val="0000FF"/>
                </a:solidFill>
                <a:latin typeface="Comic Sans MS - 24"/>
              </a:rPr>
              <a:t>12</a:t>
            </a:r>
            <a:endParaRPr lang="en-US">
              <a:solidFill>
                <a:srgbClr val="0000FF"/>
              </a:solidFill>
              <a:latin typeface="Comic Sans MS - 24"/>
            </a:endParaRPr>
          </a:p>
        </p:txBody>
      </p:sp>
      <p:sp>
        <p:nvSpPr>
          <p:cNvPr id="8" name="TextBox 7"/>
          <p:cNvSpPr txBox="1"/>
          <p:nvPr/>
        </p:nvSpPr>
        <p:spPr>
          <a:xfrm>
            <a:off x="2032000" y="2108200"/>
            <a:ext cx="635000" cy="369332"/>
          </a:xfrm>
          <a:prstGeom prst="rect">
            <a:avLst/>
          </a:prstGeom>
          <a:noFill/>
        </p:spPr>
        <p:txBody>
          <a:bodyPr vert="horz" rtlCol="0">
            <a:spAutoFit/>
          </a:bodyPr>
          <a:lstStyle/>
          <a:p>
            <a:r>
              <a:rPr lang="en-US" smtClean="0">
                <a:solidFill>
                  <a:srgbClr val="0000FF"/>
                </a:solidFill>
                <a:latin typeface="Comic Sans MS - 24"/>
              </a:rPr>
              <a:t>4</a:t>
            </a:r>
            <a:endParaRPr lang="en-US">
              <a:solidFill>
                <a:srgbClr val="0000FF"/>
              </a:solidFill>
              <a:latin typeface="Comic Sans MS - 24"/>
            </a:endParaRPr>
          </a:p>
        </p:txBody>
      </p:sp>
      <p:sp>
        <p:nvSpPr>
          <p:cNvPr id="9" name="TextBox 8"/>
          <p:cNvSpPr txBox="1"/>
          <p:nvPr/>
        </p:nvSpPr>
        <p:spPr>
          <a:xfrm>
            <a:off x="4699000" y="1181100"/>
            <a:ext cx="762000" cy="369332"/>
          </a:xfrm>
          <a:prstGeom prst="rect">
            <a:avLst/>
          </a:prstGeom>
          <a:noFill/>
        </p:spPr>
        <p:txBody>
          <a:bodyPr vert="horz" rtlCol="0">
            <a:spAutoFit/>
          </a:bodyPr>
          <a:lstStyle/>
          <a:p>
            <a:r>
              <a:rPr lang="en-US" smtClean="0">
                <a:solidFill>
                  <a:srgbClr val="0000FF"/>
                </a:solidFill>
                <a:latin typeface="Comic Sans MS - 24"/>
              </a:rPr>
              <a:t>15</a:t>
            </a:r>
            <a:endParaRPr lang="en-US">
              <a:solidFill>
                <a:srgbClr val="0000FF"/>
              </a:solidFill>
              <a:latin typeface="Comic Sans MS - 24"/>
            </a:endParaRPr>
          </a:p>
        </p:txBody>
      </p:sp>
      <p:sp>
        <p:nvSpPr>
          <p:cNvPr id="10" name="TextBox 9"/>
          <p:cNvSpPr txBox="1"/>
          <p:nvPr/>
        </p:nvSpPr>
        <p:spPr>
          <a:xfrm>
            <a:off x="2425700" y="1117600"/>
            <a:ext cx="635000" cy="369332"/>
          </a:xfrm>
          <a:prstGeom prst="rect">
            <a:avLst/>
          </a:prstGeom>
          <a:noFill/>
        </p:spPr>
        <p:txBody>
          <a:bodyPr vert="horz" rtlCol="0">
            <a:spAutoFit/>
          </a:bodyPr>
          <a:lstStyle/>
          <a:p>
            <a:r>
              <a:rPr lang="en-US" smtClean="0">
                <a:solidFill>
                  <a:srgbClr val="0000FF"/>
                </a:solidFill>
                <a:latin typeface="Comic Sans MS - 24"/>
              </a:rPr>
              <a:t>5</a:t>
            </a:r>
            <a:endParaRPr lang="en-US">
              <a:solidFill>
                <a:srgbClr val="0000FF"/>
              </a:solidFill>
              <a:latin typeface="Comic Sans MS - 24"/>
            </a:endParaRPr>
          </a:p>
        </p:txBody>
      </p:sp>
      <p:sp>
        <p:nvSpPr>
          <p:cNvPr id="11" name="TextBox 10"/>
          <p:cNvSpPr txBox="1"/>
          <p:nvPr/>
        </p:nvSpPr>
        <p:spPr>
          <a:xfrm>
            <a:off x="2120900" y="3556000"/>
            <a:ext cx="635000" cy="369332"/>
          </a:xfrm>
          <a:prstGeom prst="rect">
            <a:avLst/>
          </a:prstGeom>
          <a:noFill/>
        </p:spPr>
        <p:txBody>
          <a:bodyPr vert="horz" rtlCol="0">
            <a:spAutoFit/>
          </a:bodyPr>
          <a:lstStyle/>
          <a:p>
            <a:r>
              <a:rPr lang="en-US" smtClean="0">
                <a:solidFill>
                  <a:srgbClr val="0000FF"/>
                </a:solidFill>
                <a:latin typeface="Comic Sans MS - 24"/>
              </a:rPr>
              <a:t>4</a:t>
            </a:r>
            <a:endParaRPr lang="en-US">
              <a:solidFill>
                <a:srgbClr val="0000FF"/>
              </a:solidFill>
              <a:latin typeface="Comic Sans MS - 24"/>
            </a:endParaRPr>
          </a:p>
        </p:txBody>
      </p:sp>
      <p:sp>
        <p:nvSpPr>
          <p:cNvPr id="12" name="TextBox 11"/>
          <p:cNvSpPr txBox="1"/>
          <p:nvPr/>
        </p:nvSpPr>
        <p:spPr>
          <a:xfrm>
            <a:off x="1295400" y="5181600"/>
            <a:ext cx="635000" cy="369332"/>
          </a:xfrm>
          <a:prstGeom prst="rect">
            <a:avLst/>
          </a:prstGeom>
          <a:noFill/>
        </p:spPr>
        <p:txBody>
          <a:bodyPr vert="horz" rtlCol="0">
            <a:spAutoFit/>
          </a:bodyPr>
          <a:lstStyle/>
          <a:p>
            <a:r>
              <a:rPr lang="en-US" smtClean="0">
                <a:solidFill>
                  <a:srgbClr val="0000FF"/>
                </a:solidFill>
                <a:latin typeface="Comic Sans MS - 24"/>
              </a:rPr>
              <a:t>6</a:t>
            </a:r>
            <a:endParaRPr lang="en-US">
              <a:solidFill>
                <a:srgbClr val="0000FF"/>
              </a:solidFill>
              <a:latin typeface="Comic Sans MS - 24"/>
            </a:endParaRPr>
          </a:p>
        </p:txBody>
      </p:sp>
      <p:sp>
        <p:nvSpPr>
          <p:cNvPr id="13" name="TextBox 12"/>
          <p:cNvSpPr txBox="1"/>
          <p:nvPr/>
        </p:nvSpPr>
        <p:spPr>
          <a:xfrm>
            <a:off x="3200400" y="5067300"/>
            <a:ext cx="635000" cy="369332"/>
          </a:xfrm>
          <a:prstGeom prst="rect">
            <a:avLst/>
          </a:prstGeom>
          <a:noFill/>
        </p:spPr>
        <p:txBody>
          <a:bodyPr vert="horz" rtlCol="0">
            <a:spAutoFit/>
          </a:bodyPr>
          <a:lstStyle/>
          <a:p>
            <a:r>
              <a:rPr lang="en-US" smtClean="0">
                <a:solidFill>
                  <a:srgbClr val="0000FF"/>
                </a:solidFill>
                <a:latin typeface="Comic Sans MS - 24"/>
              </a:rPr>
              <a:t>6</a:t>
            </a:r>
            <a:endParaRPr lang="en-US">
              <a:solidFill>
                <a:srgbClr val="0000FF"/>
              </a:solidFill>
              <a:latin typeface="Comic Sans MS - 24"/>
            </a:endParaRPr>
          </a:p>
        </p:txBody>
      </p:sp>
      <p:sp>
        <p:nvSpPr>
          <p:cNvPr id="14" name="TextBox 13"/>
          <p:cNvSpPr txBox="1"/>
          <p:nvPr/>
        </p:nvSpPr>
        <p:spPr>
          <a:xfrm>
            <a:off x="2108200" y="6515100"/>
            <a:ext cx="635000" cy="369332"/>
          </a:xfrm>
          <a:prstGeom prst="rect">
            <a:avLst/>
          </a:prstGeom>
          <a:noFill/>
        </p:spPr>
        <p:txBody>
          <a:bodyPr vert="horz" rtlCol="0">
            <a:spAutoFit/>
          </a:bodyPr>
          <a:lstStyle/>
          <a:p>
            <a:r>
              <a:rPr lang="en-US" smtClean="0">
                <a:solidFill>
                  <a:srgbClr val="0000FF"/>
                </a:solidFill>
                <a:latin typeface="Comic Sans MS - 24"/>
              </a:rPr>
              <a:t>5</a:t>
            </a:r>
            <a:endParaRPr lang="en-US">
              <a:solidFill>
                <a:srgbClr val="0000FF"/>
              </a:solidFill>
              <a:latin typeface="Comic Sans MS - 24"/>
            </a:endParaRPr>
          </a:p>
        </p:txBody>
      </p:sp>
      <p:sp>
        <p:nvSpPr>
          <p:cNvPr id="15" name="TextBox 14"/>
          <p:cNvSpPr txBox="1"/>
          <p:nvPr/>
        </p:nvSpPr>
        <p:spPr>
          <a:xfrm>
            <a:off x="6807200" y="4343400"/>
            <a:ext cx="635000" cy="369332"/>
          </a:xfrm>
          <a:prstGeom prst="rect">
            <a:avLst/>
          </a:prstGeom>
          <a:noFill/>
        </p:spPr>
        <p:txBody>
          <a:bodyPr vert="horz" rtlCol="0">
            <a:spAutoFit/>
          </a:bodyPr>
          <a:lstStyle/>
          <a:p>
            <a:r>
              <a:rPr lang="en-US" smtClean="0">
                <a:solidFill>
                  <a:srgbClr val="0000FF"/>
                </a:solidFill>
                <a:latin typeface="Comic Sans MS - 24"/>
              </a:rPr>
              <a:t>2</a:t>
            </a:r>
            <a:endParaRPr lang="en-US">
              <a:solidFill>
                <a:srgbClr val="0000FF"/>
              </a:solidFill>
              <a:latin typeface="Comic Sans MS - 24"/>
            </a:endParaRPr>
          </a:p>
        </p:txBody>
      </p:sp>
      <p:sp>
        <p:nvSpPr>
          <p:cNvPr id="16" name="TextBox 15"/>
          <p:cNvSpPr txBox="1"/>
          <p:nvPr/>
        </p:nvSpPr>
        <p:spPr>
          <a:xfrm>
            <a:off x="6273800" y="5232400"/>
            <a:ext cx="635000" cy="369332"/>
          </a:xfrm>
          <a:prstGeom prst="rect">
            <a:avLst/>
          </a:prstGeom>
          <a:noFill/>
        </p:spPr>
        <p:txBody>
          <a:bodyPr vert="horz" rtlCol="0">
            <a:spAutoFit/>
          </a:bodyPr>
          <a:lstStyle/>
          <a:p>
            <a:r>
              <a:rPr lang="en-US" smtClean="0">
                <a:solidFill>
                  <a:srgbClr val="0000FF"/>
                </a:solidFill>
                <a:latin typeface="Comic Sans MS - 24"/>
              </a:rPr>
              <a:t>3</a:t>
            </a:r>
            <a:endParaRPr lang="en-US">
              <a:solidFill>
                <a:srgbClr val="0000FF"/>
              </a:solidFill>
              <a:latin typeface="Comic Sans MS - 24"/>
            </a:endParaRPr>
          </a:p>
        </p:txBody>
      </p:sp>
      <p:sp>
        <p:nvSpPr>
          <p:cNvPr id="17" name="TextBox 16"/>
          <p:cNvSpPr txBox="1"/>
          <p:nvPr/>
        </p:nvSpPr>
        <p:spPr>
          <a:xfrm>
            <a:off x="7289800" y="5207000"/>
            <a:ext cx="635000" cy="369332"/>
          </a:xfrm>
          <a:prstGeom prst="rect">
            <a:avLst/>
          </a:prstGeom>
          <a:noFill/>
        </p:spPr>
        <p:txBody>
          <a:bodyPr vert="horz" rtlCol="0">
            <a:spAutoFit/>
          </a:bodyPr>
          <a:lstStyle/>
          <a:p>
            <a:r>
              <a:rPr lang="en-US" smtClean="0">
                <a:solidFill>
                  <a:srgbClr val="0000FF"/>
                </a:solidFill>
                <a:latin typeface="Comic Sans MS - 24"/>
              </a:rPr>
              <a:t>3</a:t>
            </a:r>
            <a:endParaRPr lang="en-US">
              <a:solidFill>
                <a:srgbClr val="0000FF"/>
              </a:solidFill>
              <a:latin typeface="Comic Sans MS - 24"/>
            </a:endParaRPr>
          </a:p>
        </p:txBody>
      </p:sp>
      <p:sp>
        <p:nvSpPr>
          <p:cNvPr id="18" name="TextBox 17"/>
          <p:cNvSpPr txBox="1"/>
          <p:nvPr/>
        </p:nvSpPr>
        <p:spPr>
          <a:xfrm>
            <a:off x="6692900" y="6223000"/>
            <a:ext cx="889000" cy="369332"/>
          </a:xfrm>
          <a:prstGeom prst="rect">
            <a:avLst/>
          </a:prstGeom>
          <a:noFill/>
        </p:spPr>
        <p:txBody>
          <a:bodyPr vert="horz" rtlCol="0">
            <a:spAutoFit/>
          </a:bodyPr>
          <a:lstStyle/>
          <a:p>
            <a:r>
              <a:rPr lang="en-US" smtClean="0">
                <a:solidFill>
                  <a:srgbClr val="0000FF"/>
                </a:solidFill>
                <a:latin typeface="Comic Sans MS - 24"/>
              </a:rPr>
              <a:t>2.5</a:t>
            </a:r>
            <a:endParaRPr lang="en-US">
              <a:solidFill>
                <a:srgbClr val="0000FF"/>
              </a:solidFill>
              <a:latin typeface="Comic Sans MS - 24"/>
            </a:endParaRPr>
          </a:p>
        </p:txBody>
      </p:sp>
      <p:sp>
        <p:nvSpPr>
          <p:cNvPr id="19" name="Freeform 18"/>
          <p:cNvSpPr/>
          <p:nvPr/>
        </p:nvSpPr>
        <p:spPr>
          <a:xfrm>
            <a:off x="1524000" y="4051300"/>
            <a:ext cx="1663701" cy="2463801"/>
          </a:xfrm>
          <a:custGeom>
            <a:avLst/>
            <a:gdLst/>
            <a:ahLst/>
            <a:cxnLst/>
            <a:rect l="0" t="0" r="0" b="0"/>
            <a:pathLst>
              <a:path w="1663701" h="2463801">
                <a:moveTo>
                  <a:pt x="0" y="2463800"/>
                </a:moveTo>
                <a:lnTo>
                  <a:pt x="332739" y="0"/>
                </a:lnTo>
                <a:lnTo>
                  <a:pt x="1330960" y="0"/>
                </a:lnTo>
                <a:lnTo>
                  <a:pt x="1663700" y="2463800"/>
                </a:lnTo>
                <a:close/>
              </a:path>
            </a:pathLst>
          </a:custGeom>
          <a:solidFill>
            <a:srgbClr val="98FB98"/>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502400" y="4699000"/>
            <a:ext cx="917576" cy="1406526"/>
          </a:xfrm>
          <a:custGeom>
            <a:avLst/>
            <a:gdLst/>
            <a:ahLst/>
            <a:cxnLst/>
            <a:rect l="0" t="0" r="0" b="0"/>
            <a:pathLst>
              <a:path w="917576" h="1406526">
                <a:moveTo>
                  <a:pt x="0" y="1406525"/>
                </a:moveTo>
                <a:lnTo>
                  <a:pt x="183515" y="0"/>
                </a:lnTo>
                <a:lnTo>
                  <a:pt x="734059" y="0"/>
                </a:lnTo>
                <a:lnTo>
                  <a:pt x="917575" y="1406525"/>
                </a:lnTo>
                <a:close/>
              </a:path>
            </a:pathLst>
          </a:custGeom>
          <a:solidFill>
            <a:srgbClr val="98FB98"/>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1020207" y="1415227"/>
            <a:ext cx="410187" cy="88790"/>
          </a:xfrm>
          <a:custGeom>
            <a:avLst/>
            <a:gdLst/>
            <a:ahLst/>
            <a:cxnLst/>
            <a:rect l="0" t="0" r="0" b="0"/>
            <a:pathLst>
              <a:path w="410187" h="88790">
                <a:moveTo>
                  <a:pt x="0" y="88789"/>
                </a:moveTo>
                <a:lnTo>
                  <a:pt x="16750" y="77622"/>
                </a:lnTo>
                <a:lnTo>
                  <a:pt x="26358" y="73164"/>
                </a:lnTo>
                <a:lnTo>
                  <a:pt x="37439" y="69023"/>
                </a:lnTo>
                <a:lnTo>
                  <a:pt x="49500" y="65094"/>
                </a:lnTo>
                <a:lnTo>
                  <a:pt x="63384" y="60138"/>
                </a:lnTo>
                <a:lnTo>
                  <a:pt x="121418" y="38505"/>
                </a:lnTo>
                <a:lnTo>
                  <a:pt x="167334" y="22633"/>
                </a:lnTo>
                <a:lnTo>
                  <a:pt x="179336" y="18975"/>
                </a:lnTo>
                <a:lnTo>
                  <a:pt x="205137" y="11795"/>
                </a:lnTo>
                <a:lnTo>
                  <a:pt x="219730" y="8244"/>
                </a:lnTo>
                <a:lnTo>
                  <a:pt x="251526" y="1182"/>
                </a:lnTo>
                <a:lnTo>
                  <a:pt x="267017" y="0"/>
                </a:lnTo>
                <a:lnTo>
                  <a:pt x="282018" y="381"/>
                </a:lnTo>
                <a:lnTo>
                  <a:pt x="296694" y="1804"/>
                </a:lnTo>
                <a:lnTo>
                  <a:pt x="312321" y="3920"/>
                </a:lnTo>
                <a:lnTo>
                  <a:pt x="345266" y="9389"/>
                </a:lnTo>
                <a:lnTo>
                  <a:pt x="359894" y="12483"/>
                </a:lnTo>
                <a:lnTo>
                  <a:pt x="373152" y="15715"/>
                </a:lnTo>
                <a:lnTo>
                  <a:pt x="410186" y="2568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416563" y="2629399"/>
            <a:ext cx="113564" cy="305012"/>
          </a:xfrm>
          <a:custGeom>
            <a:avLst/>
            <a:gdLst/>
            <a:ahLst/>
            <a:cxnLst/>
            <a:rect l="0" t="0" r="0" b="0"/>
            <a:pathLst>
              <a:path w="113564" h="305012">
                <a:moveTo>
                  <a:pt x="0" y="0"/>
                </a:moveTo>
                <a:lnTo>
                  <a:pt x="29278" y="29278"/>
                </a:lnTo>
                <a:lnTo>
                  <a:pt x="35879" y="38217"/>
                </a:lnTo>
                <a:lnTo>
                  <a:pt x="42617" y="48850"/>
                </a:lnTo>
                <a:lnTo>
                  <a:pt x="49447" y="60614"/>
                </a:lnTo>
                <a:lnTo>
                  <a:pt x="63268" y="83033"/>
                </a:lnTo>
                <a:lnTo>
                  <a:pt x="70225" y="93920"/>
                </a:lnTo>
                <a:lnTo>
                  <a:pt x="76032" y="104684"/>
                </a:lnTo>
                <a:lnTo>
                  <a:pt x="81072" y="115366"/>
                </a:lnTo>
                <a:lnTo>
                  <a:pt x="85601" y="125993"/>
                </a:lnTo>
                <a:lnTo>
                  <a:pt x="89789" y="136583"/>
                </a:lnTo>
                <a:lnTo>
                  <a:pt x="97558" y="157699"/>
                </a:lnTo>
                <a:lnTo>
                  <a:pt x="108502" y="189298"/>
                </a:lnTo>
                <a:lnTo>
                  <a:pt x="110899" y="202159"/>
                </a:lnTo>
                <a:lnTo>
                  <a:pt x="112497" y="216576"/>
                </a:lnTo>
                <a:lnTo>
                  <a:pt x="113563" y="232031"/>
                </a:lnTo>
                <a:lnTo>
                  <a:pt x="113104" y="245840"/>
                </a:lnTo>
                <a:lnTo>
                  <a:pt x="111630" y="258552"/>
                </a:lnTo>
                <a:lnTo>
                  <a:pt x="94658" y="30501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5" name="Group 24"/>
          <p:cNvGrpSpPr/>
          <p:nvPr/>
        </p:nvGrpSpPr>
        <p:grpSpPr>
          <a:xfrm>
            <a:off x="2345424" y="1977308"/>
            <a:ext cx="259584" cy="220871"/>
            <a:chOff x="2345424" y="1977308"/>
            <a:chExt cx="259584" cy="220871"/>
          </a:xfrm>
        </p:grpSpPr>
        <p:sp>
          <p:nvSpPr>
            <p:cNvPr id="23" name="Freeform 22"/>
            <p:cNvSpPr/>
            <p:nvPr/>
          </p:nvSpPr>
          <p:spPr>
            <a:xfrm>
              <a:off x="2345424" y="1977308"/>
              <a:ext cx="115694" cy="220871"/>
            </a:xfrm>
            <a:custGeom>
              <a:avLst/>
              <a:gdLst/>
              <a:ahLst/>
              <a:cxnLst/>
              <a:rect l="0" t="0" r="0" b="0"/>
              <a:pathLst>
                <a:path w="115694" h="220871">
                  <a:moveTo>
                    <a:pt x="0" y="0"/>
                  </a:moveTo>
                  <a:lnTo>
                    <a:pt x="16750" y="5583"/>
                  </a:lnTo>
                  <a:lnTo>
                    <a:pt x="24022" y="11903"/>
                  </a:lnTo>
                  <a:lnTo>
                    <a:pt x="31206" y="20790"/>
                  </a:lnTo>
                  <a:lnTo>
                    <a:pt x="38334" y="31389"/>
                  </a:lnTo>
                  <a:lnTo>
                    <a:pt x="45422" y="40793"/>
                  </a:lnTo>
                  <a:lnTo>
                    <a:pt x="52485" y="49399"/>
                  </a:lnTo>
                  <a:lnTo>
                    <a:pt x="59531" y="57474"/>
                  </a:lnTo>
                  <a:lnTo>
                    <a:pt x="66566" y="66363"/>
                  </a:lnTo>
                  <a:lnTo>
                    <a:pt x="73593" y="75795"/>
                  </a:lnTo>
                  <a:lnTo>
                    <a:pt x="80615" y="85588"/>
                  </a:lnTo>
                  <a:lnTo>
                    <a:pt x="86464" y="96792"/>
                  </a:lnTo>
                  <a:lnTo>
                    <a:pt x="91533" y="108936"/>
                  </a:lnTo>
                  <a:lnTo>
                    <a:pt x="96081" y="121706"/>
                  </a:lnTo>
                  <a:lnTo>
                    <a:pt x="99113" y="134894"/>
                  </a:lnTo>
                  <a:lnTo>
                    <a:pt x="101134" y="148360"/>
                  </a:lnTo>
                  <a:lnTo>
                    <a:pt x="102481" y="162012"/>
                  </a:lnTo>
                  <a:lnTo>
                    <a:pt x="104548" y="174620"/>
                  </a:lnTo>
                  <a:lnTo>
                    <a:pt x="107095" y="186531"/>
                  </a:lnTo>
                  <a:lnTo>
                    <a:pt x="115693" y="2208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2576811" y="1987826"/>
              <a:ext cx="28197" cy="199835"/>
            </a:xfrm>
            <a:custGeom>
              <a:avLst/>
              <a:gdLst/>
              <a:ahLst/>
              <a:cxnLst/>
              <a:rect l="0" t="0" r="0" b="0"/>
              <a:pathLst>
                <a:path w="28197" h="199835">
                  <a:moveTo>
                    <a:pt x="0" y="0"/>
                  </a:moveTo>
                  <a:lnTo>
                    <a:pt x="5584" y="27917"/>
                  </a:lnTo>
                  <a:lnTo>
                    <a:pt x="9566" y="40815"/>
                  </a:lnTo>
                  <a:lnTo>
                    <a:pt x="14557" y="54088"/>
                  </a:lnTo>
                  <a:lnTo>
                    <a:pt x="20223" y="67611"/>
                  </a:lnTo>
                  <a:lnTo>
                    <a:pt x="23999" y="82470"/>
                  </a:lnTo>
                  <a:lnTo>
                    <a:pt x="26517" y="98219"/>
                  </a:lnTo>
                  <a:lnTo>
                    <a:pt x="28196" y="114561"/>
                  </a:lnTo>
                  <a:lnTo>
                    <a:pt x="28146" y="128962"/>
                  </a:lnTo>
                  <a:lnTo>
                    <a:pt x="26945" y="142068"/>
                  </a:lnTo>
                  <a:lnTo>
                    <a:pt x="24975" y="154312"/>
                  </a:lnTo>
                  <a:lnTo>
                    <a:pt x="21324" y="164811"/>
                  </a:lnTo>
                  <a:lnTo>
                    <a:pt x="16554" y="174148"/>
                  </a:lnTo>
                  <a:lnTo>
                    <a:pt x="0" y="19983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 name="Group 27"/>
          <p:cNvGrpSpPr/>
          <p:nvPr/>
        </p:nvGrpSpPr>
        <p:grpSpPr>
          <a:xfrm>
            <a:off x="6152794" y="1669282"/>
            <a:ext cx="294494" cy="244921"/>
            <a:chOff x="6152794" y="1669282"/>
            <a:chExt cx="294494" cy="244921"/>
          </a:xfrm>
        </p:grpSpPr>
        <p:sp>
          <p:nvSpPr>
            <p:cNvPr id="26" name="Freeform 25"/>
            <p:cNvSpPr/>
            <p:nvPr/>
          </p:nvSpPr>
          <p:spPr>
            <a:xfrm>
              <a:off x="6152794" y="1830495"/>
              <a:ext cx="294494" cy="83708"/>
            </a:xfrm>
            <a:custGeom>
              <a:avLst/>
              <a:gdLst/>
              <a:ahLst/>
              <a:cxnLst/>
              <a:rect l="0" t="0" r="0" b="0"/>
              <a:pathLst>
                <a:path w="294494" h="83708">
                  <a:moveTo>
                    <a:pt x="0" y="10084"/>
                  </a:moveTo>
                  <a:lnTo>
                    <a:pt x="16751" y="4501"/>
                  </a:lnTo>
                  <a:lnTo>
                    <a:pt x="27528" y="2856"/>
                  </a:lnTo>
                  <a:lnTo>
                    <a:pt x="40556" y="1760"/>
                  </a:lnTo>
                  <a:lnTo>
                    <a:pt x="55085" y="1029"/>
                  </a:lnTo>
                  <a:lnTo>
                    <a:pt x="83692" y="216"/>
                  </a:lnTo>
                  <a:lnTo>
                    <a:pt x="97865" y="0"/>
                  </a:lnTo>
                  <a:lnTo>
                    <a:pt x="111989" y="1024"/>
                  </a:lnTo>
                  <a:lnTo>
                    <a:pt x="126079" y="2876"/>
                  </a:lnTo>
                  <a:lnTo>
                    <a:pt x="140147" y="5278"/>
                  </a:lnTo>
                  <a:lnTo>
                    <a:pt x="154200" y="10386"/>
                  </a:lnTo>
                  <a:lnTo>
                    <a:pt x="168243" y="17297"/>
                  </a:lnTo>
                  <a:lnTo>
                    <a:pt x="182279" y="25411"/>
                  </a:lnTo>
                  <a:lnTo>
                    <a:pt x="210341" y="40658"/>
                  </a:lnTo>
                  <a:lnTo>
                    <a:pt x="224368" y="47996"/>
                  </a:lnTo>
                  <a:lnTo>
                    <a:pt x="237226" y="55225"/>
                  </a:lnTo>
                  <a:lnTo>
                    <a:pt x="249303" y="62382"/>
                  </a:lnTo>
                  <a:lnTo>
                    <a:pt x="294493" y="8370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6205383" y="1669282"/>
              <a:ext cx="241905" cy="55605"/>
            </a:xfrm>
            <a:custGeom>
              <a:avLst/>
              <a:gdLst/>
              <a:ahLst/>
              <a:cxnLst/>
              <a:rect l="0" t="0" r="0" b="0"/>
              <a:pathLst>
                <a:path w="241905" h="55605">
                  <a:moveTo>
                    <a:pt x="0" y="13533"/>
                  </a:moveTo>
                  <a:lnTo>
                    <a:pt x="16750" y="2366"/>
                  </a:lnTo>
                  <a:lnTo>
                    <a:pt x="25190" y="245"/>
                  </a:lnTo>
                  <a:lnTo>
                    <a:pt x="34322" y="0"/>
                  </a:lnTo>
                  <a:lnTo>
                    <a:pt x="43917" y="1005"/>
                  </a:lnTo>
                  <a:lnTo>
                    <a:pt x="56156" y="2844"/>
                  </a:lnTo>
                  <a:lnTo>
                    <a:pt x="85336" y="8003"/>
                  </a:lnTo>
                  <a:lnTo>
                    <a:pt x="134616" y="17478"/>
                  </a:lnTo>
                  <a:lnTo>
                    <a:pt x="151681" y="22006"/>
                  </a:lnTo>
                  <a:lnTo>
                    <a:pt x="168900" y="27362"/>
                  </a:lnTo>
                  <a:lnTo>
                    <a:pt x="241904" y="556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 name="Group 31"/>
          <p:cNvGrpSpPr/>
          <p:nvPr/>
        </p:nvGrpSpPr>
        <p:grpSpPr>
          <a:xfrm>
            <a:off x="2097460" y="1156935"/>
            <a:ext cx="321588" cy="347082"/>
            <a:chOff x="2097460" y="1156935"/>
            <a:chExt cx="321588" cy="347082"/>
          </a:xfrm>
        </p:grpSpPr>
        <p:sp>
          <p:nvSpPr>
            <p:cNvPr id="29" name="Freeform 28"/>
            <p:cNvSpPr/>
            <p:nvPr/>
          </p:nvSpPr>
          <p:spPr>
            <a:xfrm>
              <a:off x="2097460" y="1156935"/>
              <a:ext cx="142789" cy="283976"/>
            </a:xfrm>
            <a:custGeom>
              <a:avLst/>
              <a:gdLst/>
              <a:ahLst/>
              <a:cxnLst/>
              <a:rect l="0" t="0" r="0" b="0"/>
              <a:pathLst>
                <a:path w="142789" h="283976">
                  <a:moveTo>
                    <a:pt x="6059" y="283975"/>
                  </a:moveTo>
                  <a:lnTo>
                    <a:pt x="476" y="267225"/>
                  </a:lnTo>
                  <a:lnTo>
                    <a:pt x="0" y="258785"/>
                  </a:lnTo>
                  <a:lnTo>
                    <a:pt x="851" y="249653"/>
                  </a:lnTo>
                  <a:lnTo>
                    <a:pt x="7632" y="213816"/>
                  </a:lnTo>
                  <a:lnTo>
                    <a:pt x="10614" y="198638"/>
                  </a:lnTo>
                  <a:lnTo>
                    <a:pt x="14939" y="183845"/>
                  </a:lnTo>
                  <a:lnTo>
                    <a:pt x="20159" y="169308"/>
                  </a:lnTo>
                  <a:lnTo>
                    <a:pt x="45331" y="106807"/>
                  </a:lnTo>
                  <a:lnTo>
                    <a:pt x="53276" y="92240"/>
                  </a:lnTo>
                  <a:lnTo>
                    <a:pt x="62078" y="79023"/>
                  </a:lnTo>
                  <a:lnTo>
                    <a:pt x="71452" y="66706"/>
                  </a:lnTo>
                  <a:lnTo>
                    <a:pt x="81207" y="54988"/>
                  </a:lnTo>
                  <a:lnTo>
                    <a:pt x="91217" y="43671"/>
                  </a:lnTo>
                  <a:lnTo>
                    <a:pt x="14278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171559" y="1209523"/>
              <a:ext cx="163348" cy="252424"/>
            </a:xfrm>
            <a:custGeom>
              <a:avLst/>
              <a:gdLst/>
              <a:ahLst/>
              <a:cxnLst/>
              <a:rect l="0" t="0" r="0" b="0"/>
              <a:pathLst>
                <a:path w="163348" h="252424">
                  <a:moveTo>
                    <a:pt x="5583" y="252423"/>
                  </a:moveTo>
                  <a:lnTo>
                    <a:pt x="0" y="235672"/>
                  </a:lnTo>
                  <a:lnTo>
                    <a:pt x="693" y="227232"/>
                  </a:lnTo>
                  <a:lnTo>
                    <a:pt x="3491" y="218100"/>
                  </a:lnTo>
                  <a:lnTo>
                    <a:pt x="7694" y="208506"/>
                  </a:lnTo>
                  <a:lnTo>
                    <a:pt x="11665" y="197435"/>
                  </a:lnTo>
                  <a:lnTo>
                    <a:pt x="15481" y="185380"/>
                  </a:lnTo>
                  <a:lnTo>
                    <a:pt x="19193" y="172669"/>
                  </a:lnTo>
                  <a:lnTo>
                    <a:pt x="24006" y="159520"/>
                  </a:lnTo>
                  <a:lnTo>
                    <a:pt x="29551" y="146080"/>
                  </a:lnTo>
                  <a:lnTo>
                    <a:pt x="41946" y="117513"/>
                  </a:lnTo>
                  <a:lnTo>
                    <a:pt x="55245" y="85339"/>
                  </a:lnTo>
                  <a:lnTo>
                    <a:pt x="63232" y="70916"/>
                  </a:lnTo>
                  <a:lnTo>
                    <a:pt x="72063" y="57795"/>
                  </a:lnTo>
                  <a:lnTo>
                    <a:pt x="81456" y="45542"/>
                  </a:lnTo>
                  <a:lnTo>
                    <a:pt x="91224" y="36205"/>
                  </a:lnTo>
                  <a:lnTo>
                    <a:pt x="101241" y="28811"/>
                  </a:lnTo>
                  <a:lnTo>
                    <a:pt x="111426" y="22713"/>
                  </a:lnTo>
                  <a:lnTo>
                    <a:pt x="121721" y="17480"/>
                  </a:lnTo>
                  <a:lnTo>
                    <a:pt x="132091" y="12822"/>
                  </a:lnTo>
                  <a:lnTo>
                    <a:pt x="163347"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240248" y="1262111"/>
              <a:ext cx="178800" cy="241906"/>
            </a:xfrm>
            <a:custGeom>
              <a:avLst/>
              <a:gdLst/>
              <a:ahLst/>
              <a:cxnLst/>
              <a:rect l="0" t="0" r="0" b="0"/>
              <a:pathLst>
                <a:path w="178800" h="241906">
                  <a:moveTo>
                    <a:pt x="0" y="241905"/>
                  </a:moveTo>
                  <a:lnTo>
                    <a:pt x="0" y="219572"/>
                  </a:lnTo>
                  <a:lnTo>
                    <a:pt x="2337" y="209487"/>
                  </a:lnTo>
                  <a:lnTo>
                    <a:pt x="6233" y="199258"/>
                  </a:lnTo>
                  <a:lnTo>
                    <a:pt x="29278" y="152067"/>
                  </a:lnTo>
                  <a:lnTo>
                    <a:pt x="49447" y="111539"/>
                  </a:lnTo>
                  <a:lnTo>
                    <a:pt x="57506" y="98900"/>
                  </a:lnTo>
                  <a:lnTo>
                    <a:pt x="66384" y="86969"/>
                  </a:lnTo>
                  <a:lnTo>
                    <a:pt x="75809" y="75509"/>
                  </a:lnTo>
                  <a:lnTo>
                    <a:pt x="86766" y="64363"/>
                  </a:lnTo>
                  <a:lnTo>
                    <a:pt x="98746" y="53426"/>
                  </a:lnTo>
                  <a:lnTo>
                    <a:pt x="111407" y="42629"/>
                  </a:lnTo>
                  <a:lnTo>
                    <a:pt x="123353" y="34263"/>
                  </a:lnTo>
                  <a:lnTo>
                    <a:pt x="134824" y="27516"/>
                  </a:lnTo>
                  <a:lnTo>
                    <a:pt x="17879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 name="Group 35"/>
          <p:cNvGrpSpPr/>
          <p:nvPr/>
        </p:nvGrpSpPr>
        <p:grpSpPr>
          <a:xfrm>
            <a:off x="5164140" y="1188488"/>
            <a:ext cx="504846" cy="473293"/>
            <a:chOff x="5164140" y="1188488"/>
            <a:chExt cx="504846" cy="473293"/>
          </a:xfrm>
        </p:grpSpPr>
        <p:sp>
          <p:nvSpPr>
            <p:cNvPr id="33" name="Freeform 32"/>
            <p:cNvSpPr/>
            <p:nvPr/>
          </p:nvSpPr>
          <p:spPr>
            <a:xfrm>
              <a:off x="5164140" y="1556929"/>
              <a:ext cx="305012" cy="104852"/>
            </a:xfrm>
            <a:custGeom>
              <a:avLst/>
              <a:gdLst/>
              <a:ahLst/>
              <a:cxnLst/>
              <a:rect l="0" t="0" r="0" b="0"/>
              <a:pathLst>
                <a:path w="305012" h="104852">
                  <a:moveTo>
                    <a:pt x="0" y="10193"/>
                  </a:moveTo>
                  <a:lnTo>
                    <a:pt x="22334" y="4609"/>
                  </a:lnTo>
                  <a:lnTo>
                    <a:pt x="34756" y="4133"/>
                  </a:lnTo>
                  <a:lnTo>
                    <a:pt x="48880" y="4984"/>
                  </a:lnTo>
                  <a:lnTo>
                    <a:pt x="64140" y="6721"/>
                  </a:lnTo>
                  <a:lnTo>
                    <a:pt x="99793" y="11766"/>
                  </a:lnTo>
                  <a:lnTo>
                    <a:pt x="119117" y="14747"/>
                  </a:lnTo>
                  <a:lnTo>
                    <a:pt x="135505" y="17904"/>
                  </a:lnTo>
                  <a:lnTo>
                    <a:pt x="149937" y="21176"/>
                  </a:lnTo>
                  <a:lnTo>
                    <a:pt x="163064" y="24527"/>
                  </a:lnTo>
                  <a:lnTo>
                    <a:pt x="174152" y="22086"/>
                  </a:lnTo>
                  <a:lnTo>
                    <a:pt x="183882" y="15784"/>
                  </a:lnTo>
                  <a:lnTo>
                    <a:pt x="192705" y="6909"/>
                  </a:lnTo>
                  <a:lnTo>
                    <a:pt x="202094" y="2160"/>
                  </a:lnTo>
                  <a:lnTo>
                    <a:pt x="211858" y="163"/>
                  </a:lnTo>
                  <a:lnTo>
                    <a:pt x="221874" y="0"/>
                  </a:lnTo>
                  <a:lnTo>
                    <a:pt x="232057" y="3398"/>
                  </a:lnTo>
                  <a:lnTo>
                    <a:pt x="242351" y="9169"/>
                  </a:lnTo>
                  <a:lnTo>
                    <a:pt x="252720" y="16522"/>
                  </a:lnTo>
                  <a:lnTo>
                    <a:pt x="260801" y="24930"/>
                  </a:lnTo>
                  <a:lnTo>
                    <a:pt x="267357" y="34041"/>
                  </a:lnTo>
                  <a:lnTo>
                    <a:pt x="272897" y="43621"/>
                  </a:lnTo>
                  <a:lnTo>
                    <a:pt x="277758" y="53513"/>
                  </a:lnTo>
                  <a:lnTo>
                    <a:pt x="282168" y="63614"/>
                  </a:lnTo>
                  <a:lnTo>
                    <a:pt x="305011" y="1048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5248281" y="1412386"/>
              <a:ext cx="273459" cy="154737"/>
            </a:xfrm>
            <a:custGeom>
              <a:avLst/>
              <a:gdLst/>
              <a:ahLst/>
              <a:cxnLst/>
              <a:rect l="0" t="0" r="0" b="0"/>
              <a:pathLst>
                <a:path w="273459" h="154737">
                  <a:moveTo>
                    <a:pt x="0" y="7489"/>
                  </a:moveTo>
                  <a:lnTo>
                    <a:pt x="27917" y="7489"/>
                  </a:lnTo>
                  <a:lnTo>
                    <a:pt x="41984" y="9827"/>
                  </a:lnTo>
                  <a:lnTo>
                    <a:pt x="57205" y="13722"/>
                  </a:lnTo>
                  <a:lnTo>
                    <a:pt x="73195" y="18656"/>
                  </a:lnTo>
                  <a:lnTo>
                    <a:pt x="86193" y="17271"/>
                  </a:lnTo>
                  <a:lnTo>
                    <a:pt x="97195" y="11673"/>
                  </a:lnTo>
                  <a:lnTo>
                    <a:pt x="106867" y="3267"/>
                  </a:lnTo>
                  <a:lnTo>
                    <a:pt x="116821" y="0"/>
                  </a:lnTo>
                  <a:lnTo>
                    <a:pt x="126963" y="159"/>
                  </a:lnTo>
                  <a:lnTo>
                    <a:pt x="137230" y="2603"/>
                  </a:lnTo>
                  <a:lnTo>
                    <a:pt x="148749" y="7737"/>
                  </a:lnTo>
                  <a:lnTo>
                    <a:pt x="161103" y="14666"/>
                  </a:lnTo>
                  <a:lnTo>
                    <a:pt x="174013" y="22792"/>
                  </a:lnTo>
                  <a:lnTo>
                    <a:pt x="187295" y="30546"/>
                  </a:lnTo>
                  <a:lnTo>
                    <a:pt x="200824" y="38052"/>
                  </a:lnTo>
                  <a:lnTo>
                    <a:pt x="214518" y="45394"/>
                  </a:lnTo>
                  <a:lnTo>
                    <a:pt x="225984" y="54963"/>
                  </a:lnTo>
                  <a:lnTo>
                    <a:pt x="235966" y="66017"/>
                  </a:lnTo>
                  <a:lnTo>
                    <a:pt x="244957" y="78060"/>
                  </a:lnTo>
                  <a:lnTo>
                    <a:pt x="252120" y="89595"/>
                  </a:lnTo>
                  <a:lnTo>
                    <a:pt x="258064" y="100791"/>
                  </a:lnTo>
                  <a:lnTo>
                    <a:pt x="273458" y="15473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5395528" y="1188488"/>
              <a:ext cx="273458" cy="168283"/>
            </a:xfrm>
            <a:custGeom>
              <a:avLst/>
              <a:gdLst/>
              <a:ahLst/>
              <a:cxnLst/>
              <a:rect l="0" t="0" r="0" b="0"/>
              <a:pathLst>
                <a:path w="273458" h="168283">
                  <a:moveTo>
                    <a:pt x="0" y="0"/>
                  </a:moveTo>
                  <a:lnTo>
                    <a:pt x="22333" y="5584"/>
                  </a:lnTo>
                  <a:lnTo>
                    <a:pt x="32418" y="8397"/>
                  </a:lnTo>
                  <a:lnTo>
                    <a:pt x="52972" y="14639"/>
                  </a:lnTo>
                  <a:lnTo>
                    <a:pt x="62193" y="19108"/>
                  </a:lnTo>
                  <a:lnTo>
                    <a:pt x="70677" y="24425"/>
                  </a:lnTo>
                  <a:lnTo>
                    <a:pt x="78671" y="30307"/>
                  </a:lnTo>
                  <a:lnTo>
                    <a:pt x="87506" y="35397"/>
                  </a:lnTo>
                  <a:lnTo>
                    <a:pt x="96902" y="39959"/>
                  </a:lnTo>
                  <a:lnTo>
                    <a:pt x="106672" y="44169"/>
                  </a:lnTo>
                  <a:lnTo>
                    <a:pt x="119028" y="50481"/>
                  </a:lnTo>
                  <a:lnTo>
                    <a:pt x="133108" y="58195"/>
                  </a:lnTo>
                  <a:lnTo>
                    <a:pt x="148339" y="66844"/>
                  </a:lnTo>
                  <a:lnTo>
                    <a:pt x="160829" y="74947"/>
                  </a:lnTo>
                  <a:lnTo>
                    <a:pt x="171493" y="82686"/>
                  </a:lnTo>
                  <a:lnTo>
                    <a:pt x="180940" y="90183"/>
                  </a:lnTo>
                  <a:lnTo>
                    <a:pt x="193081" y="98686"/>
                  </a:lnTo>
                  <a:lnTo>
                    <a:pt x="207018" y="107861"/>
                  </a:lnTo>
                  <a:lnTo>
                    <a:pt x="222153" y="117484"/>
                  </a:lnTo>
                  <a:lnTo>
                    <a:pt x="234580" y="127405"/>
                  </a:lnTo>
                  <a:lnTo>
                    <a:pt x="245202" y="137525"/>
                  </a:lnTo>
                  <a:lnTo>
                    <a:pt x="273457" y="16828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 name="Group 41"/>
          <p:cNvGrpSpPr/>
          <p:nvPr/>
        </p:nvGrpSpPr>
        <p:grpSpPr>
          <a:xfrm>
            <a:off x="7183519" y="1552097"/>
            <a:ext cx="872962" cy="909021"/>
            <a:chOff x="7183519" y="1552097"/>
            <a:chExt cx="872962" cy="909021"/>
          </a:xfrm>
        </p:grpSpPr>
        <p:sp>
          <p:nvSpPr>
            <p:cNvPr id="37" name="Freeform 36"/>
            <p:cNvSpPr/>
            <p:nvPr/>
          </p:nvSpPr>
          <p:spPr>
            <a:xfrm>
              <a:off x="7362318" y="1552097"/>
              <a:ext cx="237872" cy="351589"/>
            </a:xfrm>
            <a:custGeom>
              <a:avLst/>
              <a:gdLst/>
              <a:ahLst/>
              <a:cxnLst/>
              <a:rect l="0" t="0" r="0" b="0"/>
              <a:pathLst>
                <a:path w="237872" h="351589">
                  <a:moveTo>
                    <a:pt x="0" y="36060"/>
                  </a:moveTo>
                  <a:lnTo>
                    <a:pt x="11167" y="24893"/>
                  </a:lnTo>
                  <a:lnTo>
                    <a:pt x="17962" y="20435"/>
                  </a:lnTo>
                  <a:lnTo>
                    <a:pt x="25999" y="16294"/>
                  </a:lnTo>
                  <a:lnTo>
                    <a:pt x="34862" y="12365"/>
                  </a:lnTo>
                  <a:lnTo>
                    <a:pt x="44277" y="8577"/>
                  </a:lnTo>
                  <a:lnTo>
                    <a:pt x="64086" y="1252"/>
                  </a:lnTo>
                  <a:lnTo>
                    <a:pt x="75446" y="0"/>
                  </a:lnTo>
                  <a:lnTo>
                    <a:pt x="87693" y="334"/>
                  </a:lnTo>
                  <a:lnTo>
                    <a:pt x="100533" y="1725"/>
                  </a:lnTo>
                  <a:lnTo>
                    <a:pt x="112598" y="3821"/>
                  </a:lnTo>
                  <a:lnTo>
                    <a:pt x="124148" y="6387"/>
                  </a:lnTo>
                  <a:lnTo>
                    <a:pt x="135353" y="9266"/>
                  </a:lnTo>
                  <a:lnTo>
                    <a:pt x="145160" y="13523"/>
                  </a:lnTo>
                  <a:lnTo>
                    <a:pt x="154037" y="18698"/>
                  </a:lnTo>
                  <a:lnTo>
                    <a:pt x="162291" y="24485"/>
                  </a:lnTo>
                  <a:lnTo>
                    <a:pt x="170131" y="31849"/>
                  </a:lnTo>
                  <a:lnTo>
                    <a:pt x="177696" y="40265"/>
                  </a:lnTo>
                  <a:lnTo>
                    <a:pt x="185075" y="49381"/>
                  </a:lnTo>
                  <a:lnTo>
                    <a:pt x="187658" y="60132"/>
                  </a:lnTo>
                  <a:lnTo>
                    <a:pt x="187042" y="71975"/>
                  </a:lnTo>
                  <a:lnTo>
                    <a:pt x="184295" y="84544"/>
                  </a:lnTo>
                  <a:lnTo>
                    <a:pt x="178958" y="95261"/>
                  </a:lnTo>
                  <a:lnTo>
                    <a:pt x="171893" y="104743"/>
                  </a:lnTo>
                  <a:lnTo>
                    <a:pt x="163678" y="113401"/>
                  </a:lnTo>
                  <a:lnTo>
                    <a:pt x="154695" y="120342"/>
                  </a:lnTo>
                  <a:lnTo>
                    <a:pt x="145201" y="126138"/>
                  </a:lnTo>
                  <a:lnTo>
                    <a:pt x="135365" y="131171"/>
                  </a:lnTo>
                  <a:lnTo>
                    <a:pt x="131145" y="136863"/>
                  </a:lnTo>
                  <a:lnTo>
                    <a:pt x="130669" y="142995"/>
                  </a:lnTo>
                  <a:lnTo>
                    <a:pt x="132689" y="149420"/>
                  </a:lnTo>
                  <a:lnTo>
                    <a:pt x="137542" y="154873"/>
                  </a:lnTo>
                  <a:lnTo>
                    <a:pt x="144283" y="159676"/>
                  </a:lnTo>
                  <a:lnTo>
                    <a:pt x="152283" y="164047"/>
                  </a:lnTo>
                  <a:lnTo>
                    <a:pt x="161122" y="168129"/>
                  </a:lnTo>
                  <a:lnTo>
                    <a:pt x="170521" y="172020"/>
                  </a:lnTo>
                  <a:lnTo>
                    <a:pt x="180292" y="175782"/>
                  </a:lnTo>
                  <a:lnTo>
                    <a:pt x="189144" y="180627"/>
                  </a:lnTo>
                  <a:lnTo>
                    <a:pt x="197382" y="186195"/>
                  </a:lnTo>
                  <a:lnTo>
                    <a:pt x="205211" y="192244"/>
                  </a:lnTo>
                  <a:lnTo>
                    <a:pt x="212768" y="199782"/>
                  </a:lnTo>
                  <a:lnTo>
                    <a:pt x="220143" y="208314"/>
                  </a:lnTo>
                  <a:lnTo>
                    <a:pt x="227397" y="217507"/>
                  </a:lnTo>
                  <a:lnTo>
                    <a:pt x="232233" y="228311"/>
                  </a:lnTo>
                  <a:lnTo>
                    <a:pt x="235457" y="240188"/>
                  </a:lnTo>
                  <a:lnTo>
                    <a:pt x="237607" y="252780"/>
                  </a:lnTo>
                  <a:lnTo>
                    <a:pt x="237871" y="264681"/>
                  </a:lnTo>
                  <a:lnTo>
                    <a:pt x="236879" y="276120"/>
                  </a:lnTo>
                  <a:lnTo>
                    <a:pt x="235048" y="287253"/>
                  </a:lnTo>
                  <a:lnTo>
                    <a:pt x="230322" y="297012"/>
                  </a:lnTo>
                  <a:lnTo>
                    <a:pt x="223666" y="305855"/>
                  </a:lnTo>
                  <a:lnTo>
                    <a:pt x="215722" y="314087"/>
                  </a:lnTo>
                  <a:lnTo>
                    <a:pt x="206921" y="320745"/>
                  </a:lnTo>
                  <a:lnTo>
                    <a:pt x="197547" y="326351"/>
                  </a:lnTo>
                  <a:lnTo>
                    <a:pt x="187793" y="331258"/>
                  </a:lnTo>
                  <a:lnTo>
                    <a:pt x="176614" y="335697"/>
                  </a:lnTo>
                  <a:lnTo>
                    <a:pt x="164488" y="339825"/>
                  </a:lnTo>
                  <a:lnTo>
                    <a:pt x="151729" y="343746"/>
                  </a:lnTo>
                  <a:lnTo>
                    <a:pt x="138549" y="346360"/>
                  </a:lnTo>
                  <a:lnTo>
                    <a:pt x="125087" y="348103"/>
                  </a:lnTo>
                  <a:lnTo>
                    <a:pt x="111438" y="349264"/>
                  </a:lnTo>
                  <a:lnTo>
                    <a:pt x="97665" y="350039"/>
                  </a:lnTo>
                  <a:lnTo>
                    <a:pt x="42071" y="35158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7183519" y="2008861"/>
              <a:ext cx="441740" cy="42071"/>
            </a:xfrm>
            <a:custGeom>
              <a:avLst/>
              <a:gdLst/>
              <a:ahLst/>
              <a:cxnLst/>
              <a:rect l="0" t="0" r="0" b="0"/>
              <a:pathLst>
                <a:path w="441740" h="42071">
                  <a:moveTo>
                    <a:pt x="0" y="42070"/>
                  </a:moveTo>
                  <a:lnTo>
                    <a:pt x="98894" y="17347"/>
                  </a:lnTo>
                  <a:lnTo>
                    <a:pt x="113843" y="15070"/>
                  </a:lnTo>
                  <a:lnTo>
                    <a:pt x="129652" y="13553"/>
                  </a:lnTo>
                  <a:lnTo>
                    <a:pt x="146035" y="12541"/>
                  </a:lnTo>
                  <a:lnTo>
                    <a:pt x="160462" y="10698"/>
                  </a:lnTo>
                  <a:lnTo>
                    <a:pt x="173586" y="8300"/>
                  </a:lnTo>
                  <a:lnTo>
                    <a:pt x="185842" y="5534"/>
                  </a:lnTo>
                  <a:lnTo>
                    <a:pt x="201024" y="3689"/>
                  </a:lnTo>
                  <a:lnTo>
                    <a:pt x="218157" y="2459"/>
                  </a:lnTo>
                  <a:lnTo>
                    <a:pt x="236590" y="1639"/>
                  </a:lnTo>
                  <a:lnTo>
                    <a:pt x="275770" y="729"/>
                  </a:lnTo>
                  <a:lnTo>
                    <a:pt x="44173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7318156" y="2061806"/>
              <a:ext cx="149339" cy="399312"/>
            </a:xfrm>
            <a:custGeom>
              <a:avLst/>
              <a:gdLst/>
              <a:ahLst/>
              <a:cxnLst/>
              <a:rect l="0" t="0" r="0" b="0"/>
              <a:pathLst>
                <a:path w="149339" h="399312">
                  <a:moveTo>
                    <a:pt x="138821" y="73266"/>
                  </a:moveTo>
                  <a:lnTo>
                    <a:pt x="138821" y="50932"/>
                  </a:lnTo>
                  <a:lnTo>
                    <a:pt x="137652" y="40848"/>
                  </a:lnTo>
                  <a:lnTo>
                    <a:pt x="135705" y="30618"/>
                  </a:lnTo>
                  <a:lnTo>
                    <a:pt x="133238" y="20293"/>
                  </a:lnTo>
                  <a:lnTo>
                    <a:pt x="128087" y="12241"/>
                  </a:lnTo>
                  <a:lnTo>
                    <a:pt x="121148" y="5705"/>
                  </a:lnTo>
                  <a:lnTo>
                    <a:pt x="113015" y="178"/>
                  </a:lnTo>
                  <a:lnTo>
                    <a:pt x="104088" y="0"/>
                  </a:lnTo>
                  <a:lnTo>
                    <a:pt x="94630" y="3387"/>
                  </a:lnTo>
                  <a:lnTo>
                    <a:pt x="84819" y="9150"/>
                  </a:lnTo>
                  <a:lnTo>
                    <a:pt x="75941" y="16499"/>
                  </a:lnTo>
                  <a:lnTo>
                    <a:pt x="67685" y="24904"/>
                  </a:lnTo>
                  <a:lnTo>
                    <a:pt x="59844" y="34013"/>
                  </a:lnTo>
                  <a:lnTo>
                    <a:pt x="52280" y="42423"/>
                  </a:lnTo>
                  <a:lnTo>
                    <a:pt x="37642" y="58000"/>
                  </a:lnTo>
                  <a:lnTo>
                    <a:pt x="30466" y="67763"/>
                  </a:lnTo>
                  <a:lnTo>
                    <a:pt x="23346" y="78946"/>
                  </a:lnTo>
                  <a:lnTo>
                    <a:pt x="16261" y="91076"/>
                  </a:lnTo>
                  <a:lnTo>
                    <a:pt x="10369" y="102669"/>
                  </a:lnTo>
                  <a:lnTo>
                    <a:pt x="5273" y="113903"/>
                  </a:lnTo>
                  <a:lnTo>
                    <a:pt x="707" y="124898"/>
                  </a:lnTo>
                  <a:lnTo>
                    <a:pt x="0" y="135735"/>
                  </a:lnTo>
                  <a:lnTo>
                    <a:pt x="1866" y="146465"/>
                  </a:lnTo>
                  <a:lnTo>
                    <a:pt x="5447" y="157124"/>
                  </a:lnTo>
                  <a:lnTo>
                    <a:pt x="11340" y="163061"/>
                  </a:lnTo>
                  <a:lnTo>
                    <a:pt x="18776" y="165851"/>
                  </a:lnTo>
                  <a:lnTo>
                    <a:pt x="27238" y="166542"/>
                  </a:lnTo>
                  <a:lnTo>
                    <a:pt x="36385" y="164666"/>
                  </a:lnTo>
                  <a:lnTo>
                    <a:pt x="45989" y="161077"/>
                  </a:lnTo>
                  <a:lnTo>
                    <a:pt x="55898" y="156348"/>
                  </a:lnTo>
                  <a:lnTo>
                    <a:pt x="64841" y="150858"/>
                  </a:lnTo>
                  <a:lnTo>
                    <a:pt x="73141" y="144860"/>
                  </a:lnTo>
                  <a:lnTo>
                    <a:pt x="81010" y="138525"/>
                  </a:lnTo>
                  <a:lnTo>
                    <a:pt x="88595" y="130795"/>
                  </a:lnTo>
                  <a:lnTo>
                    <a:pt x="95988" y="122137"/>
                  </a:lnTo>
                  <a:lnTo>
                    <a:pt x="103254" y="112858"/>
                  </a:lnTo>
                  <a:lnTo>
                    <a:pt x="108098" y="101998"/>
                  </a:lnTo>
                  <a:lnTo>
                    <a:pt x="111327" y="90083"/>
                  </a:lnTo>
                  <a:lnTo>
                    <a:pt x="113480" y="77466"/>
                  </a:lnTo>
                  <a:lnTo>
                    <a:pt x="114915" y="73729"/>
                  </a:lnTo>
                  <a:lnTo>
                    <a:pt x="115873" y="75912"/>
                  </a:lnTo>
                  <a:lnTo>
                    <a:pt x="116510" y="82042"/>
                  </a:lnTo>
                  <a:lnTo>
                    <a:pt x="116935" y="90802"/>
                  </a:lnTo>
                  <a:lnTo>
                    <a:pt x="117407" y="113002"/>
                  </a:lnTo>
                  <a:lnTo>
                    <a:pt x="118703" y="126635"/>
                  </a:lnTo>
                  <a:lnTo>
                    <a:pt x="120734" y="141567"/>
                  </a:lnTo>
                  <a:lnTo>
                    <a:pt x="123257" y="157364"/>
                  </a:lnTo>
                  <a:lnTo>
                    <a:pt x="124939" y="173739"/>
                  </a:lnTo>
                  <a:lnTo>
                    <a:pt x="126060" y="190499"/>
                  </a:lnTo>
                  <a:lnTo>
                    <a:pt x="126808" y="207515"/>
                  </a:lnTo>
                  <a:lnTo>
                    <a:pt x="127639" y="242004"/>
                  </a:lnTo>
                  <a:lnTo>
                    <a:pt x="128172" y="306171"/>
                  </a:lnTo>
                  <a:lnTo>
                    <a:pt x="129384" y="320858"/>
                  </a:lnTo>
                  <a:lnTo>
                    <a:pt x="131361" y="335323"/>
                  </a:lnTo>
                  <a:lnTo>
                    <a:pt x="149338" y="39931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7804057" y="2050931"/>
              <a:ext cx="252424" cy="21036"/>
            </a:xfrm>
            <a:custGeom>
              <a:avLst/>
              <a:gdLst/>
              <a:ahLst/>
              <a:cxnLst/>
              <a:rect l="0" t="0" r="0" b="0"/>
              <a:pathLst>
                <a:path w="252424" h="21036">
                  <a:moveTo>
                    <a:pt x="0" y="21035"/>
                  </a:moveTo>
                  <a:lnTo>
                    <a:pt x="22335" y="21035"/>
                  </a:lnTo>
                  <a:lnTo>
                    <a:pt x="34756" y="19867"/>
                  </a:lnTo>
                  <a:lnTo>
                    <a:pt x="48881" y="17919"/>
                  </a:lnTo>
                  <a:lnTo>
                    <a:pt x="64141" y="15452"/>
                  </a:lnTo>
                  <a:lnTo>
                    <a:pt x="81325" y="13807"/>
                  </a:lnTo>
                  <a:lnTo>
                    <a:pt x="99793" y="12711"/>
                  </a:lnTo>
                  <a:lnTo>
                    <a:pt x="119117" y="11980"/>
                  </a:lnTo>
                  <a:lnTo>
                    <a:pt x="135505" y="10324"/>
                  </a:lnTo>
                  <a:lnTo>
                    <a:pt x="149936" y="8051"/>
                  </a:lnTo>
                  <a:lnTo>
                    <a:pt x="163063" y="5368"/>
                  </a:lnTo>
                  <a:lnTo>
                    <a:pt x="176489" y="3579"/>
                  </a:lnTo>
                  <a:lnTo>
                    <a:pt x="190114" y="2386"/>
                  </a:lnTo>
                  <a:lnTo>
                    <a:pt x="252423"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7835610" y="2135072"/>
              <a:ext cx="73625" cy="10519"/>
            </a:xfrm>
            <a:custGeom>
              <a:avLst/>
              <a:gdLst/>
              <a:ahLst/>
              <a:cxnLst/>
              <a:rect l="0" t="0" r="0" b="0"/>
              <a:pathLst>
                <a:path w="73625" h="10519">
                  <a:moveTo>
                    <a:pt x="0" y="10518"/>
                  </a:moveTo>
                  <a:lnTo>
                    <a:pt x="12466" y="7401"/>
                  </a:lnTo>
                  <a:lnTo>
                    <a:pt x="73624"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 name="Group 45"/>
          <p:cNvGrpSpPr/>
          <p:nvPr/>
        </p:nvGrpSpPr>
        <p:grpSpPr>
          <a:xfrm>
            <a:off x="7551635" y="1882650"/>
            <a:ext cx="881217" cy="378634"/>
            <a:chOff x="7551635" y="1882650"/>
            <a:chExt cx="881217" cy="378634"/>
          </a:xfrm>
        </p:grpSpPr>
        <p:sp>
          <p:nvSpPr>
            <p:cNvPr id="43" name="Freeform 42"/>
            <p:cNvSpPr/>
            <p:nvPr/>
          </p:nvSpPr>
          <p:spPr>
            <a:xfrm>
              <a:off x="8287867" y="1966790"/>
              <a:ext cx="81926" cy="19382"/>
            </a:xfrm>
            <a:custGeom>
              <a:avLst/>
              <a:gdLst/>
              <a:ahLst/>
              <a:cxnLst/>
              <a:rect l="0" t="0" r="0" b="0"/>
              <a:pathLst>
                <a:path w="81926" h="19382">
                  <a:moveTo>
                    <a:pt x="0" y="0"/>
                  </a:moveTo>
                  <a:lnTo>
                    <a:pt x="16750" y="11167"/>
                  </a:lnTo>
                  <a:lnTo>
                    <a:pt x="27527" y="14457"/>
                  </a:lnTo>
                  <a:lnTo>
                    <a:pt x="40555" y="16650"/>
                  </a:lnTo>
                  <a:lnTo>
                    <a:pt x="55084" y="18112"/>
                  </a:lnTo>
                  <a:lnTo>
                    <a:pt x="71781" y="19086"/>
                  </a:lnTo>
                  <a:lnTo>
                    <a:pt x="81925" y="1938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7761987" y="1882650"/>
              <a:ext cx="670865" cy="345573"/>
            </a:xfrm>
            <a:custGeom>
              <a:avLst/>
              <a:gdLst/>
              <a:ahLst/>
              <a:cxnLst/>
              <a:rect l="0" t="0" r="0" b="0"/>
              <a:pathLst>
                <a:path w="670865" h="345573">
                  <a:moveTo>
                    <a:pt x="670864" y="345572"/>
                  </a:moveTo>
                  <a:lnTo>
                    <a:pt x="660762" y="338838"/>
                  </a:lnTo>
                  <a:lnTo>
                    <a:pt x="652029" y="332236"/>
                  </a:lnTo>
                  <a:lnTo>
                    <a:pt x="643870" y="325498"/>
                  </a:lnTo>
                  <a:lnTo>
                    <a:pt x="636093" y="318669"/>
                  </a:lnTo>
                  <a:lnTo>
                    <a:pt x="626234" y="311779"/>
                  </a:lnTo>
                  <a:lnTo>
                    <a:pt x="614986" y="304848"/>
                  </a:lnTo>
                  <a:lnTo>
                    <a:pt x="602814" y="297890"/>
                  </a:lnTo>
                  <a:lnTo>
                    <a:pt x="576823" y="283927"/>
                  </a:lnTo>
                  <a:lnTo>
                    <a:pt x="563348" y="276931"/>
                  </a:lnTo>
                  <a:lnTo>
                    <a:pt x="550859" y="269930"/>
                  </a:lnTo>
                  <a:lnTo>
                    <a:pt x="539027" y="262925"/>
                  </a:lnTo>
                  <a:lnTo>
                    <a:pt x="483680" y="229306"/>
                  </a:lnTo>
                  <a:lnTo>
                    <a:pt x="469700" y="221819"/>
                  </a:lnTo>
                  <a:lnTo>
                    <a:pt x="456874" y="215660"/>
                  </a:lnTo>
                  <a:lnTo>
                    <a:pt x="444818" y="210384"/>
                  </a:lnTo>
                  <a:lnTo>
                    <a:pt x="433274" y="204530"/>
                  </a:lnTo>
                  <a:lnTo>
                    <a:pt x="422073" y="198290"/>
                  </a:lnTo>
                  <a:lnTo>
                    <a:pt x="367737" y="165899"/>
                  </a:lnTo>
                  <a:lnTo>
                    <a:pt x="341069" y="149304"/>
                  </a:lnTo>
                  <a:lnTo>
                    <a:pt x="329050" y="141606"/>
                  </a:lnTo>
                  <a:lnTo>
                    <a:pt x="317531" y="135306"/>
                  </a:lnTo>
                  <a:lnTo>
                    <a:pt x="306346" y="129937"/>
                  </a:lnTo>
                  <a:lnTo>
                    <a:pt x="295383" y="125189"/>
                  </a:lnTo>
                  <a:lnTo>
                    <a:pt x="282232" y="118518"/>
                  </a:lnTo>
                  <a:lnTo>
                    <a:pt x="267621" y="110565"/>
                  </a:lnTo>
                  <a:lnTo>
                    <a:pt x="252037" y="101757"/>
                  </a:lnTo>
                  <a:lnTo>
                    <a:pt x="235805" y="93547"/>
                  </a:lnTo>
                  <a:lnTo>
                    <a:pt x="219140" y="85737"/>
                  </a:lnTo>
                  <a:lnTo>
                    <a:pt x="186211" y="70827"/>
                  </a:lnTo>
                  <a:lnTo>
                    <a:pt x="155994" y="56409"/>
                  </a:lnTo>
                  <a:lnTo>
                    <a:pt x="142561" y="50461"/>
                  </a:lnTo>
                  <a:lnTo>
                    <a:pt x="130099" y="45326"/>
                  </a:lnTo>
                  <a:lnTo>
                    <a:pt x="118286" y="40735"/>
                  </a:lnTo>
                  <a:lnTo>
                    <a:pt x="105735" y="35337"/>
                  </a:lnTo>
                  <a:lnTo>
                    <a:pt x="79325" y="23106"/>
                  </a:lnTo>
                  <a:lnTo>
                    <a:pt x="65739" y="17741"/>
                  </a:lnTo>
                  <a:lnTo>
                    <a:pt x="52007" y="12996"/>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7551635" y="1899702"/>
              <a:ext cx="779715" cy="361582"/>
            </a:xfrm>
            <a:custGeom>
              <a:avLst/>
              <a:gdLst/>
              <a:ahLst/>
              <a:cxnLst/>
              <a:rect l="0" t="0" r="0" b="0"/>
              <a:pathLst>
                <a:path w="779715" h="361582">
                  <a:moveTo>
                    <a:pt x="0" y="361581"/>
                  </a:moveTo>
                  <a:lnTo>
                    <a:pt x="43917" y="332303"/>
                  </a:lnTo>
                  <a:lnTo>
                    <a:pt x="70160" y="315847"/>
                  </a:lnTo>
                  <a:lnTo>
                    <a:pt x="85338" y="306551"/>
                  </a:lnTo>
                  <a:lnTo>
                    <a:pt x="101300" y="298016"/>
                  </a:lnTo>
                  <a:lnTo>
                    <a:pt x="117784" y="289989"/>
                  </a:lnTo>
                  <a:lnTo>
                    <a:pt x="134616" y="282300"/>
                  </a:lnTo>
                  <a:lnTo>
                    <a:pt x="149344" y="274837"/>
                  </a:lnTo>
                  <a:lnTo>
                    <a:pt x="162669" y="267525"/>
                  </a:lnTo>
                  <a:lnTo>
                    <a:pt x="175057" y="260312"/>
                  </a:lnTo>
                  <a:lnTo>
                    <a:pt x="198171" y="249182"/>
                  </a:lnTo>
                  <a:lnTo>
                    <a:pt x="220130" y="239172"/>
                  </a:lnTo>
                  <a:lnTo>
                    <a:pt x="241576" y="226931"/>
                  </a:lnTo>
                  <a:lnTo>
                    <a:pt x="262794" y="213701"/>
                  </a:lnTo>
                  <a:lnTo>
                    <a:pt x="273361" y="206900"/>
                  </a:lnTo>
                  <a:lnTo>
                    <a:pt x="297567" y="196228"/>
                  </a:lnTo>
                  <a:lnTo>
                    <a:pt x="323906" y="186421"/>
                  </a:lnTo>
                  <a:lnTo>
                    <a:pt x="337474" y="180533"/>
                  </a:lnTo>
                  <a:lnTo>
                    <a:pt x="365015" y="167759"/>
                  </a:lnTo>
                  <a:lnTo>
                    <a:pt x="392837" y="154291"/>
                  </a:lnTo>
                  <a:lnTo>
                    <a:pt x="406800" y="148596"/>
                  </a:lnTo>
                  <a:lnTo>
                    <a:pt x="420784" y="143631"/>
                  </a:lnTo>
                  <a:lnTo>
                    <a:pt x="434781" y="139152"/>
                  </a:lnTo>
                  <a:lnTo>
                    <a:pt x="448786" y="133828"/>
                  </a:lnTo>
                  <a:lnTo>
                    <a:pt x="462799" y="127943"/>
                  </a:lnTo>
                  <a:lnTo>
                    <a:pt x="476814" y="121681"/>
                  </a:lnTo>
                  <a:lnTo>
                    <a:pt x="507969" y="108492"/>
                  </a:lnTo>
                  <a:lnTo>
                    <a:pt x="524457" y="101702"/>
                  </a:lnTo>
                  <a:lnTo>
                    <a:pt x="552126" y="91042"/>
                  </a:lnTo>
                  <a:lnTo>
                    <a:pt x="577278" y="81241"/>
                  </a:lnTo>
                  <a:lnTo>
                    <a:pt x="604039" y="69093"/>
                  </a:lnTo>
                  <a:lnTo>
                    <a:pt x="617719" y="63751"/>
                  </a:lnTo>
                  <a:lnTo>
                    <a:pt x="631514" y="59020"/>
                  </a:lnTo>
                  <a:lnTo>
                    <a:pt x="658138" y="49479"/>
                  </a:lnTo>
                  <a:lnTo>
                    <a:pt x="692836" y="32136"/>
                  </a:lnTo>
                  <a:lnTo>
                    <a:pt x="714608" y="23117"/>
                  </a:lnTo>
                  <a:lnTo>
                    <a:pt x="735970" y="15214"/>
                  </a:lnTo>
                  <a:lnTo>
                    <a:pt x="778251" y="618"/>
                  </a:lnTo>
                  <a:lnTo>
                    <a:pt x="779714"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 name="Group 50"/>
          <p:cNvGrpSpPr/>
          <p:nvPr/>
        </p:nvGrpSpPr>
        <p:grpSpPr>
          <a:xfrm>
            <a:off x="8550807" y="1577639"/>
            <a:ext cx="673127" cy="1030726"/>
            <a:chOff x="8550807" y="1577639"/>
            <a:chExt cx="673127" cy="1030726"/>
          </a:xfrm>
        </p:grpSpPr>
        <p:sp>
          <p:nvSpPr>
            <p:cNvPr id="47" name="Freeform 46"/>
            <p:cNvSpPr/>
            <p:nvPr/>
          </p:nvSpPr>
          <p:spPr>
            <a:xfrm>
              <a:off x="8715488" y="1577639"/>
              <a:ext cx="329647" cy="389152"/>
            </a:xfrm>
            <a:custGeom>
              <a:avLst/>
              <a:gdLst/>
              <a:ahLst/>
              <a:cxnLst/>
              <a:rect l="0" t="0" r="0" b="0"/>
              <a:pathLst>
                <a:path w="329647" h="389152">
                  <a:moveTo>
                    <a:pt x="329646" y="0"/>
                  </a:moveTo>
                  <a:lnTo>
                    <a:pt x="318479" y="11167"/>
                  </a:lnTo>
                  <a:lnTo>
                    <a:pt x="311684" y="15625"/>
                  </a:lnTo>
                  <a:lnTo>
                    <a:pt x="303648" y="19766"/>
                  </a:lnTo>
                  <a:lnTo>
                    <a:pt x="294785" y="23695"/>
                  </a:lnTo>
                  <a:lnTo>
                    <a:pt x="284202" y="26314"/>
                  </a:lnTo>
                  <a:lnTo>
                    <a:pt x="272471" y="28061"/>
                  </a:lnTo>
                  <a:lnTo>
                    <a:pt x="259977" y="29225"/>
                  </a:lnTo>
                  <a:lnTo>
                    <a:pt x="245804" y="30001"/>
                  </a:lnTo>
                  <a:lnTo>
                    <a:pt x="214475" y="30863"/>
                  </a:lnTo>
                  <a:lnTo>
                    <a:pt x="169570" y="31349"/>
                  </a:lnTo>
                  <a:lnTo>
                    <a:pt x="155148" y="30248"/>
                  </a:lnTo>
                  <a:lnTo>
                    <a:pt x="140860" y="28346"/>
                  </a:lnTo>
                  <a:lnTo>
                    <a:pt x="126659" y="25909"/>
                  </a:lnTo>
                  <a:lnTo>
                    <a:pt x="113687" y="23116"/>
                  </a:lnTo>
                  <a:lnTo>
                    <a:pt x="101533" y="20085"/>
                  </a:lnTo>
                  <a:lnTo>
                    <a:pt x="89924" y="16896"/>
                  </a:lnTo>
                  <a:lnTo>
                    <a:pt x="78679" y="15939"/>
                  </a:lnTo>
                  <a:lnTo>
                    <a:pt x="67676" y="16469"/>
                  </a:lnTo>
                  <a:lnTo>
                    <a:pt x="56835" y="17991"/>
                  </a:lnTo>
                  <a:lnTo>
                    <a:pt x="48439" y="23680"/>
                  </a:lnTo>
                  <a:lnTo>
                    <a:pt x="41673" y="32148"/>
                  </a:lnTo>
                  <a:lnTo>
                    <a:pt x="35994" y="42467"/>
                  </a:lnTo>
                  <a:lnTo>
                    <a:pt x="32209" y="55190"/>
                  </a:lnTo>
                  <a:lnTo>
                    <a:pt x="29685" y="69515"/>
                  </a:lnTo>
                  <a:lnTo>
                    <a:pt x="28002" y="84908"/>
                  </a:lnTo>
                  <a:lnTo>
                    <a:pt x="25711" y="99844"/>
                  </a:lnTo>
                  <a:lnTo>
                    <a:pt x="23015" y="114477"/>
                  </a:lnTo>
                  <a:lnTo>
                    <a:pt x="20050" y="128906"/>
                  </a:lnTo>
                  <a:lnTo>
                    <a:pt x="16904" y="142031"/>
                  </a:lnTo>
                  <a:lnTo>
                    <a:pt x="13638" y="154287"/>
                  </a:lnTo>
                  <a:lnTo>
                    <a:pt x="6893" y="177254"/>
                  </a:lnTo>
                  <a:lnTo>
                    <a:pt x="0" y="199148"/>
                  </a:lnTo>
                  <a:lnTo>
                    <a:pt x="1200" y="204051"/>
                  </a:lnTo>
                  <a:lnTo>
                    <a:pt x="5506" y="204983"/>
                  </a:lnTo>
                  <a:lnTo>
                    <a:pt x="11883" y="203267"/>
                  </a:lnTo>
                  <a:lnTo>
                    <a:pt x="19640" y="199786"/>
                  </a:lnTo>
                  <a:lnTo>
                    <a:pt x="28317" y="195127"/>
                  </a:lnTo>
                  <a:lnTo>
                    <a:pt x="37607" y="189685"/>
                  </a:lnTo>
                  <a:lnTo>
                    <a:pt x="49644" y="184888"/>
                  </a:lnTo>
                  <a:lnTo>
                    <a:pt x="63512" y="180521"/>
                  </a:lnTo>
                  <a:lnTo>
                    <a:pt x="78600" y="176441"/>
                  </a:lnTo>
                  <a:lnTo>
                    <a:pt x="93334" y="174890"/>
                  </a:lnTo>
                  <a:lnTo>
                    <a:pt x="107830" y="175025"/>
                  </a:lnTo>
                  <a:lnTo>
                    <a:pt x="122169" y="176283"/>
                  </a:lnTo>
                  <a:lnTo>
                    <a:pt x="135234" y="179459"/>
                  </a:lnTo>
                  <a:lnTo>
                    <a:pt x="147450" y="183914"/>
                  </a:lnTo>
                  <a:lnTo>
                    <a:pt x="159100" y="189221"/>
                  </a:lnTo>
                  <a:lnTo>
                    <a:pt x="169204" y="195096"/>
                  </a:lnTo>
                  <a:lnTo>
                    <a:pt x="178277" y="201350"/>
                  </a:lnTo>
                  <a:lnTo>
                    <a:pt x="186663" y="207857"/>
                  </a:lnTo>
                  <a:lnTo>
                    <a:pt x="194591" y="215700"/>
                  </a:lnTo>
                  <a:lnTo>
                    <a:pt x="202214" y="224435"/>
                  </a:lnTo>
                  <a:lnTo>
                    <a:pt x="209633" y="233764"/>
                  </a:lnTo>
                  <a:lnTo>
                    <a:pt x="214578" y="244658"/>
                  </a:lnTo>
                  <a:lnTo>
                    <a:pt x="217876" y="256595"/>
                  </a:lnTo>
                  <a:lnTo>
                    <a:pt x="220074" y="269228"/>
                  </a:lnTo>
                  <a:lnTo>
                    <a:pt x="220371" y="283493"/>
                  </a:lnTo>
                  <a:lnTo>
                    <a:pt x="219399" y="298846"/>
                  </a:lnTo>
                  <a:lnTo>
                    <a:pt x="217584" y="314924"/>
                  </a:lnTo>
                  <a:lnTo>
                    <a:pt x="214036" y="327980"/>
                  </a:lnTo>
                  <a:lnTo>
                    <a:pt x="209334" y="339022"/>
                  </a:lnTo>
                  <a:lnTo>
                    <a:pt x="203862" y="348720"/>
                  </a:lnTo>
                  <a:lnTo>
                    <a:pt x="196708" y="356354"/>
                  </a:lnTo>
                  <a:lnTo>
                    <a:pt x="188432" y="362612"/>
                  </a:lnTo>
                  <a:lnTo>
                    <a:pt x="179410" y="367953"/>
                  </a:lnTo>
                  <a:lnTo>
                    <a:pt x="168720" y="372682"/>
                  </a:lnTo>
                  <a:lnTo>
                    <a:pt x="156920" y="377003"/>
                  </a:lnTo>
                  <a:lnTo>
                    <a:pt x="144378" y="381053"/>
                  </a:lnTo>
                  <a:lnTo>
                    <a:pt x="130173" y="383752"/>
                  </a:lnTo>
                  <a:lnTo>
                    <a:pt x="114861" y="385552"/>
                  </a:lnTo>
                  <a:lnTo>
                    <a:pt x="56188" y="3891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8550807" y="2040414"/>
              <a:ext cx="673127" cy="21036"/>
            </a:xfrm>
            <a:custGeom>
              <a:avLst/>
              <a:gdLst/>
              <a:ahLst/>
              <a:cxnLst/>
              <a:rect l="0" t="0" r="0" b="0"/>
              <a:pathLst>
                <a:path w="673127" h="21036">
                  <a:moveTo>
                    <a:pt x="0" y="0"/>
                  </a:moveTo>
                  <a:lnTo>
                    <a:pt x="397963" y="0"/>
                  </a:lnTo>
                  <a:lnTo>
                    <a:pt x="413724" y="1168"/>
                  </a:lnTo>
                  <a:lnTo>
                    <a:pt x="428906" y="3116"/>
                  </a:lnTo>
                  <a:lnTo>
                    <a:pt x="443701" y="5583"/>
                  </a:lnTo>
                  <a:lnTo>
                    <a:pt x="459408" y="7228"/>
                  </a:lnTo>
                  <a:lnTo>
                    <a:pt x="475722" y="8324"/>
                  </a:lnTo>
                  <a:lnTo>
                    <a:pt x="508262" y="9543"/>
                  </a:lnTo>
                  <a:lnTo>
                    <a:pt x="555199" y="10229"/>
                  </a:lnTo>
                  <a:lnTo>
                    <a:pt x="592668" y="10389"/>
                  </a:lnTo>
                  <a:lnTo>
                    <a:pt x="608970" y="11600"/>
                  </a:lnTo>
                  <a:lnTo>
                    <a:pt x="673126" y="210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8729606" y="2187660"/>
              <a:ext cx="40315" cy="420705"/>
            </a:xfrm>
            <a:custGeom>
              <a:avLst/>
              <a:gdLst/>
              <a:ahLst/>
              <a:cxnLst/>
              <a:rect l="0" t="0" r="0" b="0"/>
              <a:pathLst>
                <a:path w="40315" h="420705">
                  <a:moveTo>
                    <a:pt x="0" y="0"/>
                  </a:moveTo>
                  <a:lnTo>
                    <a:pt x="5584" y="22334"/>
                  </a:lnTo>
                  <a:lnTo>
                    <a:pt x="9565" y="32419"/>
                  </a:lnTo>
                  <a:lnTo>
                    <a:pt x="14557" y="42648"/>
                  </a:lnTo>
                  <a:lnTo>
                    <a:pt x="20223" y="52973"/>
                  </a:lnTo>
                  <a:lnTo>
                    <a:pt x="23999" y="65699"/>
                  </a:lnTo>
                  <a:lnTo>
                    <a:pt x="26518" y="80027"/>
                  </a:lnTo>
                  <a:lnTo>
                    <a:pt x="28196" y="95422"/>
                  </a:lnTo>
                  <a:lnTo>
                    <a:pt x="30484" y="111528"/>
                  </a:lnTo>
                  <a:lnTo>
                    <a:pt x="36141" y="145005"/>
                  </a:lnTo>
                  <a:lnTo>
                    <a:pt x="38118" y="162113"/>
                  </a:lnTo>
                  <a:lnTo>
                    <a:pt x="39436" y="179361"/>
                  </a:lnTo>
                  <a:lnTo>
                    <a:pt x="40314" y="196703"/>
                  </a:lnTo>
                  <a:lnTo>
                    <a:pt x="39731" y="214108"/>
                  </a:lnTo>
                  <a:lnTo>
                    <a:pt x="38173" y="231554"/>
                  </a:lnTo>
                  <a:lnTo>
                    <a:pt x="35966" y="249028"/>
                  </a:lnTo>
                  <a:lnTo>
                    <a:pt x="34496" y="266520"/>
                  </a:lnTo>
                  <a:lnTo>
                    <a:pt x="33514" y="284024"/>
                  </a:lnTo>
                  <a:lnTo>
                    <a:pt x="32861" y="301537"/>
                  </a:lnTo>
                  <a:lnTo>
                    <a:pt x="31256" y="317887"/>
                  </a:lnTo>
                  <a:lnTo>
                    <a:pt x="29019" y="333461"/>
                  </a:lnTo>
                  <a:lnTo>
                    <a:pt x="26357" y="348519"/>
                  </a:lnTo>
                  <a:lnTo>
                    <a:pt x="22246" y="360894"/>
                  </a:lnTo>
                  <a:lnTo>
                    <a:pt x="17168" y="371482"/>
                  </a:lnTo>
                  <a:lnTo>
                    <a:pt x="0" y="4207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8900811" y="2208695"/>
              <a:ext cx="227766" cy="389152"/>
            </a:xfrm>
            <a:custGeom>
              <a:avLst/>
              <a:gdLst/>
              <a:ahLst/>
              <a:cxnLst/>
              <a:rect l="0" t="0" r="0" b="0"/>
              <a:pathLst>
                <a:path w="227766" h="389152">
                  <a:moveTo>
                    <a:pt x="217947" y="0"/>
                  </a:moveTo>
                  <a:lnTo>
                    <a:pt x="212363" y="16750"/>
                  </a:lnTo>
                  <a:lnTo>
                    <a:pt x="207212" y="24022"/>
                  </a:lnTo>
                  <a:lnTo>
                    <a:pt x="200273" y="31207"/>
                  </a:lnTo>
                  <a:lnTo>
                    <a:pt x="192140" y="38334"/>
                  </a:lnTo>
                  <a:lnTo>
                    <a:pt x="183213" y="44254"/>
                  </a:lnTo>
                  <a:lnTo>
                    <a:pt x="173756" y="49369"/>
                  </a:lnTo>
                  <a:lnTo>
                    <a:pt x="163945" y="53948"/>
                  </a:lnTo>
                  <a:lnTo>
                    <a:pt x="152730" y="57001"/>
                  </a:lnTo>
                  <a:lnTo>
                    <a:pt x="140579" y="59036"/>
                  </a:lnTo>
                  <a:lnTo>
                    <a:pt x="127804" y="60392"/>
                  </a:lnTo>
                  <a:lnTo>
                    <a:pt x="114613" y="60128"/>
                  </a:lnTo>
                  <a:lnTo>
                    <a:pt x="101144" y="58784"/>
                  </a:lnTo>
                  <a:lnTo>
                    <a:pt x="87490" y="56718"/>
                  </a:lnTo>
                  <a:lnTo>
                    <a:pt x="74882" y="54173"/>
                  </a:lnTo>
                  <a:lnTo>
                    <a:pt x="62970" y="51307"/>
                  </a:lnTo>
                  <a:lnTo>
                    <a:pt x="13079" y="38312"/>
                  </a:lnTo>
                  <a:lnTo>
                    <a:pt x="5408" y="40733"/>
                  </a:lnTo>
                  <a:lnTo>
                    <a:pt x="1462" y="47022"/>
                  </a:lnTo>
                  <a:lnTo>
                    <a:pt x="0" y="55889"/>
                  </a:lnTo>
                  <a:lnTo>
                    <a:pt x="1363" y="65306"/>
                  </a:lnTo>
                  <a:lnTo>
                    <a:pt x="4608" y="75090"/>
                  </a:lnTo>
                  <a:lnTo>
                    <a:pt x="9110" y="85119"/>
                  </a:lnTo>
                  <a:lnTo>
                    <a:pt x="13279" y="95311"/>
                  </a:lnTo>
                  <a:lnTo>
                    <a:pt x="17227" y="105611"/>
                  </a:lnTo>
                  <a:lnTo>
                    <a:pt x="24731" y="126405"/>
                  </a:lnTo>
                  <a:lnTo>
                    <a:pt x="31961" y="147332"/>
                  </a:lnTo>
                  <a:lnTo>
                    <a:pt x="35524" y="150810"/>
                  </a:lnTo>
                  <a:lnTo>
                    <a:pt x="39069" y="149622"/>
                  </a:lnTo>
                  <a:lnTo>
                    <a:pt x="42601" y="145324"/>
                  </a:lnTo>
                  <a:lnTo>
                    <a:pt x="47293" y="140122"/>
                  </a:lnTo>
                  <a:lnTo>
                    <a:pt x="58738" y="128109"/>
                  </a:lnTo>
                  <a:lnTo>
                    <a:pt x="66231" y="121633"/>
                  </a:lnTo>
                  <a:lnTo>
                    <a:pt x="74732" y="114979"/>
                  </a:lnTo>
                  <a:lnTo>
                    <a:pt x="83906" y="108206"/>
                  </a:lnTo>
                  <a:lnTo>
                    <a:pt x="94696" y="104858"/>
                  </a:lnTo>
                  <a:lnTo>
                    <a:pt x="106564" y="103796"/>
                  </a:lnTo>
                  <a:lnTo>
                    <a:pt x="119150" y="104256"/>
                  </a:lnTo>
                  <a:lnTo>
                    <a:pt x="132216" y="106900"/>
                  </a:lnTo>
                  <a:lnTo>
                    <a:pt x="145601" y="111000"/>
                  </a:lnTo>
                  <a:lnTo>
                    <a:pt x="159198" y="116070"/>
                  </a:lnTo>
                  <a:lnTo>
                    <a:pt x="170601" y="121788"/>
                  </a:lnTo>
                  <a:lnTo>
                    <a:pt x="180540" y="127937"/>
                  </a:lnTo>
                  <a:lnTo>
                    <a:pt x="189503" y="134373"/>
                  </a:lnTo>
                  <a:lnTo>
                    <a:pt x="196646" y="143339"/>
                  </a:lnTo>
                  <a:lnTo>
                    <a:pt x="202578" y="153991"/>
                  </a:lnTo>
                  <a:lnTo>
                    <a:pt x="207701" y="165766"/>
                  </a:lnTo>
                  <a:lnTo>
                    <a:pt x="212285" y="177122"/>
                  </a:lnTo>
                  <a:lnTo>
                    <a:pt x="220494" y="199089"/>
                  </a:lnTo>
                  <a:lnTo>
                    <a:pt x="223151" y="211024"/>
                  </a:lnTo>
                  <a:lnTo>
                    <a:pt x="224922" y="223655"/>
                  </a:lnTo>
                  <a:lnTo>
                    <a:pt x="226103" y="236750"/>
                  </a:lnTo>
                  <a:lnTo>
                    <a:pt x="226889" y="250154"/>
                  </a:lnTo>
                  <a:lnTo>
                    <a:pt x="227765" y="277514"/>
                  </a:lnTo>
                  <a:lnTo>
                    <a:pt x="225660" y="290185"/>
                  </a:lnTo>
                  <a:lnTo>
                    <a:pt x="221921" y="302139"/>
                  </a:lnTo>
                  <a:lnTo>
                    <a:pt x="217090" y="313614"/>
                  </a:lnTo>
                  <a:lnTo>
                    <a:pt x="210363" y="323601"/>
                  </a:lnTo>
                  <a:lnTo>
                    <a:pt x="202374" y="332596"/>
                  </a:lnTo>
                  <a:lnTo>
                    <a:pt x="193541" y="340930"/>
                  </a:lnTo>
                  <a:lnTo>
                    <a:pt x="182978" y="348824"/>
                  </a:lnTo>
                  <a:lnTo>
                    <a:pt x="171262" y="356423"/>
                  </a:lnTo>
                  <a:lnTo>
                    <a:pt x="158777" y="363827"/>
                  </a:lnTo>
                  <a:lnTo>
                    <a:pt x="146947" y="369931"/>
                  </a:lnTo>
                  <a:lnTo>
                    <a:pt x="135555" y="375169"/>
                  </a:lnTo>
                  <a:lnTo>
                    <a:pt x="81218" y="3891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 name="Group 60"/>
          <p:cNvGrpSpPr/>
          <p:nvPr/>
        </p:nvGrpSpPr>
        <p:grpSpPr>
          <a:xfrm>
            <a:off x="7341845" y="2703022"/>
            <a:ext cx="2492110" cy="494328"/>
            <a:chOff x="7341845" y="2703022"/>
            <a:chExt cx="2492110" cy="494328"/>
          </a:xfrm>
        </p:grpSpPr>
        <p:sp>
          <p:nvSpPr>
            <p:cNvPr id="52" name="Freeform 51"/>
            <p:cNvSpPr/>
            <p:nvPr/>
          </p:nvSpPr>
          <p:spPr>
            <a:xfrm>
              <a:off x="7341845" y="2734575"/>
              <a:ext cx="241344" cy="199836"/>
            </a:xfrm>
            <a:custGeom>
              <a:avLst/>
              <a:gdLst/>
              <a:ahLst/>
              <a:cxnLst/>
              <a:rect l="0" t="0" r="0" b="0"/>
              <a:pathLst>
                <a:path w="241344" h="199836">
                  <a:moveTo>
                    <a:pt x="20473" y="0"/>
                  </a:moveTo>
                  <a:lnTo>
                    <a:pt x="14890" y="22334"/>
                  </a:lnTo>
                  <a:lnTo>
                    <a:pt x="12076" y="32419"/>
                  </a:lnTo>
                  <a:lnTo>
                    <a:pt x="5835" y="52973"/>
                  </a:lnTo>
                  <a:lnTo>
                    <a:pt x="3702" y="65700"/>
                  </a:lnTo>
                  <a:lnTo>
                    <a:pt x="2281" y="80027"/>
                  </a:lnTo>
                  <a:lnTo>
                    <a:pt x="1333" y="95422"/>
                  </a:lnTo>
                  <a:lnTo>
                    <a:pt x="281" y="124992"/>
                  </a:lnTo>
                  <a:lnTo>
                    <a:pt x="0" y="139422"/>
                  </a:lnTo>
                  <a:lnTo>
                    <a:pt x="4487" y="147873"/>
                  </a:lnTo>
                  <a:lnTo>
                    <a:pt x="12153" y="152339"/>
                  </a:lnTo>
                  <a:lnTo>
                    <a:pt x="21938" y="154147"/>
                  </a:lnTo>
                  <a:lnTo>
                    <a:pt x="31967" y="154184"/>
                  </a:lnTo>
                  <a:lnTo>
                    <a:pt x="42160" y="153040"/>
                  </a:lnTo>
                  <a:lnTo>
                    <a:pt x="52460" y="151109"/>
                  </a:lnTo>
                  <a:lnTo>
                    <a:pt x="64002" y="149822"/>
                  </a:lnTo>
                  <a:lnTo>
                    <a:pt x="76371" y="148963"/>
                  </a:lnTo>
                  <a:lnTo>
                    <a:pt x="89291" y="148391"/>
                  </a:lnTo>
                  <a:lnTo>
                    <a:pt x="100242" y="150347"/>
                  </a:lnTo>
                  <a:lnTo>
                    <a:pt x="109880" y="153988"/>
                  </a:lnTo>
                  <a:lnTo>
                    <a:pt x="118642" y="158752"/>
                  </a:lnTo>
                  <a:lnTo>
                    <a:pt x="127989" y="163097"/>
                  </a:lnTo>
                  <a:lnTo>
                    <a:pt x="137727" y="167163"/>
                  </a:lnTo>
                  <a:lnTo>
                    <a:pt x="147724" y="171042"/>
                  </a:lnTo>
                  <a:lnTo>
                    <a:pt x="168182" y="178468"/>
                  </a:lnTo>
                  <a:lnTo>
                    <a:pt x="199410" y="189219"/>
                  </a:lnTo>
                  <a:lnTo>
                    <a:pt x="241343" y="1998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7562154" y="2713540"/>
              <a:ext cx="10518" cy="452258"/>
            </a:xfrm>
            <a:custGeom>
              <a:avLst/>
              <a:gdLst/>
              <a:ahLst/>
              <a:cxnLst/>
              <a:rect l="0" t="0" r="0" b="0"/>
              <a:pathLst>
                <a:path w="10518" h="452258">
                  <a:moveTo>
                    <a:pt x="10517" y="0"/>
                  </a:moveTo>
                  <a:lnTo>
                    <a:pt x="4933" y="16750"/>
                  </a:lnTo>
                  <a:lnTo>
                    <a:pt x="3288" y="26359"/>
                  </a:lnTo>
                  <a:lnTo>
                    <a:pt x="2192" y="37439"/>
                  </a:lnTo>
                  <a:lnTo>
                    <a:pt x="1461" y="49500"/>
                  </a:lnTo>
                  <a:lnTo>
                    <a:pt x="649" y="75367"/>
                  </a:lnTo>
                  <a:lnTo>
                    <a:pt x="85" y="145139"/>
                  </a:lnTo>
                  <a:lnTo>
                    <a:pt x="0" y="327530"/>
                  </a:lnTo>
                  <a:lnTo>
                    <a:pt x="1168" y="342228"/>
                  </a:lnTo>
                  <a:lnTo>
                    <a:pt x="3116" y="356700"/>
                  </a:lnTo>
                  <a:lnTo>
                    <a:pt x="5583" y="371023"/>
                  </a:lnTo>
                  <a:lnTo>
                    <a:pt x="7228" y="385246"/>
                  </a:lnTo>
                  <a:lnTo>
                    <a:pt x="8324" y="399403"/>
                  </a:lnTo>
                  <a:lnTo>
                    <a:pt x="10517" y="45225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7753380" y="2708261"/>
              <a:ext cx="327426" cy="468054"/>
            </a:xfrm>
            <a:custGeom>
              <a:avLst/>
              <a:gdLst/>
              <a:ahLst/>
              <a:cxnLst/>
              <a:rect l="0" t="0" r="0" b="0"/>
              <a:pathLst>
                <a:path w="327426" h="468054">
                  <a:moveTo>
                    <a:pt x="166371" y="5279"/>
                  </a:moveTo>
                  <a:lnTo>
                    <a:pt x="149622" y="10862"/>
                  </a:lnTo>
                  <a:lnTo>
                    <a:pt x="138844" y="11338"/>
                  </a:lnTo>
                  <a:lnTo>
                    <a:pt x="125816" y="10487"/>
                  </a:lnTo>
                  <a:lnTo>
                    <a:pt x="111288" y="8751"/>
                  </a:lnTo>
                  <a:lnTo>
                    <a:pt x="96927" y="7594"/>
                  </a:lnTo>
                  <a:lnTo>
                    <a:pt x="82679" y="6822"/>
                  </a:lnTo>
                  <a:lnTo>
                    <a:pt x="68506" y="6308"/>
                  </a:lnTo>
                  <a:lnTo>
                    <a:pt x="55551" y="4796"/>
                  </a:lnTo>
                  <a:lnTo>
                    <a:pt x="43409" y="2620"/>
                  </a:lnTo>
                  <a:lnTo>
                    <a:pt x="31809" y="0"/>
                  </a:lnTo>
                  <a:lnTo>
                    <a:pt x="25243" y="1760"/>
                  </a:lnTo>
                  <a:lnTo>
                    <a:pt x="22036" y="6439"/>
                  </a:lnTo>
                  <a:lnTo>
                    <a:pt x="21065" y="13064"/>
                  </a:lnTo>
                  <a:lnTo>
                    <a:pt x="20419" y="22155"/>
                  </a:lnTo>
                  <a:lnTo>
                    <a:pt x="19988" y="32890"/>
                  </a:lnTo>
                  <a:lnTo>
                    <a:pt x="19700" y="44722"/>
                  </a:lnTo>
                  <a:lnTo>
                    <a:pt x="18340" y="57284"/>
                  </a:lnTo>
                  <a:lnTo>
                    <a:pt x="16264" y="70333"/>
                  </a:lnTo>
                  <a:lnTo>
                    <a:pt x="13712" y="83707"/>
                  </a:lnTo>
                  <a:lnTo>
                    <a:pt x="10842" y="96129"/>
                  </a:lnTo>
                  <a:lnTo>
                    <a:pt x="7760" y="107916"/>
                  </a:lnTo>
                  <a:lnTo>
                    <a:pt x="4537" y="119280"/>
                  </a:lnTo>
                  <a:lnTo>
                    <a:pt x="2387" y="131530"/>
                  </a:lnTo>
                  <a:lnTo>
                    <a:pt x="955" y="144372"/>
                  </a:lnTo>
                  <a:lnTo>
                    <a:pt x="0" y="157607"/>
                  </a:lnTo>
                  <a:lnTo>
                    <a:pt x="2869" y="165262"/>
                  </a:lnTo>
                  <a:lnTo>
                    <a:pt x="8288" y="169197"/>
                  </a:lnTo>
                  <a:lnTo>
                    <a:pt x="15406" y="170652"/>
                  </a:lnTo>
                  <a:lnTo>
                    <a:pt x="24825" y="170453"/>
                  </a:lnTo>
                  <a:lnTo>
                    <a:pt x="35780" y="169151"/>
                  </a:lnTo>
                  <a:lnTo>
                    <a:pt x="47757" y="167115"/>
                  </a:lnTo>
                  <a:lnTo>
                    <a:pt x="59248" y="164589"/>
                  </a:lnTo>
                  <a:lnTo>
                    <a:pt x="70415" y="161736"/>
                  </a:lnTo>
                  <a:lnTo>
                    <a:pt x="81365" y="158666"/>
                  </a:lnTo>
                  <a:lnTo>
                    <a:pt x="93340" y="157788"/>
                  </a:lnTo>
                  <a:lnTo>
                    <a:pt x="105997" y="158371"/>
                  </a:lnTo>
                  <a:lnTo>
                    <a:pt x="119110" y="159928"/>
                  </a:lnTo>
                  <a:lnTo>
                    <a:pt x="132527" y="160966"/>
                  </a:lnTo>
                  <a:lnTo>
                    <a:pt x="146146" y="161659"/>
                  </a:lnTo>
                  <a:lnTo>
                    <a:pt x="159899" y="162120"/>
                  </a:lnTo>
                  <a:lnTo>
                    <a:pt x="173743" y="164765"/>
                  </a:lnTo>
                  <a:lnTo>
                    <a:pt x="187646" y="168865"/>
                  </a:lnTo>
                  <a:lnTo>
                    <a:pt x="201589" y="173936"/>
                  </a:lnTo>
                  <a:lnTo>
                    <a:pt x="213222" y="179654"/>
                  </a:lnTo>
                  <a:lnTo>
                    <a:pt x="223315" y="185803"/>
                  </a:lnTo>
                  <a:lnTo>
                    <a:pt x="232381" y="192240"/>
                  </a:lnTo>
                  <a:lnTo>
                    <a:pt x="241931" y="200037"/>
                  </a:lnTo>
                  <a:lnTo>
                    <a:pt x="251802" y="208741"/>
                  </a:lnTo>
                  <a:lnTo>
                    <a:pt x="270952" y="226592"/>
                  </a:lnTo>
                  <a:lnTo>
                    <a:pt x="287254" y="242317"/>
                  </a:lnTo>
                  <a:lnTo>
                    <a:pt x="294873" y="250951"/>
                  </a:lnTo>
                  <a:lnTo>
                    <a:pt x="302290" y="260213"/>
                  </a:lnTo>
                  <a:lnTo>
                    <a:pt x="309572" y="269893"/>
                  </a:lnTo>
                  <a:lnTo>
                    <a:pt x="315594" y="281021"/>
                  </a:lnTo>
                  <a:lnTo>
                    <a:pt x="320779" y="293115"/>
                  </a:lnTo>
                  <a:lnTo>
                    <a:pt x="325404" y="305851"/>
                  </a:lnTo>
                  <a:lnTo>
                    <a:pt x="327318" y="320185"/>
                  </a:lnTo>
                  <a:lnTo>
                    <a:pt x="327425" y="335585"/>
                  </a:lnTo>
                  <a:lnTo>
                    <a:pt x="326329" y="351694"/>
                  </a:lnTo>
                  <a:lnTo>
                    <a:pt x="324429" y="365939"/>
                  </a:lnTo>
                  <a:lnTo>
                    <a:pt x="321993" y="378942"/>
                  </a:lnTo>
                  <a:lnTo>
                    <a:pt x="319202" y="391116"/>
                  </a:lnTo>
                  <a:lnTo>
                    <a:pt x="312666" y="401570"/>
                  </a:lnTo>
                  <a:lnTo>
                    <a:pt x="303635" y="410876"/>
                  </a:lnTo>
                  <a:lnTo>
                    <a:pt x="292939" y="419418"/>
                  </a:lnTo>
                  <a:lnTo>
                    <a:pt x="281134" y="426281"/>
                  </a:lnTo>
                  <a:lnTo>
                    <a:pt x="268589" y="432024"/>
                  </a:lnTo>
                  <a:lnTo>
                    <a:pt x="255552" y="437022"/>
                  </a:lnTo>
                  <a:lnTo>
                    <a:pt x="241017" y="441523"/>
                  </a:lnTo>
                  <a:lnTo>
                    <a:pt x="225484" y="445692"/>
                  </a:lnTo>
                  <a:lnTo>
                    <a:pt x="209285" y="449640"/>
                  </a:lnTo>
                  <a:lnTo>
                    <a:pt x="194981" y="453440"/>
                  </a:lnTo>
                  <a:lnTo>
                    <a:pt x="181939" y="457143"/>
                  </a:lnTo>
                  <a:lnTo>
                    <a:pt x="113783" y="4680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8256314" y="2839751"/>
              <a:ext cx="147248" cy="1"/>
            </a:xfrm>
            <a:custGeom>
              <a:avLst/>
              <a:gdLst/>
              <a:ahLst/>
              <a:cxnLst/>
              <a:rect l="0" t="0" r="0" b="0"/>
              <a:pathLst>
                <a:path w="147248" h="1">
                  <a:moveTo>
                    <a:pt x="0" y="0"/>
                  </a:moveTo>
                  <a:lnTo>
                    <a:pt x="147247"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8256314" y="2934410"/>
              <a:ext cx="126213" cy="10518"/>
            </a:xfrm>
            <a:custGeom>
              <a:avLst/>
              <a:gdLst/>
              <a:ahLst/>
              <a:cxnLst/>
              <a:rect l="0" t="0" r="0" b="0"/>
              <a:pathLst>
                <a:path w="126213" h="10518">
                  <a:moveTo>
                    <a:pt x="0" y="10517"/>
                  </a:moveTo>
                  <a:lnTo>
                    <a:pt x="22334" y="10517"/>
                  </a:lnTo>
                  <a:lnTo>
                    <a:pt x="33587" y="9348"/>
                  </a:lnTo>
                  <a:lnTo>
                    <a:pt x="45763" y="7401"/>
                  </a:lnTo>
                  <a:lnTo>
                    <a:pt x="58555" y="4934"/>
                  </a:lnTo>
                  <a:lnTo>
                    <a:pt x="71759" y="3289"/>
                  </a:lnTo>
                  <a:lnTo>
                    <a:pt x="85235" y="2192"/>
                  </a:lnTo>
                  <a:lnTo>
                    <a:pt x="126212"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8626326" y="2703022"/>
              <a:ext cx="229492" cy="199836"/>
            </a:xfrm>
            <a:custGeom>
              <a:avLst/>
              <a:gdLst/>
              <a:ahLst/>
              <a:cxnLst/>
              <a:rect l="0" t="0" r="0" b="0"/>
              <a:pathLst>
                <a:path w="229492" h="199836">
                  <a:moveTo>
                    <a:pt x="19140" y="0"/>
                  </a:moveTo>
                  <a:lnTo>
                    <a:pt x="19140" y="27917"/>
                  </a:lnTo>
                  <a:lnTo>
                    <a:pt x="17971" y="41984"/>
                  </a:lnTo>
                  <a:lnTo>
                    <a:pt x="16023" y="57205"/>
                  </a:lnTo>
                  <a:lnTo>
                    <a:pt x="13555" y="73195"/>
                  </a:lnTo>
                  <a:lnTo>
                    <a:pt x="10742" y="87362"/>
                  </a:lnTo>
                  <a:lnTo>
                    <a:pt x="7698" y="100312"/>
                  </a:lnTo>
                  <a:lnTo>
                    <a:pt x="4500" y="112451"/>
                  </a:lnTo>
                  <a:lnTo>
                    <a:pt x="2369" y="125218"/>
                  </a:lnTo>
                  <a:lnTo>
                    <a:pt x="947" y="138404"/>
                  </a:lnTo>
                  <a:lnTo>
                    <a:pt x="0" y="151869"/>
                  </a:lnTo>
                  <a:lnTo>
                    <a:pt x="2873" y="162015"/>
                  </a:lnTo>
                  <a:lnTo>
                    <a:pt x="8295" y="169947"/>
                  </a:lnTo>
                  <a:lnTo>
                    <a:pt x="15416" y="176403"/>
                  </a:lnTo>
                  <a:lnTo>
                    <a:pt x="23669" y="179540"/>
                  </a:lnTo>
                  <a:lnTo>
                    <a:pt x="32677" y="180461"/>
                  </a:lnTo>
                  <a:lnTo>
                    <a:pt x="42188" y="179908"/>
                  </a:lnTo>
                  <a:lnTo>
                    <a:pt x="68337" y="179292"/>
                  </a:lnTo>
                  <a:lnTo>
                    <a:pt x="83491" y="179128"/>
                  </a:lnTo>
                  <a:lnTo>
                    <a:pt x="99436" y="180187"/>
                  </a:lnTo>
                  <a:lnTo>
                    <a:pt x="115910" y="182062"/>
                  </a:lnTo>
                  <a:lnTo>
                    <a:pt x="132735" y="184480"/>
                  </a:lnTo>
                  <a:lnTo>
                    <a:pt x="147458" y="187261"/>
                  </a:lnTo>
                  <a:lnTo>
                    <a:pt x="160779" y="190284"/>
                  </a:lnTo>
                  <a:lnTo>
                    <a:pt x="229491" y="1998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8876853" y="2734575"/>
              <a:ext cx="21036" cy="462775"/>
            </a:xfrm>
            <a:custGeom>
              <a:avLst/>
              <a:gdLst/>
              <a:ahLst/>
              <a:cxnLst/>
              <a:rect l="0" t="0" r="0" b="0"/>
              <a:pathLst>
                <a:path w="21036" h="462775">
                  <a:moveTo>
                    <a:pt x="21035" y="0"/>
                  </a:moveTo>
                  <a:lnTo>
                    <a:pt x="21035" y="64140"/>
                  </a:lnTo>
                  <a:lnTo>
                    <a:pt x="19866" y="81324"/>
                  </a:lnTo>
                  <a:lnTo>
                    <a:pt x="17918" y="99793"/>
                  </a:lnTo>
                  <a:lnTo>
                    <a:pt x="12638" y="139011"/>
                  </a:lnTo>
                  <a:lnTo>
                    <a:pt x="6396" y="179813"/>
                  </a:lnTo>
                  <a:lnTo>
                    <a:pt x="4264" y="200511"/>
                  </a:lnTo>
                  <a:lnTo>
                    <a:pt x="2843" y="221321"/>
                  </a:lnTo>
                  <a:lnTo>
                    <a:pt x="1895" y="242206"/>
                  </a:lnTo>
                  <a:lnTo>
                    <a:pt x="843" y="284109"/>
                  </a:lnTo>
                  <a:lnTo>
                    <a:pt x="0" y="46277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9119746" y="2749840"/>
              <a:ext cx="238017" cy="384405"/>
            </a:xfrm>
            <a:custGeom>
              <a:avLst/>
              <a:gdLst/>
              <a:ahLst/>
              <a:cxnLst/>
              <a:rect l="0" t="0" r="0" b="0"/>
              <a:pathLst>
                <a:path w="238017" h="384405">
                  <a:moveTo>
                    <a:pt x="146258" y="16288"/>
                  </a:moveTo>
                  <a:lnTo>
                    <a:pt x="129508" y="10705"/>
                  </a:lnTo>
                  <a:lnTo>
                    <a:pt x="119899" y="9060"/>
                  </a:lnTo>
                  <a:lnTo>
                    <a:pt x="108819" y="7963"/>
                  </a:lnTo>
                  <a:lnTo>
                    <a:pt x="96758" y="7232"/>
                  </a:lnTo>
                  <a:lnTo>
                    <a:pt x="85210" y="5576"/>
                  </a:lnTo>
                  <a:lnTo>
                    <a:pt x="74007" y="3304"/>
                  </a:lnTo>
                  <a:lnTo>
                    <a:pt x="63032" y="620"/>
                  </a:lnTo>
                  <a:lnTo>
                    <a:pt x="52209" y="0"/>
                  </a:lnTo>
                  <a:lnTo>
                    <a:pt x="41489" y="755"/>
                  </a:lnTo>
                  <a:lnTo>
                    <a:pt x="30835" y="2427"/>
                  </a:lnTo>
                  <a:lnTo>
                    <a:pt x="22564" y="7047"/>
                  </a:lnTo>
                  <a:lnTo>
                    <a:pt x="15883" y="13633"/>
                  </a:lnTo>
                  <a:lnTo>
                    <a:pt x="10259" y="21530"/>
                  </a:lnTo>
                  <a:lnTo>
                    <a:pt x="6510" y="31469"/>
                  </a:lnTo>
                  <a:lnTo>
                    <a:pt x="4011" y="42769"/>
                  </a:lnTo>
                  <a:lnTo>
                    <a:pt x="2345" y="54977"/>
                  </a:lnTo>
                  <a:lnTo>
                    <a:pt x="1234" y="67791"/>
                  </a:lnTo>
                  <a:lnTo>
                    <a:pt x="494" y="81007"/>
                  </a:lnTo>
                  <a:lnTo>
                    <a:pt x="0" y="94493"/>
                  </a:lnTo>
                  <a:lnTo>
                    <a:pt x="2008" y="105820"/>
                  </a:lnTo>
                  <a:lnTo>
                    <a:pt x="5684" y="115709"/>
                  </a:lnTo>
                  <a:lnTo>
                    <a:pt x="10471" y="124639"/>
                  </a:lnTo>
                  <a:lnTo>
                    <a:pt x="17169" y="129424"/>
                  </a:lnTo>
                  <a:lnTo>
                    <a:pt x="25140" y="131445"/>
                  </a:lnTo>
                  <a:lnTo>
                    <a:pt x="56224" y="131823"/>
                  </a:lnTo>
                  <a:lnTo>
                    <a:pt x="68707" y="131875"/>
                  </a:lnTo>
                  <a:lnTo>
                    <a:pt x="82870" y="133079"/>
                  </a:lnTo>
                  <a:lnTo>
                    <a:pt x="98156" y="135051"/>
                  </a:lnTo>
                  <a:lnTo>
                    <a:pt x="114190" y="137533"/>
                  </a:lnTo>
                  <a:lnTo>
                    <a:pt x="128385" y="141526"/>
                  </a:lnTo>
                  <a:lnTo>
                    <a:pt x="141354" y="146525"/>
                  </a:lnTo>
                  <a:lnTo>
                    <a:pt x="153507" y="152195"/>
                  </a:lnTo>
                  <a:lnTo>
                    <a:pt x="165114" y="160649"/>
                  </a:lnTo>
                  <a:lnTo>
                    <a:pt x="176358" y="170960"/>
                  </a:lnTo>
                  <a:lnTo>
                    <a:pt x="187360" y="182508"/>
                  </a:lnTo>
                  <a:lnTo>
                    <a:pt x="197031" y="193713"/>
                  </a:lnTo>
                  <a:lnTo>
                    <a:pt x="205816" y="204688"/>
                  </a:lnTo>
                  <a:lnTo>
                    <a:pt x="214010" y="215512"/>
                  </a:lnTo>
                  <a:lnTo>
                    <a:pt x="220642" y="226233"/>
                  </a:lnTo>
                  <a:lnTo>
                    <a:pt x="226231" y="236886"/>
                  </a:lnTo>
                  <a:lnTo>
                    <a:pt x="231126" y="247494"/>
                  </a:lnTo>
                  <a:lnTo>
                    <a:pt x="234390" y="259241"/>
                  </a:lnTo>
                  <a:lnTo>
                    <a:pt x="236565" y="271746"/>
                  </a:lnTo>
                  <a:lnTo>
                    <a:pt x="238016" y="284758"/>
                  </a:lnTo>
                  <a:lnTo>
                    <a:pt x="236645" y="296938"/>
                  </a:lnTo>
                  <a:lnTo>
                    <a:pt x="233394" y="308564"/>
                  </a:lnTo>
                  <a:lnTo>
                    <a:pt x="228890" y="319821"/>
                  </a:lnTo>
                  <a:lnTo>
                    <a:pt x="223550" y="329662"/>
                  </a:lnTo>
                  <a:lnTo>
                    <a:pt x="217653" y="338561"/>
                  </a:lnTo>
                  <a:lnTo>
                    <a:pt x="211383" y="346830"/>
                  </a:lnTo>
                  <a:lnTo>
                    <a:pt x="203698" y="353511"/>
                  </a:lnTo>
                  <a:lnTo>
                    <a:pt x="195069" y="359134"/>
                  </a:lnTo>
                  <a:lnTo>
                    <a:pt x="185810" y="364052"/>
                  </a:lnTo>
                  <a:lnTo>
                    <a:pt x="176132" y="368498"/>
                  </a:lnTo>
                  <a:lnTo>
                    <a:pt x="166174" y="372632"/>
                  </a:lnTo>
                  <a:lnTo>
                    <a:pt x="135740" y="3844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9507908" y="2839751"/>
              <a:ext cx="326047" cy="326364"/>
            </a:xfrm>
            <a:custGeom>
              <a:avLst/>
              <a:gdLst/>
              <a:ahLst/>
              <a:cxnLst/>
              <a:rect l="0" t="0" r="0" b="0"/>
              <a:pathLst>
                <a:path w="326047" h="326364">
                  <a:moveTo>
                    <a:pt x="0" y="220870"/>
                  </a:moveTo>
                  <a:lnTo>
                    <a:pt x="5584" y="237620"/>
                  </a:lnTo>
                  <a:lnTo>
                    <a:pt x="9566" y="246060"/>
                  </a:lnTo>
                  <a:lnTo>
                    <a:pt x="14558" y="255192"/>
                  </a:lnTo>
                  <a:lnTo>
                    <a:pt x="20223" y="264787"/>
                  </a:lnTo>
                  <a:lnTo>
                    <a:pt x="32750" y="284796"/>
                  </a:lnTo>
                  <a:lnTo>
                    <a:pt x="39363" y="295040"/>
                  </a:lnTo>
                  <a:lnTo>
                    <a:pt x="46108" y="304207"/>
                  </a:lnTo>
                  <a:lnTo>
                    <a:pt x="52944" y="312655"/>
                  </a:lnTo>
                  <a:lnTo>
                    <a:pt x="59837" y="320624"/>
                  </a:lnTo>
                  <a:lnTo>
                    <a:pt x="70275" y="324769"/>
                  </a:lnTo>
                  <a:lnTo>
                    <a:pt x="83077" y="326363"/>
                  </a:lnTo>
                  <a:lnTo>
                    <a:pt x="97456" y="326257"/>
                  </a:lnTo>
                  <a:lnTo>
                    <a:pt x="109378" y="323849"/>
                  </a:lnTo>
                  <a:lnTo>
                    <a:pt x="119664" y="319907"/>
                  </a:lnTo>
                  <a:lnTo>
                    <a:pt x="128858" y="314942"/>
                  </a:lnTo>
                  <a:lnTo>
                    <a:pt x="137325" y="308125"/>
                  </a:lnTo>
                  <a:lnTo>
                    <a:pt x="145307" y="300075"/>
                  </a:lnTo>
                  <a:lnTo>
                    <a:pt x="152965" y="291203"/>
                  </a:lnTo>
                  <a:lnTo>
                    <a:pt x="160408" y="280613"/>
                  </a:lnTo>
                  <a:lnTo>
                    <a:pt x="167708" y="268879"/>
                  </a:lnTo>
                  <a:lnTo>
                    <a:pt x="174911" y="256382"/>
                  </a:lnTo>
                  <a:lnTo>
                    <a:pt x="182050" y="244544"/>
                  </a:lnTo>
                  <a:lnTo>
                    <a:pt x="196215" y="222043"/>
                  </a:lnTo>
                  <a:lnTo>
                    <a:pt x="203265" y="209965"/>
                  </a:lnTo>
                  <a:lnTo>
                    <a:pt x="210302" y="197240"/>
                  </a:lnTo>
                  <a:lnTo>
                    <a:pt x="217330" y="184081"/>
                  </a:lnTo>
                  <a:lnTo>
                    <a:pt x="224353" y="171803"/>
                  </a:lnTo>
                  <a:lnTo>
                    <a:pt x="231373" y="160112"/>
                  </a:lnTo>
                  <a:lnTo>
                    <a:pt x="238390" y="148811"/>
                  </a:lnTo>
                  <a:lnTo>
                    <a:pt x="245405" y="138941"/>
                  </a:lnTo>
                  <a:lnTo>
                    <a:pt x="252418" y="130023"/>
                  </a:lnTo>
                  <a:lnTo>
                    <a:pt x="259432" y="121741"/>
                  </a:lnTo>
                  <a:lnTo>
                    <a:pt x="266444" y="111545"/>
                  </a:lnTo>
                  <a:lnTo>
                    <a:pt x="273457" y="100073"/>
                  </a:lnTo>
                  <a:lnTo>
                    <a:pt x="280469" y="87750"/>
                  </a:lnTo>
                  <a:lnTo>
                    <a:pt x="294492" y="61593"/>
                  </a:lnTo>
                  <a:lnTo>
                    <a:pt x="326046"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 name="Group 63"/>
          <p:cNvGrpSpPr/>
          <p:nvPr/>
        </p:nvGrpSpPr>
        <p:grpSpPr>
          <a:xfrm>
            <a:off x="641573" y="2401754"/>
            <a:ext cx="452258" cy="427443"/>
            <a:chOff x="641573" y="2401754"/>
            <a:chExt cx="452258" cy="427443"/>
          </a:xfrm>
        </p:grpSpPr>
        <p:sp>
          <p:nvSpPr>
            <p:cNvPr id="62" name="Freeform 61"/>
            <p:cNvSpPr/>
            <p:nvPr/>
          </p:nvSpPr>
          <p:spPr>
            <a:xfrm>
              <a:off x="725714" y="2401754"/>
              <a:ext cx="173956" cy="280234"/>
            </a:xfrm>
            <a:custGeom>
              <a:avLst/>
              <a:gdLst/>
              <a:ahLst/>
              <a:cxnLst/>
              <a:rect l="0" t="0" r="0" b="0"/>
              <a:pathLst>
                <a:path w="173956" h="280234">
                  <a:moveTo>
                    <a:pt x="0" y="59363"/>
                  </a:moveTo>
                  <a:lnTo>
                    <a:pt x="5583" y="42613"/>
                  </a:lnTo>
                  <a:lnTo>
                    <a:pt x="10734" y="36510"/>
                  </a:lnTo>
                  <a:lnTo>
                    <a:pt x="17673" y="31273"/>
                  </a:lnTo>
                  <a:lnTo>
                    <a:pt x="25806" y="26613"/>
                  </a:lnTo>
                  <a:lnTo>
                    <a:pt x="33564" y="21169"/>
                  </a:lnTo>
                  <a:lnTo>
                    <a:pt x="41074" y="15203"/>
                  </a:lnTo>
                  <a:lnTo>
                    <a:pt x="48418" y="8888"/>
                  </a:lnTo>
                  <a:lnTo>
                    <a:pt x="57988" y="4678"/>
                  </a:lnTo>
                  <a:lnTo>
                    <a:pt x="69043" y="1871"/>
                  </a:lnTo>
                  <a:lnTo>
                    <a:pt x="81087" y="0"/>
                  </a:lnTo>
                  <a:lnTo>
                    <a:pt x="91454" y="1090"/>
                  </a:lnTo>
                  <a:lnTo>
                    <a:pt x="100702" y="4154"/>
                  </a:lnTo>
                  <a:lnTo>
                    <a:pt x="109205" y="8534"/>
                  </a:lnTo>
                  <a:lnTo>
                    <a:pt x="114874" y="16128"/>
                  </a:lnTo>
                  <a:lnTo>
                    <a:pt x="118653" y="25865"/>
                  </a:lnTo>
                  <a:lnTo>
                    <a:pt x="121172" y="37031"/>
                  </a:lnTo>
                  <a:lnTo>
                    <a:pt x="120515" y="47981"/>
                  </a:lnTo>
                  <a:lnTo>
                    <a:pt x="117739" y="58787"/>
                  </a:lnTo>
                  <a:lnTo>
                    <a:pt x="113551" y="69497"/>
                  </a:lnTo>
                  <a:lnTo>
                    <a:pt x="107254" y="80143"/>
                  </a:lnTo>
                  <a:lnTo>
                    <a:pt x="99549" y="90745"/>
                  </a:lnTo>
                  <a:lnTo>
                    <a:pt x="90907" y="101320"/>
                  </a:lnTo>
                  <a:lnTo>
                    <a:pt x="81640" y="109538"/>
                  </a:lnTo>
                  <a:lnTo>
                    <a:pt x="71956" y="116186"/>
                  </a:lnTo>
                  <a:lnTo>
                    <a:pt x="61994" y="121786"/>
                  </a:lnTo>
                  <a:lnTo>
                    <a:pt x="60027" y="124351"/>
                  </a:lnTo>
                  <a:lnTo>
                    <a:pt x="63390" y="124892"/>
                  </a:lnTo>
                  <a:lnTo>
                    <a:pt x="70307" y="124085"/>
                  </a:lnTo>
                  <a:lnTo>
                    <a:pt x="79593" y="124715"/>
                  </a:lnTo>
                  <a:lnTo>
                    <a:pt x="90458" y="126303"/>
                  </a:lnTo>
                  <a:lnTo>
                    <a:pt x="102375" y="128531"/>
                  </a:lnTo>
                  <a:lnTo>
                    <a:pt x="113827" y="132354"/>
                  </a:lnTo>
                  <a:lnTo>
                    <a:pt x="124966" y="137239"/>
                  </a:lnTo>
                  <a:lnTo>
                    <a:pt x="135899" y="142833"/>
                  </a:lnTo>
                  <a:lnTo>
                    <a:pt x="145524" y="148900"/>
                  </a:lnTo>
                  <a:lnTo>
                    <a:pt x="154279" y="155282"/>
                  </a:lnTo>
                  <a:lnTo>
                    <a:pt x="162452" y="161874"/>
                  </a:lnTo>
                  <a:lnTo>
                    <a:pt x="167901" y="170943"/>
                  </a:lnTo>
                  <a:lnTo>
                    <a:pt x="171534" y="181663"/>
                  </a:lnTo>
                  <a:lnTo>
                    <a:pt x="173955" y="193485"/>
                  </a:lnTo>
                  <a:lnTo>
                    <a:pt x="173233" y="203703"/>
                  </a:lnTo>
                  <a:lnTo>
                    <a:pt x="170414" y="212852"/>
                  </a:lnTo>
                  <a:lnTo>
                    <a:pt x="166197" y="221289"/>
                  </a:lnTo>
                  <a:lnTo>
                    <a:pt x="159880" y="228082"/>
                  </a:lnTo>
                  <a:lnTo>
                    <a:pt x="152163" y="233780"/>
                  </a:lnTo>
                  <a:lnTo>
                    <a:pt x="143512" y="238747"/>
                  </a:lnTo>
                  <a:lnTo>
                    <a:pt x="134239" y="244395"/>
                  </a:lnTo>
                  <a:lnTo>
                    <a:pt x="114587" y="256904"/>
                  </a:lnTo>
                  <a:lnTo>
                    <a:pt x="103270" y="262343"/>
                  </a:lnTo>
                  <a:lnTo>
                    <a:pt x="91050" y="267138"/>
                  </a:lnTo>
                  <a:lnTo>
                    <a:pt x="31553" y="28023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641573" y="2797681"/>
              <a:ext cx="452258" cy="31516"/>
            </a:xfrm>
            <a:custGeom>
              <a:avLst/>
              <a:gdLst/>
              <a:ahLst/>
              <a:cxnLst/>
              <a:rect l="0" t="0" r="0" b="0"/>
              <a:pathLst>
                <a:path w="452258" h="31516">
                  <a:moveTo>
                    <a:pt x="0" y="21035"/>
                  </a:moveTo>
                  <a:lnTo>
                    <a:pt x="16750" y="26618"/>
                  </a:lnTo>
                  <a:lnTo>
                    <a:pt x="26359" y="28263"/>
                  </a:lnTo>
                  <a:lnTo>
                    <a:pt x="37439" y="29360"/>
                  </a:lnTo>
                  <a:lnTo>
                    <a:pt x="49501" y="30090"/>
                  </a:lnTo>
                  <a:lnTo>
                    <a:pt x="75367" y="30903"/>
                  </a:lnTo>
                  <a:lnTo>
                    <a:pt x="157917" y="31495"/>
                  </a:lnTo>
                  <a:lnTo>
                    <a:pt x="171889" y="31515"/>
                  </a:lnTo>
                  <a:lnTo>
                    <a:pt x="185879" y="30358"/>
                  </a:lnTo>
                  <a:lnTo>
                    <a:pt x="199880" y="28419"/>
                  </a:lnTo>
                  <a:lnTo>
                    <a:pt x="213888" y="25958"/>
                  </a:lnTo>
                  <a:lnTo>
                    <a:pt x="227901" y="24317"/>
                  </a:lnTo>
                  <a:lnTo>
                    <a:pt x="241918" y="23223"/>
                  </a:lnTo>
                  <a:lnTo>
                    <a:pt x="255937" y="22493"/>
                  </a:lnTo>
                  <a:lnTo>
                    <a:pt x="287095" y="21683"/>
                  </a:lnTo>
                  <a:lnTo>
                    <a:pt x="303585" y="21467"/>
                  </a:lnTo>
                  <a:lnTo>
                    <a:pt x="318083" y="20154"/>
                  </a:lnTo>
                  <a:lnTo>
                    <a:pt x="331255" y="18111"/>
                  </a:lnTo>
                  <a:lnTo>
                    <a:pt x="343542" y="15580"/>
                  </a:lnTo>
                  <a:lnTo>
                    <a:pt x="356408" y="13892"/>
                  </a:lnTo>
                  <a:lnTo>
                    <a:pt x="369659" y="12767"/>
                  </a:lnTo>
                  <a:lnTo>
                    <a:pt x="383168" y="12017"/>
                  </a:lnTo>
                  <a:lnTo>
                    <a:pt x="395680" y="10349"/>
                  </a:lnTo>
                  <a:lnTo>
                    <a:pt x="452257"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 name="Group 82"/>
          <p:cNvGrpSpPr/>
          <p:nvPr/>
        </p:nvGrpSpPr>
        <p:grpSpPr>
          <a:xfrm>
            <a:off x="875741" y="2545258"/>
            <a:ext cx="3436475" cy="904515"/>
            <a:chOff x="875741" y="2545258"/>
            <a:chExt cx="3436475" cy="904515"/>
          </a:xfrm>
        </p:grpSpPr>
        <p:sp>
          <p:nvSpPr>
            <p:cNvPr id="65" name="Freeform 64"/>
            <p:cNvSpPr/>
            <p:nvPr/>
          </p:nvSpPr>
          <p:spPr>
            <a:xfrm>
              <a:off x="875741" y="3007315"/>
              <a:ext cx="228607" cy="421423"/>
            </a:xfrm>
            <a:custGeom>
              <a:avLst/>
              <a:gdLst/>
              <a:ahLst/>
              <a:cxnLst/>
              <a:rect l="0" t="0" r="0" b="0"/>
              <a:pathLst>
                <a:path w="228607" h="421423">
                  <a:moveTo>
                    <a:pt x="176018" y="116411"/>
                  </a:moveTo>
                  <a:lnTo>
                    <a:pt x="181602" y="94077"/>
                  </a:lnTo>
                  <a:lnTo>
                    <a:pt x="182078" y="82824"/>
                  </a:lnTo>
                  <a:lnTo>
                    <a:pt x="181227" y="70647"/>
                  </a:lnTo>
                  <a:lnTo>
                    <a:pt x="179491" y="57855"/>
                  </a:lnTo>
                  <a:lnTo>
                    <a:pt x="174827" y="46990"/>
                  </a:lnTo>
                  <a:lnTo>
                    <a:pt x="168213" y="37409"/>
                  </a:lnTo>
                  <a:lnTo>
                    <a:pt x="160297" y="28684"/>
                  </a:lnTo>
                  <a:lnTo>
                    <a:pt x="145269" y="12758"/>
                  </a:lnTo>
                  <a:lnTo>
                    <a:pt x="137989" y="5239"/>
                  </a:lnTo>
                  <a:lnTo>
                    <a:pt x="129631" y="1394"/>
                  </a:lnTo>
                  <a:lnTo>
                    <a:pt x="120552" y="0"/>
                  </a:lnTo>
                  <a:lnTo>
                    <a:pt x="110994" y="239"/>
                  </a:lnTo>
                  <a:lnTo>
                    <a:pt x="99947" y="2736"/>
                  </a:lnTo>
                  <a:lnTo>
                    <a:pt x="87908" y="6738"/>
                  </a:lnTo>
                  <a:lnTo>
                    <a:pt x="75208" y="11743"/>
                  </a:lnTo>
                  <a:lnTo>
                    <a:pt x="64404" y="17417"/>
                  </a:lnTo>
                  <a:lnTo>
                    <a:pt x="54864" y="23537"/>
                  </a:lnTo>
                  <a:lnTo>
                    <a:pt x="46167" y="29954"/>
                  </a:lnTo>
                  <a:lnTo>
                    <a:pt x="38031" y="37738"/>
                  </a:lnTo>
                  <a:lnTo>
                    <a:pt x="30270" y="46433"/>
                  </a:lnTo>
                  <a:lnTo>
                    <a:pt x="22759" y="55736"/>
                  </a:lnTo>
                  <a:lnTo>
                    <a:pt x="16583" y="65443"/>
                  </a:lnTo>
                  <a:lnTo>
                    <a:pt x="11297" y="75421"/>
                  </a:lnTo>
                  <a:lnTo>
                    <a:pt x="6604" y="85578"/>
                  </a:lnTo>
                  <a:lnTo>
                    <a:pt x="3476" y="97025"/>
                  </a:lnTo>
                  <a:lnTo>
                    <a:pt x="1390" y="109330"/>
                  </a:lnTo>
                  <a:lnTo>
                    <a:pt x="0" y="122208"/>
                  </a:lnTo>
                  <a:lnTo>
                    <a:pt x="1410" y="133131"/>
                  </a:lnTo>
                  <a:lnTo>
                    <a:pt x="4688" y="142750"/>
                  </a:lnTo>
                  <a:lnTo>
                    <a:pt x="9210" y="151500"/>
                  </a:lnTo>
                  <a:lnTo>
                    <a:pt x="14562" y="160839"/>
                  </a:lnTo>
                  <a:lnTo>
                    <a:pt x="20467" y="170571"/>
                  </a:lnTo>
                  <a:lnTo>
                    <a:pt x="26741" y="180565"/>
                  </a:lnTo>
                  <a:lnTo>
                    <a:pt x="35599" y="188396"/>
                  </a:lnTo>
                  <a:lnTo>
                    <a:pt x="46178" y="194785"/>
                  </a:lnTo>
                  <a:lnTo>
                    <a:pt x="57905" y="200213"/>
                  </a:lnTo>
                  <a:lnTo>
                    <a:pt x="70398" y="202663"/>
                  </a:lnTo>
                  <a:lnTo>
                    <a:pt x="83401" y="203128"/>
                  </a:lnTo>
                  <a:lnTo>
                    <a:pt x="96744" y="202270"/>
                  </a:lnTo>
                  <a:lnTo>
                    <a:pt x="109145" y="200528"/>
                  </a:lnTo>
                  <a:lnTo>
                    <a:pt x="120919" y="198199"/>
                  </a:lnTo>
                  <a:lnTo>
                    <a:pt x="132274" y="195478"/>
                  </a:lnTo>
                  <a:lnTo>
                    <a:pt x="142181" y="190157"/>
                  </a:lnTo>
                  <a:lnTo>
                    <a:pt x="151123" y="183105"/>
                  </a:lnTo>
                  <a:lnTo>
                    <a:pt x="159421" y="174897"/>
                  </a:lnTo>
                  <a:lnTo>
                    <a:pt x="166122" y="165919"/>
                  </a:lnTo>
                  <a:lnTo>
                    <a:pt x="171758" y="156428"/>
                  </a:lnTo>
                  <a:lnTo>
                    <a:pt x="176684" y="146595"/>
                  </a:lnTo>
                  <a:lnTo>
                    <a:pt x="179968" y="144714"/>
                  </a:lnTo>
                  <a:lnTo>
                    <a:pt x="182157" y="148135"/>
                  </a:lnTo>
                  <a:lnTo>
                    <a:pt x="194356" y="207067"/>
                  </a:lnTo>
                  <a:lnTo>
                    <a:pt x="200919" y="235390"/>
                  </a:lnTo>
                  <a:lnTo>
                    <a:pt x="203136" y="249487"/>
                  </a:lnTo>
                  <a:lnTo>
                    <a:pt x="204615" y="263559"/>
                  </a:lnTo>
                  <a:lnTo>
                    <a:pt x="205600" y="277616"/>
                  </a:lnTo>
                  <a:lnTo>
                    <a:pt x="207426" y="290493"/>
                  </a:lnTo>
                  <a:lnTo>
                    <a:pt x="209811" y="302583"/>
                  </a:lnTo>
                  <a:lnTo>
                    <a:pt x="212571" y="314149"/>
                  </a:lnTo>
                  <a:lnTo>
                    <a:pt x="214410" y="326534"/>
                  </a:lnTo>
                  <a:lnTo>
                    <a:pt x="215636" y="339465"/>
                  </a:lnTo>
                  <a:lnTo>
                    <a:pt x="216454" y="352760"/>
                  </a:lnTo>
                  <a:lnTo>
                    <a:pt x="218167" y="365130"/>
                  </a:lnTo>
                  <a:lnTo>
                    <a:pt x="228606" y="42142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1409358" y="2881821"/>
              <a:ext cx="168282" cy="10519"/>
            </a:xfrm>
            <a:custGeom>
              <a:avLst/>
              <a:gdLst/>
              <a:ahLst/>
              <a:cxnLst/>
              <a:rect l="0" t="0" r="0" b="0"/>
              <a:pathLst>
                <a:path w="168282" h="10519">
                  <a:moveTo>
                    <a:pt x="0" y="0"/>
                  </a:moveTo>
                  <a:lnTo>
                    <a:pt x="27917" y="0"/>
                  </a:lnTo>
                  <a:lnTo>
                    <a:pt x="39646" y="1169"/>
                  </a:lnTo>
                  <a:lnTo>
                    <a:pt x="50972" y="3117"/>
                  </a:lnTo>
                  <a:lnTo>
                    <a:pt x="62028" y="5584"/>
                  </a:lnTo>
                  <a:lnTo>
                    <a:pt x="74073" y="7229"/>
                  </a:lnTo>
                  <a:lnTo>
                    <a:pt x="86778" y="8325"/>
                  </a:lnTo>
                  <a:lnTo>
                    <a:pt x="99922" y="9056"/>
                  </a:lnTo>
                  <a:lnTo>
                    <a:pt x="126992" y="9868"/>
                  </a:lnTo>
                  <a:lnTo>
                    <a:pt x="168281"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1451428" y="2986997"/>
              <a:ext cx="168283" cy="9057"/>
            </a:xfrm>
            <a:custGeom>
              <a:avLst/>
              <a:gdLst/>
              <a:ahLst/>
              <a:cxnLst/>
              <a:rect l="0" t="0" r="0" b="0"/>
              <a:pathLst>
                <a:path w="168283" h="9057">
                  <a:moveTo>
                    <a:pt x="0" y="0"/>
                  </a:moveTo>
                  <a:lnTo>
                    <a:pt x="16750" y="5584"/>
                  </a:lnTo>
                  <a:lnTo>
                    <a:pt x="26359" y="7229"/>
                  </a:lnTo>
                  <a:lnTo>
                    <a:pt x="37439" y="8325"/>
                  </a:lnTo>
                  <a:lnTo>
                    <a:pt x="49501" y="9056"/>
                  </a:lnTo>
                  <a:lnTo>
                    <a:pt x="61047" y="8375"/>
                  </a:lnTo>
                  <a:lnTo>
                    <a:pt x="72251" y="6752"/>
                  </a:lnTo>
                  <a:lnTo>
                    <a:pt x="83226" y="4501"/>
                  </a:lnTo>
                  <a:lnTo>
                    <a:pt x="95217" y="3001"/>
                  </a:lnTo>
                  <a:lnTo>
                    <a:pt x="107886" y="2001"/>
                  </a:lnTo>
                  <a:lnTo>
                    <a:pt x="168282"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1825940" y="2545258"/>
              <a:ext cx="224992" cy="155782"/>
            </a:xfrm>
            <a:custGeom>
              <a:avLst/>
              <a:gdLst/>
              <a:ahLst/>
              <a:cxnLst/>
              <a:rect l="0" t="0" r="0" b="0"/>
              <a:pathLst>
                <a:path w="224992" h="155782">
                  <a:moveTo>
                    <a:pt x="14639" y="0"/>
                  </a:moveTo>
                  <a:lnTo>
                    <a:pt x="14639" y="27917"/>
                  </a:lnTo>
                  <a:lnTo>
                    <a:pt x="13470" y="39647"/>
                  </a:lnTo>
                  <a:lnTo>
                    <a:pt x="11523" y="50973"/>
                  </a:lnTo>
                  <a:lnTo>
                    <a:pt x="6242" y="74074"/>
                  </a:lnTo>
                  <a:lnTo>
                    <a:pt x="0" y="99923"/>
                  </a:lnTo>
                  <a:lnTo>
                    <a:pt x="205" y="112192"/>
                  </a:lnTo>
                  <a:lnTo>
                    <a:pt x="2679" y="123877"/>
                  </a:lnTo>
                  <a:lnTo>
                    <a:pt x="6666" y="135172"/>
                  </a:lnTo>
                  <a:lnTo>
                    <a:pt x="13998" y="142703"/>
                  </a:lnTo>
                  <a:lnTo>
                    <a:pt x="23561" y="147724"/>
                  </a:lnTo>
                  <a:lnTo>
                    <a:pt x="34610" y="151071"/>
                  </a:lnTo>
                  <a:lnTo>
                    <a:pt x="46651" y="153302"/>
                  </a:lnTo>
                  <a:lnTo>
                    <a:pt x="59353" y="154789"/>
                  </a:lnTo>
                  <a:lnTo>
                    <a:pt x="72495" y="155781"/>
                  </a:lnTo>
                  <a:lnTo>
                    <a:pt x="85931" y="155273"/>
                  </a:lnTo>
                  <a:lnTo>
                    <a:pt x="99563" y="153766"/>
                  </a:lnTo>
                  <a:lnTo>
                    <a:pt x="113326" y="151593"/>
                  </a:lnTo>
                  <a:lnTo>
                    <a:pt x="127175" y="150144"/>
                  </a:lnTo>
                  <a:lnTo>
                    <a:pt x="141083" y="149179"/>
                  </a:lnTo>
                  <a:lnTo>
                    <a:pt x="155029" y="148535"/>
                  </a:lnTo>
                  <a:lnTo>
                    <a:pt x="182990" y="147819"/>
                  </a:lnTo>
                  <a:lnTo>
                    <a:pt x="224991" y="14724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2045178" y="2587329"/>
              <a:ext cx="22331" cy="326046"/>
            </a:xfrm>
            <a:custGeom>
              <a:avLst/>
              <a:gdLst/>
              <a:ahLst/>
              <a:cxnLst/>
              <a:rect l="0" t="0" r="0" b="0"/>
              <a:pathLst>
                <a:path w="22331" h="326046">
                  <a:moveTo>
                    <a:pt x="16271" y="0"/>
                  </a:moveTo>
                  <a:lnTo>
                    <a:pt x="21854" y="16750"/>
                  </a:lnTo>
                  <a:lnTo>
                    <a:pt x="22330" y="25190"/>
                  </a:lnTo>
                  <a:lnTo>
                    <a:pt x="21479" y="34322"/>
                  </a:lnTo>
                  <a:lnTo>
                    <a:pt x="19743" y="43917"/>
                  </a:lnTo>
                  <a:lnTo>
                    <a:pt x="18586" y="56156"/>
                  </a:lnTo>
                  <a:lnTo>
                    <a:pt x="17814" y="70159"/>
                  </a:lnTo>
                  <a:lnTo>
                    <a:pt x="17300" y="85337"/>
                  </a:lnTo>
                  <a:lnTo>
                    <a:pt x="15788" y="100130"/>
                  </a:lnTo>
                  <a:lnTo>
                    <a:pt x="13612" y="114667"/>
                  </a:lnTo>
                  <a:lnTo>
                    <a:pt x="10992" y="129032"/>
                  </a:lnTo>
                  <a:lnTo>
                    <a:pt x="9246" y="144453"/>
                  </a:lnTo>
                  <a:lnTo>
                    <a:pt x="8082" y="160576"/>
                  </a:lnTo>
                  <a:lnTo>
                    <a:pt x="7306" y="177168"/>
                  </a:lnTo>
                  <a:lnTo>
                    <a:pt x="5620" y="192904"/>
                  </a:lnTo>
                  <a:lnTo>
                    <a:pt x="3327" y="208068"/>
                  </a:lnTo>
                  <a:lnTo>
                    <a:pt x="630" y="222853"/>
                  </a:lnTo>
                  <a:lnTo>
                    <a:pt x="0" y="238552"/>
                  </a:lnTo>
                  <a:lnTo>
                    <a:pt x="749" y="254862"/>
                  </a:lnTo>
                  <a:lnTo>
                    <a:pt x="16271" y="32604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1819544" y="2965962"/>
              <a:ext cx="378635" cy="10519"/>
            </a:xfrm>
            <a:custGeom>
              <a:avLst/>
              <a:gdLst/>
              <a:ahLst/>
              <a:cxnLst/>
              <a:rect l="0" t="0" r="0" b="0"/>
              <a:pathLst>
                <a:path w="378635" h="10519">
                  <a:moveTo>
                    <a:pt x="0" y="0"/>
                  </a:moveTo>
                  <a:lnTo>
                    <a:pt x="22334" y="5584"/>
                  </a:lnTo>
                  <a:lnTo>
                    <a:pt x="33587" y="7229"/>
                  </a:lnTo>
                  <a:lnTo>
                    <a:pt x="45764" y="8325"/>
                  </a:lnTo>
                  <a:lnTo>
                    <a:pt x="58556" y="9056"/>
                  </a:lnTo>
                  <a:lnTo>
                    <a:pt x="88351" y="9868"/>
                  </a:lnTo>
                  <a:lnTo>
                    <a:pt x="160673" y="10390"/>
                  </a:lnTo>
                  <a:lnTo>
                    <a:pt x="179570" y="9264"/>
                  </a:lnTo>
                  <a:lnTo>
                    <a:pt x="198011" y="7344"/>
                  </a:lnTo>
                  <a:lnTo>
                    <a:pt x="216148" y="4896"/>
                  </a:lnTo>
                  <a:lnTo>
                    <a:pt x="234083" y="3264"/>
                  </a:lnTo>
                  <a:lnTo>
                    <a:pt x="251882" y="2176"/>
                  </a:lnTo>
                  <a:lnTo>
                    <a:pt x="286072" y="967"/>
                  </a:lnTo>
                  <a:lnTo>
                    <a:pt x="316850" y="430"/>
                  </a:lnTo>
                  <a:lnTo>
                    <a:pt x="330433" y="1455"/>
                  </a:lnTo>
                  <a:lnTo>
                    <a:pt x="342994" y="3307"/>
                  </a:lnTo>
                  <a:lnTo>
                    <a:pt x="378634"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1844515" y="3102691"/>
              <a:ext cx="75748" cy="305012"/>
            </a:xfrm>
            <a:custGeom>
              <a:avLst/>
              <a:gdLst/>
              <a:ahLst/>
              <a:cxnLst/>
              <a:rect l="0" t="0" r="0" b="0"/>
              <a:pathLst>
                <a:path w="75748" h="305012">
                  <a:moveTo>
                    <a:pt x="69687" y="0"/>
                  </a:moveTo>
                  <a:lnTo>
                    <a:pt x="69687" y="22334"/>
                  </a:lnTo>
                  <a:lnTo>
                    <a:pt x="70856" y="32419"/>
                  </a:lnTo>
                  <a:lnTo>
                    <a:pt x="72804" y="42648"/>
                  </a:lnTo>
                  <a:lnTo>
                    <a:pt x="75271" y="52973"/>
                  </a:lnTo>
                  <a:lnTo>
                    <a:pt x="75747" y="64531"/>
                  </a:lnTo>
                  <a:lnTo>
                    <a:pt x="74896" y="76911"/>
                  </a:lnTo>
                  <a:lnTo>
                    <a:pt x="73160" y="89838"/>
                  </a:lnTo>
                  <a:lnTo>
                    <a:pt x="64990" y="101963"/>
                  </a:lnTo>
                  <a:lnTo>
                    <a:pt x="52533" y="113552"/>
                  </a:lnTo>
                  <a:lnTo>
                    <a:pt x="37216" y="124783"/>
                  </a:lnTo>
                  <a:lnTo>
                    <a:pt x="25836" y="135777"/>
                  </a:lnTo>
                  <a:lnTo>
                    <a:pt x="17081" y="146612"/>
                  </a:lnTo>
                  <a:lnTo>
                    <a:pt x="10075" y="157341"/>
                  </a:lnTo>
                  <a:lnTo>
                    <a:pt x="5405" y="169168"/>
                  </a:lnTo>
                  <a:lnTo>
                    <a:pt x="2291" y="181727"/>
                  </a:lnTo>
                  <a:lnTo>
                    <a:pt x="216" y="194775"/>
                  </a:lnTo>
                  <a:lnTo>
                    <a:pt x="0" y="206979"/>
                  </a:lnTo>
                  <a:lnTo>
                    <a:pt x="1026" y="218621"/>
                  </a:lnTo>
                  <a:lnTo>
                    <a:pt x="2878" y="229888"/>
                  </a:lnTo>
                  <a:lnTo>
                    <a:pt x="4112" y="242074"/>
                  </a:lnTo>
                  <a:lnTo>
                    <a:pt x="4936" y="254873"/>
                  </a:lnTo>
                  <a:lnTo>
                    <a:pt x="6582" y="30501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2072445" y="3147090"/>
              <a:ext cx="183142" cy="302683"/>
            </a:xfrm>
            <a:custGeom>
              <a:avLst/>
              <a:gdLst/>
              <a:ahLst/>
              <a:cxnLst/>
              <a:rect l="0" t="0" r="0" b="0"/>
              <a:pathLst>
                <a:path w="183142" h="302683">
                  <a:moveTo>
                    <a:pt x="10039" y="29224"/>
                  </a:moveTo>
                  <a:lnTo>
                    <a:pt x="26789" y="18057"/>
                  </a:lnTo>
                  <a:lnTo>
                    <a:pt x="35229" y="13599"/>
                  </a:lnTo>
                  <a:lnTo>
                    <a:pt x="44362" y="9459"/>
                  </a:lnTo>
                  <a:lnTo>
                    <a:pt x="53956" y="5530"/>
                  </a:lnTo>
                  <a:lnTo>
                    <a:pt x="65027" y="2910"/>
                  </a:lnTo>
                  <a:lnTo>
                    <a:pt x="77082" y="1164"/>
                  </a:lnTo>
                  <a:lnTo>
                    <a:pt x="89793" y="0"/>
                  </a:lnTo>
                  <a:lnTo>
                    <a:pt x="101773" y="392"/>
                  </a:lnTo>
                  <a:lnTo>
                    <a:pt x="113265" y="1823"/>
                  </a:lnTo>
                  <a:lnTo>
                    <a:pt x="124433" y="3945"/>
                  </a:lnTo>
                  <a:lnTo>
                    <a:pt x="135384" y="7697"/>
                  </a:lnTo>
                  <a:lnTo>
                    <a:pt x="146190" y="12535"/>
                  </a:lnTo>
                  <a:lnTo>
                    <a:pt x="156900" y="18098"/>
                  </a:lnTo>
                  <a:lnTo>
                    <a:pt x="166378" y="25313"/>
                  </a:lnTo>
                  <a:lnTo>
                    <a:pt x="175033" y="33628"/>
                  </a:lnTo>
                  <a:lnTo>
                    <a:pt x="183141" y="42678"/>
                  </a:lnTo>
                  <a:lnTo>
                    <a:pt x="181534" y="53385"/>
                  </a:lnTo>
                  <a:lnTo>
                    <a:pt x="173451" y="65198"/>
                  </a:lnTo>
                  <a:lnTo>
                    <a:pt x="161051" y="77748"/>
                  </a:lnTo>
                  <a:lnTo>
                    <a:pt x="153953" y="89620"/>
                  </a:lnTo>
                  <a:lnTo>
                    <a:pt x="150389" y="101041"/>
                  </a:lnTo>
                  <a:lnTo>
                    <a:pt x="149182" y="112161"/>
                  </a:lnTo>
                  <a:lnTo>
                    <a:pt x="148377" y="124248"/>
                  </a:lnTo>
                  <a:lnTo>
                    <a:pt x="147841" y="136981"/>
                  </a:lnTo>
                  <a:lnTo>
                    <a:pt x="147483" y="150144"/>
                  </a:lnTo>
                  <a:lnTo>
                    <a:pt x="146076" y="162426"/>
                  </a:lnTo>
                  <a:lnTo>
                    <a:pt x="143969" y="174119"/>
                  </a:lnTo>
                  <a:lnTo>
                    <a:pt x="141396" y="185420"/>
                  </a:lnTo>
                  <a:lnTo>
                    <a:pt x="137344" y="196460"/>
                  </a:lnTo>
                  <a:lnTo>
                    <a:pt x="132305" y="207326"/>
                  </a:lnTo>
                  <a:lnTo>
                    <a:pt x="126608" y="218077"/>
                  </a:lnTo>
                  <a:lnTo>
                    <a:pt x="119304" y="227580"/>
                  </a:lnTo>
                  <a:lnTo>
                    <a:pt x="110930" y="236253"/>
                  </a:lnTo>
                  <a:lnTo>
                    <a:pt x="101840" y="244373"/>
                  </a:lnTo>
                  <a:lnTo>
                    <a:pt x="91107" y="249786"/>
                  </a:lnTo>
                  <a:lnTo>
                    <a:pt x="79276" y="253395"/>
                  </a:lnTo>
                  <a:lnTo>
                    <a:pt x="66715" y="255800"/>
                  </a:lnTo>
                  <a:lnTo>
                    <a:pt x="53666" y="256235"/>
                  </a:lnTo>
                  <a:lnTo>
                    <a:pt x="40292" y="255357"/>
                  </a:lnTo>
                  <a:lnTo>
                    <a:pt x="26702" y="253603"/>
                  </a:lnTo>
                  <a:lnTo>
                    <a:pt x="16473" y="248927"/>
                  </a:lnTo>
                  <a:lnTo>
                    <a:pt x="8485" y="242304"/>
                  </a:lnTo>
                  <a:lnTo>
                    <a:pt x="1991" y="234383"/>
                  </a:lnTo>
                  <a:lnTo>
                    <a:pt x="0" y="226765"/>
                  </a:lnTo>
                  <a:lnTo>
                    <a:pt x="1009" y="219349"/>
                  </a:lnTo>
                  <a:lnTo>
                    <a:pt x="4019" y="212068"/>
                  </a:lnTo>
                  <a:lnTo>
                    <a:pt x="10700" y="208383"/>
                  </a:lnTo>
                  <a:lnTo>
                    <a:pt x="19829" y="207094"/>
                  </a:lnTo>
                  <a:lnTo>
                    <a:pt x="30589" y="207404"/>
                  </a:lnTo>
                  <a:lnTo>
                    <a:pt x="41268" y="209948"/>
                  </a:lnTo>
                  <a:lnTo>
                    <a:pt x="51894" y="213980"/>
                  </a:lnTo>
                  <a:lnTo>
                    <a:pt x="62483" y="219006"/>
                  </a:lnTo>
                  <a:lnTo>
                    <a:pt x="71880" y="224694"/>
                  </a:lnTo>
                  <a:lnTo>
                    <a:pt x="80482" y="230823"/>
                  </a:lnTo>
                  <a:lnTo>
                    <a:pt x="88554" y="237247"/>
                  </a:lnTo>
                  <a:lnTo>
                    <a:pt x="97441" y="243866"/>
                  </a:lnTo>
                  <a:lnTo>
                    <a:pt x="116664" y="257454"/>
                  </a:lnTo>
                  <a:lnTo>
                    <a:pt x="124361" y="265519"/>
                  </a:lnTo>
                  <a:lnTo>
                    <a:pt x="130662" y="274401"/>
                  </a:lnTo>
                  <a:lnTo>
                    <a:pt x="146768" y="30268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1062277" y="2713540"/>
              <a:ext cx="820374" cy="515363"/>
            </a:xfrm>
            <a:custGeom>
              <a:avLst/>
              <a:gdLst/>
              <a:ahLst/>
              <a:cxnLst/>
              <a:rect l="0" t="0" r="0" b="0"/>
              <a:pathLst>
                <a:path w="820374" h="515363">
                  <a:moveTo>
                    <a:pt x="820373" y="515362"/>
                  </a:moveTo>
                  <a:lnTo>
                    <a:pt x="803623" y="504195"/>
                  </a:lnTo>
                  <a:lnTo>
                    <a:pt x="789166" y="492480"/>
                  </a:lnTo>
                  <a:lnTo>
                    <a:pt x="773782" y="478314"/>
                  </a:lnTo>
                  <a:lnTo>
                    <a:pt x="755258" y="460332"/>
                  </a:lnTo>
                  <a:lnTo>
                    <a:pt x="744241" y="450629"/>
                  </a:lnTo>
                  <a:lnTo>
                    <a:pt x="732222" y="440654"/>
                  </a:lnTo>
                  <a:lnTo>
                    <a:pt x="719535" y="430498"/>
                  </a:lnTo>
                  <a:lnTo>
                    <a:pt x="708740" y="421390"/>
                  </a:lnTo>
                  <a:lnTo>
                    <a:pt x="699206" y="412981"/>
                  </a:lnTo>
                  <a:lnTo>
                    <a:pt x="682380" y="397405"/>
                  </a:lnTo>
                  <a:lnTo>
                    <a:pt x="659767" y="375495"/>
                  </a:lnTo>
                  <a:lnTo>
                    <a:pt x="645375" y="361268"/>
                  </a:lnTo>
                  <a:lnTo>
                    <a:pt x="628071" y="347153"/>
                  </a:lnTo>
                  <a:lnTo>
                    <a:pt x="608694" y="333090"/>
                  </a:lnTo>
                  <a:lnTo>
                    <a:pt x="578075" y="312032"/>
                  </a:lnTo>
                  <a:lnTo>
                    <a:pt x="525828" y="276965"/>
                  </a:lnTo>
                  <a:lnTo>
                    <a:pt x="507938" y="262940"/>
                  </a:lnTo>
                  <a:lnTo>
                    <a:pt x="491027" y="248917"/>
                  </a:lnTo>
                  <a:lnTo>
                    <a:pt x="471825" y="234893"/>
                  </a:lnTo>
                  <a:lnTo>
                    <a:pt x="441305" y="213858"/>
                  </a:lnTo>
                  <a:lnTo>
                    <a:pt x="347069" y="150752"/>
                  </a:lnTo>
                  <a:lnTo>
                    <a:pt x="322924" y="139845"/>
                  </a:lnTo>
                  <a:lnTo>
                    <a:pt x="297780" y="129933"/>
                  </a:lnTo>
                  <a:lnTo>
                    <a:pt x="274918" y="117737"/>
                  </a:lnTo>
                  <a:lnTo>
                    <a:pt x="253072" y="104526"/>
                  </a:lnTo>
                  <a:lnTo>
                    <a:pt x="231676" y="92032"/>
                  </a:lnTo>
                  <a:lnTo>
                    <a:pt x="210480" y="82584"/>
                  </a:lnTo>
                  <a:lnTo>
                    <a:pt x="189374" y="71373"/>
                  </a:lnTo>
                  <a:lnTo>
                    <a:pt x="168307" y="59768"/>
                  </a:lnTo>
                  <a:lnTo>
                    <a:pt x="123100" y="39680"/>
                  </a:lnTo>
                  <a:lnTo>
                    <a:pt x="110113" y="33465"/>
                  </a:lnTo>
                  <a:lnTo>
                    <a:pt x="96781" y="28153"/>
                  </a:lnTo>
                  <a:lnTo>
                    <a:pt x="83219" y="23443"/>
                  </a:lnTo>
                  <a:lnTo>
                    <a:pt x="44914" y="11231"/>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1062277" y="2713540"/>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1083312" y="2860786"/>
              <a:ext cx="767786" cy="410188"/>
            </a:xfrm>
            <a:custGeom>
              <a:avLst/>
              <a:gdLst/>
              <a:ahLst/>
              <a:cxnLst/>
              <a:rect l="0" t="0" r="0" b="0"/>
              <a:pathLst>
                <a:path w="767786" h="410188">
                  <a:moveTo>
                    <a:pt x="0" y="410187"/>
                  </a:moveTo>
                  <a:lnTo>
                    <a:pt x="11167" y="393436"/>
                  </a:lnTo>
                  <a:lnTo>
                    <a:pt x="17962" y="386165"/>
                  </a:lnTo>
                  <a:lnTo>
                    <a:pt x="25998" y="378980"/>
                  </a:lnTo>
                  <a:lnTo>
                    <a:pt x="34862" y="371853"/>
                  </a:lnTo>
                  <a:lnTo>
                    <a:pt x="45445" y="364764"/>
                  </a:lnTo>
                  <a:lnTo>
                    <a:pt x="57175" y="357701"/>
                  </a:lnTo>
                  <a:lnTo>
                    <a:pt x="69669" y="350655"/>
                  </a:lnTo>
                  <a:lnTo>
                    <a:pt x="80336" y="343621"/>
                  </a:lnTo>
                  <a:lnTo>
                    <a:pt x="89785" y="336594"/>
                  </a:lnTo>
                  <a:lnTo>
                    <a:pt x="98421" y="329572"/>
                  </a:lnTo>
                  <a:lnTo>
                    <a:pt x="108853" y="322554"/>
                  </a:lnTo>
                  <a:lnTo>
                    <a:pt x="120482" y="315537"/>
                  </a:lnTo>
                  <a:lnTo>
                    <a:pt x="132910" y="308523"/>
                  </a:lnTo>
                  <a:lnTo>
                    <a:pt x="145869" y="300340"/>
                  </a:lnTo>
                  <a:lnTo>
                    <a:pt x="159183" y="291379"/>
                  </a:lnTo>
                  <a:lnTo>
                    <a:pt x="172734" y="281900"/>
                  </a:lnTo>
                  <a:lnTo>
                    <a:pt x="185273" y="274411"/>
                  </a:lnTo>
                  <a:lnTo>
                    <a:pt x="219672" y="257120"/>
                  </a:lnTo>
                  <a:lnTo>
                    <a:pt x="241372" y="244382"/>
                  </a:lnTo>
                  <a:lnTo>
                    <a:pt x="262703" y="234046"/>
                  </a:lnTo>
                  <a:lnTo>
                    <a:pt x="283870" y="225557"/>
                  </a:lnTo>
                  <a:lnTo>
                    <a:pt x="304964" y="217889"/>
                  </a:lnTo>
                  <a:lnTo>
                    <a:pt x="326025" y="207469"/>
                  </a:lnTo>
                  <a:lnTo>
                    <a:pt x="348240" y="196216"/>
                  </a:lnTo>
                  <a:lnTo>
                    <a:pt x="360709" y="191579"/>
                  </a:lnTo>
                  <a:lnTo>
                    <a:pt x="373695" y="187319"/>
                  </a:lnTo>
                  <a:lnTo>
                    <a:pt x="397474" y="176354"/>
                  </a:lnTo>
                  <a:lnTo>
                    <a:pt x="420897" y="164858"/>
                  </a:lnTo>
                  <a:lnTo>
                    <a:pt x="433688" y="160156"/>
                  </a:lnTo>
                  <a:lnTo>
                    <a:pt x="446889" y="155853"/>
                  </a:lnTo>
                  <a:lnTo>
                    <a:pt x="459196" y="150647"/>
                  </a:lnTo>
                  <a:lnTo>
                    <a:pt x="482219" y="138630"/>
                  </a:lnTo>
                  <a:lnTo>
                    <a:pt x="520475" y="118724"/>
                  </a:lnTo>
                  <a:lnTo>
                    <a:pt x="532794" y="113040"/>
                  </a:lnTo>
                  <a:lnTo>
                    <a:pt x="555831" y="103607"/>
                  </a:lnTo>
                  <a:lnTo>
                    <a:pt x="569220" y="97118"/>
                  </a:lnTo>
                  <a:lnTo>
                    <a:pt x="583989" y="89287"/>
                  </a:lnTo>
                  <a:lnTo>
                    <a:pt x="599678" y="80560"/>
                  </a:lnTo>
                  <a:lnTo>
                    <a:pt x="615980" y="72405"/>
                  </a:lnTo>
                  <a:lnTo>
                    <a:pt x="632692" y="64630"/>
                  </a:lnTo>
                  <a:lnTo>
                    <a:pt x="649676" y="57111"/>
                  </a:lnTo>
                  <a:lnTo>
                    <a:pt x="664504" y="49760"/>
                  </a:lnTo>
                  <a:lnTo>
                    <a:pt x="677896" y="42522"/>
                  </a:lnTo>
                  <a:lnTo>
                    <a:pt x="690330" y="35360"/>
                  </a:lnTo>
                  <a:lnTo>
                    <a:pt x="713494" y="24286"/>
                  </a:lnTo>
                  <a:lnTo>
                    <a:pt x="767785"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2639917" y="2884150"/>
              <a:ext cx="222602" cy="227615"/>
            </a:xfrm>
            <a:custGeom>
              <a:avLst/>
              <a:gdLst/>
              <a:ahLst/>
              <a:cxnLst/>
              <a:rect l="0" t="0" r="0" b="0"/>
              <a:pathLst>
                <a:path w="222602" h="227615">
                  <a:moveTo>
                    <a:pt x="0" y="29224"/>
                  </a:moveTo>
                  <a:lnTo>
                    <a:pt x="16750" y="18057"/>
                  </a:lnTo>
                  <a:lnTo>
                    <a:pt x="25190" y="13599"/>
                  </a:lnTo>
                  <a:lnTo>
                    <a:pt x="34323" y="9459"/>
                  </a:lnTo>
                  <a:lnTo>
                    <a:pt x="43917" y="5530"/>
                  </a:lnTo>
                  <a:lnTo>
                    <a:pt x="54987" y="2910"/>
                  </a:lnTo>
                  <a:lnTo>
                    <a:pt x="67042" y="1164"/>
                  </a:lnTo>
                  <a:lnTo>
                    <a:pt x="79754" y="0"/>
                  </a:lnTo>
                  <a:lnTo>
                    <a:pt x="91733" y="392"/>
                  </a:lnTo>
                  <a:lnTo>
                    <a:pt x="103226" y="1823"/>
                  </a:lnTo>
                  <a:lnTo>
                    <a:pt x="114393" y="3945"/>
                  </a:lnTo>
                  <a:lnTo>
                    <a:pt x="125344" y="6528"/>
                  </a:lnTo>
                  <a:lnTo>
                    <a:pt x="136151" y="9419"/>
                  </a:lnTo>
                  <a:lnTo>
                    <a:pt x="146861" y="12515"/>
                  </a:lnTo>
                  <a:lnTo>
                    <a:pt x="157507" y="16916"/>
                  </a:lnTo>
                  <a:lnTo>
                    <a:pt x="168110" y="22188"/>
                  </a:lnTo>
                  <a:lnTo>
                    <a:pt x="178685" y="28039"/>
                  </a:lnTo>
                  <a:lnTo>
                    <a:pt x="184566" y="36614"/>
                  </a:lnTo>
                  <a:lnTo>
                    <a:pt x="187318" y="47006"/>
                  </a:lnTo>
                  <a:lnTo>
                    <a:pt x="187984" y="58608"/>
                  </a:lnTo>
                  <a:lnTo>
                    <a:pt x="183754" y="67511"/>
                  </a:lnTo>
                  <a:lnTo>
                    <a:pt x="176259" y="74616"/>
                  </a:lnTo>
                  <a:lnTo>
                    <a:pt x="166588" y="80520"/>
                  </a:lnTo>
                  <a:lnTo>
                    <a:pt x="156635" y="85626"/>
                  </a:lnTo>
                  <a:lnTo>
                    <a:pt x="146494" y="90197"/>
                  </a:lnTo>
                  <a:lnTo>
                    <a:pt x="136227" y="94414"/>
                  </a:lnTo>
                  <a:lnTo>
                    <a:pt x="124708" y="97225"/>
                  </a:lnTo>
                  <a:lnTo>
                    <a:pt x="112354" y="99099"/>
                  </a:lnTo>
                  <a:lnTo>
                    <a:pt x="99444" y="100349"/>
                  </a:lnTo>
                  <a:lnTo>
                    <a:pt x="94343" y="100013"/>
                  </a:lnTo>
                  <a:lnTo>
                    <a:pt x="94448" y="98621"/>
                  </a:lnTo>
                  <a:lnTo>
                    <a:pt x="98024" y="96524"/>
                  </a:lnTo>
                  <a:lnTo>
                    <a:pt x="103914" y="96295"/>
                  </a:lnTo>
                  <a:lnTo>
                    <a:pt x="111346" y="97310"/>
                  </a:lnTo>
                  <a:lnTo>
                    <a:pt x="119807" y="99156"/>
                  </a:lnTo>
                  <a:lnTo>
                    <a:pt x="128953" y="101555"/>
                  </a:lnTo>
                  <a:lnTo>
                    <a:pt x="138557" y="104323"/>
                  </a:lnTo>
                  <a:lnTo>
                    <a:pt x="148465" y="107337"/>
                  </a:lnTo>
                  <a:lnTo>
                    <a:pt x="158576" y="111684"/>
                  </a:lnTo>
                  <a:lnTo>
                    <a:pt x="168823" y="116919"/>
                  </a:lnTo>
                  <a:lnTo>
                    <a:pt x="179160" y="122746"/>
                  </a:lnTo>
                  <a:lnTo>
                    <a:pt x="188389" y="128968"/>
                  </a:lnTo>
                  <a:lnTo>
                    <a:pt x="196878" y="135453"/>
                  </a:lnTo>
                  <a:lnTo>
                    <a:pt x="204875" y="142114"/>
                  </a:lnTo>
                  <a:lnTo>
                    <a:pt x="211375" y="150060"/>
                  </a:lnTo>
                  <a:lnTo>
                    <a:pt x="216877" y="158864"/>
                  </a:lnTo>
                  <a:lnTo>
                    <a:pt x="221714" y="168239"/>
                  </a:lnTo>
                  <a:lnTo>
                    <a:pt x="222601" y="177994"/>
                  </a:lnTo>
                  <a:lnTo>
                    <a:pt x="220855" y="188004"/>
                  </a:lnTo>
                  <a:lnTo>
                    <a:pt x="217354" y="198183"/>
                  </a:lnTo>
                  <a:lnTo>
                    <a:pt x="211514" y="206138"/>
                  </a:lnTo>
                  <a:lnTo>
                    <a:pt x="204115" y="212609"/>
                  </a:lnTo>
                  <a:lnTo>
                    <a:pt x="195676" y="218093"/>
                  </a:lnTo>
                  <a:lnTo>
                    <a:pt x="185376" y="221748"/>
                  </a:lnTo>
                  <a:lnTo>
                    <a:pt x="173835" y="224185"/>
                  </a:lnTo>
                  <a:lnTo>
                    <a:pt x="161466" y="225809"/>
                  </a:lnTo>
                  <a:lnTo>
                    <a:pt x="148546" y="226893"/>
                  </a:lnTo>
                  <a:lnTo>
                    <a:pt x="135258" y="227614"/>
                  </a:lnTo>
                  <a:lnTo>
                    <a:pt x="94658" y="21854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3013754" y="2902857"/>
              <a:ext cx="165602" cy="220870"/>
            </a:xfrm>
            <a:custGeom>
              <a:avLst/>
              <a:gdLst/>
              <a:ahLst/>
              <a:cxnLst/>
              <a:rect l="0" t="0" r="0" b="0"/>
              <a:pathLst>
                <a:path w="165602" h="220870">
                  <a:moveTo>
                    <a:pt x="25831" y="0"/>
                  </a:moveTo>
                  <a:lnTo>
                    <a:pt x="11193" y="43917"/>
                  </a:lnTo>
                  <a:lnTo>
                    <a:pt x="7892" y="54987"/>
                  </a:lnTo>
                  <a:lnTo>
                    <a:pt x="1108" y="79753"/>
                  </a:lnTo>
                  <a:lnTo>
                    <a:pt x="0" y="91733"/>
                  </a:lnTo>
                  <a:lnTo>
                    <a:pt x="431" y="103226"/>
                  </a:lnTo>
                  <a:lnTo>
                    <a:pt x="1886" y="114393"/>
                  </a:lnTo>
                  <a:lnTo>
                    <a:pt x="4025" y="125344"/>
                  </a:lnTo>
                  <a:lnTo>
                    <a:pt x="6619" y="136151"/>
                  </a:lnTo>
                  <a:lnTo>
                    <a:pt x="9518" y="146861"/>
                  </a:lnTo>
                  <a:lnTo>
                    <a:pt x="13787" y="157507"/>
                  </a:lnTo>
                  <a:lnTo>
                    <a:pt x="18970" y="168110"/>
                  </a:lnTo>
                  <a:lnTo>
                    <a:pt x="24763" y="178685"/>
                  </a:lnTo>
                  <a:lnTo>
                    <a:pt x="32131" y="188072"/>
                  </a:lnTo>
                  <a:lnTo>
                    <a:pt x="40549" y="196667"/>
                  </a:lnTo>
                  <a:lnTo>
                    <a:pt x="49666" y="204734"/>
                  </a:lnTo>
                  <a:lnTo>
                    <a:pt x="60419" y="210113"/>
                  </a:lnTo>
                  <a:lnTo>
                    <a:pt x="72263" y="213698"/>
                  </a:lnTo>
                  <a:lnTo>
                    <a:pt x="84832" y="216089"/>
                  </a:lnTo>
                  <a:lnTo>
                    <a:pt x="96718" y="216513"/>
                  </a:lnTo>
                  <a:lnTo>
                    <a:pt x="108148" y="215628"/>
                  </a:lnTo>
                  <a:lnTo>
                    <a:pt x="119274" y="213869"/>
                  </a:lnTo>
                  <a:lnTo>
                    <a:pt x="129028" y="210359"/>
                  </a:lnTo>
                  <a:lnTo>
                    <a:pt x="137868" y="205682"/>
                  </a:lnTo>
                  <a:lnTo>
                    <a:pt x="146099" y="200227"/>
                  </a:lnTo>
                  <a:lnTo>
                    <a:pt x="152755" y="193084"/>
                  </a:lnTo>
                  <a:lnTo>
                    <a:pt x="158361" y="184817"/>
                  </a:lnTo>
                  <a:lnTo>
                    <a:pt x="163266" y="175799"/>
                  </a:lnTo>
                  <a:lnTo>
                    <a:pt x="165368" y="166281"/>
                  </a:lnTo>
                  <a:lnTo>
                    <a:pt x="165601" y="156430"/>
                  </a:lnTo>
                  <a:lnTo>
                    <a:pt x="164588" y="146357"/>
                  </a:lnTo>
                  <a:lnTo>
                    <a:pt x="160406" y="140810"/>
                  </a:lnTo>
                  <a:lnTo>
                    <a:pt x="154112" y="138281"/>
                  </a:lnTo>
                  <a:lnTo>
                    <a:pt x="146411" y="137764"/>
                  </a:lnTo>
                  <a:lnTo>
                    <a:pt x="138939" y="139756"/>
                  </a:lnTo>
                  <a:lnTo>
                    <a:pt x="131621" y="143421"/>
                  </a:lnTo>
                  <a:lnTo>
                    <a:pt x="124405" y="148202"/>
                  </a:lnTo>
                  <a:lnTo>
                    <a:pt x="117257" y="153726"/>
                  </a:lnTo>
                  <a:lnTo>
                    <a:pt x="110154" y="159747"/>
                  </a:lnTo>
                  <a:lnTo>
                    <a:pt x="103082" y="166097"/>
                  </a:lnTo>
                  <a:lnTo>
                    <a:pt x="99536" y="173837"/>
                  </a:lnTo>
                  <a:lnTo>
                    <a:pt x="98340" y="182502"/>
                  </a:lnTo>
                  <a:lnTo>
                    <a:pt x="99455" y="22086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3292008" y="2934410"/>
              <a:ext cx="115695" cy="10518"/>
            </a:xfrm>
            <a:custGeom>
              <a:avLst/>
              <a:gdLst/>
              <a:ahLst/>
              <a:cxnLst/>
              <a:rect l="0" t="0" r="0" b="0"/>
              <a:pathLst>
                <a:path w="115695" h="10518">
                  <a:moveTo>
                    <a:pt x="0" y="10517"/>
                  </a:moveTo>
                  <a:lnTo>
                    <a:pt x="22334" y="10517"/>
                  </a:lnTo>
                  <a:lnTo>
                    <a:pt x="32418" y="9348"/>
                  </a:lnTo>
                  <a:lnTo>
                    <a:pt x="42647" y="7401"/>
                  </a:lnTo>
                  <a:lnTo>
                    <a:pt x="52972" y="4934"/>
                  </a:lnTo>
                  <a:lnTo>
                    <a:pt x="64530" y="3289"/>
                  </a:lnTo>
                  <a:lnTo>
                    <a:pt x="76910" y="2192"/>
                  </a:lnTo>
                  <a:lnTo>
                    <a:pt x="115694"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3313043" y="3018550"/>
              <a:ext cx="94660" cy="1"/>
            </a:xfrm>
            <a:custGeom>
              <a:avLst/>
              <a:gdLst/>
              <a:ahLst/>
              <a:cxnLst/>
              <a:rect l="0" t="0" r="0" b="0"/>
              <a:pathLst>
                <a:path w="94660" h="1">
                  <a:moveTo>
                    <a:pt x="0" y="0"/>
                  </a:moveTo>
                  <a:lnTo>
                    <a:pt x="9465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3512877" y="2892339"/>
              <a:ext cx="158647" cy="210880"/>
            </a:xfrm>
            <a:custGeom>
              <a:avLst/>
              <a:gdLst/>
              <a:ahLst/>
              <a:cxnLst/>
              <a:rect l="0" t="0" r="0" b="0"/>
              <a:pathLst>
                <a:path w="158647" h="210880">
                  <a:moveTo>
                    <a:pt x="21035" y="0"/>
                  </a:moveTo>
                  <a:lnTo>
                    <a:pt x="43369" y="0"/>
                  </a:lnTo>
                  <a:lnTo>
                    <a:pt x="53454" y="1169"/>
                  </a:lnTo>
                  <a:lnTo>
                    <a:pt x="63683" y="3117"/>
                  </a:lnTo>
                  <a:lnTo>
                    <a:pt x="74009" y="5584"/>
                  </a:lnTo>
                  <a:lnTo>
                    <a:pt x="83229" y="9566"/>
                  </a:lnTo>
                  <a:lnTo>
                    <a:pt x="91713" y="14557"/>
                  </a:lnTo>
                  <a:lnTo>
                    <a:pt x="99707" y="20222"/>
                  </a:lnTo>
                  <a:lnTo>
                    <a:pt x="107373" y="27505"/>
                  </a:lnTo>
                  <a:lnTo>
                    <a:pt x="114822" y="35866"/>
                  </a:lnTo>
                  <a:lnTo>
                    <a:pt x="122124" y="44946"/>
                  </a:lnTo>
                  <a:lnTo>
                    <a:pt x="124655" y="53337"/>
                  </a:lnTo>
                  <a:lnTo>
                    <a:pt x="124006" y="61267"/>
                  </a:lnTo>
                  <a:lnTo>
                    <a:pt x="121235" y="68892"/>
                  </a:lnTo>
                  <a:lnTo>
                    <a:pt x="114713" y="75144"/>
                  </a:lnTo>
                  <a:lnTo>
                    <a:pt x="105691" y="80480"/>
                  </a:lnTo>
                  <a:lnTo>
                    <a:pt x="95002" y="85206"/>
                  </a:lnTo>
                  <a:lnTo>
                    <a:pt x="83201" y="88357"/>
                  </a:lnTo>
                  <a:lnTo>
                    <a:pt x="70660" y="90458"/>
                  </a:lnTo>
                  <a:lnTo>
                    <a:pt x="57624" y="91858"/>
                  </a:lnTo>
                  <a:lnTo>
                    <a:pt x="53608" y="93960"/>
                  </a:lnTo>
                  <a:lnTo>
                    <a:pt x="55606" y="96530"/>
                  </a:lnTo>
                  <a:lnTo>
                    <a:pt x="61612" y="99412"/>
                  </a:lnTo>
                  <a:lnTo>
                    <a:pt x="69122" y="103671"/>
                  </a:lnTo>
                  <a:lnTo>
                    <a:pt x="77634" y="108847"/>
                  </a:lnTo>
                  <a:lnTo>
                    <a:pt x="96441" y="120831"/>
                  </a:lnTo>
                  <a:lnTo>
                    <a:pt x="116486" y="133948"/>
                  </a:lnTo>
                  <a:lnTo>
                    <a:pt x="125571" y="140718"/>
                  </a:lnTo>
                  <a:lnTo>
                    <a:pt x="133965" y="147569"/>
                  </a:lnTo>
                  <a:lnTo>
                    <a:pt x="141898" y="154473"/>
                  </a:lnTo>
                  <a:lnTo>
                    <a:pt x="148355" y="162582"/>
                  </a:lnTo>
                  <a:lnTo>
                    <a:pt x="153829" y="171493"/>
                  </a:lnTo>
                  <a:lnTo>
                    <a:pt x="158646" y="180941"/>
                  </a:lnTo>
                  <a:lnTo>
                    <a:pt x="158352" y="189576"/>
                  </a:lnTo>
                  <a:lnTo>
                    <a:pt x="154651" y="197670"/>
                  </a:lnTo>
                  <a:lnTo>
                    <a:pt x="148677" y="205403"/>
                  </a:lnTo>
                  <a:lnTo>
                    <a:pt x="141188" y="209390"/>
                  </a:lnTo>
                  <a:lnTo>
                    <a:pt x="132690" y="210879"/>
                  </a:lnTo>
                  <a:lnTo>
                    <a:pt x="97747" y="210508"/>
                  </a:lnTo>
                  <a:lnTo>
                    <a:pt x="82694" y="210456"/>
                  </a:lnTo>
                  <a:lnTo>
                    <a:pt x="69153" y="209253"/>
                  </a:lnTo>
                  <a:lnTo>
                    <a:pt x="56620" y="207282"/>
                  </a:lnTo>
                  <a:lnTo>
                    <a:pt x="0" y="1998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3761478" y="2892339"/>
              <a:ext cx="121815" cy="202719"/>
            </a:xfrm>
            <a:custGeom>
              <a:avLst/>
              <a:gdLst/>
              <a:ahLst/>
              <a:cxnLst/>
              <a:rect l="0" t="0" r="0" b="0"/>
              <a:pathLst>
                <a:path w="121815" h="202719">
                  <a:moveTo>
                    <a:pt x="35375" y="0"/>
                  </a:moveTo>
                  <a:lnTo>
                    <a:pt x="29791" y="22334"/>
                  </a:lnTo>
                  <a:lnTo>
                    <a:pt x="25809" y="31250"/>
                  </a:lnTo>
                  <a:lnTo>
                    <a:pt x="20817" y="39531"/>
                  </a:lnTo>
                  <a:lnTo>
                    <a:pt x="15152" y="47389"/>
                  </a:lnTo>
                  <a:lnTo>
                    <a:pt x="10207" y="57303"/>
                  </a:lnTo>
                  <a:lnTo>
                    <a:pt x="5741" y="68586"/>
                  </a:lnTo>
                  <a:lnTo>
                    <a:pt x="1596" y="80783"/>
                  </a:lnTo>
                  <a:lnTo>
                    <a:pt x="0" y="92420"/>
                  </a:lnTo>
                  <a:lnTo>
                    <a:pt x="106" y="103684"/>
                  </a:lnTo>
                  <a:lnTo>
                    <a:pt x="1345" y="114699"/>
                  </a:lnTo>
                  <a:lnTo>
                    <a:pt x="3339" y="126717"/>
                  </a:lnTo>
                  <a:lnTo>
                    <a:pt x="5837" y="139403"/>
                  </a:lnTo>
                  <a:lnTo>
                    <a:pt x="8671" y="152535"/>
                  </a:lnTo>
                  <a:lnTo>
                    <a:pt x="14067" y="163627"/>
                  </a:lnTo>
                  <a:lnTo>
                    <a:pt x="21169" y="173359"/>
                  </a:lnTo>
                  <a:lnTo>
                    <a:pt x="29410" y="182184"/>
                  </a:lnTo>
                  <a:lnTo>
                    <a:pt x="39579" y="189236"/>
                  </a:lnTo>
                  <a:lnTo>
                    <a:pt x="51032" y="195106"/>
                  </a:lnTo>
                  <a:lnTo>
                    <a:pt x="63342" y="200188"/>
                  </a:lnTo>
                  <a:lnTo>
                    <a:pt x="75055" y="202407"/>
                  </a:lnTo>
                  <a:lnTo>
                    <a:pt x="86369" y="202718"/>
                  </a:lnTo>
                  <a:lnTo>
                    <a:pt x="97418" y="201757"/>
                  </a:lnTo>
                  <a:lnTo>
                    <a:pt x="105952" y="197610"/>
                  </a:lnTo>
                  <a:lnTo>
                    <a:pt x="112811" y="191340"/>
                  </a:lnTo>
                  <a:lnTo>
                    <a:pt x="118551" y="183654"/>
                  </a:lnTo>
                  <a:lnTo>
                    <a:pt x="121210" y="173855"/>
                  </a:lnTo>
                  <a:lnTo>
                    <a:pt x="121814" y="162648"/>
                  </a:lnTo>
                  <a:lnTo>
                    <a:pt x="121047" y="150503"/>
                  </a:lnTo>
                  <a:lnTo>
                    <a:pt x="117031" y="141237"/>
                  </a:lnTo>
                  <a:lnTo>
                    <a:pt x="110847" y="133891"/>
                  </a:lnTo>
                  <a:lnTo>
                    <a:pt x="103219" y="127825"/>
                  </a:lnTo>
                  <a:lnTo>
                    <a:pt x="94628" y="124950"/>
                  </a:lnTo>
                  <a:lnTo>
                    <a:pt x="85394" y="124202"/>
                  </a:lnTo>
                  <a:lnTo>
                    <a:pt x="75733" y="124872"/>
                  </a:lnTo>
                  <a:lnTo>
                    <a:pt x="66954" y="127656"/>
                  </a:lnTo>
                  <a:lnTo>
                    <a:pt x="58765" y="131849"/>
                  </a:lnTo>
                  <a:lnTo>
                    <a:pt x="50968" y="136981"/>
                  </a:lnTo>
                  <a:lnTo>
                    <a:pt x="46939" y="143909"/>
                  </a:lnTo>
                  <a:lnTo>
                    <a:pt x="45422" y="152033"/>
                  </a:lnTo>
                  <a:lnTo>
                    <a:pt x="45892" y="17879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3965134" y="2818716"/>
              <a:ext cx="347082" cy="303176"/>
            </a:xfrm>
            <a:custGeom>
              <a:avLst/>
              <a:gdLst/>
              <a:ahLst/>
              <a:cxnLst/>
              <a:rect l="0" t="0" r="0" b="0"/>
              <a:pathLst>
                <a:path w="347082" h="303176">
                  <a:moveTo>
                    <a:pt x="0" y="168281"/>
                  </a:moveTo>
                  <a:lnTo>
                    <a:pt x="14639" y="212198"/>
                  </a:lnTo>
                  <a:lnTo>
                    <a:pt x="19108" y="223269"/>
                  </a:lnTo>
                  <a:lnTo>
                    <a:pt x="24425" y="235324"/>
                  </a:lnTo>
                  <a:lnTo>
                    <a:pt x="30307" y="248035"/>
                  </a:lnTo>
                  <a:lnTo>
                    <a:pt x="36565" y="258847"/>
                  </a:lnTo>
                  <a:lnTo>
                    <a:pt x="43075" y="268392"/>
                  </a:lnTo>
                  <a:lnTo>
                    <a:pt x="49752" y="277092"/>
                  </a:lnTo>
                  <a:lnTo>
                    <a:pt x="56541" y="285229"/>
                  </a:lnTo>
                  <a:lnTo>
                    <a:pt x="63403" y="292992"/>
                  </a:lnTo>
                  <a:lnTo>
                    <a:pt x="70316" y="300504"/>
                  </a:lnTo>
                  <a:lnTo>
                    <a:pt x="78430" y="303175"/>
                  </a:lnTo>
                  <a:lnTo>
                    <a:pt x="87345" y="302618"/>
                  </a:lnTo>
                  <a:lnTo>
                    <a:pt x="96795" y="299909"/>
                  </a:lnTo>
                  <a:lnTo>
                    <a:pt x="105432" y="294598"/>
                  </a:lnTo>
                  <a:lnTo>
                    <a:pt x="113527" y="287551"/>
                  </a:lnTo>
                  <a:lnTo>
                    <a:pt x="121261" y="279347"/>
                  </a:lnTo>
                  <a:lnTo>
                    <a:pt x="127585" y="269204"/>
                  </a:lnTo>
                  <a:lnTo>
                    <a:pt x="132970" y="257767"/>
                  </a:lnTo>
                  <a:lnTo>
                    <a:pt x="137729" y="245468"/>
                  </a:lnTo>
                  <a:lnTo>
                    <a:pt x="143239" y="232594"/>
                  </a:lnTo>
                  <a:lnTo>
                    <a:pt x="155593" y="205824"/>
                  </a:lnTo>
                  <a:lnTo>
                    <a:pt x="175689" y="164473"/>
                  </a:lnTo>
                  <a:lnTo>
                    <a:pt x="182569" y="152888"/>
                  </a:lnTo>
                  <a:lnTo>
                    <a:pt x="189493" y="142827"/>
                  </a:lnTo>
                  <a:lnTo>
                    <a:pt x="196446" y="133782"/>
                  </a:lnTo>
                  <a:lnTo>
                    <a:pt x="204587" y="124247"/>
                  </a:lnTo>
                  <a:lnTo>
                    <a:pt x="213521" y="114384"/>
                  </a:lnTo>
                  <a:lnTo>
                    <a:pt x="232795" y="94076"/>
                  </a:lnTo>
                  <a:lnTo>
                    <a:pt x="253048" y="73364"/>
                  </a:lnTo>
                  <a:lnTo>
                    <a:pt x="262188" y="62933"/>
                  </a:lnTo>
                  <a:lnTo>
                    <a:pt x="270619" y="52473"/>
                  </a:lnTo>
                  <a:lnTo>
                    <a:pt x="278577" y="41994"/>
                  </a:lnTo>
                  <a:lnTo>
                    <a:pt x="287388" y="32670"/>
                  </a:lnTo>
                  <a:lnTo>
                    <a:pt x="296768" y="24117"/>
                  </a:lnTo>
                  <a:lnTo>
                    <a:pt x="34708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4" name="Freeform 83"/>
          <p:cNvSpPr/>
          <p:nvPr/>
        </p:nvSpPr>
        <p:spPr>
          <a:xfrm>
            <a:off x="1546087" y="5073913"/>
            <a:ext cx="315528" cy="142790"/>
          </a:xfrm>
          <a:custGeom>
            <a:avLst/>
            <a:gdLst/>
            <a:ahLst/>
            <a:cxnLst/>
            <a:rect l="0" t="0" r="0" b="0"/>
            <a:pathLst>
              <a:path w="315528" h="142790">
                <a:moveTo>
                  <a:pt x="0" y="6060"/>
                </a:moveTo>
                <a:lnTo>
                  <a:pt x="16750" y="477"/>
                </a:lnTo>
                <a:lnTo>
                  <a:pt x="26358" y="0"/>
                </a:lnTo>
                <a:lnTo>
                  <a:pt x="37439" y="852"/>
                </a:lnTo>
                <a:lnTo>
                  <a:pt x="49500" y="2588"/>
                </a:lnTo>
                <a:lnTo>
                  <a:pt x="62215" y="4914"/>
                </a:lnTo>
                <a:lnTo>
                  <a:pt x="75367" y="7633"/>
                </a:lnTo>
                <a:lnTo>
                  <a:pt x="88809" y="10615"/>
                </a:lnTo>
                <a:lnTo>
                  <a:pt x="103613" y="16108"/>
                </a:lnTo>
                <a:lnTo>
                  <a:pt x="119326" y="23277"/>
                </a:lnTo>
                <a:lnTo>
                  <a:pt x="135644" y="31561"/>
                </a:lnTo>
                <a:lnTo>
                  <a:pt x="151198" y="40590"/>
                </a:lnTo>
                <a:lnTo>
                  <a:pt x="166241" y="50116"/>
                </a:lnTo>
                <a:lnTo>
                  <a:pt x="180945" y="59972"/>
                </a:lnTo>
                <a:lnTo>
                  <a:pt x="194253" y="67711"/>
                </a:lnTo>
                <a:lnTo>
                  <a:pt x="206631" y="74039"/>
                </a:lnTo>
                <a:lnTo>
                  <a:pt x="218389" y="79426"/>
                </a:lnTo>
                <a:lnTo>
                  <a:pt x="228564" y="85355"/>
                </a:lnTo>
                <a:lnTo>
                  <a:pt x="237685" y="91645"/>
                </a:lnTo>
                <a:lnTo>
                  <a:pt x="246103" y="98175"/>
                </a:lnTo>
                <a:lnTo>
                  <a:pt x="255221" y="103698"/>
                </a:lnTo>
                <a:lnTo>
                  <a:pt x="264806" y="108548"/>
                </a:lnTo>
                <a:lnTo>
                  <a:pt x="274701" y="112950"/>
                </a:lnTo>
                <a:lnTo>
                  <a:pt x="283636" y="118222"/>
                </a:lnTo>
                <a:lnTo>
                  <a:pt x="291929" y="124073"/>
                </a:lnTo>
                <a:lnTo>
                  <a:pt x="315527" y="14278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7" name="Group 86"/>
          <p:cNvGrpSpPr/>
          <p:nvPr/>
        </p:nvGrpSpPr>
        <p:grpSpPr>
          <a:xfrm>
            <a:off x="6531428" y="5237737"/>
            <a:ext cx="925550" cy="73625"/>
            <a:chOff x="6531428" y="5237737"/>
            <a:chExt cx="925550" cy="73625"/>
          </a:xfrm>
        </p:grpSpPr>
        <p:sp>
          <p:nvSpPr>
            <p:cNvPr id="85" name="Freeform 84"/>
            <p:cNvSpPr/>
            <p:nvPr/>
          </p:nvSpPr>
          <p:spPr>
            <a:xfrm>
              <a:off x="6531428" y="5237737"/>
              <a:ext cx="178800" cy="73625"/>
            </a:xfrm>
            <a:custGeom>
              <a:avLst/>
              <a:gdLst/>
              <a:ahLst/>
              <a:cxnLst/>
              <a:rect l="0" t="0" r="0" b="0"/>
              <a:pathLst>
                <a:path w="178800" h="73625">
                  <a:moveTo>
                    <a:pt x="0" y="0"/>
                  </a:moveTo>
                  <a:lnTo>
                    <a:pt x="22333" y="5584"/>
                  </a:lnTo>
                  <a:lnTo>
                    <a:pt x="48880" y="11441"/>
                  </a:lnTo>
                  <a:lnTo>
                    <a:pt x="64139" y="14639"/>
                  </a:lnTo>
                  <a:lnTo>
                    <a:pt x="78987" y="19109"/>
                  </a:lnTo>
                  <a:lnTo>
                    <a:pt x="93559" y="24425"/>
                  </a:lnTo>
                  <a:lnTo>
                    <a:pt x="107949" y="30307"/>
                  </a:lnTo>
                  <a:lnTo>
                    <a:pt x="121048" y="36565"/>
                  </a:lnTo>
                  <a:lnTo>
                    <a:pt x="133287" y="43075"/>
                  </a:lnTo>
                  <a:lnTo>
                    <a:pt x="178799" y="7362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7225589" y="5243630"/>
              <a:ext cx="231389" cy="46696"/>
            </a:xfrm>
            <a:custGeom>
              <a:avLst/>
              <a:gdLst/>
              <a:ahLst/>
              <a:cxnLst/>
              <a:rect l="0" t="0" r="0" b="0"/>
              <a:pathLst>
                <a:path w="231389" h="46696">
                  <a:moveTo>
                    <a:pt x="0" y="46695"/>
                  </a:moveTo>
                  <a:lnTo>
                    <a:pt x="16751" y="35528"/>
                  </a:lnTo>
                  <a:lnTo>
                    <a:pt x="25191" y="31070"/>
                  </a:lnTo>
                  <a:lnTo>
                    <a:pt x="34324" y="26930"/>
                  </a:lnTo>
                  <a:lnTo>
                    <a:pt x="43918" y="23000"/>
                  </a:lnTo>
                  <a:lnTo>
                    <a:pt x="53820" y="19213"/>
                  </a:lnTo>
                  <a:lnTo>
                    <a:pt x="74170" y="11887"/>
                  </a:lnTo>
                  <a:lnTo>
                    <a:pt x="85674" y="8298"/>
                  </a:lnTo>
                  <a:lnTo>
                    <a:pt x="110922" y="1194"/>
                  </a:lnTo>
                  <a:lnTo>
                    <a:pt x="123030" y="0"/>
                  </a:lnTo>
                  <a:lnTo>
                    <a:pt x="134609" y="373"/>
                  </a:lnTo>
                  <a:lnTo>
                    <a:pt x="145833" y="1790"/>
                  </a:lnTo>
                  <a:lnTo>
                    <a:pt x="157991" y="2735"/>
                  </a:lnTo>
                  <a:lnTo>
                    <a:pt x="170770" y="3365"/>
                  </a:lnTo>
                  <a:lnTo>
                    <a:pt x="231388" y="462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8" name="Freeform 87"/>
          <p:cNvSpPr/>
          <p:nvPr/>
        </p:nvSpPr>
        <p:spPr>
          <a:xfrm>
            <a:off x="2766128" y="4985315"/>
            <a:ext cx="357599" cy="157765"/>
          </a:xfrm>
          <a:custGeom>
            <a:avLst/>
            <a:gdLst/>
            <a:ahLst/>
            <a:cxnLst/>
            <a:rect l="0" t="0" r="0" b="0"/>
            <a:pathLst>
              <a:path w="357599" h="157765">
                <a:moveTo>
                  <a:pt x="0" y="157764"/>
                </a:moveTo>
                <a:lnTo>
                  <a:pt x="5583" y="141014"/>
                </a:lnTo>
                <a:lnTo>
                  <a:pt x="9565" y="133742"/>
                </a:lnTo>
                <a:lnTo>
                  <a:pt x="14557" y="126557"/>
                </a:lnTo>
                <a:lnTo>
                  <a:pt x="20222" y="119430"/>
                </a:lnTo>
                <a:lnTo>
                  <a:pt x="27505" y="113510"/>
                </a:lnTo>
                <a:lnTo>
                  <a:pt x="35866" y="108395"/>
                </a:lnTo>
                <a:lnTo>
                  <a:pt x="44946" y="103816"/>
                </a:lnTo>
                <a:lnTo>
                  <a:pt x="54505" y="98426"/>
                </a:lnTo>
                <a:lnTo>
                  <a:pt x="64383" y="92496"/>
                </a:lnTo>
                <a:lnTo>
                  <a:pt x="74475" y="86205"/>
                </a:lnTo>
                <a:lnTo>
                  <a:pt x="85877" y="79674"/>
                </a:lnTo>
                <a:lnTo>
                  <a:pt x="111012" y="66184"/>
                </a:lnTo>
                <a:lnTo>
                  <a:pt x="151442" y="45450"/>
                </a:lnTo>
                <a:lnTo>
                  <a:pt x="165236" y="39649"/>
                </a:lnTo>
                <a:lnTo>
                  <a:pt x="179106" y="34613"/>
                </a:lnTo>
                <a:lnTo>
                  <a:pt x="193027" y="30087"/>
                </a:lnTo>
                <a:lnTo>
                  <a:pt x="206982" y="25901"/>
                </a:lnTo>
                <a:lnTo>
                  <a:pt x="234954" y="18134"/>
                </a:lnTo>
                <a:lnTo>
                  <a:pt x="276981" y="7191"/>
                </a:lnTo>
                <a:lnTo>
                  <a:pt x="292167" y="4794"/>
                </a:lnTo>
                <a:lnTo>
                  <a:pt x="308134" y="3196"/>
                </a:lnTo>
                <a:lnTo>
                  <a:pt x="35759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1" name="Group 90"/>
          <p:cNvGrpSpPr/>
          <p:nvPr/>
        </p:nvGrpSpPr>
        <p:grpSpPr>
          <a:xfrm>
            <a:off x="1977308" y="3923038"/>
            <a:ext cx="255893" cy="389152"/>
            <a:chOff x="1977308" y="3923038"/>
            <a:chExt cx="255893" cy="389152"/>
          </a:xfrm>
        </p:grpSpPr>
        <p:sp>
          <p:nvSpPr>
            <p:cNvPr id="89" name="Freeform 88"/>
            <p:cNvSpPr/>
            <p:nvPr/>
          </p:nvSpPr>
          <p:spPr>
            <a:xfrm>
              <a:off x="1977308" y="3923038"/>
              <a:ext cx="151798" cy="357599"/>
            </a:xfrm>
            <a:custGeom>
              <a:avLst/>
              <a:gdLst/>
              <a:ahLst/>
              <a:cxnLst/>
              <a:rect l="0" t="0" r="0" b="0"/>
              <a:pathLst>
                <a:path w="151798" h="357599">
                  <a:moveTo>
                    <a:pt x="0" y="0"/>
                  </a:moveTo>
                  <a:lnTo>
                    <a:pt x="43917" y="58556"/>
                  </a:lnTo>
                  <a:lnTo>
                    <a:pt x="60810" y="82118"/>
                  </a:lnTo>
                  <a:lnTo>
                    <a:pt x="68587" y="93310"/>
                  </a:lnTo>
                  <a:lnTo>
                    <a:pt x="76109" y="106614"/>
                  </a:lnTo>
                  <a:lnTo>
                    <a:pt x="83461" y="121327"/>
                  </a:lnTo>
                  <a:lnTo>
                    <a:pt x="90699" y="136978"/>
                  </a:lnTo>
                  <a:lnTo>
                    <a:pt x="97862" y="149750"/>
                  </a:lnTo>
                  <a:lnTo>
                    <a:pt x="104974" y="160601"/>
                  </a:lnTo>
                  <a:lnTo>
                    <a:pt x="112053" y="170173"/>
                  </a:lnTo>
                  <a:lnTo>
                    <a:pt x="117941" y="180060"/>
                  </a:lnTo>
                  <a:lnTo>
                    <a:pt x="123035" y="190157"/>
                  </a:lnTo>
                  <a:lnTo>
                    <a:pt x="127600" y="200394"/>
                  </a:lnTo>
                  <a:lnTo>
                    <a:pt x="131811" y="210725"/>
                  </a:lnTo>
                  <a:lnTo>
                    <a:pt x="135788" y="221118"/>
                  </a:lnTo>
                  <a:lnTo>
                    <a:pt x="139607" y="231553"/>
                  </a:lnTo>
                  <a:lnTo>
                    <a:pt x="143322" y="243184"/>
                  </a:lnTo>
                  <a:lnTo>
                    <a:pt x="146967" y="255612"/>
                  </a:lnTo>
                  <a:lnTo>
                    <a:pt x="150566" y="268572"/>
                  </a:lnTo>
                  <a:lnTo>
                    <a:pt x="151797" y="281887"/>
                  </a:lnTo>
                  <a:lnTo>
                    <a:pt x="151449" y="295437"/>
                  </a:lnTo>
                  <a:lnTo>
                    <a:pt x="136729" y="35759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2124554" y="3965108"/>
              <a:ext cx="108647" cy="347082"/>
            </a:xfrm>
            <a:custGeom>
              <a:avLst/>
              <a:gdLst/>
              <a:ahLst/>
              <a:cxnLst/>
              <a:rect l="0" t="0" r="0" b="0"/>
              <a:pathLst>
                <a:path w="108647" h="347082">
                  <a:moveTo>
                    <a:pt x="0" y="0"/>
                  </a:moveTo>
                  <a:lnTo>
                    <a:pt x="16751" y="22334"/>
                  </a:lnTo>
                  <a:lnTo>
                    <a:pt x="24022" y="34755"/>
                  </a:lnTo>
                  <a:lnTo>
                    <a:pt x="31207" y="48880"/>
                  </a:lnTo>
                  <a:lnTo>
                    <a:pt x="38334" y="64139"/>
                  </a:lnTo>
                  <a:lnTo>
                    <a:pt x="45423" y="77818"/>
                  </a:lnTo>
                  <a:lnTo>
                    <a:pt x="52486" y="90444"/>
                  </a:lnTo>
                  <a:lnTo>
                    <a:pt x="59532" y="102366"/>
                  </a:lnTo>
                  <a:lnTo>
                    <a:pt x="65397" y="113820"/>
                  </a:lnTo>
                  <a:lnTo>
                    <a:pt x="70477" y="124962"/>
                  </a:lnTo>
                  <a:lnTo>
                    <a:pt x="75032" y="135896"/>
                  </a:lnTo>
                  <a:lnTo>
                    <a:pt x="79237" y="146691"/>
                  </a:lnTo>
                  <a:lnTo>
                    <a:pt x="87025" y="168035"/>
                  </a:lnTo>
                  <a:lnTo>
                    <a:pt x="97981" y="199761"/>
                  </a:lnTo>
                  <a:lnTo>
                    <a:pt x="101548" y="212640"/>
                  </a:lnTo>
                  <a:lnTo>
                    <a:pt x="105095" y="227069"/>
                  </a:lnTo>
                  <a:lnTo>
                    <a:pt x="108628" y="242532"/>
                  </a:lnTo>
                  <a:lnTo>
                    <a:pt x="108646" y="257515"/>
                  </a:lnTo>
                  <a:lnTo>
                    <a:pt x="106321" y="272178"/>
                  </a:lnTo>
                  <a:lnTo>
                    <a:pt x="102433" y="286628"/>
                  </a:lnTo>
                  <a:lnTo>
                    <a:pt x="94998" y="312033"/>
                  </a:lnTo>
                  <a:lnTo>
                    <a:pt x="84141" y="34708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4" name="Group 93"/>
          <p:cNvGrpSpPr/>
          <p:nvPr/>
        </p:nvGrpSpPr>
        <p:grpSpPr>
          <a:xfrm>
            <a:off x="6731262" y="4459435"/>
            <a:ext cx="315529" cy="462775"/>
            <a:chOff x="6731262" y="4459435"/>
            <a:chExt cx="315529" cy="462775"/>
          </a:xfrm>
        </p:grpSpPr>
        <p:sp>
          <p:nvSpPr>
            <p:cNvPr id="92" name="Freeform 91"/>
            <p:cNvSpPr/>
            <p:nvPr/>
          </p:nvSpPr>
          <p:spPr>
            <a:xfrm>
              <a:off x="6731262" y="4459435"/>
              <a:ext cx="178800" cy="389152"/>
            </a:xfrm>
            <a:custGeom>
              <a:avLst/>
              <a:gdLst/>
              <a:ahLst/>
              <a:cxnLst/>
              <a:rect l="0" t="0" r="0" b="0"/>
              <a:pathLst>
                <a:path w="178800" h="389152">
                  <a:moveTo>
                    <a:pt x="0" y="0"/>
                  </a:moveTo>
                  <a:lnTo>
                    <a:pt x="5584" y="16750"/>
                  </a:lnTo>
                  <a:lnTo>
                    <a:pt x="10735" y="25190"/>
                  </a:lnTo>
                  <a:lnTo>
                    <a:pt x="17674" y="34323"/>
                  </a:lnTo>
                  <a:lnTo>
                    <a:pt x="25806" y="43917"/>
                  </a:lnTo>
                  <a:lnTo>
                    <a:pt x="32397" y="53819"/>
                  </a:lnTo>
                  <a:lnTo>
                    <a:pt x="37958" y="63926"/>
                  </a:lnTo>
                  <a:lnTo>
                    <a:pt x="42836" y="74170"/>
                  </a:lnTo>
                  <a:lnTo>
                    <a:pt x="48424" y="84505"/>
                  </a:lnTo>
                  <a:lnTo>
                    <a:pt x="54486" y="94902"/>
                  </a:lnTo>
                  <a:lnTo>
                    <a:pt x="67455" y="115802"/>
                  </a:lnTo>
                  <a:lnTo>
                    <a:pt x="101782" y="168296"/>
                  </a:lnTo>
                  <a:lnTo>
                    <a:pt x="107588" y="178809"/>
                  </a:lnTo>
                  <a:lnTo>
                    <a:pt x="112627" y="189323"/>
                  </a:lnTo>
                  <a:lnTo>
                    <a:pt x="117155" y="199838"/>
                  </a:lnTo>
                  <a:lnTo>
                    <a:pt x="122511" y="210355"/>
                  </a:lnTo>
                  <a:lnTo>
                    <a:pt x="128420" y="220871"/>
                  </a:lnTo>
                  <a:lnTo>
                    <a:pt x="134695" y="231388"/>
                  </a:lnTo>
                  <a:lnTo>
                    <a:pt x="140048" y="241905"/>
                  </a:lnTo>
                  <a:lnTo>
                    <a:pt x="144784" y="252423"/>
                  </a:lnTo>
                  <a:lnTo>
                    <a:pt x="149111" y="262940"/>
                  </a:lnTo>
                  <a:lnTo>
                    <a:pt x="154333" y="274626"/>
                  </a:lnTo>
                  <a:lnTo>
                    <a:pt x="166367" y="300076"/>
                  </a:lnTo>
                  <a:lnTo>
                    <a:pt x="170512" y="313407"/>
                  </a:lnTo>
                  <a:lnTo>
                    <a:pt x="173274" y="326969"/>
                  </a:lnTo>
                  <a:lnTo>
                    <a:pt x="178799" y="3891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6899544" y="4522541"/>
              <a:ext cx="147247" cy="399669"/>
            </a:xfrm>
            <a:custGeom>
              <a:avLst/>
              <a:gdLst/>
              <a:ahLst/>
              <a:cxnLst/>
              <a:rect l="0" t="0" r="0" b="0"/>
              <a:pathLst>
                <a:path w="147247" h="399669">
                  <a:moveTo>
                    <a:pt x="0" y="0"/>
                  </a:moveTo>
                  <a:lnTo>
                    <a:pt x="11168" y="11166"/>
                  </a:lnTo>
                  <a:lnTo>
                    <a:pt x="16794" y="17962"/>
                  </a:lnTo>
                  <a:lnTo>
                    <a:pt x="22883" y="25998"/>
                  </a:lnTo>
                  <a:lnTo>
                    <a:pt x="35879" y="44275"/>
                  </a:lnTo>
                  <a:lnTo>
                    <a:pt x="49447" y="64086"/>
                  </a:lnTo>
                  <a:lnTo>
                    <a:pt x="55169" y="75445"/>
                  </a:lnTo>
                  <a:lnTo>
                    <a:pt x="60152" y="87693"/>
                  </a:lnTo>
                  <a:lnTo>
                    <a:pt x="64643" y="100532"/>
                  </a:lnTo>
                  <a:lnTo>
                    <a:pt x="68805" y="113766"/>
                  </a:lnTo>
                  <a:lnTo>
                    <a:pt x="76545" y="140936"/>
                  </a:lnTo>
                  <a:lnTo>
                    <a:pt x="81415" y="155894"/>
                  </a:lnTo>
                  <a:lnTo>
                    <a:pt x="86997" y="171710"/>
                  </a:lnTo>
                  <a:lnTo>
                    <a:pt x="93057" y="188096"/>
                  </a:lnTo>
                  <a:lnTo>
                    <a:pt x="98266" y="203695"/>
                  </a:lnTo>
                  <a:lnTo>
                    <a:pt x="102906" y="218768"/>
                  </a:lnTo>
                  <a:lnTo>
                    <a:pt x="107169" y="233492"/>
                  </a:lnTo>
                  <a:lnTo>
                    <a:pt x="111179" y="249151"/>
                  </a:lnTo>
                  <a:lnTo>
                    <a:pt x="122407" y="296769"/>
                  </a:lnTo>
                  <a:lnTo>
                    <a:pt x="126012" y="310034"/>
                  </a:lnTo>
                  <a:lnTo>
                    <a:pt x="133134" y="334121"/>
                  </a:lnTo>
                  <a:lnTo>
                    <a:pt x="136669" y="345452"/>
                  </a:lnTo>
                  <a:lnTo>
                    <a:pt x="147246" y="39966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8" name="Group 97"/>
          <p:cNvGrpSpPr/>
          <p:nvPr/>
        </p:nvGrpSpPr>
        <p:grpSpPr>
          <a:xfrm>
            <a:off x="2250766" y="6352603"/>
            <a:ext cx="230902" cy="431222"/>
            <a:chOff x="2250766" y="6352603"/>
            <a:chExt cx="230902" cy="431222"/>
          </a:xfrm>
        </p:grpSpPr>
        <p:sp>
          <p:nvSpPr>
            <p:cNvPr id="95" name="Freeform 94"/>
            <p:cNvSpPr/>
            <p:nvPr/>
          </p:nvSpPr>
          <p:spPr>
            <a:xfrm>
              <a:off x="2250766" y="6352603"/>
              <a:ext cx="88419" cy="336564"/>
            </a:xfrm>
            <a:custGeom>
              <a:avLst/>
              <a:gdLst/>
              <a:ahLst/>
              <a:cxnLst/>
              <a:rect l="0" t="0" r="0" b="0"/>
              <a:pathLst>
                <a:path w="88419" h="336564">
                  <a:moveTo>
                    <a:pt x="0" y="0"/>
                  </a:moveTo>
                  <a:lnTo>
                    <a:pt x="5583" y="16750"/>
                  </a:lnTo>
                  <a:lnTo>
                    <a:pt x="9565" y="25190"/>
                  </a:lnTo>
                  <a:lnTo>
                    <a:pt x="14557" y="34323"/>
                  </a:lnTo>
                  <a:lnTo>
                    <a:pt x="20222" y="43917"/>
                  </a:lnTo>
                  <a:lnTo>
                    <a:pt x="26336" y="54988"/>
                  </a:lnTo>
                  <a:lnTo>
                    <a:pt x="39362" y="79753"/>
                  </a:lnTo>
                  <a:lnTo>
                    <a:pt x="46108" y="94071"/>
                  </a:lnTo>
                  <a:lnTo>
                    <a:pt x="59836" y="125560"/>
                  </a:lnTo>
                  <a:lnTo>
                    <a:pt x="65600" y="139801"/>
                  </a:lnTo>
                  <a:lnTo>
                    <a:pt x="75121" y="164972"/>
                  </a:lnTo>
                  <a:lnTo>
                    <a:pt x="79296" y="180099"/>
                  </a:lnTo>
                  <a:lnTo>
                    <a:pt x="83248" y="197195"/>
                  </a:lnTo>
                  <a:lnTo>
                    <a:pt x="87051" y="215604"/>
                  </a:lnTo>
                  <a:lnTo>
                    <a:pt x="88418" y="232551"/>
                  </a:lnTo>
                  <a:lnTo>
                    <a:pt x="88161" y="248524"/>
                  </a:lnTo>
                  <a:lnTo>
                    <a:pt x="86821" y="263847"/>
                  </a:lnTo>
                  <a:lnTo>
                    <a:pt x="84759" y="278737"/>
                  </a:lnTo>
                  <a:lnTo>
                    <a:pt x="82216" y="293338"/>
                  </a:lnTo>
                  <a:lnTo>
                    <a:pt x="73623" y="33656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2324389" y="6373638"/>
              <a:ext cx="63106" cy="283976"/>
            </a:xfrm>
            <a:custGeom>
              <a:avLst/>
              <a:gdLst/>
              <a:ahLst/>
              <a:cxnLst/>
              <a:rect l="0" t="0" r="0" b="0"/>
              <a:pathLst>
                <a:path w="63106" h="283976">
                  <a:moveTo>
                    <a:pt x="0" y="0"/>
                  </a:moveTo>
                  <a:lnTo>
                    <a:pt x="11167" y="11167"/>
                  </a:lnTo>
                  <a:lnTo>
                    <a:pt x="15625" y="19131"/>
                  </a:lnTo>
                  <a:lnTo>
                    <a:pt x="19765" y="29115"/>
                  </a:lnTo>
                  <a:lnTo>
                    <a:pt x="23695" y="40445"/>
                  </a:lnTo>
                  <a:lnTo>
                    <a:pt x="34293" y="68616"/>
                  </a:lnTo>
                  <a:lnTo>
                    <a:pt x="45625" y="98276"/>
                  </a:lnTo>
                  <a:lnTo>
                    <a:pt x="54557" y="123145"/>
                  </a:lnTo>
                  <a:lnTo>
                    <a:pt x="57407" y="137021"/>
                  </a:lnTo>
                  <a:lnTo>
                    <a:pt x="59306" y="152117"/>
                  </a:lnTo>
                  <a:lnTo>
                    <a:pt x="60572" y="168023"/>
                  </a:lnTo>
                  <a:lnTo>
                    <a:pt x="61417" y="184470"/>
                  </a:lnTo>
                  <a:lnTo>
                    <a:pt x="61980" y="201277"/>
                  </a:lnTo>
                  <a:lnTo>
                    <a:pt x="63105" y="2839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2440082" y="6415708"/>
              <a:ext cx="41586" cy="368117"/>
            </a:xfrm>
            <a:custGeom>
              <a:avLst/>
              <a:gdLst/>
              <a:ahLst/>
              <a:cxnLst/>
              <a:rect l="0" t="0" r="0" b="0"/>
              <a:pathLst>
                <a:path w="41586" h="368117">
                  <a:moveTo>
                    <a:pt x="0" y="0"/>
                  </a:moveTo>
                  <a:lnTo>
                    <a:pt x="5584" y="16750"/>
                  </a:lnTo>
                  <a:lnTo>
                    <a:pt x="8397" y="28696"/>
                  </a:lnTo>
                  <a:lnTo>
                    <a:pt x="11441" y="43672"/>
                  </a:lnTo>
                  <a:lnTo>
                    <a:pt x="14639" y="60668"/>
                  </a:lnTo>
                  <a:lnTo>
                    <a:pt x="21309" y="92017"/>
                  </a:lnTo>
                  <a:lnTo>
                    <a:pt x="24724" y="106920"/>
                  </a:lnTo>
                  <a:lnTo>
                    <a:pt x="27000" y="121531"/>
                  </a:lnTo>
                  <a:lnTo>
                    <a:pt x="28518" y="135946"/>
                  </a:lnTo>
                  <a:lnTo>
                    <a:pt x="29530" y="150230"/>
                  </a:lnTo>
                  <a:lnTo>
                    <a:pt x="31373" y="165596"/>
                  </a:lnTo>
                  <a:lnTo>
                    <a:pt x="33770" y="181684"/>
                  </a:lnTo>
                  <a:lnTo>
                    <a:pt x="36537" y="198251"/>
                  </a:lnTo>
                  <a:lnTo>
                    <a:pt x="38382" y="213971"/>
                  </a:lnTo>
                  <a:lnTo>
                    <a:pt x="39611" y="229126"/>
                  </a:lnTo>
                  <a:lnTo>
                    <a:pt x="40431" y="243904"/>
                  </a:lnTo>
                  <a:lnTo>
                    <a:pt x="41342" y="272788"/>
                  </a:lnTo>
                  <a:lnTo>
                    <a:pt x="41585" y="287035"/>
                  </a:lnTo>
                  <a:lnTo>
                    <a:pt x="40578" y="300038"/>
                  </a:lnTo>
                  <a:lnTo>
                    <a:pt x="38739" y="312213"/>
                  </a:lnTo>
                  <a:lnTo>
                    <a:pt x="31553" y="36811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 name="Group 101"/>
          <p:cNvGrpSpPr/>
          <p:nvPr/>
        </p:nvGrpSpPr>
        <p:grpSpPr>
          <a:xfrm>
            <a:off x="6889026" y="5973969"/>
            <a:ext cx="281866" cy="452258"/>
            <a:chOff x="6889026" y="5973969"/>
            <a:chExt cx="281866" cy="452258"/>
          </a:xfrm>
        </p:grpSpPr>
        <p:sp>
          <p:nvSpPr>
            <p:cNvPr id="99" name="Freeform 98"/>
            <p:cNvSpPr/>
            <p:nvPr/>
          </p:nvSpPr>
          <p:spPr>
            <a:xfrm>
              <a:off x="6889026" y="5973969"/>
              <a:ext cx="115695" cy="357600"/>
            </a:xfrm>
            <a:custGeom>
              <a:avLst/>
              <a:gdLst/>
              <a:ahLst/>
              <a:cxnLst/>
              <a:rect l="0" t="0" r="0" b="0"/>
              <a:pathLst>
                <a:path w="115695" h="357600">
                  <a:moveTo>
                    <a:pt x="0" y="0"/>
                  </a:moveTo>
                  <a:lnTo>
                    <a:pt x="11167" y="16750"/>
                  </a:lnTo>
                  <a:lnTo>
                    <a:pt x="15626" y="25191"/>
                  </a:lnTo>
                  <a:lnTo>
                    <a:pt x="19766" y="34323"/>
                  </a:lnTo>
                  <a:lnTo>
                    <a:pt x="23695" y="43917"/>
                  </a:lnTo>
                  <a:lnTo>
                    <a:pt x="28652" y="53819"/>
                  </a:lnTo>
                  <a:lnTo>
                    <a:pt x="34294" y="63926"/>
                  </a:lnTo>
                  <a:lnTo>
                    <a:pt x="40392" y="74170"/>
                  </a:lnTo>
                  <a:lnTo>
                    <a:pt x="45626" y="85674"/>
                  </a:lnTo>
                  <a:lnTo>
                    <a:pt x="50284" y="98018"/>
                  </a:lnTo>
                  <a:lnTo>
                    <a:pt x="54558" y="110921"/>
                  </a:lnTo>
                  <a:lnTo>
                    <a:pt x="58576" y="124199"/>
                  </a:lnTo>
                  <a:lnTo>
                    <a:pt x="66157" y="151416"/>
                  </a:lnTo>
                  <a:lnTo>
                    <a:pt x="70983" y="165218"/>
                  </a:lnTo>
                  <a:lnTo>
                    <a:pt x="76537" y="179094"/>
                  </a:lnTo>
                  <a:lnTo>
                    <a:pt x="82578" y="193020"/>
                  </a:lnTo>
                  <a:lnTo>
                    <a:pt x="87774" y="209315"/>
                  </a:lnTo>
                  <a:lnTo>
                    <a:pt x="92406" y="227190"/>
                  </a:lnTo>
                  <a:lnTo>
                    <a:pt x="96663" y="246119"/>
                  </a:lnTo>
                  <a:lnTo>
                    <a:pt x="100669" y="262243"/>
                  </a:lnTo>
                  <a:lnTo>
                    <a:pt x="104509" y="276499"/>
                  </a:lnTo>
                  <a:lnTo>
                    <a:pt x="108237" y="289509"/>
                  </a:lnTo>
                  <a:lnTo>
                    <a:pt x="110723" y="302856"/>
                  </a:lnTo>
                  <a:lnTo>
                    <a:pt x="112379" y="316429"/>
                  </a:lnTo>
                  <a:lnTo>
                    <a:pt x="115694" y="35759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7036273" y="5984487"/>
              <a:ext cx="99618" cy="368117"/>
            </a:xfrm>
            <a:custGeom>
              <a:avLst/>
              <a:gdLst/>
              <a:ahLst/>
              <a:cxnLst/>
              <a:rect l="0" t="0" r="0" b="0"/>
              <a:pathLst>
                <a:path w="99618" h="368117">
                  <a:moveTo>
                    <a:pt x="0" y="0"/>
                  </a:moveTo>
                  <a:lnTo>
                    <a:pt x="11167" y="11167"/>
                  </a:lnTo>
                  <a:lnTo>
                    <a:pt x="17962" y="20299"/>
                  </a:lnTo>
                  <a:lnTo>
                    <a:pt x="25998" y="32231"/>
                  </a:lnTo>
                  <a:lnTo>
                    <a:pt x="34862" y="46029"/>
                  </a:lnTo>
                  <a:lnTo>
                    <a:pt x="41939" y="58732"/>
                  </a:lnTo>
                  <a:lnTo>
                    <a:pt x="47826" y="70707"/>
                  </a:lnTo>
                  <a:lnTo>
                    <a:pt x="52919" y="82197"/>
                  </a:lnTo>
                  <a:lnTo>
                    <a:pt x="57483" y="94531"/>
                  </a:lnTo>
                  <a:lnTo>
                    <a:pt x="61695" y="107428"/>
                  </a:lnTo>
                  <a:lnTo>
                    <a:pt x="65671" y="120701"/>
                  </a:lnTo>
                  <a:lnTo>
                    <a:pt x="73205" y="147913"/>
                  </a:lnTo>
                  <a:lnTo>
                    <a:pt x="76850" y="161714"/>
                  </a:lnTo>
                  <a:lnTo>
                    <a:pt x="79281" y="175590"/>
                  </a:lnTo>
                  <a:lnTo>
                    <a:pt x="80901" y="189514"/>
                  </a:lnTo>
                  <a:lnTo>
                    <a:pt x="81980" y="203472"/>
                  </a:lnTo>
                  <a:lnTo>
                    <a:pt x="83869" y="216282"/>
                  </a:lnTo>
                  <a:lnTo>
                    <a:pt x="86296" y="228329"/>
                  </a:lnTo>
                  <a:lnTo>
                    <a:pt x="89084" y="239866"/>
                  </a:lnTo>
                  <a:lnTo>
                    <a:pt x="92111" y="254569"/>
                  </a:lnTo>
                  <a:lnTo>
                    <a:pt x="98589" y="289604"/>
                  </a:lnTo>
                  <a:lnTo>
                    <a:pt x="99617" y="305257"/>
                  </a:lnTo>
                  <a:lnTo>
                    <a:pt x="99133" y="319198"/>
                  </a:lnTo>
                  <a:lnTo>
                    <a:pt x="94658" y="36811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7109896" y="6005522"/>
              <a:ext cx="60996" cy="420705"/>
            </a:xfrm>
            <a:custGeom>
              <a:avLst/>
              <a:gdLst/>
              <a:ahLst/>
              <a:cxnLst/>
              <a:rect l="0" t="0" r="0" b="0"/>
              <a:pathLst>
                <a:path w="60996" h="420705">
                  <a:moveTo>
                    <a:pt x="0" y="0"/>
                  </a:moveTo>
                  <a:lnTo>
                    <a:pt x="5583" y="16750"/>
                  </a:lnTo>
                  <a:lnTo>
                    <a:pt x="14558" y="40555"/>
                  </a:lnTo>
                  <a:lnTo>
                    <a:pt x="20223" y="55084"/>
                  </a:lnTo>
                  <a:lnTo>
                    <a:pt x="25168" y="69444"/>
                  </a:lnTo>
                  <a:lnTo>
                    <a:pt x="29634" y="83691"/>
                  </a:lnTo>
                  <a:lnTo>
                    <a:pt x="33780" y="97865"/>
                  </a:lnTo>
                  <a:lnTo>
                    <a:pt x="37712" y="113156"/>
                  </a:lnTo>
                  <a:lnTo>
                    <a:pt x="45198" y="145729"/>
                  </a:lnTo>
                  <a:lnTo>
                    <a:pt x="52420" y="182799"/>
                  </a:lnTo>
                  <a:lnTo>
                    <a:pt x="55982" y="202501"/>
                  </a:lnTo>
                  <a:lnTo>
                    <a:pt x="58357" y="222647"/>
                  </a:lnTo>
                  <a:lnTo>
                    <a:pt x="59940" y="243090"/>
                  </a:lnTo>
                  <a:lnTo>
                    <a:pt x="60995" y="263730"/>
                  </a:lnTo>
                  <a:lnTo>
                    <a:pt x="60530" y="283333"/>
                  </a:lnTo>
                  <a:lnTo>
                    <a:pt x="59052" y="302246"/>
                  </a:lnTo>
                  <a:lnTo>
                    <a:pt x="56897" y="320696"/>
                  </a:lnTo>
                  <a:lnTo>
                    <a:pt x="55461" y="337672"/>
                  </a:lnTo>
                  <a:lnTo>
                    <a:pt x="54503" y="353663"/>
                  </a:lnTo>
                  <a:lnTo>
                    <a:pt x="42071" y="4207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 name="Group 107"/>
          <p:cNvGrpSpPr/>
          <p:nvPr/>
        </p:nvGrpSpPr>
        <p:grpSpPr>
          <a:xfrm>
            <a:off x="3544430" y="3765274"/>
            <a:ext cx="631057" cy="820629"/>
            <a:chOff x="3544430" y="3765274"/>
            <a:chExt cx="631057" cy="820629"/>
          </a:xfrm>
        </p:grpSpPr>
        <p:sp>
          <p:nvSpPr>
            <p:cNvPr id="103" name="Freeform 102"/>
            <p:cNvSpPr/>
            <p:nvPr/>
          </p:nvSpPr>
          <p:spPr>
            <a:xfrm>
              <a:off x="3714648" y="3765274"/>
              <a:ext cx="258045" cy="399669"/>
            </a:xfrm>
            <a:custGeom>
              <a:avLst/>
              <a:gdLst/>
              <a:ahLst/>
              <a:cxnLst/>
              <a:rect l="0" t="0" r="0" b="0"/>
              <a:pathLst>
                <a:path w="258045" h="399669">
                  <a:moveTo>
                    <a:pt x="166345" y="0"/>
                  </a:moveTo>
                  <a:lnTo>
                    <a:pt x="151706" y="43917"/>
                  </a:lnTo>
                  <a:lnTo>
                    <a:pt x="147237" y="54987"/>
                  </a:lnTo>
                  <a:lnTo>
                    <a:pt x="141920" y="67042"/>
                  </a:lnTo>
                  <a:lnTo>
                    <a:pt x="136039" y="79753"/>
                  </a:lnTo>
                  <a:lnTo>
                    <a:pt x="119262" y="94070"/>
                  </a:lnTo>
                  <a:lnTo>
                    <a:pt x="95223" y="109458"/>
                  </a:lnTo>
                  <a:lnTo>
                    <a:pt x="66343" y="125560"/>
                  </a:lnTo>
                  <a:lnTo>
                    <a:pt x="45920" y="140969"/>
                  </a:lnTo>
                  <a:lnTo>
                    <a:pt x="31137" y="155916"/>
                  </a:lnTo>
                  <a:lnTo>
                    <a:pt x="20112" y="170555"/>
                  </a:lnTo>
                  <a:lnTo>
                    <a:pt x="12763" y="186158"/>
                  </a:lnTo>
                  <a:lnTo>
                    <a:pt x="7863" y="202403"/>
                  </a:lnTo>
                  <a:lnTo>
                    <a:pt x="4597" y="219076"/>
                  </a:lnTo>
                  <a:lnTo>
                    <a:pt x="2419" y="236034"/>
                  </a:lnTo>
                  <a:lnTo>
                    <a:pt x="967" y="253183"/>
                  </a:lnTo>
                  <a:lnTo>
                    <a:pt x="0" y="270459"/>
                  </a:lnTo>
                  <a:lnTo>
                    <a:pt x="1691" y="286650"/>
                  </a:lnTo>
                  <a:lnTo>
                    <a:pt x="5157" y="302119"/>
                  </a:lnTo>
                  <a:lnTo>
                    <a:pt x="9804" y="317106"/>
                  </a:lnTo>
                  <a:lnTo>
                    <a:pt x="16408" y="330603"/>
                  </a:lnTo>
                  <a:lnTo>
                    <a:pt x="24317" y="343107"/>
                  </a:lnTo>
                  <a:lnTo>
                    <a:pt x="33095" y="354949"/>
                  </a:lnTo>
                  <a:lnTo>
                    <a:pt x="43622" y="364013"/>
                  </a:lnTo>
                  <a:lnTo>
                    <a:pt x="55314" y="371223"/>
                  </a:lnTo>
                  <a:lnTo>
                    <a:pt x="67784" y="377199"/>
                  </a:lnTo>
                  <a:lnTo>
                    <a:pt x="80771" y="381183"/>
                  </a:lnTo>
                  <a:lnTo>
                    <a:pt x="94104" y="383839"/>
                  </a:lnTo>
                  <a:lnTo>
                    <a:pt x="107667" y="385610"/>
                  </a:lnTo>
                  <a:lnTo>
                    <a:pt x="121383" y="385621"/>
                  </a:lnTo>
                  <a:lnTo>
                    <a:pt x="135202" y="384461"/>
                  </a:lnTo>
                  <a:lnTo>
                    <a:pt x="149089" y="382518"/>
                  </a:lnTo>
                  <a:lnTo>
                    <a:pt x="163021" y="378886"/>
                  </a:lnTo>
                  <a:lnTo>
                    <a:pt x="176984" y="374127"/>
                  </a:lnTo>
                  <a:lnTo>
                    <a:pt x="190967" y="368617"/>
                  </a:lnTo>
                  <a:lnTo>
                    <a:pt x="203795" y="361438"/>
                  </a:lnTo>
                  <a:lnTo>
                    <a:pt x="215853" y="353147"/>
                  </a:lnTo>
                  <a:lnTo>
                    <a:pt x="227397" y="344113"/>
                  </a:lnTo>
                  <a:lnTo>
                    <a:pt x="237431" y="334584"/>
                  </a:lnTo>
                  <a:lnTo>
                    <a:pt x="246457" y="324726"/>
                  </a:lnTo>
                  <a:lnTo>
                    <a:pt x="254812" y="314648"/>
                  </a:lnTo>
                  <a:lnTo>
                    <a:pt x="258044" y="304424"/>
                  </a:lnTo>
                  <a:lnTo>
                    <a:pt x="257862" y="294101"/>
                  </a:lnTo>
                  <a:lnTo>
                    <a:pt x="255403" y="283714"/>
                  </a:lnTo>
                  <a:lnTo>
                    <a:pt x="250259" y="275620"/>
                  </a:lnTo>
                  <a:lnTo>
                    <a:pt x="243323" y="269056"/>
                  </a:lnTo>
                  <a:lnTo>
                    <a:pt x="235193" y="263511"/>
                  </a:lnTo>
                  <a:lnTo>
                    <a:pt x="226268" y="260984"/>
                  </a:lnTo>
                  <a:lnTo>
                    <a:pt x="216811" y="260467"/>
                  </a:lnTo>
                  <a:lnTo>
                    <a:pt x="207001" y="261291"/>
                  </a:lnTo>
                  <a:lnTo>
                    <a:pt x="196955" y="264178"/>
                  </a:lnTo>
                  <a:lnTo>
                    <a:pt x="186752" y="268439"/>
                  </a:lnTo>
                  <a:lnTo>
                    <a:pt x="176444" y="273618"/>
                  </a:lnTo>
                  <a:lnTo>
                    <a:pt x="167234" y="279407"/>
                  </a:lnTo>
                  <a:lnTo>
                    <a:pt x="158758" y="285604"/>
                  </a:lnTo>
                  <a:lnTo>
                    <a:pt x="150769" y="292073"/>
                  </a:lnTo>
                  <a:lnTo>
                    <a:pt x="143106" y="299891"/>
                  </a:lnTo>
                  <a:lnTo>
                    <a:pt x="135661" y="308609"/>
                  </a:lnTo>
                  <a:lnTo>
                    <a:pt x="128360" y="317927"/>
                  </a:lnTo>
                  <a:lnTo>
                    <a:pt x="121155" y="326476"/>
                  </a:lnTo>
                  <a:lnTo>
                    <a:pt x="114015" y="334513"/>
                  </a:lnTo>
                  <a:lnTo>
                    <a:pt x="106917" y="342208"/>
                  </a:lnTo>
                  <a:lnTo>
                    <a:pt x="99848" y="350844"/>
                  </a:lnTo>
                  <a:lnTo>
                    <a:pt x="92798" y="360107"/>
                  </a:lnTo>
                  <a:lnTo>
                    <a:pt x="71687" y="39966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3544430" y="4228048"/>
              <a:ext cx="357599" cy="31554"/>
            </a:xfrm>
            <a:custGeom>
              <a:avLst/>
              <a:gdLst/>
              <a:ahLst/>
              <a:cxnLst/>
              <a:rect l="0" t="0" r="0" b="0"/>
              <a:pathLst>
                <a:path w="357599" h="31554">
                  <a:moveTo>
                    <a:pt x="0" y="0"/>
                  </a:moveTo>
                  <a:lnTo>
                    <a:pt x="69723" y="0"/>
                  </a:lnTo>
                  <a:lnTo>
                    <a:pt x="87384" y="1168"/>
                  </a:lnTo>
                  <a:lnTo>
                    <a:pt x="105001" y="3116"/>
                  </a:lnTo>
                  <a:lnTo>
                    <a:pt x="122589" y="5583"/>
                  </a:lnTo>
                  <a:lnTo>
                    <a:pt x="141326" y="7228"/>
                  </a:lnTo>
                  <a:lnTo>
                    <a:pt x="160829" y="8324"/>
                  </a:lnTo>
                  <a:lnTo>
                    <a:pt x="180843" y="9055"/>
                  </a:lnTo>
                  <a:lnTo>
                    <a:pt x="200028" y="10711"/>
                  </a:lnTo>
                  <a:lnTo>
                    <a:pt x="218662" y="12984"/>
                  </a:lnTo>
                  <a:lnTo>
                    <a:pt x="236927" y="15668"/>
                  </a:lnTo>
                  <a:lnTo>
                    <a:pt x="254947" y="17457"/>
                  </a:lnTo>
                  <a:lnTo>
                    <a:pt x="272804" y="18650"/>
                  </a:lnTo>
                  <a:lnTo>
                    <a:pt x="290551" y="19445"/>
                  </a:lnTo>
                  <a:lnTo>
                    <a:pt x="305888" y="21144"/>
                  </a:lnTo>
                  <a:lnTo>
                    <a:pt x="319619" y="23445"/>
                  </a:lnTo>
                  <a:lnTo>
                    <a:pt x="357598" y="315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3544430" y="4337682"/>
              <a:ext cx="241500" cy="248221"/>
            </a:xfrm>
            <a:custGeom>
              <a:avLst/>
              <a:gdLst/>
              <a:ahLst/>
              <a:cxnLst/>
              <a:rect l="0" t="0" r="0" b="0"/>
              <a:pathLst>
                <a:path w="241500" h="248221">
                  <a:moveTo>
                    <a:pt x="21035" y="6059"/>
                  </a:moveTo>
                  <a:lnTo>
                    <a:pt x="43369" y="476"/>
                  </a:lnTo>
                  <a:lnTo>
                    <a:pt x="54623" y="0"/>
                  </a:lnTo>
                  <a:lnTo>
                    <a:pt x="66799" y="851"/>
                  </a:lnTo>
                  <a:lnTo>
                    <a:pt x="79592" y="2587"/>
                  </a:lnTo>
                  <a:lnTo>
                    <a:pt x="92794" y="3744"/>
                  </a:lnTo>
                  <a:lnTo>
                    <a:pt x="106270" y="4516"/>
                  </a:lnTo>
                  <a:lnTo>
                    <a:pt x="119929" y="5031"/>
                  </a:lnTo>
                  <a:lnTo>
                    <a:pt x="132541" y="6542"/>
                  </a:lnTo>
                  <a:lnTo>
                    <a:pt x="144454" y="8718"/>
                  </a:lnTo>
                  <a:lnTo>
                    <a:pt x="181089" y="17365"/>
                  </a:lnTo>
                  <a:lnTo>
                    <a:pt x="194349" y="20608"/>
                  </a:lnTo>
                  <a:lnTo>
                    <a:pt x="205527" y="25107"/>
                  </a:lnTo>
                  <a:lnTo>
                    <a:pt x="215316" y="30444"/>
                  </a:lnTo>
                  <a:lnTo>
                    <a:pt x="224179" y="36339"/>
                  </a:lnTo>
                  <a:lnTo>
                    <a:pt x="228919" y="44944"/>
                  </a:lnTo>
                  <a:lnTo>
                    <a:pt x="230910" y="55355"/>
                  </a:lnTo>
                  <a:lnTo>
                    <a:pt x="231070" y="66970"/>
                  </a:lnTo>
                  <a:lnTo>
                    <a:pt x="226501" y="74713"/>
                  </a:lnTo>
                  <a:lnTo>
                    <a:pt x="218781" y="79876"/>
                  </a:lnTo>
                  <a:lnTo>
                    <a:pt x="208959" y="83317"/>
                  </a:lnTo>
                  <a:lnTo>
                    <a:pt x="197738" y="85611"/>
                  </a:lnTo>
                  <a:lnTo>
                    <a:pt x="185582" y="87141"/>
                  </a:lnTo>
                  <a:lnTo>
                    <a:pt x="172803" y="88161"/>
                  </a:lnTo>
                  <a:lnTo>
                    <a:pt x="159610" y="88841"/>
                  </a:lnTo>
                  <a:lnTo>
                    <a:pt x="132485" y="89596"/>
                  </a:lnTo>
                  <a:lnTo>
                    <a:pt x="119876" y="88629"/>
                  </a:lnTo>
                  <a:lnTo>
                    <a:pt x="107965" y="86815"/>
                  </a:lnTo>
                  <a:lnTo>
                    <a:pt x="96518" y="84438"/>
                  </a:lnTo>
                  <a:lnTo>
                    <a:pt x="92392" y="84021"/>
                  </a:lnTo>
                  <a:lnTo>
                    <a:pt x="93147" y="84912"/>
                  </a:lnTo>
                  <a:lnTo>
                    <a:pt x="97157" y="86675"/>
                  </a:lnTo>
                  <a:lnTo>
                    <a:pt x="125133" y="100323"/>
                  </a:lnTo>
                  <a:lnTo>
                    <a:pt x="137179" y="107466"/>
                  </a:lnTo>
                  <a:lnTo>
                    <a:pt x="149884" y="115734"/>
                  </a:lnTo>
                  <a:lnTo>
                    <a:pt x="163028" y="124752"/>
                  </a:lnTo>
                  <a:lnTo>
                    <a:pt x="190099" y="144121"/>
                  </a:lnTo>
                  <a:lnTo>
                    <a:pt x="203862" y="154194"/>
                  </a:lnTo>
                  <a:lnTo>
                    <a:pt x="215374" y="164416"/>
                  </a:lnTo>
                  <a:lnTo>
                    <a:pt x="225386" y="174736"/>
                  </a:lnTo>
                  <a:lnTo>
                    <a:pt x="234399" y="185122"/>
                  </a:lnTo>
                  <a:lnTo>
                    <a:pt x="239238" y="195552"/>
                  </a:lnTo>
                  <a:lnTo>
                    <a:pt x="241296" y="206011"/>
                  </a:lnTo>
                  <a:lnTo>
                    <a:pt x="241499" y="216490"/>
                  </a:lnTo>
                  <a:lnTo>
                    <a:pt x="236960" y="225812"/>
                  </a:lnTo>
                  <a:lnTo>
                    <a:pt x="229259" y="234365"/>
                  </a:lnTo>
                  <a:lnTo>
                    <a:pt x="219451" y="242404"/>
                  </a:lnTo>
                  <a:lnTo>
                    <a:pt x="207069" y="246595"/>
                  </a:lnTo>
                  <a:lnTo>
                    <a:pt x="192971" y="248220"/>
                  </a:lnTo>
                  <a:lnTo>
                    <a:pt x="177730" y="248134"/>
                  </a:lnTo>
                  <a:lnTo>
                    <a:pt x="161725" y="246909"/>
                  </a:lnTo>
                  <a:lnTo>
                    <a:pt x="145213" y="244923"/>
                  </a:lnTo>
                  <a:lnTo>
                    <a:pt x="128362" y="242431"/>
                  </a:lnTo>
                  <a:lnTo>
                    <a:pt x="94056" y="236545"/>
                  </a:lnTo>
                  <a:lnTo>
                    <a:pt x="76728" y="233340"/>
                  </a:lnTo>
                  <a:lnTo>
                    <a:pt x="61670" y="230034"/>
                  </a:lnTo>
                  <a:lnTo>
                    <a:pt x="48125" y="226662"/>
                  </a:lnTo>
                  <a:lnTo>
                    <a:pt x="0" y="21641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4049275" y="4179918"/>
              <a:ext cx="126212" cy="16578"/>
            </a:xfrm>
            <a:custGeom>
              <a:avLst/>
              <a:gdLst/>
              <a:ahLst/>
              <a:cxnLst/>
              <a:rect l="0" t="0" r="0" b="0"/>
              <a:pathLst>
                <a:path w="126212" h="16578">
                  <a:moveTo>
                    <a:pt x="0" y="6059"/>
                  </a:moveTo>
                  <a:lnTo>
                    <a:pt x="16750" y="476"/>
                  </a:lnTo>
                  <a:lnTo>
                    <a:pt x="26359" y="0"/>
                  </a:lnTo>
                  <a:lnTo>
                    <a:pt x="37439" y="851"/>
                  </a:lnTo>
                  <a:lnTo>
                    <a:pt x="49500" y="2587"/>
                  </a:lnTo>
                  <a:lnTo>
                    <a:pt x="62216" y="4913"/>
                  </a:lnTo>
                  <a:lnTo>
                    <a:pt x="75367" y="7632"/>
                  </a:lnTo>
                  <a:lnTo>
                    <a:pt x="126211" y="1657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4028240" y="4291153"/>
              <a:ext cx="136730" cy="10519"/>
            </a:xfrm>
            <a:custGeom>
              <a:avLst/>
              <a:gdLst/>
              <a:ahLst/>
              <a:cxnLst/>
              <a:rect l="0" t="0" r="0" b="0"/>
              <a:pathLst>
                <a:path w="136730" h="10519">
                  <a:moveTo>
                    <a:pt x="0" y="0"/>
                  </a:moveTo>
                  <a:lnTo>
                    <a:pt x="58556" y="0"/>
                  </a:lnTo>
                  <a:lnTo>
                    <a:pt x="71758" y="1169"/>
                  </a:lnTo>
                  <a:lnTo>
                    <a:pt x="136729"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3" name="Group 112"/>
          <p:cNvGrpSpPr/>
          <p:nvPr/>
        </p:nvGrpSpPr>
        <p:grpSpPr>
          <a:xfrm>
            <a:off x="4274430" y="3891484"/>
            <a:ext cx="602727" cy="736234"/>
            <a:chOff x="4274430" y="3891484"/>
            <a:chExt cx="602727" cy="736234"/>
          </a:xfrm>
        </p:grpSpPr>
        <p:sp>
          <p:nvSpPr>
            <p:cNvPr id="109" name="Freeform 108"/>
            <p:cNvSpPr/>
            <p:nvPr/>
          </p:nvSpPr>
          <p:spPr>
            <a:xfrm>
              <a:off x="4284893" y="3891484"/>
              <a:ext cx="290263" cy="219175"/>
            </a:xfrm>
            <a:custGeom>
              <a:avLst/>
              <a:gdLst/>
              <a:ahLst/>
              <a:cxnLst/>
              <a:rect l="0" t="0" r="0" b="0"/>
              <a:pathLst>
                <a:path w="290263" h="219175">
                  <a:moveTo>
                    <a:pt x="290262" y="0"/>
                  </a:moveTo>
                  <a:lnTo>
                    <a:pt x="273512" y="5584"/>
                  </a:lnTo>
                  <a:lnTo>
                    <a:pt x="263903" y="8397"/>
                  </a:lnTo>
                  <a:lnTo>
                    <a:pt x="240761" y="14639"/>
                  </a:lnTo>
                  <a:lnTo>
                    <a:pt x="228046" y="16772"/>
                  </a:lnTo>
                  <a:lnTo>
                    <a:pt x="214895" y="18193"/>
                  </a:lnTo>
                  <a:lnTo>
                    <a:pt x="201452" y="19140"/>
                  </a:lnTo>
                  <a:lnTo>
                    <a:pt x="186648" y="19772"/>
                  </a:lnTo>
                  <a:lnTo>
                    <a:pt x="154617" y="20474"/>
                  </a:lnTo>
                  <a:lnTo>
                    <a:pt x="109317" y="20869"/>
                  </a:lnTo>
                  <a:lnTo>
                    <a:pt x="90165" y="22094"/>
                  </a:lnTo>
                  <a:lnTo>
                    <a:pt x="43956" y="26570"/>
                  </a:lnTo>
                  <a:lnTo>
                    <a:pt x="27894" y="32905"/>
                  </a:lnTo>
                  <a:lnTo>
                    <a:pt x="17185" y="41804"/>
                  </a:lnTo>
                  <a:lnTo>
                    <a:pt x="10047" y="52410"/>
                  </a:lnTo>
                  <a:lnTo>
                    <a:pt x="5288" y="64156"/>
                  </a:lnTo>
                  <a:lnTo>
                    <a:pt x="2115" y="76661"/>
                  </a:lnTo>
                  <a:lnTo>
                    <a:pt x="0" y="89672"/>
                  </a:lnTo>
                  <a:lnTo>
                    <a:pt x="3264" y="97177"/>
                  </a:lnTo>
                  <a:lnTo>
                    <a:pt x="10114" y="101013"/>
                  </a:lnTo>
                  <a:lnTo>
                    <a:pt x="19356" y="102400"/>
                  </a:lnTo>
                  <a:lnTo>
                    <a:pt x="29023" y="102157"/>
                  </a:lnTo>
                  <a:lnTo>
                    <a:pt x="38974" y="100826"/>
                  </a:lnTo>
                  <a:lnTo>
                    <a:pt x="49113" y="98771"/>
                  </a:lnTo>
                  <a:lnTo>
                    <a:pt x="61716" y="98569"/>
                  </a:lnTo>
                  <a:lnTo>
                    <a:pt x="75961" y="99603"/>
                  </a:lnTo>
                  <a:lnTo>
                    <a:pt x="91301" y="101461"/>
                  </a:lnTo>
                  <a:lnTo>
                    <a:pt x="106202" y="103868"/>
                  </a:lnTo>
                  <a:lnTo>
                    <a:pt x="120810" y="106642"/>
                  </a:lnTo>
                  <a:lnTo>
                    <a:pt x="135224" y="109659"/>
                  </a:lnTo>
                  <a:lnTo>
                    <a:pt x="149507" y="114008"/>
                  </a:lnTo>
                  <a:lnTo>
                    <a:pt x="163704" y="119244"/>
                  </a:lnTo>
                  <a:lnTo>
                    <a:pt x="177843" y="125073"/>
                  </a:lnTo>
                  <a:lnTo>
                    <a:pt x="190775" y="132464"/>
                  </a:lnTo>
                  <a:lnTo>
                    <a:pt x="202902" y="140897"/>
                  </a:lnTo>
                  <a:lnTo>
                    <a:pt x="214493" y="150026"/>
                  </a:lnTo>
                  <a:lnTo>
                    <a:pt x="224557" y="158449"/>
                  </a:lnTo>
                  <a:lnTo>
                    <a:pt x="233604" y="166401"/>
                  </a:lnTo>
                  <a:lnTo>
                    <a:pt x="241972" y="174040"/>
                  </a:lnTo>
                  <a:lnTo>
                    <a:pt x="248720" y="182638"/>
                  </a:lnTo>
                  <a:lnTo>
                    <a:pt x="254387" y="191876"/>
                  </a:lnTo>
                  <a:lnTo>
                    <a:pt x="259333" y="201541"/>
                  </a:lnTo>
                  <a:lnTo>
                    <a:pt x="256788" y="207984"/>
                  </a:lnTo>
                  <a:lnTo>
                    <a:pt x="249248" y="212279"/>
                  </a:lnTo>
                  <a:lnTo>
                    <a:pt x="238378" y="215143"/>
                  </a:lnTo>
                  <a:lnTo>
                    <a:pt x="226457" y="217052"/>
                  </a:lnTo>
                  <a:lnTo>
                    <a:pt x="213835" y="218325"/>
                  </a:lnTo>
                  <a:lnTo>
                    <a:pt x="200746" y="219174"/>
                  </a:lnTo>
                  <a:lnTo>
                    <a:pt x="188514" y="218570"/>
                  </a:lnTo>
                  <a:lnTo>
                    <a:pt x="176854" y="217000"/>
                  </a:lnTo>
                  <a:lnTo>
                    <a:pt x="111463" y="2103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4274430" y="4154425"/>
              <a:ext cx="405902" cy="20907"/>
            </a:xfrm>
            <a:custGeom>
              <a:avLst/>
              <a:gdLst/>
              <a:ahLst/>
              <a:cxnLst/>
              <a:rect l="0" t="0" r="0" b="0"/>
              <a:pathLst>
                <a:path w="405902" h="20907">
                  <a:moveTo>
                    <a:pt x="16750" y="10517"/>
                  </a:moveTo>
                  <a:lnTo>
                    <a:pt x="0" y="16101"/>
                  </a:lnTo>
                  <a:lnTo>
                    <a:pt x="909" y="17745"/>
                  </a:lnTo>
                  <a:lnTo>
                    <a:pt x="7357" y="18842"/>
                  </a:lnTo>
                  <a:lnTo>
                    <a:pt x="17500" y="19573"/>
                  </a:lnTo>
                  <a:lnTo>
                    <a:pt x="28936" y="20060"/>
                  </a:lnTo>
                  <a:lnTo>
                    <a:pt x="54108" y="20601"/>
                  </a:lnTo>
                  <a:lnTo>
                    <a:pt x="105727" y="20906"/>
                  </a:lnTo>
                  <a:lnTo>
                    <a:pt x="126319" y="19781"/>
                  </a:lnTo>
                  <a:lnTo>
                    <a:pt x="148227" y="17861"/>
                  </a:lnTo>
                  <a:lnTo>
                    <a:pt x="171012" y="15413"/>
                  </a:lnTo>
                  <a:lnTo>
                    <a:pt x="193215" y="13781"/>
                  </a:lnTo>
                  <a:lnTo>
                    <a:pt x="215028" y="12693"/>
                  </a:lnTo>
                  <a:lnTo>
                    <a:pt x="257963" y="11484"/>
                  </a:lnTo>
                  <a:lnTo>
                    <a:pt x="336426" y="10708"/>
                  </a:lnTo>
                  <a:lnTo>
                    <a:pt x="40590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4333250" y="4314084"/>
              <a:ext cx="265340" cy="313634"/>
            </a:xfrm>
            <a:custGeom>
              <a:avLst/>
              <a:gdLst/>
              <a:ahLst/>
              <a:cxnLst/>
              <a:rect l="0" t="0" r="0" b="0"/>
              <a:pathLst>
                <a:path w="265340" h="313634">
                  <a:moveTo>
                    <a:pt x="0" y="19140"/>
                  </a:moveTo>
                  <a:lnTo>
                    <a:pt x="16750" y="13556"/>
                  </a:lnTo>
                  <a:lnTo>
                    <a:pt x="26359" y="10743"/>
                  </a:lnTo>
                  <a:lnTo>
                    <a:pt x="49501" y="4501"/>
                  </a:lnTo>
                  <a:lnTo>
                    <a:pt x="62216" y="2369"/>
                  </a:lnTo>
                  <a:lnTo>
                    <a:pt x="75368" y="947"/>
                  </a:lnTo>
                  <a:lnTo>
                    <a:pt x="88810" y="0"/>
                  </a:lnTo>
                  <a:lnTo>
                    <a:pt x="103614" y="537"/>
                  </a:lnTo>
                  <a:lnTo>
                    <a:pt x="119327" y="2063"/>
                  </a:lnTo>
                  <a:lnTo>
                    <a:pt x="135645" y="4250"/>
                  </a:lnTo>
                  <a:lnTo>
                    <a:pt x="150030" y="6876"/>
                  </a:lnTo>
                  <a:lnTo>
                    <a:pt x="163125" y="9795"/>
                  </a:lnTo>
                  <a:lnTo>
                    <a:pt x="175362" y="12910"/>
                  </a:lnTo>
                  <a:lnTo>
                    <a:pt x="187025" y="16155"/>
                  </a:lnTo>
                  <a:lnTo>
                    <a:pt x="209334" y="22877"/>
                  </a:lnTo>
                  <a:lnTo>
                    <a:pt x="220191" y="28643"/>
                  </a:lnTo>
                  <a:lnTo>
                    <a:pt x="230934" y="35993"/>
                  </a:lnTo>
                  <a:lnTo>
                    <a:pt x="241603" y="44399"/>
                  </a:lnTo>
                  <a:lnTo>
                    <a:pt x="249884" y="53509"/>
                  </a:lnTo>
                  <a:lnTo>
                    <a:pt x="256573" y="63087"/>
                  </a:lnTo>
                  <a:lnTo>
                    <a:pt x="262201" y="72979"/>
                  </a:lnTo>
                  <a:lnTo>
                    <a:pt x="264785" y="84248"/>
                  </a:lnTo>
                  <a:lnTo>
                    <a:pt x="265339" y="96435"/>
                  </a:lnTo>
                  <a:lnTo>
                    <a:pt x="264539" y="109235"/>
                  </a:lnTo>
                  <a:lnTo>
                    <a:pt x="261669" y="121274"/>
                  </a:lnTo>
                  <a:lnTo>
                    <a:pt x="257418" y="132805"/>
                  </a:lnTo>
                  <a:lnTo>
                    <a:pt x="252247" y="143999"/>
                  </a:lnTo>
                  <a:lnTo>
                    <a:pt x="245294" y="154967"/>
                  </a:lnTo>
                  <a:lnTo>
                    <a:pt x="237152" y="165785"/>
                  </a:lnTo>
                  <a:lnTo>
                    <a:pt x="228219" y="176503"/>
                  </a:lnTo>
                  <a:lnTo>
                    <a:pt x="219926" y="185986"/>
                  </a:lnTo>
                  <a:lnTo>
                    <a:pt x="212060" y="194645"/>
                  </a:lnTo>
                  <a:lnTo>
                    <a:pt x="204479" y="202755"/>
                  </a:lnTo>
                  <a:lnTo>
                    <a:pt x="194751" y="210498"/>
                  </a:lnTo>
                  <a:lnTo>
                    <a:pt x="183590" y="217998"/>
                  </a:lnTo>
                  <a:lnTo>
                    <a:pt x="171476" y="225335"/>
                  </a:lnTo>
                  <a:lnTo>
                    <a:pt x="157556" y="231395"/>
                  </a:lnTo>
                  <a:lnTo>
                    <a:pt x="142433" y="236604"/>
                  </a:lnTo>
                  <a:lnTo>
                    <a:pt x="126508" y="241245"/>
                  </a:lnTo>
                  <a:lnTo>
                    <a:pt x="111217" y="243170"/>
                  </a:lnTo>
                  <a:lnTo>
                    <a:pt x="96349" y="243285"/>
                  </a:lnTo>
                  <a:lnTo>
                    <a:pt x="81762" y="242193"/>
                  </a:lnTo>
                  <a:lnTo>
                    <a:pt x="68531" y="240297"/>
                  </a:lnTo>
                  <a:lnTo>
                    <a:pt x="56205" y="237864"/>
                  </a:lnTo>
                  <a:lnTo>
                    <a:pt x="44482" y="235073"/>
                  </a:lnTo>
                  <a:lnTo>
                    <a:pt x="36666" y="228538"/>
                  </a:lnTo>
                  <a:lnTo>
                    <a:pt x="31456" y="219507"/>
                  </a:lnTo>
                  <a:lnTo>
                    <a:pt x="27983" y="208812"/>
                  </a:lnTo>
                  <a:lnTo>
                    <a:pt x="29173" y="200513"/>
                  </a:lnTo>
                  <a:lnTo>
                    <a:pt x="33472" y="193812"/>
                  </a:lnTo>
                  <a:lnTo>
                    <a:pt x="39844" y="188176"/>
                  </a:lnTo>
                  <a:lnTo>
                    <a:pt x="48767" y="184418"/>
                  </a:lnTo>
                  <a:lnTo>
                    <a:pt x="59389" y="181914"/>
                  </a:lnTo>
                  <a:lnTo>
                    <a:pt x="71146" y="180243"/>
                  </a:lnTo>
                  <a:lnTo>
                    <a:pt x="82489" y="180299"/>
                  </a:lnTo>
                  <a:lnTo>
                    <a:pt x="93557" y="181504"/>
                  </a:lnTo>
                  <a:lnTo>
                    <a:pt x="104442" y="183477"/>
                  </a:lnTo>
                  <a:lnTo>
                    <a:pt x="114036" y="187129"/>
                  </a:lnTo>
                  <a:lnTo>
                    <a:pt x="122769" y="191901"/>
                  </a:lnTo>
                  <a:lnTo>
                    <a:pt x="130928" y="197419"/>
                  </a:lnTo>
                  <a:lnTo>
                    <a:pt x="138705" y="203435"/>
                  </a:lnTo>
                  <a:lnTo>
                    <a:pt x="146226" y="209784"/>
                  </a:lnTo>
                  <a:lnTo>
                    <a:pt x="153578" y="216353"/>
                  </a:lnTo>
                  <a:lnTo>
                    <a:pt x="167979" y="229885"/>
                  </a:lnTo>
                  <a:lnTo>
                    <a:pt x="175092" y="236766"/>
                  </a:lnTo>
                  <a:lnTo>
                    <a:pt x="182171" y="244859"/>
                  </a:lnTo>
                  <a:lnTo>
                    <a:pt x="189227" y="253760"/>
                  </a:lnTo>
                  <a:lnTo>
                    <a:pt x="196269" y="263200"/>
                  </a:lnTo>
                  <a:lnTo>
                    <a:pt x="203301" y="271831"/>
                  </a:lnTo>
                  <a:lnTo>
                    <a:pt x="210325" y="279922"/>
                  </a:lnTo>
                  <a:lnTo>
                    <a:pt x="241905" y="31363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4644302" y="4261496"/>
              <a:ext cx="232855" cy="329719"/>
            </a:xfrm>
            <a:custGeom>
              <a:avLst/>
              <a:gdLst/>
              <a:ahLst/>
              <a:cxnLst/>
              <a:rect l="0" t="0" r="0" b="0"/>
              <a:pathLst>
                <a:path w="232855" h="329719">
                  <a:moveTo>
                    <a:pt x="162240" y="19140"/>
                  </a:moveTo>
                  <a:lnTo>
                    <a:pt x="139906" y="19140"/>
                  </a:lnTo>
                  <a:lnTo>
                    <a:pt x="129822" y="17971"/>
                  </a:lnTo>
                  <a:lnTo>
                    <a:pt x="119592" y="16024"/>
                  </a:lnTo>
                  <a:lnTo>
                    <a:pt x="109267" y="13557"/>
                  </a:lnTo>
                  <a:lnTo>
                    <a:pt x="98878" y="10743"/>
                  </a:lnTo>
                  <a:lnTo>
                    <a:pt x="77985" y="4501"/>
                  </a:lnTo>
                  <a:lnTo>
                    <a:pt x="66337" y="2369"/>
                  </a:lnTo>
                  <a:lnTo>
                    <a:pt x="53897" y="948"/>
                  </a:lnTo>
                  <a:lnTo>
                    <a:pt x="40929" y="0"/>
                  </a:lnTo>
                  <a:lnTo>
                    <a:pt x="31116" y="2874"/>
                  </a:lnTo>
                  <a:lnTo>
                    <a:pt x="23404" y="8296"/>
                  </a:lnTo>
                  <a:lnTo>
                    <a:pt x="17095" y="15416"/>
                  </a:lnTo>
                  <a:lnTo>
                    <a:pt x="12889" y="24838"/>
                  </a:lnTo>
                  <a:lnTo>
                    <a:pt x="10085" y="35793"/>
                  </a:lnTo>
                  <a:lnTo>
                    <a:pt x="8215" y="47771"/>
                  </a:lnTo>
                  <a:lnTo>
                    <a:pt x="5800" y="59263"/>
                  </a:lnTo>
                  <a:lnTo>
                    <a:pt x="3022" y="70429"/>
                  </a:lnTo>
                  <a:lnTo>
                    <a:pt x="0" y="81380"/>
                  </a:lnTo>
                  <a:lnTo>
                    <a:pt x="324" y="91017"/>
                  </a:lnTo>
                  <a:lnTo>
                    <a:pt x="2876" y="99780"/>
                  </a:lnTo>
                  <a:lnTo>
                    <a:pt x="6916" y="107958"/>
                  </a:lnTo>
                  <a:lnTo>
                    <a:pt x="13114" y="112242"/>
                  </a:lnTo>
                  <a:lnTo>
                    <a:pt x="20752" y="113929"/>
                  </a:lnTo>
                  <a:lnTo>
                    <a:pt x="69368" y="113824"/>
                  </a:lnTo>
                  <a:lnTo>
                    <a:pt x="82796" y="114984"/>
                  </a:lnTo>
                  <a:lnTo>
                    <a:pt x="95254" y="116926"/>
                  </a:lnTo>
                  <a:lnTo>
                    <a:pt x="107065" y="119389"/>
                  </a:lnTo>
                  <a:lnTo>
                    <a:pt x="118445" y="124537"/>
                  </a:lnTo>
                  <a:lnTo>
                    <a:pt x="129538" y="131475"/>
                  </a:lnTo>
                  <a:lnTo>
                    <a:pt x="178114" y="167801"/>
                  </a:lnTo>
                  <a:lnTo>
                    <a:pt x="189183" y="179015"/>
                  </a:lnTo>
                  <a:lnTo>
                    <a:pt x="198900" y="191167"/>
                  </a:lnTo>
                  <a:lnTo>
                    <a:pt x="207715" y="203941"/>
                  </a:lnTo>
                  <a:lnTo>
                    <a:pt x="214761" y="215964"/>
                  </a:lnTo>
                  <a:lnTo>
                    <a:pt x="220627" y="227485"/>
                  </a:lnTo>
                  <a:lnTo>
                    <a:pt x="225705" y="238671"/>
                  </a:lnTo>
                  <a:lnTo>
                    <a:pt x="229092" y="251972"/>
                  </a:lnTo>
                  <a:lnTo>
                    <a:pt x="231349" y="266683"/>
                  </a:lnTo>
                  <a:lnTo>
                    <a:pt x="232854" y="282332"/>
                  </a:lnTo>
                  <a:lnTo>
                    <a:pt x="230351" y="295103"/>
                  </a:lnTo>
                  <a:lnTo>
                    <a:pt x="225177" y="305954"/>
                  </a:lnTo>
                  <a:lnTo>
                    <a:pt x="218221" y="315526"/>
                  </a:lnTo>
                  <a:lnTo>
                    <a:pt x="207741" y="321906"/>
                  </a:lnTo>
                  <a:lnTo>
                    <a:pt x="194911" y="326160"/>
                  </a:lnTo>
                  <a:lnTo>
                    <a:pt x="180515" y="328996"/>
                  </a:lnTo>
                  <a:lnTo>
                    <a:pt x="166243" y="329718"/>
                  </a:lnTo>
                  <a:lnTo>
                    <a:pt x="152054" y="329031"/>
                  </a:lnTo>
                  <a:lnTo>
                    <a:pt x="137920" y="327404"/>
                  </a:lnTo>
                  <a:lnTo>
                    <a:pt x="123823" y="326319"/>
                  </a:lnTo>
                  <a:lnTo>
                    <a:pt x="109750" y="325596"/>
                  </a:lnTo>
                  <a:lnTo>
                    <a:pt x="46546" y="32415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5" name="Group 124"/>
          <p:cNvGrpSpPr/>
          <p:nvPr/>
        </p:nvGrpSpPr>
        <p:grpSpPr>
          <a:xfrm>
            <a:off x="3428737" y="4438400"/>
            <a:ext cx="2271802" cy="715198"/>
            <a:chOff x="3428737" y="4438400"/>
            <a:chExt cx="2271802" cy="715198"/>
          </a:xfrm>
        </p:grpSpPr>
        <p:sp>
          <p:nvSpPr>
            <p:cNvPr id="114" name="Freeform 113"/>
            <p:cNvSpPr/>
            <p:nvPr/>
          </p:nvSpPr>
          <p:spPr>
            <a:xfrm>
              <a:off x="4575155" y="4438400"/>
              <a:ext cx="10518" cy="1"/>
            </a:xfrm>
            <a:custGeom>
              <a:avLst/>
              <a:gdLst/>
              <a:ahLst/>
              <a:cxnLst/>
              <a:rect l="0" t="0" r="0" b="0"/>
              <a:pathLst>
                <a:path w="10518" h="1">
                  <a:moveTo>
                    <a:pt x="10517"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4575155" y="4469953"/>
              <a:ext cx="22118" cy="42071"/>
            </a:xfrm>
            <a:custGeom>
              <a:avLst/>
              <a:gdLst/>
              <a:ahLst/>
              <a:cxnLst/>
              <a:rect l="0" t="0" r="0" b="0"/>
              <a:pathLst>
                <a:path w="22118" h="42071">
                  <a:moveTo>
                    <a:pt x="21035" y="0"/>
                  </a:moveTo>
                  <a:lnTo>
                    <a:pt x="21035" y="22333"/>
                  </a:lnTo>
                  <a:lnTo>
                    <a:pt x="19866" y="25406"/>
                  </a:lnTo>
                  <a:lnTo>
                    <a:pt x="17918" y="23949"/>
                  </a:lnTo>
                  <a:lnTo>
                    <a:pt x="15452" y="19472"/>
                  </a:lnTo>
                  <a:lnTo>
                    <a:pt x="13807" y="21162"/>
                  </a:lnTo>
                  <a:lnTo>
                    <a:pt x="12710" y="26962"/>
                  </a:lnTo>
                  <a:lnTo>
                    <a:pt x="11979" y="35504"/>
                  </a:lnTo>
                  <a:lnTo>
                    <a:pt x="13829" y="38861"/>
                  </a:lnTo>
                  <a:lnTo>
                    <a:pt x="17400" y="38762"/>
                  </a:lnTo>
                  <a:lnTo>
                    <a:pt x="22117" y="36359"/>
                  </a:lnTo>
                  <a:lnTo>
                    <a:pt x="21757" y="35925"/>
                  </a:lnTo>
                  <a:lnTo>
                    <a:pt x="18010" y="36805"/>
                  </a:lnTo>
                  <a:lnTo>
                    <a:pt x="0" y="420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4575155" y="4533058"/>
              <a:ext cx="10518" cy="42071"/>
            </a:xfrm>
            <a:custGeom>
              <a:avLst/>
              <a:gdLst/>
              <a:ahLst/>
              <a:cxnLst/>
              <a:rect l="0" t="0" r="0" b="0"/>
              <a:pathLst>
                <a:path w="10518" h="42071">
                  <a:moveTo>
                    <a:pt x="0" y="0"/>
                  </a:moveTo>
                  <a:lnTo>
                    <a:pt x="0" y="12466"/>
                  </a:lnTo>
                  <a:lnTo>
                    <a:pt x="10517" y="420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4554120" y="4501505"/>
              <a:ext cx="1" cy="10519"/>
            </a:xfrm>
            <a:custGeom>
              <a:avLst/>
              <a:gdLst/>
              <a:ahLst/>
              <a:cxnLst/>
              <a:rect l="0" t="0" r="0" b="0"/>
              <a:pathLst>
                <a:path w="1" h="10519">
                  <a:moveTo>
                    <a:pt x="0" y="0"/>
                  </a:moveTo>
                  <a:lnTo>
                    <a:pt x="0"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4838095" y="4732892"/>
              <a:ext cx="10518" cy="420706"/>
            </a:xfrm>
            <a:custGeom>
              <a:avLst/>
              <a:gdLst/>
              <a:ahLst/>
              <a:cxnLst/>
              <a:rect l="0" t="0" r="0" b="0"/>
              <a:pathLst>
                <a:path w="10518" h="420706">
                  <a:moveTo>
                    <a:pt x="0" y="0"/>
                  </a:moveTo>
                  <a:lnTo>
                    <a:pt x="0" y="58557"/>
                  </a:lnTo>
                  <a:lnTo>
                    <a:pt x="1168" y="71759"/>
                  </a:lnTo>
                  <a:lnTo>
                    <a:pt x="3116" y="85236"/>
                  </a:lnTo>
                  <a:lnTo>
                    <a:pt x="5583" y="98894"/>
                  </a:lnTo>
                  <a:lnTo>
                    <a:pt x="7228" y="113843"/>
                  </a:lnTo>
                  <a:lnTo>
                    <a:pt x="8325" y="129653"/>
                  </a:lnTo>
                  <a:lnTo>
                    <a:pt x="9056" y="146035"/>
                  </a:lnTo>
                  <a:lnTo>
                    <a:pt x="9868" y="179819"/>
                  </a:lnTo>
                  <a:lnTo>
                    <a:pt x="10517" y="42070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4922530" y="4748131"/>
              <a:ext cx="247745" cy="394949"/>
            </a:xfrm>
            <a:custGeom>
              <a:avLst/>
              <a:gdLst/>
              <a:ahLst/>
              <a:cxnLst/>
              <a:rect l="0" t="0" r="0" b="0"/>
              <a:pathLst>
                <a:path w="247745" h="394949">
                  <a:moveTo>
                    <a:pt x="220575" y="5797"/>
                  </a:moveTo>
                  <a:lnTo>
                    <a:pt x="203825" y="11380"/>
                  </a:lnTo>
                  <a:lnTo>
                    <a:pt x="194216" y="13025"/>
                  </a:lnTo>
                  <a:lnTo>
                    <a:pt x="183136" y="14122"/>
                  </a:lnTo>
                  <a:lnTo>
                    <a:pt x="171074" y="14853"/>
                  </a:lnTo>
                  <a:lnTo>
                    <a:pt x="159528" y="14171"/>
                  </a:lnTo>
                  <a:lnTo>
                    <a:pt x="148324" y="12548"/>
                  </a:lnTo>
                  <a:lnTo>
                    <a:pt x="137349" y="10298"/>
                  </a:lnTo>
                  <a:lnTo>
                    <a:pt x="125358" y="8797"/>
                  </a:lnTo>
                  <a:lnTo>
                    <a:pt x="112689" y="7797"/>
                  </a:lnTo>
                  <a:lnTo>
                    <a:pt x="99569" y="7130"/>
                  </a:lnTo>
                  <a:lnTo>
                    <a:pt x="87317" y="5517"/>
                  </a:lnTo>
                  <a:lnTo>
                    <a:pt x="75642" y="3273"/>
                  </a:lnTo>
                  <a:lnTo>
                    <a:pt x="64353" y="608"/>
                  </a:lnTo>
                  <a:lnTo>
                    <a:pt x="53322" y="0"/>
                  </a:lnTo>
                  <a:lnTo>
                    <a:pt x="42461" y="764"/>
                  </a:lnTo>
                  <a:lnTo>
                    <a:pt x="31716" y="2441"/>
                  </a:lnTo>
                  <a:lnTo>
                    <a:pt x="23383" y="7065"/>
                  </a:lnTo>
                  <a:lnTo>
                    <a:pt x="16659" y="13654"/>
                  </a:lnTo>
                  <a:lnTo>
                    <a:pt x="11008" y="21553"/>
                  </a:lnTo>
                  <a:lnTo>
                    <a:pt x="7240" y="31493"/>
                  </a:lnTo>
                  <a:lnTo>
                    <a:pt x="4729" y="42794"/>
                  </a:lnTo>
                  <a:lnTo>
                    <a:pt x="3055" y="55002"/>
                  </a:lnTo>
                  <a:lnTo>
                    <a:pt x="1938" y="67816"/>
                  </a:lnTo>
                  <a:lnTo>
                    <a:pt x="1194" y="81033"/>
                  </a:lnTo>
                  <a:lnTo>
                    <a:pt x="367" y="108184"/>
                  </a:lnTo>
                  <a:lnTo>
                    <a:pt x="0" y="135832"/>
                  </a:lnTo>
                  <a:lnTo>
                    <a:pt x="4576" y="143906"/>
                  </a:lnTo>
                  <a:lnTo>
                    <a:pt x="12302" y="148120"/>
                  </a:lnTo>
                  <a:lnTo>
                    <a:pt x="22126" y="149761"/>
                  </a:lnTo>
                  <a:lnTo>
                    <a:pt x="33351" y="149687"/>
                  </a:lnTo>
                  <a:lnTo>
                    <a:pt x="45509" y="148468"/>
                  </a:lnTo>
                  <a:lnTo>
                    <a:pt x="58288" y="146487"/>
                  </a:lnTo>
                  <a:lnTo>
                    <a:pt x="71482" y="145167"/>
                  </a:lnTo>
                  <a:lnTo>
                    <a:pt x="84952" y="144286"/>
                  </a:lnTo>
                  <a:lnTo>
                    <a:pt x="98607" y="143699"/>
                  </a:lnTo>
                  <a:lnTo>
                    <a:pt x="112385" y="144476"/>
                  </a:lnTo>
                  <a:lnTo>
                    <a:pt x="126245" y="146164"/>
                  </a:lnTo>
                  <a:lnTo>
                    <a:pt x="140159" y="148456"/>
                  </a:lnTo>
                  <a:lnTo>
                    <a:pt x="152941" y="152322"/>
                  </a:lnTo>
                  <a:lnTo>
                    <a:pt x="164968" y="157237"/>
                  </a:lnTo>
                  <a:lnTo>
                    <a:pt x="176492" y="162851"/>
                  </a:lnTo>
                  <a:lnTo>
                    <a:pt x="187680" y="170099"/>
                  </a:lnTo>
                  <a:lnTo>
                    <a:pt x="198645" y="178438"/>
                  </a:lnTo>
                  <a:lnTo>
                    <a:pt x="209461" y="187502"/>
                  </a:lnTo>
                  <a:lnTo>
                    <a:pt x="219009" y="197051"/>
                  </a:lnTo>
                  <a:lnTo>
                    <a:pt x="227712" y="206923"/>
                  </a:lnTo>
                  <a:lnTo>
                    <a:pt x="235850" y="217010"/>
                  </a:lnTo>
                  <a:lnTo>
                    <a:pt x="241276" y="229577"/>
                  </a:lnTo>
                  <a:lnTo>
                    <a:pt x="244894" y="243799"/>
                  </a:lnTo>
                  <a:lnTo>
                    <a:pt x="247305" y="259123"/>
                  </a:lnTo>
                  <a:lnTo>
                    <a:pt x="247744" y="272845"/>
                  </a:lnTo>
                  <a:lnTo>
                    <a:pt x="246868" y="285499"/>
                  </a:lnTo>
                  <a:lnTo>
                    <a:pt x="245115" y="297441"/>
                  </a:lnTo>
                  <a:lnTo>
                    <a:pt x="241610" y="307739"/>
                  </a:lnTo>
                  <a:lnTo>
                    <a:pt x="236936" y="316942"/>
                  </a:lnTo>
                  <a:lnTo>
                    <a:pt x="231482" y="325415"/>
                  </a:lnTo>
                  <a:lnTo>
                    <a:pt x="224341" y="333401"/>
                  </a:lnTo>
                  <a:lnTo>
                    <a:pt x="216074" y="341061"/>
                  </a:lnTo>
                  <a:lnTo>
                    <a:pt x="207056" y="348506"/>
                  </a:lnTo>
                  <a:lnTo>
                    <a:pt x="197539" y="354638"/>
                  </a:lnTo>
                  <a:lnTo>
                    <a:pt x="187689" y="359894"/>
                  </a:lnTo>
                  <a:lnTo>
                    <a:pt x="177616" y="364567"/>
                  </a:lnTo>
                  <a:lnTo>
                    <a:pt x="166226" y="368851"/>
                  </a:lnTo>
                  <a:lnTo>
                    <a:pt x="153958" y="372875"/>
                  </a:lnTo>
                  <a:lnTo>
                    <a:pt x="141105" y="376727"/>
                  </a:lnTo>
                  <a:lnTo>
                    <a:pt x="127862" y="379295"/>
                  </a:lnTo>
                  <a:lnTo>
                    <a:pt x="114359" y="381007"/>
                  </a:lnTo>
                  <a:lnTo>
                    <a:pt x="100682" y="382148"/>
                  </a:lnTo>
                  <a:lnTo>
                    <a:pt x="86890" y="384077"/>
                  </a:lnTo>
                  <a:lnTo>
                    <a:pt x="73020" y="386532"/>
                  </a:lnTo>
                  <a:lnTo>
                    <a:pt x="31258" y="39494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4112381" y="4755389"/>
              <a:ext cx="241905" cy="30093"/>
            </a:xfrm>
            <a:custGeom>
              <a:avLst/>
              <a:gdLst/>
              <a:ahLst/>
              <a:cxnLst/>
              <a:rect l="0" t="0" r="0" b="0"/>
              <a:pathLst>
                <a:path w="241905" h="30093">
                  <a:moveTo>
                    <a:pt x="0" y="9057"/>
                  </a:moveTo>
                  <a:lnTo>
                    <a:pt x="16750" y="3473"/>
                  </a:lnTo>
                  <a:lnTo>
                    <a:pt x="26359" y="1828"/>
                  </a:lnTo>
                  <a:lnTo>
                    <a:pt x="37439" y="731"/>
                  </a:lnTo>
                  <a:lnTo>
                    <a:pt x="49500" y="0"/>
                  </a:lnTo>
                  <a:lnTo>
                    <a:pt x="62216" y="682"/>
                  </a:lnTo>
                  <a:lnTo>
                    <a:pt x="75367" y="2305"/>
                  </a:lnTo>
                  <a:lnTo>
                    <a:pt x="88809" y="4555"/>
                  </a:lnTo>
                  <a:lnTo>
                    <a:pt x="102445" y="7224"/>
                  </a:lnTo>
                  <a:lnTo>
                    <a:pt x="161033" y="19905"/>
                  </a:lnTo>
                  <a:lnTo>
                    <a:pt x="241904" y="3009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4070310" y="4922209"/>
              <a:ext cx="231388" cy="42072"/>
            </a:xfrm>
            <a:custGeom>
              <a:avLst/>
              <a:gdLst/>
              <a:ahLst/>
              <a:cxnLst/>
              <a:rect l="0" t="0" r="0" b="0"/>
              <a:pathLst>
                <a:path w="231388" h="42072">
                  <a:moveTo>
                    <a:pt x="0" y="0"/>
                  </a:moveTo>
                  <a:lnTo>
                    <a:pt x="22334" y="5584"/>
                  </a:lnTo>
                  <a:lnTo>
                    <a:pt x="33587" y="7228"/>
                  </a:lnTo>
                  <a:lnTo>
                    <a:pt x="45764" y="8325"/>
                  </a:lnTo>
                  <a:lnTo>
                    <a:pt x="58556" y="9056"/>
                  </a:lnTo>
                  <a:lnTo>
                    <a:pt x="72928" y="10712"/>
                  </a:lnTo>
                  <a:lnTo>
                    <a:pt x="88352" y="12985"/>
                  </a:lnTo>
                  <a:lnTo>
                    <a:pt x="104477" y="15668"/>
                  </a:lnTo>
                  <a:lnTo>
                    <a:pt x="119902" y="18626"/>
                  </a:lnTo>
                  <a:lnTo>
                    <a:pt x="149507" y="25029"/>
                  </a:lnTo>
                  <a:lnTo>
                    <a:pt x="178246" y="31770"/>
                  </a:lnTo>
                  <a:lnTo>
                    <a:pt x="231387" y="4207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3428737" y="4659269"/>
              <a:ext cx="42071" cy="294494"/>
            </a:xfrm>
            <a:custGeom>
              <a:avLst/>
              <a:gdLst/>
              <a:ahLst/>
              <a:cxnLst/>
              <a:rect l="0" t="0" r="0" b="0"/>
              <a:pathLst>
                <a:path w="42071" h="294494">
                  <a:moveTo>
                    <a:pt x="42070" y="0"/>
                  </a:moveTo>
                  <a:lnTo>
                    <a:pt x="42070" y="22334"/>
                  </a:lnTo>
                  <a:lnTo>
                    <a:pt x="40901" y="32419"/>
                  </a:lnTo>
                  <a:lnTo>
                    <a:pt x="38954" y="42648"/>
                  </a:lnTo>
                  <a:lnTo>
                    <a:pt x="36487" y="52973"/>
                  </a:lnTo>
                  <a:lnTo>
                    <a:pt x="20762" y="124992"/>
                  </a:lnTo>
                  <a:lnTo>
                    <a:pt x="6957" y="182064"/>
                  </a:lnTo>
                  <a:lnTo>
                    <a:pt x="4638" y="197337"/>
                  </a:lnTo>
                  <a:lnTo>
                    <a:pt x="3092" y="213362"/>
                  </a:lnTo>
                  <a:lnTo>
                    <a:pt x="0" y="29449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3581107" y="4634241"/>
              <a:ext cx="191962" cy="307953"/>
            </a:xfrm>
            <a:custGeom>
              <a:avLst/>
              <a:gdLst/>
              <a:ahLst/>
              <a:cxnLst/>
              <a:rect l="0" t="0" r="0" b="0"/>
              <a:pathLst>
                <a:path w="191962" h="307953">
                  <a:moveTo>
                    <a:pt x="163158" y="25028"/>
                  </a:moveTo>
                  <a:lnTo>
                    <a:pt x="146407" y="19445"/>
                  </a:lnTo>
                  <a:lnTo>
                    <a:pt x="135630" y="17800"/>
                  </a:lnTo>
                  <a:lnTo>
                    <a:pt x="122602" y="16704"/>
                  </a:lnTo>
                  <a:lnTo>
                    <a:pt x="108074" y="15973"/>
                  </a:lnTo>
                  <a:lnTo>
                    <a:pt x="94882" y="14317"/>
                  </a:lnTo>
                  <a:lnTo>
                    <a:pt x="82582" y="12044"/>
                  </a:lnTo>
                  <a:lnTo>
                    <a:pt x="70876" y="9360"/>
                  </a:lnTo>
                  <a:lnTo>
                    <a:pt x="59566" y="6403"/>
                  </a:lnTo>
                  <a:lnTo>
                    <a:pt x="48521" y="3263"/>
                  </a:lnTo>
                  <a:lnTo>
                    <a:pt x="37651" y="0"/>
                  </a:lnTo>
                  <a:lnTo>
                    <a:pt x="29236" y="1331"/>
                  </a:lnTo>
                  <a:lnTo>
                    <a:pt x="22457" y="5725"/>
                  </a:lnTo>
                  <a:lnTo>
                    <a:pt x="16769" y="12159"/>
                  </a:lnTo>
                  <a:lnTo>
                    <a:pt x="12977" y="21123"/>
                  </a:lnTo>
                  <a:lnTo>
                    <a:pt x="10449" y="31774"/>
                  </a:lnTo>
                  <a:lnTo>
                    <a:pt x="8764" y="43549"/>
                  </a:lnTo>
                  <a:lnTo>
                    <a:pt x="6472" y="54904"/>
                  </a:lnTo>
                  <a:lnTo>
                    <a:pt x="3776" y="65981"/>
                  </a:lnTo>
                  <a:lnTo>
                    <a:pt x="809" y="76871"/>
                  </a:lnTo>
                  <a:lnTo>
                    <a:pt x="0" y="87637"/>
                  </a:lnTo>
                  <a:lnTo>
                    <a:pt x="629" y="98320"/>
                  </a:lnTo>
                  <a:lnTo>
                    <a:pt x="2218" y="108948"/>
                  </a:lnTo>
                  <a:lnTo>
                    <a:pt x="6782" y="114865"/>
                  </a:lnTo>
                  <a:lnTo>
                    <a:pt x="13331" y="117641"/>
                  </a:lnTo>
                  <a:lnTo>
                    <a:pt x="21203" y="118323"/>
                  </a:lnTo>
                  <a:lnTo>
                    <a:pt x="31125" y="117609"/>
                  </a:lnTo>
                  <a:lnTo>
                    <a:pt x="42415" y="115964"/>
                  </a:lnTo>
                  <a:lnTo>
                    <a:pt x="54615" y="113699"/>
                  </a:lnTo>
                  <a:lnTo>
                    <a:pt x="66255" y="113357"/>
                  </a:lnTo>
                  <a:lnTo>
                    <a:pt x="77520" y="114298"/>
                  </a:lnTo>
                  <a:lnTo>
                    <a:pt x="88537" y="116095"/>
                  </a:lnTo>
                  <a:lnTo>
                    <a:pt x="99387" y="119629"/>
                  </a:lnTo>
                  <a:lnTo>
                    <a:pt x="110126" y="124323"/>
                  </a:lnTo>
                  <a:lnTo>
                    <a:pt x="120791" y="129789"/>
                  </a:lnTo>
                  <a:lnTo>
                    <a:pt x="130239" y="135771"/>
                  </a:lnTo>
                  <a:lnTo>
                    <a:pt x="138875" y="142096"/>
                  </a:lnTo>
                  <a:lnTo>
                    <a:pt x="146969" y="148650"/>
                  </a:lnTo>
                  <a:lnTo>
                    <a:pt x="154702" y="155356"/>
                  </a:lnTo>
                  <a:lnTo>
                    <a:pt x="162195" y="162164"/>
                  </a:lnTo>
                  <a:lnTo>
                    <a:pt x="169528" y="169040"/>
                  </a:lnTo>
                  <a:lnTo>
                    <a:pt x="175585" y="177130"/>
                  </a:lnTo>
                  <a:lnTo>
                    <a:pt x="180792" y="186029"/>
                  </a:lnTo>
                  <a:lnTo>
                    <a:pt x="185431" y="195468"/>
                  </a:lnTo>
                  <a:lnTo>
                    <a:pt x="188524" y="207603"/>
                  </a:lnTo>
                  <a:lnTo>
                    <a:pt x="190586" y="221537"/>
                  </a:lnTo>
                  <a:lnTo>
                    <a:pt x="191961" y="236669"/>
                  </a:lnTo>
                  <a:lnTo>
                    <a:pt x="190541" y="250263"/>
                  </a:lnTo>
                  <a:lnTo>
                    <a:pt x="187256" y="262831"/>
                  </a:lnTo>
                  <a:lnTo>
                    <a:pt x="182729" y="274716"/>
                  </a:lnTo>
                  <a:lnTo>
                    <a:pt x="175036" y="283808"/>
                  </a:lnTo>
                  <a:lnTo>
                    <a:pt x="165234" y="291038"/>
                  </a:lnTo>
                  <a:lnTo>
                    <a:pt x="154024" y="297026"/>
                  </a:lnTo>
                  <a:lnTo>
                    <a:pt x="141876" y="301019"/>
                  </a:lnTo>
                  <a:lnTo>
                    <a:pt x="129104" y="303680"/>
                  </a:lnTo>
                  <a:lnTo>
                    <a:pt x="115914" y="305455"/>
                  </a:lnTo>
                  <a:lnTo>
                    <a:pt x="101277" y="306638"/>
                  </a:lnTo>
                  <a:lnTo>
                    <a:pt x="85677" y="307427"/>
                  </a:lnTo>
                  <a:lnTo>
                    <a:pt x="69434" y="307952"/>
                  </a:lnTo>
                  <a:lnTo>
                    <a:pt x="55099" y="307134"/>
                  </a:lnTo>
                  <a:lnTo>
                    <a:pt x="42036" y="305420"/>
                  </a:lnTo>
                  <a:lnTo>
                    <a:pt x="5394" y="29848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5206211" y="4764446"/>
              <a:ext cx="494328" cy="342226"/>
            </a:xfrm>
            <a:custGeom>
              <a:avLst/>
              <a:gdLst/>
              <a:ahLst/>
              <a:cxnLst/>
              <a:rect l="0" t="0" r="0" b="0"/>
              <a:pathLst>
                <a:path w="494328" h="342226">
                  <a:moveTo>
                    <a:pt x="0" y="105175"/>
                  </a:moveTo>
                  <a:lnTo>
                    <a:pt x="49446" y="179346"/>
                  </a:lnTo>
                  <a:lnTo>
                    <a:pt x="56337" y="192018"/>
                  </a:lnTo>
                  <a:lnTo>
                    <a:pt x="63267" y="206309"/>
                  </a:lnTo>
                  <a:lnTo>
                    <a:pt x="70225" y="221680"/>
                  </a:lnTo>
                  <a:lnTo>
                    <a:pt x="77201" y="234265"/>
                  </a:lnTo>
                  <a:lnTo>
                    <a:pt x="84189" y="244992"/>
                  </a:lnTo>
                  <a:lnTo>
                    <a:pt x="91185" y="254480"/>
                  </a:lnTo>
                  <a:lnTo>
                    <a:pt x="105190" y="274372"/>
                  </a:lnTo>
                  <a:lnTo>
                    <a:pt x="112197" y="284584"/>
                  </a:lnTo>
                  <a:lnTo>
                    <a:pt x="118037" y="294899"/>
                  </a:lnTo>
                  <a:lnTo>
                    <a:pt x="123099" y="305280"/>
                  </a:lnTo>
                  <a:lnTo>
                    <a:pt x="127642" y="315708"/>
                  </a:lnTo>
                  <a:lnTo>
                    <a:pt x="134177" y="324997"/>
                  </a:lnTo>
                  <a:lnTo>
                    <a:pt x="142039" y="333526"/>
                  </a:lnTo>
                  <a:lnTo>
                    <a:pt x="150787" y="341550"/>
                  </a:lnTo>
                  <a:lnTo>
                    <a:pt x="157787" y="342225"/>
                  </a:lnTo>
                  <a:lnTo>
                    <a:pt x="163622" y="338000"/>
                  </a:lnTo>
                  <a:lnTo>
                    <a:pt x="186968" y="303216"/>
                  </a:lnTo>
                  <a:lnTo>
                    <a:pt x="193594" y="292128"/>
                  </a:lnTo>
                  <a:lnTo>
                    <a:pt x="200348" y="280061"/>
                  </a:lnTo>
                  <a:lnTo>
                    <a:pt x="207189" y="267342"/>
                  </a:lnTo>
                  <a:lnTo>
                    <a:pt x="215255" y="254188"/>
                  </a:lnTo>
                  <a:lnTo>
                    <a:pt x="224138" y="240745"/>
                  </a:lnTo>
                  <a:lnTo>
                    <a:pt x="258002" y="191165"/>
                  </a:lnTo>
                  <a:lnTo>
                    <a:pt x="267828" y="180031"/>
                  </a:lnTo>
                  <a:lnTo>
                    <a:pt x="279054" y="169102"/>
                  </a:lnTo>
                  <a:lnTo>
                    <a:pt x="301654" y="148779"/>
                  </a:lnTo>
                  <a:lnTo>
                    <a:pt x="319490" y="131956"/>
                  </a:lnTo>
                  <a:lnTo>
                    <a:pt x="357196" y="94953"/>
                  </a:lnTo>
                  <a:lnTo>
                    <a:pt x="364342" y="87843"/>
                  </a:lnTo>
                  <a:lnTo>
                    <a:pt x="374949" y="79597"/>
                  </a:lnTo>
                  <a:lnTo>
                    <a:pt x="387863" y="70593"/>
                  </a:lnTo>
                  <a:lnTo>
                    <a:pt x="402316" y="61086"/>
                  </a:lnTo>
                  <a:lnTo>
                    <a:pt x="430840" y="41172"/>
                  </a:lnTo>
                  <a:lnTo>
                    <a:pt x="494327"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 name="Group 129"/>
          <p:cNvGrpSpPr/>
          <p:nvPr/>
        </p:nvGrpSpPr>
        <p:grpSpPr>
          <a:xfrm>
            <a:off x="4551163" y="4510991"/>
            <a:ext cx="57728" cy="73593"/>
            <a:chOff x="4551163" y="4510991"/>
            <a:chExt cx="57728" cy="73593"/>
          </a:xfrm>
        </p:grpSpPr>
        <p:sp>
          <p:nvSpPr>
            <p:cNvPr id="126" name="Freeform 125"/>
            <p:cNvSpPr/>
            <p:nvPr/>
          </p:nvSpPr>
          <p:spPr>
            <a:xfrm>
              <a:off x="4551163" y="4510991"/>
              <a:ext cx="55059" cy="73593"/>
            </a:xfrm>
            <a:custGeom>
              <a:avLst/>
              <a:gdLst/>
              <a:ahLst/>
              <a:cxnLst/>
              <a:rect l="0" t="0" r="0" b="0"/>
              <a:pathLst>
                <a:path w="55059" h="73593">
                  <a:moveTo>
                    <a:pt x="13474" y="22067"/>
                  </a:moveTo>
                  <a:lnTo>
                    <a:pt x="24641" y="33234"/>
                  </a:lnTo>
                  <a:lnTo>
                    <a:pt x="26762" y="33018"/>
                  </a:lnTo>
                  <a:lnTo>
                    <a:pt x="27007" y="29367"/>
                  </a:lnTo>
                  <a:lnTo>
                    <a:pt x="26002" y="23428"/>
                  </a:lnTo>
                  <a:lnTo>
                    <a:pt x="21826" y="20637"/>
                  </a:lnTo>
                  <a:lnTo>
                    <a:pt x="15536" y="19945"/>
                  </a:lnTo>
                  <a:lnTo>
                    <a:pt x="7837" y="20652"/>
                  </a:lnTo>
                  <a:lnTo>
                    <a:pt x="5042" y="23461"/>
                  </a:lnTo>
                  <a:lnTo>
                    <a:pt x="5515" y="27671"/>
                  </a:lnTo>
                  <a:lnTo>
                    <a:pt x="8168" y="32815"/>
                  </a:lnTo>
                  <a:lnTo>
                    <a:pt x="14611" y="35075"/>
                  </a:lnTo>
                  <a:lnTo>
                    <a:pt x="23581" y="35414"/>
                  </a:lnTo>
                  <a:lnTo>
                    <a:pt x="34236" y="34471"/>
                  </a:lnTo>
                  <a:lnTo>
                    <a:pt x="42507" y="30336"/>
                  </a:lnTo>
                  <a:lnTo>
                    <a:pt x="49190" y="24074"/>
                  </a:lnTo>
                  <a:lnTo>
                    <a:pt x="54814" y="16393"/>
                  </a:lnTo>
                  <a:lnTo>
                    <a:pt x="55058" y="10104"/>
                  </a:lnTo>
                  <a:lnTo>
                    <a:pt x="51714" y="4743"/>
                  </a:lnTo>
                  <a:lnTo>
                    <a:pt x="45979" y="0"/>
                  </a:lnTo>
                  <a:lnTo>
                    <a:pt x="39819" y="344"/>
                  </a:lnTo>
                  <a:lnTo>
                    <a:pt x="33374" y="4079"/>
                  </a:lnTo>
                  <a:lnTo>
                    <a:pt x="26741" y="10075"/>
                  </a:lnTo>
                  <a:lnTo>
                    <a:pt x="21150" y="17579"/>
                  </a:lnTo>
                  <a:lnTo>
                    <a:pt x="16254" y="26086"/>
                  </a:lnTo>
                  <a:lnTo>
                    <a:pt x="11822" y="35264"/>
                  </a:lnTo>
                  <a:lnTo>
                    <a:pt x="7698" y="44889"/>
                  </a:lnTo>
                  <a:lnTo>
                    <a:pt x="3780" y="54811"/>
                  </a:lnTo>
                  <a:lnTo>
                    <a:pt x="0" y="64932"/>
                  </a:lnTo>
                  <a:lnTo>
                    <a:pt x="985" y="70510"/>
                  </a:lnTo>
                  <a:lnTo>
                    <a:pt x="5148" y="73060"/>
                  </a:lnTo>
                  <a:lnTo>
                    <a:pt x="11429" y="73592"/>
                  </a:lnTo>
                  <a:lnTo>
                    <a:pt x="17954" y="71609"/>
                  </a:lnTo>
                  <a:lnTo>
                    <a:pt x="24641" y="67950"/>
                  </a:lnTo>
                  <a:lnTo>
                    <a:pt x="31437" y="63173"/>
                  </a:lnTo>
                  <a:lnTo>
                    <a:pt x="38304" y="57651"/>
                  </a:lnTo>
                  <a:lnTo>
                    <a:pt x="45220" y="51633"/>
                  </a:lnTo>
                  <a:lnTo>
                    <a:pt x="52167" y="45283"/>
                  </a:lnTo>
                  <a:lnTo>
                    <a:pt x="54462" y="38713"/>
                  </a:lnTo>
                  <a:lnTo>
                    <a:pt x="53654" y="31996"/>
                  </a:lnTo>
                  <a:lnTo>
                    <a:pt x="50778" y="25180"/>
                  </a:lnTo>
                  <a:lnTo>
                    <a:pt x="46524" y="24143"/>
                  </a:lnTo>
                  <a:lnTo>
                    <a:pt x="41351" y="26956"/>
                  </a:lnTo>
                  <a:lnTo>
                    <a:pt x="23992" y="53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4554120" y="4522541"/>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4596190" y="4533058"/>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4585672" y="4512023"/>
              <a:ext cx="10519" cy="1"/>
            </a:xfrm>
            <a:custGeom>
              <a:avLst/>
              <a:gdLst/>
              <a:ahLst/>
              <a:cxnLst/>
              <a:rect l="0" t="0" r="0" b="0"/>
              <a:pathLst>
                <a:path w="10519" h="1">
                  <a:moveTo>
                    <a:pt x="10518"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 name="Group 138"/>
          <p:cNvGrpSpPr/>
          <p:nvPr/>
        </p:nvGrpSpPr>
        <p:grpSpPr>
          <a:xfrm>
            <a:off x="8013761" y="3945968"/>
            <a:ext cx="1041892" cy="871066"/>
            <a:chOff x="8013761" y="3945968"/>
            <a:chExt cx="1041892" cy="871066"/>
          </a:xfrm>
        </p:grpSpPr>
        <p:sp>
          <p:nvSpPr>
            <p:cNvPr id="131" name="Freeform 130"/>
            <p:cNvSpPr/>
            <p:nvPr/>
          </p:nvSpPr>
          <p:spPr>
            <a:xfrm>
              <a:off x="8015031" y="3975625"/>
              <a:ext cx="146626" cy="247964"/>
            </a:xfrm>
            <a:custGeom>
              <a:avLst/>
              <a:gdLst/>
              <a:ahLst/>
              <a:cxnLst/>
              <a:rect l="0" t="0" r="0" b="0"/>
              <a:pathLst>
                <a:path w="146626" h="247964">
                  <a:moveTo>
                    <a:pt x="51967" y="0"/>
                  </a:moveTo>
                  <a:lnTo>
                    <a:pt x="40800" y="11167"/>
                  </a:lnTo>
                  <a:lnTo>
                    <a:pt x="36342" y="17963"/>
                  </a:lnTo>
                  <a:lnTo>
                    <a:pt x="32201" y="25998"/>
                  </a:lnTo>
                  <a:lnTo>
                    <a:pt x="28272" y="34862"/>
                  </a:lnTo>
                  <a:lnTo>
                    <a:pt x="24484" y="44276"/>
                  </a:lnTo>
                  <a:lnTo>
                    <a:pt x="17159" y="64086"/>
                  </a:lnTo>
                  <a:lnTo>
                    <a:pt x="6464" y="94949"/>
                  </a:lnTo>
                  <a:lnTo>
                    <a:pt x="4102" y="106539"/>
                  </a:lnTo>
                  <a:lnTo>
                    <a:pt x="2528" y="118939"/>
                  </a:lnTo>
                  <a:lnTo>
                    <a:pt x="1478" y="131881"/>
                  </a:lnTo>
                  <a:lnTo>
                    <a:pt x="778" y="145183"/>
                  </a:lnTo>
                  <a:lnTo>
                    <a:pt x="0" y="172429"/>
                  </a:lnTo>
                  <a:lnTo>
                    <a:pt x="2130" y="185070"/>
                  </a:lnTo>
                  <a:lnTo>
                    <a:pt x="5887" y="197003"/>
                  </a:lnTo>
                  <a:lnTo>
                    <a:pt x="10730" y="208464"/>
                  </a:lnTo>
                  <a:lnTo>
                    <a:pt x="17463" y="218443"/>
                  </a:lnTo>
                  <a:lnTo>
                    <a:pt x="25459" y="227432"/>
                  </a:lnTo>
                  <a:lnTo>
                    <a:pt x="34295" y="235762"/>
                  </a:lnTo>
                  <a:lnTo>
                    <a:pt x="44860" y="241316"/>
                  </a:lnTo>
                  <a:lnTo>
                    <a:pt x="56578" y="245018"/>
                  </a:lnTo>
                  <a:lnTo>
                    <a:pt x="69064" y="247486"/>
                  </a:lnTo>
                  <a:lnTo>
                    <a:pt x="80894" y="247963"/>
                  </a:lnTo>
                  <a:lnTo>
                    <a:pt x="92287" y="247112"/>
                  </a:lnTo>
                  <a:lnTo>
                    <a:pt x="146625" y="23138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8035445" y="3996661"/>
              <a:ext cx="10519" cy="21036"/>
            </a:xfrm>
            <a:custGeom>
              <a:avLst/>
              <a:gdLst/>
              <a:ahLst/>
              <a:cxnLst/>
              <a:rect l="0" t="0" r="0" b="0"/>
              <a:pathLst>
                <a:path w="10519" h="21036">
                  <a:moveTo>
                    <a:pt x="0" y="21035"/>
                  </a:moveTo>
                  <a:lnTo>
                    <a:pt x="1051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8013761" y="4091319"/>
              <a:ext cx="105825" cy="13534"/>
            </a:xfrm>
            <a:custGeom>
              <a:avLst/>
              <a:gdLst/>
              <a:ahLst/>
              <a:cxnLst/>
              <a:rect l="0" t="0" r="0" b="0"/>
              <a:pathLst>
                <a:path w="105825" h="13534">
                  <a:moveTo>
                    <a:pt x="11166" y="0"/>
                  </a:moveTo>
                  <a:lnTo>
                    <a:pt x="0" y="11167"/>
                  </a:lnTo>
                  <a:lnTo>
                    <a:pt x="1385" y="13288"/>
                  </a:lnTo>
                  <a:lnTo>
                    <a:pt x="6982" y="13533"/>
                  </a:lnTo>
                  <a:lnTo>
                    <a:pt x="15389" y="12528"/>
                  </a:lnTo>
                  <a:lnTo>
                    <a:pt x="25668" y="10689"/>
                  </a:lnTo>
                  <a:lnTo>
                    <a:pt x="37194" y="8295"/>
                  </a:lnTo>
                  <a:lnTo>
                    <a:pt x="105824"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8329938" y="3945968"/>
              <a:ext cx="254137" cy="316973"/>
            </a:xfrm>
            <a:custGeom>
              <a:avLst/>
              <a:gdLst/>
              <a:ahLst/>
              <a:cxnLst/>
              <a:rect l="0" t="0" r="0" b="0"/>
              <a:pathLst>
                <a:path w="254137" h="316973">
                  <a:moveTo>
                    <a:pt x="0" y="19140"/>
                  </a:moveTo>
                  <a:lnTo>
                    <a:pt x="43917" y="4501"/>
                  </a:lnTo>
                  <a:lnTo>
                    <a:pt x="56156" y="2369"/>
                  </a:lnTo>
                  <a:lnTo>
                    <a:pt x="70159" y="948"/>
                  </a:lnTo>
                  <a:lnTo>
                    <a:pt x="85337" y="0"/>
                  </a:lnTo>
                  <a:lnTo>
                    <a:pt x="100130" y="537"/>
                  </a:lnTo>
                  <a:lnTo>
                    <a:pt x="114667" y="2063"/>
                  </a:lnTo>
                  <a:lnTo>
                    <a:pt x="129033" y="4250"/>
                  </a:lnTo>
                  <a:lnTo>
                    <a:pt x="140947" y="9213"/>
                  </a:lnTo>
                  <a:lnTo>
                    <a:pt x="151228" y="16028"/>
                  </a:lnTo>
                  <a:lnTo>
                    <a:pt x="160418" y="24077"/>
                  </a:lnTo>
                  <a:lnTo>
                    <a:pt x="165376" y="32949"/>
                  </a:lnTo>
                  <a:lnTo>
                    <a:pt x="167513" y="42369"/>
                  </a:lnTo>
                  <a:lnTo>
                    <a:pt x="167769" y="52155"/>
                  </a:lnTo>
                  <a:lnTo>
                    <a:pt x="165603" y="61017"/>
                  </a:lnTo>
                  <a:lnTo>
                    <a:pt x="161821" y="69261"/>
                  </a:lnTo>
                  <a:lnTo>
                    <a:pt x="156962" y="77095"/>
                  </a:lnTo>
                  <a:lnTo>
                    <a:pt x="150218" y="83486"/>
                  </a:lnTo>
                  <a:lnTo>
                    <a:pt x="142216" y="88915"/>
                  </a:lnTo>
                  <a:lnTo>
                    <a:pt x="133374" y="93704"/>
                  </a:lnTo>
                  <a:lnTo>
                    <a:pt x="123975" y="99233"/>
                  </a:lnTo>
                  <a:lnTo>
                    <a:pt x="104182" y="111610"/>
                  </a:lnTo>
                  <a:lnTo>
                    <a:pt x="103344" y="115845"/>
                  </a:lnTo>
                  <a:lnTo>
                    <a:pt x="108629" y="118669"/>
                  </a:lnTo>
                  <a:lnTo>
                    <a:pt x="117995" y="120551"/>
                  </a:lnTo>
                  <a:lnTo>
                    <a:pt x="127746" y="122975"/>
                  </a:lnTo>
                  <a:lnTo>
                    <a:pt x="137752" y="125759"/>
                  </a:lnTo>
                  <a:lnTo>
                    <a:pt x="158219" y="131969"/>
                  </a:lnTo>
                  <a:lnTo>
                    <a:pt x="179001" y="138624"/>
                  </a:lnTo>
                  <a:lnTo>
                    <a:pt x="189451" y="143204"/>
                  </a:lnTo>
                  <a:lnTo>
                    <a:pt x="199924" y="148594"/>
                  </a:lnTo>
                  <a:lnTo>
                    <a:pt x="210412" y="154525"/>
                  </a:lnTo>
                  <a:lnTo>
                    <a:pt x="219740" y="160816"/>
                  </a:lnTo>
                  <a:lnTo>
                    <a:pt x="228297" y="167347"/>
                  </a:lnTo>
                  <a:lnTo>
                    <a:pt x="236339" y="174039"/>
                  </a:lnTo>
                  <a:lnTo>
                    <a:pt x="242868" y="182006"/>
                  </a:lnTo>
                  <a:lnTo>
                    <a:pt x="248390" y="190822"/>
                  </a:lnTo>
                  <a:lnTo>
                    <a:pt x="253240" y="200206"/>
                  </a:lnTo>
                  <a:lnTo>
                    <a:pt x="254136" y="209968"/>
                  </a:lnTo>
                  <a:lnTo>
                    <a:pt x="252396" y="219982"/>
                  </a:lnTo>
                  <a:lnTo>
                    <a:pt x="248898" y="230163"/>
                  </a:lnTo>
                  <a:lnTo>
                    <a:pt x="244230" y="239288"/>
                  </a:lnTo>
                  <a:lnTo>
                    <a:pt x="238780" y="247709"/>
                  </a:lnTo>
                  <a:lnTo>
                    <a:pt x="232810" y="255660"/>
                  </a:lnTo>
                  <a:lnTo>
                    <a:pt x="224155" y="263298"/>
                  </a:lnTo>
                  <a:lnTo>
                    <a:pt x="213711" y="270727"/>
                  </a:lnTo>
                  <a:lnTo>
                    <a:pt x="190810" y="285214"/>
                  </a:lnTo>
                  <a:lnTo>
                    <a:pt x="168944" y="299444"/>
                  </a:lnTo>
                  <a:lnTo>
                    <a:pt x="157037" y="305342"/>
                  </a:lnTo>
                  <a:lnTo>
                    <a:pt x="144424" y="310443"/>
                  </a:lnTo>
                  <a:lnTo>
                    <a:pt x="131341" y="315012"/>
                  </a:lnTo>
                  <a:lnTo>
                    <a:pt x="119113" y="316890"/>
                  </a:lnTo>
                  <a:lnTo>
                    <a:pt x="107456" y="316972"/>
                  </a:lnTo>
                  <a:lnTo>
                    <a:pt x="73623" y="31363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8224762" y="4312189"/>
              <a:ext cx="431222" cy="42071"/>
            </a:xfrm>
            <a:custGeom>
              <a:avLst/>
              <a:gdLst/>
              <a:ahLst/>
              <a:cxnLst/>
              <a:rect l="0" t="0" r="0" b="0"/>
              <a:pathLst>
                <a:path w="431222" h="42071">
                  <a:moveTo>
                    <a:pt x="0" y="42070"/>
                  </a:moveTo>
                  <a:lnTo>
                    <a:pt x="58555" y="42070"/>
                  </a:lnTo>
                  <a:lnTo>
                    <a:pt x="71758" y="40901"/>
                  </a:lnTo>
                  <a:lnTo>
                    <a:pt x="85234" y="38953"/>
                  </a:lnTo>
                  <a:lnTo>
                    <a:pt x="98893" y="36486"/>
                  </a:lnTo>
                  <a:lnTo>
                    <a:pt x="113842" y="34842"/>
                  </a:lnTo>
                  <a:lnTo>
                    <a:pt x="129652" y="33745"/>
                  </a:lnTo>
                  <a:lnTo>
                    <a:pt x="146034" y="33014"/>
                  </a:lnTo>
                  <a:lnTo>
                    <a:pt x="160461" y="31358"/>
                  </a:lnTo>
                  <a:lnTo>
                    <a:pt x="173585" y="29085"/>
                  </a:lnTo>
                  <a:lnTo>
                    <a:pt x="185840" y="26402"/>
                  </a:lnTo>
                  <a:lnTo>
                    <a:pt x="218155" y="20304"/>
                  </a:lnTo>
                  <a:lnTo>
                    <a:pt x="236589" y="17042"/>
                  </a:lnTo>
                  <a:lnTo>
                    <a:pt x="254721" y="14867"/>
                  </a:lnTo>
                  <a:lnTo>
                    <a:pt x="272653" y="13417"/>
                  </a:lnTo>
                  <a:lnTo>
                    <a:pt x="290450" y="12450"/>
                  </a:lnTo>
                  <a:lnTo>
                    <a:pt x="308159" y="10637"/>
                  </a:lnTo>
                  <a:lnTo>
                    <a:pt x="325807" y="8260"/>
                  </a:lnTo>
                  <a:lnTo>
                    <a:pt x="343415" y="5507"/>
                  </a:lnTo>
                  <a:lnTo>
                    <a:pt x="359829" y="3671"/>
                  </a:lnTo>
                  <a:lnTo>
                    <a:pt x="375447" y="2447"/>
                  </a:lnTo>
                  <a:lnTo>
                    <a:pt x="43122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8403619" y="4396329"/>
              <a:ext cx="234453" cy="420705"/>
            </a:xfrm>
            <a:custGeom>
              <a:avLst/>
              <a:gdLst/>
              <a:ahLst/>
              <a:cxnLst/>
              <a:rect l="0" t="0" r="0" b="0"/>
              <a:pathLst>
                <a:path w="234453" h="420705">
                  <a:moveTo>
                    <a:pt x="63047" y="0"/>
                  </a:moveTo>
                  <a:lnTo>
                    <a:pt x="51880" y="11167"/>
                  </a:lnTo>
                  <a:lnTo>
                    <a:pt x="46254" y="17963"/>
                  </a:lnTo>
                  <a:lnTo>
                    <a:pt x="40166" y="25999"/>
                  </a:lnTo>
                  <a:lnTo>
                    <a:pt x="33769" y="34862"/>
                  </a:lnTo>
                  <a:lnTo>
                    <a:pt x="28336" y="45446"/>
                  </a:lnTo>
                  <a:lnTo>
                    <a:pt x="23547" y="57175"/>
                  </a:lnTo>
                  <a:lnTo>
                    <a:pt x="19184" y="69670"/>
                  </a:lnTo>
                  <a:lnTo>
                    <a:pt x="15107" y="82674"/>
                  </a:lnTo>
                  <a:lnTo>
                    <a:pt x="7461" y="109588"/>
                  </a:lnTo>
                  <a:lnTo>
                    <a:pt x="4955" y="124478"/>
                  </a:lnTo>
                  <a:lnTo>
                    <a:pt x="3284" y="140248"/>
                  </a:lnTo>
                  <a:lnTo>
                    <a:pt x="2170" y="156604"/>
                  </a:lnTo>
                  <a:lnTo>
                    <a:pt x="1427" y="172183"/>
                  </a:lnTo>
                  <a:lnTo>
                    <a:pt x="602" y="201958"/>
                  </a:lnTo>
                  <a:lnTo>
                    <a:pt x="0" y="296415"/>
                  </a:lnTo>
                  <a:lnTo>
                    <a:pt x="2318" y="308629"/>
                  </a:lnTo>
                  <a:lnTo>
                    <a:pt x="6201" y="319109"/>
                  </a:lnTo>
                  <a:lnTo>
                    <a:pt x="11126" y="328433"/>
                  </a:lnTo>
                  <a:lnTo>
                    <a:pt x="16747" y="336987"/>
                  </a:lnTo>
                  <a:lnTo>
                    <a:pt x="22831" y="345026"/>
                  </a:lnTo>
                  <a:lnTo>
                    <a:pt x="29225" y="352723"/>
                  </a:lnTo>
                  <a:lnTo>
                    <a:pt x="36993" y="359023"/>
                  </a:lnTo>
                  <a:lnTo>
                    <a:pt x="45678" y="364391"/>
                  </a:lnTo>
                  <a:lnTo>
                    <a:pt x="54973" y="369139"/>
                  </a:lnTo>
                  <a:lnTo>
                    <a:pt x="65845" y="369967"/>
                  </a:lnTo>
                  <a:lnTo>
                    <a:pt x="77767" y="368181"/>
                  </a:lnTo>
                  <a:lnTo>
                    <a:pt x="90390" y="364654"/>
                  </a:lnTo>
                  <a:lnTo>
                    <a:pt x="103480" y="359965"/>
                  </a:lnTo>
                  <a:lnTo>
                    <a:pt x="116881" y="354501"/>
                  </a:lnTo>
                  <a:lnTo>
                    <a:pt x="130489" y="348522"/>
                  </a:lnTo>
                  <a:lnTo>
                    <a:pt x="141898" y="342199"/>
                  </a:lnTo>
                  <a:lnTo>
                    <a:pt x="151842" y="335646"/>
                  </a:lnTo>
                  <a:lnTo>
                    <a:pt x="160808" y="328940"/>
                  </a:lnTo>
                  <a:lnTo>
                    <a:pt x="170291" y="320964"/>
                  </a:lnTo>
                  <a:lnTo>
                    <a:pt x="180120" y="312140"/>
                  </a:lnTo>
                  <a:lnTo>
                    <a:pt x="190178" y="302752"/>
                  </a:lnTo>
                  <a:lnTo>
                    <a:pt x="199220" y="292987"/>
                  </a:lnTo>
                  <a:lnTo>
                    <a:pt x="207585" y="282971"/>
                  </a:lnTo>
                  <a:lnTo>
                    <a:pt x="215500" y="272789"/>
                  </a:lnTo>
                  <a:lnTo>
                    <a:pt x="221945" y="262494"/>
                  </a:lnTo>
                  <a:lnTo>
                    <a:pt x="227410" y="252126"/>
                  </a:lnTo>
                  <a:lnTo>
                    <a:pt x="232222" y="241707"/>
                  </a:lnTo>
                  <a:lnTo>
                    <a:pt x="234262" y="231255"/>
                  </a:lnTo>
                  <a:lnTo>
                    <a:pt x="234452" y="220782"/>
                  </a:lnTo>
                  <a:lnTo>
                    <a:pt x="233411" y="210294"/>
                  </a:lnTo>
                  <a:lnTo>
                    <a:pt x="229211" y="202133"/>
                  </a:lnTo>
                  <a:lnTo>
                    <a:pt x="222905" y="195524"/>
                  </a:lnTo>
                  <a:lnTo>
                    <a:pt x="215196" y="189949"/>
                  </a:lnTo>
                  <a:lnTo>
                    <a:pt x="206550" y="187401"/>
                  </a:lnTo>
                  <a:lnTo>
                    <a:pt x="197280" y="186871"/>
                  </a:lnTo>
                  <a:lnTo>
                    <a:pt x="187594" y="187686"/>
                  </a:lnTo>
                  <a:lnTo>
                    <a:pt x="176463" y="190567"/>
                  </a:lnTo>
                  <a:lnTo>
                    <a:pt x="164368" y="194825"/>
                  </a:lnTo>
                  <a:lnTo>
                    <a:pt x="151630" y="200001"/>
                  </a:lnTo>
                  <a:lnTo>
                    <a:pt x="139631" y="208126"/>
                  </a:lnTo>
                  <a:lnTo>
                    <a:pt x="128127" y="218217"/>
                  </a:lnTo>
                  <a:lnTo>
                    <a:pt x="90056" y="256833"/>
                  </a:lnTo>
                  <a:lnTo>
                    <a:pt x="82221" y="267049"/>
                  </a:lnTo>
                  <a:lnTo>
                    <a:pt x="74661" y="278534"/>
                  </a:lnTo>
                  <a:lnTo>
                    <a:pt x="67284" y="290865"/>
                  </a:lnTo>
                  <a:lnTo>
                    <a:pt x="60028" y="303761"/>
                  </a:lnTo>
                  <a:lnTo>
                    <a:pt x="45735" y="330554"/>
                  </a:lnTo>
                  <a:lnTo>
                    <a:pt x="40988" y="344244"/>
                  </a:lnTo>
                  <a:lnTo>
                    <a:pt x="37823" y="358044"/>
                  </a:lnTo>
                  <a:lnTo>
                    <a:pt x="35713" y="371919"/>
                  </a:lnTo>
                  <a:lnTo>
                    <a:pt x="36644" y="383506"/>
                  </a:lnTo>
                  <a:lnTo>
                    <a:pt x="39602" y="393569"/>
                  </a:lnTo>
                  <a:lnTo>
                    <a:pt x="63047" y="4207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8918923" y="4228048"/>
              <a:ext cx="136730" cy="18112"/>
            </a:xfrm>
            <a:custGeom>
              <a:avLst/>
              <a:gdLst/>
              <a:ahLst/>
              <a:cxnLst/>
              <a:rect l="0" t="0" r="0" b="0"/>
              <a:pathLst>
                <a:path w="136730" h="18112">
                  <a:moveTo>
                    <a:pt x="0" y="0"/>
                  </a:moveTo>
                  <a:lnTo>
                    <a:pt x="11167" y="11167"/>
                  </a:lnTo>
                  <a:lnTo>
                    <a:pt x="19131" y="14456"/>
                  </a:lnTo>
                  <a:lnTo>
                    <a:pt x="29115" y="16649"/>
                  </a:lnTo>
                  <a:lnTo>
                    <a:pt x="40445" y="18111"/>
                  </a:lnTo>
                  <a:lnTo>
                    <a:pt x="52673" y="17917"/>
                  </a:lnTo>
                  <a:lnTo>
                    <a:pt x="65499" y="16619"/>
                  </a:lnTo>
                  <a:lnTo>
                    <a:pt x="136729" y="1051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8897888" y="4343741"/>
              <a:ext cx="105177" cy="21036"/>
            </a:xfrm>
            <a:custGeom>
              <a:avLst/>
              <a:gdLst/>
              <a:ahLst/>
              <a:cxnLst/>
              <a:rect l="0" t="0" r="0" b="0"/>
              <a:pathLst>
                <a:path w="105177" h="21036">
                  <a:moveTo>
                    <a:pt x="0" y="21035"/>
                  </a:moveTo>
                  <a:lnTo>
                    <a:pt x="22334" y="15452"/>
                  </a:lnTo>
                  <a:lnTo>
                    <a:pt x="32418" y="12639"/>
                  </a:lnTo>
                  <a:lnTo>
                    <a:pt x="42647" y="9594"/>
                  </a:lnTo>
                  <a:lnTo>
                    <a:pt x="105176"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4" name="Group 143"/>
          <p:cNvGrpSpPr/>
          <p:nvPr/>
        </p:nvGrpSpPr>
        <p:grpSpPr>
          <a:xfrm>
            <a:off x="9276522" y="3955457"/>
            <a:ext cx="336564" cy="893130"/>
            <a:chOff x="9276522" y="3955457"/>
            <a:chExt cx="336564" cy="893130"/>
          </a:xfrm>
        </p:grpSpPr>
        <p:sp>
          <p:nvSpPr>
            <p:cNvPr id="140" name="Freeform 139"/>
            <p:cNvSpPr/>
            <p:nvPr/>
          </p:nvSpPr>
          <p:spPr>
            <a:xfrm>
              <a:off x="9381697" y="3955457"/>
              <a:ext cx="195456" cy="230521"/>
            </a:xfrm>
            <a:custGeom>
              <a:avLst/>
              <a:gdLst/>
              <a:ahLst/>
              <a:cxnLst/>
              <a:rect l="0" t="0" r="0" b="0"/>
              <a:pathLst>
                <a:path w="195456" h="230521">
                  <a:moveTo>
                    <a:pt x="0" y="20168"/>
                  </a:moveTo>
                  <a:lnTo>
                    <a:pt x="16751" y="9002"/>
                  </a:lnTo>
                  <a:lnTo>
                    <a:pt x="26359" y="5712"/>
                  </a:lnTo>
                  <a:lnTo>
                    <a:pt x="37439" y="3519"/>
                  </a:lnTo>
                  <a:lnTo>
                    <a:pt x="49501" y="2057"/>
                  </a:lnTo>
                  <a:lnTo>
                    <a:pt x="62217" y="1082"/>
                  </a:lnTo>
                  <a:lnTo>
                    <a:pt x="75368" y="433"/>
                  </a:lnTo>
                  <a:lnTo>
                    <a:pt x="88810" y="0"/>
                  </a:lnTo>
                  <a:lnTo>
                    <a:pt x="101277" y="879"/>
                  </a:lnTo>
                  <a:lnTo>
                    <a:pt x="113094" y="2635"/>
                  </a:lnTo>
                  <a:lnTo>
                    <a:pt x="124479" y="4974"/>
                  </a:lnTo>
                  <a:lnTo>
                    <a:pt x="135574" y="8870"/>
                  </a:lnTo>
                  <a:lnTo>
                    <a:pt x="146476" y="13805"/>
                  </a:lnTo>
                  <a:lnTo>
                    <a:pt x="157250" y="19432"/>
                  </a:lnTo>
                  <a:lnTo>
                    <a:pt x="166771" y="26689"/>
                  </a:lnTo>
                  <a:lnTo>
                    <a:pt x="175455" y="35033"/>
                  </a:lnTo>
                  <a:lnTo>
                    <a:pt x="183581" y="44101"/>
                  </a:lnTo>
                  <a:lnTo>
                    <a:pt x="188999" y="54822"/>
                  </a:lnTo>
                  <a:lnTo>
                    <a:pt x="192611" y="66643"/>
                  </a:lnTo>
                  <a:lnTo>
                    <a:pt x="195019" y="79199"/>
                  </a:lnTo>
                  <a:lnTo>
                    <a:pt x="195455" y="91075"/>
                  </a:lnTo>
                  <a:lnTo>
                    <a:pt x="194578" y="102498"/>
                  </a:lnTo>
                  <a:lnTo>
                    <a:pt x="192824" y="113619"/>
                  </a:lnTo>
                  <a:lnTo>
                    <a:pt x="189318" y="123371"/>
                  </a:lnTo>
                  <a:lnTo>
                    <a:pt x="184643" y="132209"/>
                  </a:lnTo>
                  <a:lnTo>
                    <a:pt x="179189" y="140438"/>
                  </a:lnTo>
                  <a:lnTo>
                    <a:pt x="172047" y="148262"/>
                  </a:lnTo>
                  <a:lnTo>
                    <a:pt x="163781" y="155815"/>
                  </a:lnTo>
                  <a:lnTo>
                    <a:pt x="154764" y="163187"/>
                  </a:lnTo>
                  <a:lnTo>
                    <a:pt x="132280" y="180728"/>
                  </a:lnTo>
                  <a:lnTo>
                    <a:pt x="119740" y="190314"/>
                  </a:lnTo>
                  <a:lnTo>
                    <a:pt x="106705" y="196704"/>
                  </a:lnTo>
                  <a:lnTo>
                    <a:pt x="93341" y="200964"/>
                  </a:lnTo>
                  <a:lnTo>
                    <a:pt x="79757" y="203805"/>
                  </a:lnTo>
                  <a:lnTo>
                    <a:pt x="66027" y="204530"/>
                  </a:lnTo>
                  <a:lnTo>
                    <a:pt x="52198" y="203844"/>
                  </a:lnTo>
                  <a:lnTo>
                    <a:pt x="38305" y="202219"/>
                  </a:lnTo>
                  <a:lnTo>
                    <a:pt x="26705" y="198798"/>
                  </a:lnTo>
                  <a:lnTo>
                    <a:pt x="16634" y="194180"/>
                  </a:lnTo>
                  <a:lnTo>
                    <a:pt x="7584" y="188764"/>
                  </a:lnTo>
                  <a:lnTo>
                    <a:pt x="3887" y="182816"/>
                  </a:lnTo>
                  <a:lnTo>
                    <a:pt x="3761" y="176514"/>
                  </a:lnTo>
                  <a:lnTo>
                    <a:pt x="6012" y="169975"/>
                  </a:lnTo>
                  <a:lnTo>
                    <a:pt x="12189" y="166784"/>
                  </a:lnTo>
                  <a:lnTo>
                    <a:pt x="20981" y="165826"/>
                  </a:lnTo>
                  <a:lnTo>
                    <a:pt x="31517" y="166356"/>
                  </a:lnTo>
                  <a:lnTo>
                    <a:pt x="43216" y="169046"/>
                  </a:lnTo>
                  <a:lnTo>
                    <a:pt x="55689" y="173177"/>
                  </a:lnTo>
                  <a:lnTo>
                    <a:pt x="68679" y="178268"/>
                  </a:lnTo>
                  <a:lnTo>
                    <a:pt x="80845" y="183999"/>
                  </a:lnTo>
                  <a:lnTo>
                    <a:pt x="92461" y="190157"/>
                  </a:lnTo>
                  <a:lnTo>
                    <a:pt x="103711" y="196600"/>
                  </a:lnTo>
                  <a:lnTo>
                    <a:pt x="113549" y="203232"/>
                  </a:lnTo>
                  <a:lnTo>
                    <a:pt x="122444" y="209991"/>
                  </a:lnTo>
                  <a:lnTo>
                    <a:pt x="147246" y="2305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9276522" y="4249083"/>
              <a:ext cx="326046" cy="20998"/>
            </a:xfrm>
            <a:custGeom>
              <a:avLst/>
              <a:gdLst/>
              <a:ahLst/>
              <a:cxnLst/>
              <a:rect l="0" t="0" r="0" b="0"/>
              <a:pathLst>
                <a:path w="326046" h="20998">
                  <a:moveTo>
                    <a:pt x="0" y="10518"/>
                  </a:moveTo>
                  <a:lnTo>
                    <a:pt x="16750" y="16101"/>
                  </a:lnTo>
                  <a:lnTo>
                    <a:pt x="26358" y="17746"/>
                  </a:lnTo>
                  <a:lnTo>
                    <a:pt x="37438" y="18842"/>
                  </a:lnTo>
                  <a:lnTo>
                    <a:pt x="49500" y="19573"/>
                  </a:lnTo>
                  <a:lnTo>
                    <a:pt x="78482" y="20385"/>
                  </a:lnTo>
                  <a:lnTo>
                    <a:pt x="196612" y="20997"/>
                  </a:lnTo>
                  <a:lnTo>
                    <a:pt x="214047" y="19841"/>
                  </a:lnTo>
                  <a:lnTo>
                    <a:pt x="231513" y="17902"/>
                  </a:lnTo>
                  <a:lnTo>
                    <a:pt x="249000" y="15440"/>
                  </a:lnTo>
                  <a:lnTo>
                    <a:pt x="265333" y="12631"/>
                  </a:lnTo>
                  <a:lnTo>
                    <a:pt x="280896" y="9589"/>
                  </a:lnTo>
                  <a:lnTo>
                    <a:pt x="326045"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9402420" y="4364776"/>
              <a:ext cx="210666" cy="173720"/>
            </a:xfrm>
            <a:custGeom>
              <a:avLst/>
              <a:gdLst/>
              <a:ahLst/>
              <a:cxnLst/>
              <a:rect l="0" t="0" r="0" b="0"/>
              <a:pathLst>
                <a:path w="210666" h="173720">
                  <a:moveTo>
                    <a:pt x="42383" y="0"/>
                  </a:moveTo>
                  <a:lnTo>
                    <a:pt x="36799" y="27918"/>
                  </a:lnTo>
                  <a:lnTo>
                    <a:pt x="35155" y="41984"/>
                  </a:lnTo>
                  <a:lnTo>
                    <a:pt x="34059" y="57206"/>
                  </a:lnTo>
                  <a:lnTo>
                    <a:pt x="33328" y="73196"/>
                  </a:lnTo>
                  <a:lnTo>
                    <a:pt x="31672" y="87362"/>
                  </a:lnTo>
                  <a:lnTo>
                    <a:pt x="29399" y="100312"/>
                  </a:lnTo>
                  <a:lnTo>
                    <a:pt x="26716" y="112451"/>
                  </a:lnTo>
                  <a:lnTo>
                    <a:pt x="23758" y="124050"/>
                  </a:lnTo>
                  <a:lnTo>
                    <a:pt x="20617" y="135288"/>
                  </a:lnTo>
                  <a:lnTo>
                    <a:pt x="17355" y="146286"/>
                  </a:lnTo>
                  <a:lnTo>
                    <a:pt x="12843" y="155955"/>
                  </a:lnTo>
                  <a:lnTo>
                    <a:pt x="7497" y="164738"/>
                  </a:lnTo>
                  <a:lnTo>
                    <a:pt x="1596" y="172931"/>
                  </a:lnTo>
                  <a:lnTo>
                    <a:pt x="0" y="173719"/>
                  </a:lnTo>
                  <a:lnTo>
                    <a:pt x="1273" y="169569"/>
                  </a:lnTo>
                  <a:lnTo>
                    <a:pt x="4459" y="162129"/>
                  </a:lnTo>
                  <a:lnTo>
                    <a:pt x="8920" y="154831"/>
                  </a:lnTo>
                  <a:lnTo>
                    <a:pt x="14231" y="147628"/>
                  </a:lnTo>
                  <a:lnTo>
                    <a:pt x="20110" y="140489"/>
                  </a:lnTo>
                  <a:lnTo>
                    <a:pt x="28703" y="134562"/>
                  </a:lnTo>
                  <a:lnTo>
                    <a:pt x="39106" y="129441"/>
                  </a:lnTo>
                  <a:lnTo>
                    <a:pt x="50716" y="124859"/>
                  </a:lnTo>
                  <a:lnTo>
                    <a:pt x="64299" y="121804"/>
                  </a:lnTo>
                  <a:lnTo>
                    <a:pt x="79198" y="119767"/>
                  </a:lnTo>
                  <a:lnTo>
                    <a:pt x="94973" y="118410"/>
                  </a:lnTo>
                  <a:lnTo>
                    <a:pt x="110164" y="117505"/>
                  </a:lnTo>
                  <a:lnTo>
                    <a:pt x="139509" y="116499"/>
                  </a:lnTo>
                  <a:lnTo>
                    <a:pt x="210665" y="11569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9602567" y="4354259"/>
              <a:ext cx="10519" cy="494328"/>
            </a:xfrm>
            <a:custGeom>
              <a:avLst/>
              <a:gdLst/>
              <a:ahLst/>
              <a:cxnLst/>
              <a:rect l="0" t="0" r="0" b="0"/>
              <a:pathLst>
                <a:path w="10519" h="494328">
                  <a:moveTo>
                    <a:pt x="10518" y="0"/>
                  </a:moveTo>
                  <a:lnTo>
                    <a:pt x="4934" y="16750"/>
                  </a:lnTo>
                  <a:lnTo>
                    <a:pt x="3290" y="26359"/>
                  </a:lnTo>
                  <a:lnTo>
                    <a:pt x="2193" y="37439"/>
                  </a:lnTo>
                  <a:lnTo>
                    <a:pt x="1462" y="49500"/>
                  </a:lnTo>
                  <a:lnTo>
                    <a:pt x="649" y="81600"/>
                  </a:lnTo>
                  <a:lnTo>
                    <a:pt x="38" y="192058"/>
                  </a:lnTo>
                  <a:lnTo>
                    <a:pt x="1194" y="206337"/>
                  </a:lnTo>
                  <a:lnTo>
                    <a:pt x="3133" y="220530"/>
                  </a:lnTo>
                  <a:lnTo>
                    <a:pt x="5595" y="234667"/>
                  </a:lnTo>
                  <a:lnTo>
                    <a:pt x="7236" y="248766"/>
                  </a:lnTo>
                  <a:lnTo>
                    <a:pt x="8330" y="262840"/>
                  </a:lnTo>
                  <a:lnTo>
                    <a:pt x="9059" y="276897"/>
                  </a:lnTo>
                  <a:lnTo>
                    <a:pt x="9870" y="304981"/>
                  </a:lnTo>
                  <a:lnTo>
                    <a:pt x="10390" y="361098"/>
                  </a:lnTo>
                  <a:lnTo>
                    <a:pt x="9264" y="376292"/>
                  </a:lnTo>
                  <a:lnTo>
                    <a:pt x="7344" y="392265"/>
                  </a:lnTo>
                  <a:lnTo>
                    <a:pt x="4896" y="408756"/>
                  </a:lnTo>
                  <a:lnTo>
                    <a:pt x="3264" y="425594"/>
                  </a:lnTo>
                  <a:lnTo>
                    <a:pt x="2176" y="442662"/>
                  </a:lnTo>
                  <a:lnTo>
                    <a:pt x="0" y="49432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7" name="Group 146"/>
          <p:cNvGrpSpPr/>
          <p:nvPr/>
        </p:nvGrpSpPr>
        <p:grpSpPr>
          <a:xfrm>
            <a:off x="8603395" y="4049248"/>
            <a:ext cx="883479" cy="652093"/>
            <a:chOff x="8603395" y="4049248"/>
            <a:chExt cx="883479" cy="652093"/>
          </a:xfrm>
        </p:grpSpPr>
        <p:sp>
          <p:nvSpPr>
            <p:cNvPr id="145" name="Freeform 144"/>
            <p:cNvSpPr/>
            <p:nvPr/>
          </p:nvSpPr>
          <p:spPr>
            <a:xfrm>
              <a:off x="8603395" y="4143907"/>
              <a:ext cx="778303" cy="557434"/>
            </a:xfrm>
            <a:custGeom>
              <a:avLst/>
              <a:gdLst/>
              <a:ahLst/>
              <a:cxnLst/>
              <a:rect l="0" t="0" r="0" b="0"/>
              <a:pathLst>
                <a:path w="778303" h="557434">
                  <a:moveTo>
                    <a:pt x="0" y="0"/>
                  </a:moveTo>
                  <a:lnTo>
                    <a:pt x="17962" y="16794"/>
                  </a:lnTo>
                  <a:lnTo>
                    <a:pt x="34861" y="29278"/>
                  </a:lnTo>
                  <a:lnTo>
                    <a:pt x="57175" y="42617"/>
                  </a:lnTo>
                  <a:lnTo>
                    <a:pt x="80336" y="56337"/>
                  </a:lnTo>
                  <a:lnTo>
                    <a:pt x="98421" y="70225"/>
                  </a:lnTo>
                  <a:lnTo>
                    <a:pt x="117366" y="81073"/>
                  </a:lnTo>
                  <a:lnTo>
                    <a:pt x="136304" y="90957"/>
                  </a:lnTo>
                  <a:lnTo>
                    <a:pt x="152510" y="103141"/>
                  </a:lnTo>
                  <a:lnTo>
                    <a:pt x="170621" y="116348"/>
                  </a:lnTo>
                  <a:lnTo>
                    <a:pt x="200528" y="136923"/>
                  </a:lnTo>
                  <a:lnTo>
                    <a:pt x="242042" y="164814"/>
                  </a:lnTo>
                  <a:lnTo>
                    <a:pt x="266117" y="178816"/>
                  </a:lnTo>
                  <a:lnTo>
                    <a:pt x="279082" y="185822"/>
                  </a:lnTo>
                  <a:lnTo>
                    <a:pt x="302836" y="202955"/>
                  </a:lnTo>
                  <a:lnTo>
                    <a:pt x="314078" y="212433"/>
                  </a:lnTo>
                  <a:lnTo>
                    <a:pt x="325079" y="222257"/>
                  </a:lnTo>
                  <a:lnTo>
                    <a:pt x="346651" y="242521"/>
                  </a:lnTo>
                  <a:lnTo>
                    <a:pt x="358481" y="252833"/>
                  </a:lnTo>
                  <a:lnTo>
                    <a:pt x="371041" y="263214"/>
                  </a:lnTo>
                  <a:lnTo>
                    <a:pt x="384089" y="273640"/>
                  </a:lnTo>
                  <a:lnTo>
                    <a:pt x="397463" y="282928"/>
                  </a:lnTo>
                  <a:lnTo>
                    <a:pt x="411053" y="291458"/>
                  </a:lnTo>
                  <a:lnTo>
                    <a:pt x="424788" y="299481"/>
                  </a:lnTo>
                  <a:lnTo>
                    <a:pt x="437450" y="308336"/>
                  </a:lnTo>
                  <a:lnTo>
                    <a:pt x="449397" y="317745"/>
                  </a:lnTo>
                  <a:lnTo>
                    <a:pt x="460868" y="327523"/>
                  </a:lnTo>
                  <a:lnTo>
                    <a:pt x="486078" y="347738"/>
                  </a:lnTo>
                  <a:lnTo>
                    <a:pt x="554225" y="399755"/>
                  </a:lnTo>
                  <a:lnTo>
                    <a:pt x="582107" y="420742"/>
                  </a:lnTo>
                  <a:lnTo>
                    <a:pt x="596086" y="430078"/>
                  </a:lnTo>
                  <a:lnTo>
                    <a:pt x="610079" y="438640"/>
                  </a:lnTo>
                  <a:lnTo>
                    <a:pt x="624084" y="446685"/>
                  </a:lnTo>
                  <a:lnTo>
                    <a:pt x="636925" y="455554"/>
                  </a:lnTo>
                  <a:lnTo>
                    <a:pt x="648992" y="464972"/>
                  </a:lnTo>
                  <a:lnTo>
                    <a:pt x="660542" y="474757"/>
                  </a:lnTo>
                  <a:lnTo>
                    <a:pt x="682726" y="491862"/>
                  </a:lnTo>
                  <a:lnTo>
                    <a:pt x="704271" y="507255"/>
                  </a:lnTo>
                  <a:lnTo>
                    <a:pt x="778302" y="55743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8803230" y="4049248"/>
              <a:ext cx="683644" cy="536399"/>
            </a:xfrm>
            <a:custGeom>
              <a:avLst/>
              <a:gdLst/>
              <a:ahLst/>
              <a:cxnLst/>
              <a:rect l="0" t="0" r="0" b="0"/>
              <a:pathLst>
                <a:path w="683644" h="536399">
                  <a:moveTo>
                    <a:pt x="683643" y="0"/>
                  </a:moveTo>
                  <a:lnTo>
                    <a:pt x="634197" y="49447"/>
                  </a:lnTo>
                  <a:lnTo>
                    <a:pt x="617259" y="63268"/>
                  </a:lnTo>
                  <a:lnTo>
                    <a:pt x="599213" y="77202"/>
                  </a:lnTo>
                  <a:lnTo>
                    <a:pt x="583403" y="91185"/>
                  </a:lnTo>
                  <a:lnTo>
                    <a:pt x="565469" y="105191"/>
                  </a:lnTo>
                  <a:lnTo>
                    <a:pt x="545812" y="120375"/>
                  </a:lnTo>
                  <a:lnTo>
                    <a:pt x="535662" y="129332"/>
                  </a:lnTo>
                  <a:lnTo>
                    <a:pt x="525389" y="138809"/>
                  </a:lnTo>
                  <a:lnTo>
                    <a:pt x="513867" y="147465"/>
                  </a:lnTo>
                  <a:lnTo>
                    <a:pt x="501510" y="155573"/>
                  </a:lnTo>
                  <a:lnTo>
                    <a:pt x="488598" y="163315"/>
                  </a:lnTo>
                  <a:lnTo>
                    <a:pt x="475316" y="171983"/>
                  </a:lnTo>
                  <a:lnTo>
                    <a:pt x="461786" y="181267"/>
                  </a:lnTo>
                  <a:lnTo>
                    <a:pt x="434288" y="200932"/>
                  </a:lnTo>
                  <a:lnTo>
                    <a:pt x="141403" y="419536"/>
                  </a:lnTo>
                  <a:lnTo>
                    <a:pt x="117771" y="436156"/>
                  </a:lnTo>
                  <a:lnTo>
                    <a:pt x="106561" y="445029"/>
                  </a:lnTo>
                  <a:lnTo>
                    <a:pt x="95581" y="454450"/>
                  </a:lnTo>
                  <a:lnTo>
                    <a:pt x="84756" y="464237"/>
                  </a:lnTo>
                  <a:lnTo>
                    <a:pt x="74033" y="473099"/>
                  </a:lnTo>
                  <a:lnTo>
                    <a:pt x="52770" y="489178"/>
                  </a:lnTo>
                  <a:lnTo>
                    <a:pt x="34750" y="504115"/>
                  </a:lnTo>
                  <a:lnTo>
                    <a:pt x="0" y="53639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 name="Group 154"/>
          <p:cNvGrpSpPr/>
          <p:nvPr/>
        </p:nvGrpSpPr>
        <p:grpSpPr>
          <a:xfrm>
            <a:off x="8298384" y="4838069"/>
            <a:ext cx="1693335" cy="788820"/>
            <a:chOff x="8298384" y="4838069"/>
            <a:chExt cx="1693335" cy="788820"/>
          </a:xfrm>
        </p:grpSpPr>
        <p:sp>
          <p:nvSpPr>
            <p:cNvPr id="148" name="Freeform 147"/>
            <p:cNvSpPr/>
            <p:nvPr/>
          </p:nvSpPr>
          <p:spPr>
            <a:xfrm>
              <a:off x="8298384" y="5279807"/>
              <a:ext cx="10519" cy="347082"/>
            </a:xfrm>
            <a:custGeom>
              <a:avLst/>
              <a:gdLst/>
              <a:ahLst/>
              <a:cxnLst/>
              <a:rect l="0" t="0" r="0" b="0"/>
              <a:pathLst>
                <a:path w="10519" h="347082">
                  <a:moveTo>
                    <a:pt x="10518" y="0"/>
                  </a:moveTo>
                  <a:lnTo>
                    <a:pt x="10518" y="249119"/>
                  </a:lnTo>
                  <a:lnTo>
                    <a:pt x="9349" y="265412"/>
                  </a:lnTo>
                  <a:lnTo>
                    <a:pt x="0" y="34708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8414078" y="5219287"/>
              <a:ext cx="305012" cy="356124"/>
            </a:xfrm>
            <a:custGeom>
              <a:avLst/>
              <a:gdLst/>
              <a:ahLst/>
              <a:cxnLst/>
              <a:rect l="0" t="0" r="0" b="0"/>
              <a:pathLst>
                <a:path w="305012" h="356124">
                  <a:moveTo>
                    <a:pt x="0" y="50003"/>
                  </a:moveTo>
                  <a:lnTo>
                    <a:pt x="29278" y="20725"/>
                  </a:lnTo>
                  <a:lnTo>
                    <a:pt x="38216" y="15292"/>
                  </a:lnTo>
                  <a:lnTo>
                    <a:pt x="48850" y="10501"/>
                  </a:lnTo>
                  <a:lnTo>
                    <a:pt x="60614" y="6139"/>
                  </a:lnTo>
                  <a:lnTo>
                    <a:pt x="74300" y="3231"/>
                  </a:lnTo>
                  <a:lnTo>
                    <a:pt x="89266" y="1292"/>
                  </a:lnTo>
                  <a:lnTo>
                    <a:pt x="105087" y="0"/>
                  </a:lnTo>
                  <a:lnTo>
                    <a:pt x="120309" y="307"/>
                  </a:lnTo>
                  <a:lnTo>
                    <a:pt x="135131" y="1680"/>
                  </a:lnTo>
                  <a:lnTo>
                    <a:pt x="149687" y="3764"/>
                  </a:lnTo>
                  <a:lnTo>
                    <a:pt x="162897" y="7491"/>
                  </a:lnTo>
                  <a:lnTo>
                    <a:pt x="175210" y="12313"/>
                  </a:lnTo>
                  <a:lnTo>
                    <a:pt x="186924" y="17864"/>
                  </a:lnTo>
                  <a:lnTo>
                    <a:pt x="198239" y="25071"/>
                  </a:lnTo>
                  <a:lnTo>
                    <a:pt x="209288" y="33382"/>
                  </a:lnTo>
                  <a:lnTo>
                    <a:pt x="220160" y="42428"/>
                  </a:lnTo>
                  <a:lnTo>
                    <a:pt x="228577" y="53133"/>
                  </a:lnTo>
                  <a:lnTo>
                    <a:pt x="235356" y="64945"/>
                  </a:lnTo>
                  <a:lnTo>
                    <a:pt x="241045" y="77493"/>
                  </a:lnTo>
                  <a:lnTo>
                    <a:pt x="244838" y="91703"/>
                  </a:lnTo>
                  <a:lnTo>
                    <a:pt x="247366" y="107018"/>
                  </a:lnTo>
                  <a:lnTo>
                    <a:pt x="249052" y="123072"/>
                  </a:lnTo>
                  <a:lnTo>
                    <a:pt x="249007" y="137280"/>
                  </a:lnTo>
                  <a:lnTo>
                    <a:pt x="247808" y="150258"/>
                  </a:lnTo>
                  <a:lnTo>
                    <a:pt x="245840" y="162416"/>
                  </a:lnTo>
                  <a:lnTo>
                    <a:pt x="243360" y="174027"/>
                  </a:lnTo>
                  <a:lnTo>
                    <a:pt x="240537" y="185274"/>
                  </a:lnTo>
                  <a:lnTo>
                    <a:pt x="237487" y="196277"/>
                  </a:lnTo>
                  <a:lnTo>
                    <a:pt x="230982" y="217852"/>
                  </a:lnTo>
                  <a:lnTo>
                    <a:pt x="217284" y="260270"/>
                  </a:lnTo>
                  <a:lnTo>
                    <a:pt x="212636" y="269647"/>
                  </a:lnTo>
                  <a:lnTo>
                    <a:pt x="207200" y="278236"/>
                  </a:lnTo>
                  <a:lnTo>
                    <a:pt x="201239" y="286299"/>
                  </a:lnTo>
                  <a:lnTo>
                    <a:pt x="194928" y="294012"/>
                  </a:lnTo>
                  <a:lnTo>
                    <a:pt x="188382" y="301491"/>
                  </a:lnTo>
                  <a:lnTo>
                    <a:pt x="181683" y="308814"/>
                  </a:lnTo>
                  <a:lnTo>
                    <a:pt x="164889" y="326300"/>
                  </a:lnTo>
                  <a:lnTo>
                    <a:pt x="155502" y="335871"/>
                  </a:lnTo>
                  <a:lnTo>
                    <a:pt x="145739" y="343421"/>
                  </a:lnTo>
                  <a:lnTo>
                    <a:pt x="135724" y="349622"/>
                  </a:lnTo>
                  <a:lnTo>
                    <a:pt x="125541" y="354925"/>
                  </a:lnTo>
                  <a:lnTo>
                    <a:pt x="115247" y="356123"/>
                  </a:lnTo>
                  <a:lnTo>
                    <a:pt x="104878" y="354585"/>
                  </a:lnTo>
                  <a:lnTo>
                    <a:pt x="94460" y="351222"/>
                  </a:lnTo>
                  <a:lnTo>
                    <a:pt x="88683" y="343137"/>
                  </a:lnTo>
                  <a:lnTo>
                    <a:pt x="86001" y="331904"/>
                  </a:lnTo>
                  <a:lnTo>
                    <a:pt x="85381" y="318571"/>
                  </a:lnTo>
                  <a:lnTo>
                    <a:pt x="87305" y="305009"/>
                  </a:lnTo>
                  <a:lnTo>
                    <a:pt x="90925" y="291293"/>
                  </a:lnTo>
                  <a:lnTo>
                    <a:pt x="95675" y="277474"/>
                  </a:lnTo>
                  <a:lnTo>
                    <a:pt x="101179" y="264756"/>
                  </a:lnTo>
                  <a:lnTo>
                    <a:pt x="107186" y="252772"/>
                  </a:lnTo>
                  <a:lnTo>
                    <a:pt x="113528" y="241276"/>
                  </a:lnTo>
                  <a:lnTo>
                    <a:pt x="122431" y="232443"/>
                  </a:lnTo>
                  <a:lnTo>
                    <a:pt x="133040" y="225386"/>
                  </a:lnTo>
                  <a:lnTo>
                    <a:pt x="144787" y="219513"/>
                  </a:lnTo>
                  <a:lnTo>
                    <a:pt x="157294" y="216766"/>
                  </a:lnTo>
                  <a:lnTo>
                    <a:pt x="170305" y="216104"/>
                  </a:lnTo>
                  <a:lnTo>
                    <a:pt x="183654" y="216831"/>
                  </a:lnTo>
                  <a:lnTo>
                    <a:pt x="196060" y="219653"/>
                  </a:lnTo>
                  <a:lnTo>
                    <a:pt x="207836" y="223871"/>
                  </a:lnTo>
                  <a:lnTo>
                    <a:pt x="219191" y="229021"/>
                  </a:lnTo>
                  <a:lnTo>
                    <a:pt x="230268" y="235960"/>
                  </a:lnTo>
                  <a:lnTo>
                    <a:pt x="241159" y="244091"/>
                  </a:lnTo>
                  <a:lnTo>
                    <a:pt x="251925" y="253018"/>
                  </a:lnTo>
                  <a:lnTo>
                    <a:pt x="261440" y="263644"/>
                  </a:lnTo>
                  <a:lnTo>
                    <a:pt x="270120" y="275403"/>
                  </a:lnTo>
                  <a:lnTo>
                    <a:pt x="278244" y="287916"/>
                  </a:lnTo>
                  <a:lnTo>
                    <a:pt x="284829" y="299764"/>
                  </a:lnTo>
                  <a:lnTo>
                    <a:pt x="290388" y="311169"/>
                  </a:lnTo>
                  <a:lnTo>
                    <a:pt x="305011" y="34449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8824265" y="5290325"/>
              <a:ext cx="178800" cy="19575"/>
            </a:xfrm>
            <a:custGeom>
              <a:avLst/>
              <a:gdLst/>
              <a:ahLst/>
              <a:cxnLst/>
              <a:rect l="0" t="0" r="0" b="0"/>
              <a:pathLst>
                <a:path w="178800" h="19575">
                  <a:moveTo>
                    <a:pt x="0" y="10518"/>
                  </a:moveTo>
                  <a:lnTo>
                    <a:pt x="16750" y="16101"/>
                  </a:lnTo>
                  <a:lnTo>
                    <a:pt x="26359" y="17746"/>
                  </a:lnTo>
                  <a:lnTo>
                    <a:pt x="37439" y="18843"/>
                  </a:lnTo>
                  <a:lnTo>
                    <a:pt x="49500" y="19574"/>
                  </a:lnTo>
                  <a:lnTo>
                    <a:pt x="62215" y="18892"/>
                  </a:lnTo>
                  <a:lnTo>
                    <a:pt x="75367" y="17269"/>
                  </a:lnTo>
                  <a:lnTo>
                    <a:pt x="88809" y="15019"/>
                  </a:lnTo>
                  <a:lnTo>
                    <a:pt x="102445" y="12350"/>
                  </a:lnTo>
                  <a:lnTo>
                    <a:pt x="116210" y="9402"/>
                  </a:lnTo>
                  <a:lnTo>
                    <a:pt x="17879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8866335" y="5395501"/>
              <a:ext cx="136730" cy="31554"/>
            </a:xfrm>
            <a:custGeom>
              <a:avLst/>
              <a:gdLst/>
              <a:ahLst/>
              <a:cxnLst/>
              <a:rect l="0" t="0" r="0" b="0"/>
              <a:pathLst>
                <a:path w="136730" h="31554">
                  <a:moveTo>
                    <a:pt x="0" y="31553"/>
                  </a:moveTo>
                  <a:lnTo>
                    <a:pt x="43917" y="16914"/>
                  </a:lnTo>
                  <a:lnTo>
                    <a:pt x="54987" y="14782"/>
                  </a:lnTo>
                  <a:lnTo>
                    <a:pt x="67042" y="13361"/>
                  </a:lnTo>
                  <a:lnTo>
                    <a:pt x="79753" y="12413"/>
                  </a:lnTo>
                  <a:lnTo>
                    <a:pt x="91733" y="10613"/>
                  </a:lnTo>
                  <a:lnTo>
                    <a:pt x="103226" y="8244"/>
                  </a:lnTo>
                  <a:lnTo>
                    <a:pt x="13672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9150310" y="5195667"/>
              <a:ext cx="31554" cy="389152"/>
            </a:xfrm>
            <a:custGeom>
              <a:avLst/>
              <a:gdLst/>
              <a:ahLst/>
              <a:cxnLst/>
              <a:rect l="0" t="0" r="0" b="0"/>
              <a:pathLst>
                <a:path w="31554" h="389152">
                  <a:moveTo>
                    <a:pt x="31553" y="0"/>
                  </a:moveTo>
                  <a:lnTo>
                    <a:pt x="31553" y="27917"/>
                  </a:lnTo>
                  <a:lnTo>
                    <a:pt x="30384" y="39646"/>
                  </a:lnTo>
                  <a:lnTo>
                    <a:pt x="28437" y="50972"/>
                  </a:lnTo>
                  <a:lnTo>
                    <a:pt x="25970" y="62028"/>
                  </a:lnTo>
                  <a:lnTo>
                    <a:pt x="24325" y="75242"/>
                  </a:lnTo>
                  <a:lnTo>
                    <a:pt x="23229" y="89894"/>
                  </a:lnTo>
                  <a:lnTo>
                    <a:pt x="22497" y="105506"/>
                  </a:lnTo>
                  <a:lnTo>
                    <a:pt x="20841" y="119419"/>
                  </a:lnTo>
                  <a:lnTo>
                    <a:pt x="18569" y="132201"/>
                  </a:lnTo>
                  <a:lnTo>
                    <a:pt x="15885" y="144228"/>
                  </a:lnTo>
                  <a:lnTo>
                    <a:pt x="14096" y="159257"/>
                  </a:lnTo>
                  <a:lnTo>
                    <a:pt x="12904" y="176289"/>
                  </a:lnTo>
                  <a:lnTo>
                    <a:pt x="11578" y="212742"/>
                  </a:lnTo>
                  <a:lnTo>
                    <a:pt x="10989" y="248420"/>
                  </a:lnTo>
                  <a:lnTo>
                    <a:pt x="9664" y="263778"/>
                  </a:lnTo>
                  <a:lnTo>
                    <a:pt x="7611" y="277522"/>
                  </a:lnTo>
                  <a:lnTo>
                    <a:pt x="5074" y="290191"/>
                  </a:lnTo>
                  <a:lnTo>
                    <a:pt x="3383" y="303311"/>
                  </a:lnTo>
                  <a:lnTo>
                    <a:pt x="2256" y="316732"/>
                  </a:lnTo>
                  <a:lnTo>
                    <a:pt x="0" y="3891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9276522" y="5230143"/>
              <a:ext cx="315529" cy="365193"/>
            </a:xfrm>
            <a:custGeom>
              <a:avLst/>
              <a:gdLst/>
              <a:ahLst/>
              <a:cxnLst/>
              <a:rect l="0" t="0" r="0" b="0"/>
              <a:pathLst>
                <a:path w="315529" h="365193">
                  <a:moveTo>
                    <a:pt x="0" y="18112"/>
                  </a:moveTo>
                  <a:lnTo>
                    <a:pt x="11166" y="6945"/>
                  </a:lnTo>
                  <a:lnTo>
                    <a:pt x="20299" y="3655"/>
                  </a:lnTo>
                  <a:lnTo>
                    <a:pt x="32230" y="1462"/>
                  </a:lnTo>
                  <a:lnTo>
                    <a:pt x="46028" y="0"/>
                  </a:lnTo>
                  <a:lnTo>
                    <a:pt x="58732" y="1363"/>
                  </a:lnTo>
                  <a:lnTo>
                    <a:pt x="70707" y="4609"/>
                  </a:lnTo>
                  <a:lnTo>
                    <a:pt x="82196" y="9110"/>
                  </a:lnTo>
                  <a:lnTo>
                    <a:pt x="94530" y="14448"/>
                  </a:lnTo>
                  <a:lnTo>
                    <a:pt x="120700" y="26611"/>
                  </a:lnTo>
                  <a:lnTo>
                    <a:pt x="133054" y="34296"/>
                  </a:lnTo>
                  <a:lnTo>
                    <a:pt x="144797" y="42925"/>
                  </a:lnTo>
                  <a:lnTo>
                    <a:pt x="156130" y="52183"/>
                  </a:lnTo>
                  <a:lnTo>
                    <a:pt x="166024" y="63030"/>
                  </a:lnTo>
                  <a:lnTo>
                    <a:pt x="174957" y="74936"/>
                  </a:lnTo>
                  <a:lnTo>
                    <a:pt x="183250" y="87547"/>
                  </a:lnTo>
                  <a:lnTo>
                    <a:pt x="189946" y="99461"/>
                  </a:lnTo>
                  <a:lnTo>
                    <a:pt x="195579" y="110909"/>
                  </a:lnTo>
                  <a:lnTo>
                    <a:pt x="200504" y="122047"/>
                  </a:lnTo>
                  <a:lnTo>
                    <a:pt x="203786" y="134147"/>
                  </a:lnTo>
                  <a:lnTo>
                    <a:pt x="205975" y="146888"/>
                  </a:lnTo>
                  <a:lnTo>
                    <a:pt x="207433" y="160056"/>
                  </a:lnTo>
                  <a:lnTo>
                    <a:pt x="206069" y="174679"/>
                  </a:lnTo>
                  <a:lnTo>
                    <a:pt x="202821" y="190270"/>
                  </a:lnTo>
                  <a:lnTo>
                    <a:pt x="198320" y="206507"/>
                  </a:lnTo>
                  <a:lnTo>
                    <a:pt x="192982" y="222006"/>
                  </a:lnTo>
                  <a:lnTo>
                    <a:pt x="187085" y="237013"/>
                  </a:lnTo>
                  <a:lnTo>
                    <a:pt x="180817" y="251693"/>
                  </a:lnTo>
                  <a:lnTo>
                    <a:pt x="173132" y="263817"/>
                  </a:lnTo>
                  <a:lnTo>
                    <a:pt x="164504" y="274236"/>
                  </a:lnTo>
                  <a:lnTo>
                    <a:pt x="155245" y="283520"/>
                  </a:lnTo>
                  <a:lnTo>
                    <a:pt x="145568" y="290877"/>
                  </a:lnTo>
                  <a:lnTo>
                    <a:pt x="135609" y="296951"/>
                  </a:lnTo>
                  <a:lnTo>
                    <a:pt x="125465" y="302169"/>
                  </a:lnTo>
                  <a:lnTo>
                    <a:pt x="119870" y="302142"/>
                  </a:lnTo>
                  <a:lnTo>
                    <a:pt x="117309" y="298617"/>
                  </a:lnTo>
                  <a:lnTo>
                    <a:pt x="116770" y="292762"/>
                  </a:lnTo>
                  <a:lnTo>
                    <a:pt x="119917" y="287690"/>
                  </a:lnTo>
                  <a:lnTo>
                    <a:pt x="125521" y="283140"/>
                  </a:lnTo>
                  <a:lnTo>
                    <a:pt x="132762" y="278938"/>
                  </a:lnTo>
                  <a:lnTo>
                    <a:pt x="141096" y="274969"/>
                  </a:lnTo>
                  <a:lnTo>
                    <a:pt x="150158" y="271153"/>
                  </a:lnTo>
                  <a:lnTo>
                    <a:pt x="159705" y="267441"/>
                  </a:lnTo>
                  <a:lnTo>
                    <a:pt x="170744" y="266135"/>
                  </a:lnTo>
                  <a:lnTo>
                    <a:pt x="182778" y="266433"/>
                  </a:lnTo>
                  <a:lnTo>
                    <a:pt x="195475" y="267800"/>
                  </a:lnTo>
                  <a:lnTo>
                    <a:pt x="207446" y="272217"/>
                  </a:lnTo>
                  <a:lnTo>
                    <a:pt x="218932" y="278668"/>
                  </a:lnTo>
                  <a:lnTo>
                    <a:pt x="251848" y="301381"/>
                  </a:lnTo>
                  <a:lnTo>
                    <a:pt x="262556" y="308628"/>
                  </a:lnTo>
                  <a:lnTo>
                    <a:pt x="272033" y="316965"/>
                  </a:lnTo>
                  <a:lnTo>
                    <a:pt x="280688" y="326029"/>
                  </a:lnTo>
                  <a:lnTo>
                    <a:pt x="315528" y="36519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9655155" y="4838069"/>
              <a:ext cx="336564" cy="692615"/>
            </a:xfrm>
            <a:custGeom>
              <a:avLst/>
              <a:gdLst/>
              <a:ahLst/>
              <a:cxnLst/>
              <a:rect l="0" t="0" r="0" b="0"/>
              <a:pathLst>
                <a:path w="336564" h="692615">
                  <a:moveTo>
                    <a:pt x="0" y="567950"/>
                  </a:moveTo>
                  <a:lnTo>
                    <a:pt x="11167" y="584700"/>
                  </a:lnTo>
                  <a:lnTo>
                    <a:pt x="19766" y="602273"/>
                  </a:lnTo>
                  <a:lnTo>
                    <a:pt x="28651" y="621769"/>
                  </a:lnTo>
                  <a:lnTo>
                    <a:pt x="34293" y="631876"/>
                  </a:lnTo>
                  <a:lnTo>
                    <a:pt x="40391" y="642120"/>
                  </a:lnTo>
                  <a:lnTo>
                    <a:pt x="46793" y="651287"/>
                  </a:lnTo>
                  <a:lnTo>
                    <a:pt x="53399" y="659735"/>
                  </a:lnTo>
                  <a:lnTo>
                    <a:pt x="60141" y="667705"/>
                  </a:lnTo>
                  <a:lnTo>
                    <a:pt x="66972" y="675355"/>
                  </a:lnTo>
                  <a:lnTo>
                    <a:pt x="80795" y="690088"/>
                  </a:lnTo>
                  <a:lnTo>
                    <a:pt x="87754" y="692614"/>
                  </a:lnTo>
                  <a:lnTo>
                    <a:pt x="94730" y="691961"/>
                  </a:lnTo>
                  <a:lnTo>
                    <a:pt x="101718" y="689188"/>
                  </a:lnTo>
                  <a:lnTo>
                    <a:pt x="106377" y="680329"/>
                  </a:lnTo>
                  <a:lnTo>
                    <a:pt x="109483" y="667410"/>
                  </a:lnTo>
                  <a:lnTo>
                    <a:pt x="111553" y="651786"/>
                  </a:lnTo>
                  <a:lnTo>
                    <a:pt x="114102" y="636695"/>
                  </a:lnTo>
                  <a:lnTo>
                    <a:pt x="116971" y="621960"/>
                  </a:lnTo>
                  <a:lnTo>
                    <a:pt x="136841" y="528197"/>
                  </a:lnTo>
                  <a:lnTo>
                    <a:pt x="140309" y="513401"/>
                  </a:lnTo>
                  <a:lnTo>
                    <a:pt x="143791" y="496525"/>
                  </a:lnTo>
                  <a:lnTo>
                    <a:pt x="150775" y="459077"/>
                  </a:lnTo>
                  <a:lnTo>
                    <a:pt x="155442" y="440442"/>
                  </a:lnTo>
                  <a:lnTo>
                    <a:pt x="160890" y="422176"/>
                  </a:lnTo>
                  <a:lnTo>
                    <a:pt x="166860" y="404156"/>
                  </a:lnTo>
                  <a:lnTo>
                    <a:pt x="179726" y="368552"/>
                  </a:lnTo>
                  <a:lnTo>
                    <a:pt x="207029" y="298084"/>
                  </a:lnTo>
                  <a:lnTo>
                    <a:pt x="248932" y="192830"/>
                  </a:lnTo>
                  <a:lnTo>
                    <a:pt x="255939" y="176466"/>
                  </a:lnTo>
                  <a:lnTo>
                    <a:pt x="269957" y="145820"/>
                  </a:lnTo>
                  <a:lnTo>
                    <a:pt x="290989" y="102286"/>
                  </a:lnTo>
                  <a:lnTo>
                    <a:pt x="296831" y="89225"/>
                  </a:lnTo>
                  <a:lnTo>
                    <a:pt x="301895" y="77013"/>
                  </a:lnTo>
                  <a:lnTo>
                    <a:pt x="306439" y="65365"/>
                  </a:lnTo>
                  <a:lnTo>
                    <a:pt x="311806" y="52925"/>
                  </a:lnTo>
                  <a:lnTo>
                    <a:pt x="336563"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714500" y="127000"/>
            <a:ext cx="4445000" cy="369332"/>
          </a:xfrm>
          <a:prstGeom prst="rect">
            <a:avLst/>
          </a:prstGeom>
          <a:noFill/>
        </p:spPr>
        <p:txBody>
          <a:bodyPr vert="horz" rtlCol="0">
            <a:spAutoFit/>
          </a:bodyPr>
          <a:lstStyle/>
          <a:p>
            <a:r>
              <a:rPr lang="en-US" smtClean="0">
                <a:solidFill>
                  <a:srgbClr val="0000FF"/>
                </a:solidFill>
                <a:latin typeface="Comic Sans MS - 24"/>
              </a:rPr>
              <a:t>You try....Are these Similar?</a:t>
            </a:r>
            <a:endParaRPr lang="en-US">
              <a:solidFill>
                <a:srgbClr val="0000FF"/>
              </a:solidFill>
              <a:latin typeface="Comic Sans MS - 24"/>
            </a:endParaRPr>
          </a:p>
        </p:txBody>
      </p:sp>
      <p:sp>
        <p:nvSpPr>
          <p:cNvPr id="3" name="TextBox 2"/>
          <p:cNvSpPr txBox="1"/>
          <p:nvPr/>
        </p:nvSpPr>
        <p:spPr>
          <a:xfrm>
            <a:off x="25400" y="711200"/>
            <a:ext cx="660400" cy="369332"/>
          </a:xfrm>
          <a:prstGeom prst="rect">
            <a:avLst/>
          </a:prstGeom>
          <a:noFill/>
        </p:spPr>
        <p:txBody>
          <a:bodyPr vert="horz" rtlCol="0">
            <a:spAutoFit/>
          </a:bodyPr>
          <a:lstStyle/>
          <a:p>
            <a:r>
              <a:rPr lang="en-US" smtClean="0">
                <a:solidFill>
                  <a:srgbClr val="0000FF"/>
                </a:solidFill>
                <a:latin typeface="Comic Sans MS - 24"/>
              </a:rPr>
              <a:t>1.</a:t>
            </a:r>
            <a:endParaRPr lang="en-US">
              <a:solidFill>
                <a:srgbClr val="0000FF"/>
              </a:solidFill>
              <a:latin typeface="Comic Sans MS - 24"/>
            </a:endParaRPr>
          </a:p>
        </p:txBody>
      </p:sp>
      <p:sp>
        <p:nvSpPr>
          <p:cNvPr id="4" name="TextBox 3"/>
          <p:cNvSpPr txBox="1"/>
          <p:nvPr/>
        </p:nvSpPr>
        <p:spPr>
          <a:xfrm>
            <a:off x="114300" y="4584700"/>
            <a:ext cx="711200" cy="369332"/>
          </a:xfrm>
          <a:prstGeom prst="rect">
            <a:avLst/>
          </a:prstGeom>
          <a:noFill/>
        </p:spPr>
        <p:txBody>
          <a:bodyPr vert="horz" rtlCol="0">
            <a:spAutoFit/>
          </a:bodyPr>
          <a:lstStyle/>
          <a:p>
            <a:r>
              <a:rPr lang="en-US" smtClean="0">
                <a:solidFill>
                  <a:srgbClr val="0000FF"/>
                </a:solidFill>
                <a:latin typeface="Comic Sans MS - 24"/>
              </a:rPr>
              <a:t>2.</a:t>
            </a:r>
            <a:endParaRPr lang="en-US">
              <a:solidFill>
                <a:srgbClr val="0000FF"/>
              </a:solidFill>
              <a:latin typeface="Comic Sans MS - 24"/>
            </a:endParaRPr>
          </a:p>
        </p:txBody>
      </p:sp>
      <p:sp>
        <p:nvSpPr>
          <p:cNvPr id="5" name="Freeform 4"/>
          <p:cNvSpPr/>
          <p:nvPr/>
        </p:nvSpPr>
        <p:spPr>
          <a:xfrm>
            <a:off x="1574800" y="1066800"/>
            <a:ext cx="3073401" cy="1308101"/>
          </a:xfrm>
          <a:custGeom>
            <a:avLst/>
            <a:gdLst/>
            <a:ahLst/>
            <a:cxnLst/>
            <a:rect l="0" t="0" r="0" b="0"/>
            <a:pathLst>
              <a:path w="3073401" h="1308101">
                <a:moveTo>
                  <a:pt x="0" y="0"/>
                </a:moveTo>
                <a:lnTo>
                  <a:pt x="3073400" y="1308100"/>
                </a:lnTo>
                <a:lnTo>
                  <a:pt x="768350" y="13081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5701157" y="1088897"/>
            <a:ext cx="2140839" cy="870333"/>
          </a:xfrm>
          <a:custGeom>
            <a:avLst/>
            <a:gdLst/>
            <a:ahLst/>
            <a:cxnLst/>
            <a:rect l="0" t="0" r="0" b="0"/>
            <a:pathLst>
              <a:path w="2140839" h="870333">
                <a:moveTo>
                  <a:pt x="0" y="0"/>
                </a:moveTo>
                <a:lnTo>
                  <a:pt x="2140838" y="870332"/>
                </a:lnTo>
                <a:lnTo>
                  <a:pt x="535177" y="870332"/>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87500" y="1803400"/>
            <a:ext cx="635000" cy="369332"/>
          </a:xfrm>
          <a:prstGeom prst="rect">
            <a:avLst/>
          </a:prstGeom>
          <a:noFill/>
        </p:spPr>
        <p:txBody>
          <a:bodyPr vert="horz" rtlCol="0">
            <a:spAutoFit/>
          </a:bodyPr>
          <a:lstStyle/>
          <a:p>
            <a:r>
              <a:rPr lang="en-US" smtClean="0">
                <a:solidFill>
                  <a:srgbClr val="0000FF"/>
                </a:solidFill>
                <a:latin typeface="Comic Sans MS - 24"/>
              </a:rPr>
              <a:t>4</a:t>
            </a:r>
            <a:endParaRPr lang="en-US">
              <a:solidFill>
                <a:srgbClr val="0000FF"/>
              </a:solidFill>
              <a:latin typeface="Comic Sans MS - 24"/>
            </a:endParaRPr>
          </a:p>
        </p:txBody>
      </p:sp>
      <p:sp>
        <p:nvSpPr>
          <p:cNvPr id="8" name="TextBox 7"/>
          <p:cNvSpPr txBox="1"/>
          <p:nvPr/>
        </p:nvSpPr>
        <p:spPr>
          <a:xfrm>
            <a:off x="6350000" y="2374900"/>
            <a:ext cx="635000" cy="369332"/>
          </a:xfrm>
          <a:prstGeom prst="rect">
            <a:avLst/>
          </a:prstGeom>
          <a:noFill/>
        </p:spPr>
        <p:txBody>
          <a:bodyPr vert="horz" rtlCol="0">
            <a:spAutoFit/>
          </a:bodyPr>
          <a:lstStyle/>
          <a:p>
            <a:r>
              <a:rPr lang="en-US" smtClean="0">
                <a:solidFill>
                  <a:srgbClr val="0000FF"/>
                </a:solidFill>
                <a:latin typeface="Comic Sans MS - 24"/>
              </a:rPr>
              <a:t>3</a:t>
            </a:r>
            <a:endParaRPr lang="en-US">
              <a:solidFill>
                <a:srgbClr val="0000FF"/>
              </a:solidFill>
              <a:latin typeface="Comic Sans MS - 24"/>
            </a:endParaRPr>
          </a:p>
        </p:txBody>
      </p:sp>
      <p:sp>
        <p:nvSpPr>
          <p:cNvPr id="9" name="TextBox 8"/>
          <p:cNvSpPr txBox="1"/>
          <p:nvPr/>
        </p:nvSpPr>
        <p:spPr>
          <a:xfrm>
            <a:off x="3200400" y="2425700"/>
            <a:ext cx="635000" cy="369332"/>
          </a:xfrm>
          <a:prstGeom prst="rect">
            <a:avLst/>
          </a:prstGeom>
          <a:noFill/>
        </p:spPr>
        <p:txBody>
          <a:bodyPr vert="horz" rtlCol="0">
            <a:spAutoFit/>
          </a:bodyPr>
          <a:lstStyle/>
          <a:p>
            <a:r>
              <a:rPr lang="en-US" smtClean="0">
                <a:solidFill>
                  <a:srgbClr val="0000FF"/>
                </a:solidFill>
                <a:latin typeface="Comic Sans MS - 24"/>
              </a:rPr>
              <a:t>6</a:t>
            </a:r>
            <a:endParaRPr lang="en-US">
              <a:solidFill>
                <a:srgbClr val="0000FF"/>
              </a:solidFill>
              <a:latin typeface="Comic Sans MS - 24"/>
            </a:endParaRPr>
          </a:p>
        </p:txBody>
      </p:sp>
      <p:sp>
        <p:nvSpPr>
          <p:cNvPr id="10" name="TextBox 9"/>
          <p:cNvSpPr txBox="1"/>
          <p:nvPr/>
        </p:nvSpPr>
        <p:spPr>
          <a:xfrm>
            <a:off x="7378700" y="1574800"/>
            <a:ext cx="889000" cy="369332"/>
          </a:xfrm>
          <a:prstGeom prst="rect">
            <a:avLst/>
          </a:prstGeom>
          <a:noFill/>
        </p:spPr>
        <p:txBody>
          <a:bodyPr vert="horz" rtlCol="0">
            <a:spAutoFit/>
          </a:bodyPr>
          <a:lstStyle/>
          <a:p>
            <a:r>
              <a:rPr lang="en-US" smtClean="0">
                <a:solidFill>
                  <a:srgbClr val="0000FF"/>
                </a:solidFill>
                <a:latin typeface="Comic Sans MS - 24"/>
              </a:rPr>
              <a:t>4.5</a:t>
            </a:r>
            <a:endParaRPr lang="en-US">
              <a:solidFill>
                <a:srgbClr val="0000FF"/>
              </a:solidFill>
              <a:latin typeface="Comic Sans MS - 24"/>
            </a:endParaRPr>
          </a:p>
        </p:txBody>
      </p:sp>
      <p:sp>
        <p:nvSpPr>
          <p:cNvPr id="11" name="TextBox 10"/>
          <p:cNvSpPr txBox="1"/>
          <p:nvPr/>
        </p:nvSpPr>
        <p:spPr>
          <a:xfrm>
            <a:off x="2641600" y="1219200"/>
            <a:ext cx="635000" cy="369332"/>
          </a:xfrm>
          <a:prstGeom prst="rect">
            <a:avLst/>
          </a:prstGeom>
          <a:noFill/>
        </p:spPr>
        <p:txBody>
          <a:bodyPr vert="horz" rtlCol="0">
            <a:spAutoFit/>
          </a:bodyPr>
          <a:lstStyle/>
          <a:p>
            <a:r>
              <a:rPr lang="en-US" smtClean="0">
                <a:solidFill>
                  <a:srgbClr val="0000FF"/>
                </a:solidFill>
                <a:latin typeface="Comic Sans MS - 24"/>
              </a:rPr>
              <a:t>8</a:t>
            </a:r>
            <a:endParaRPr lang="en-US">
              <a:solidFill>
                <a:srgbClr val="0000FF"/>
              </a:solidFill>
              <a:latin typeface="Comic Sans MS - 24"/>
            </a:endParaRPr>
          </a:p>
        </p:txBody>
      </p:sp>
      <p:sp>
        <p:nvSpPr>
          <p:cNvPr id="12" name="TextBox 11"/>
          <p:cNvSpPr txBox="1"/>
          <p:nvPr/>
        </p:nvSpPr>
        <p:spPr>
          <a:xfrm>
            <a:off x="6223000" y="1371600"/>
            <a:ext cx="635000" cy="369332"/>
          </a:xfrm>
          <a:prstGeom prst="rect">
            <a:avLst/>
          </a:prstGeom>
          <a:noFill/>
        </p:spPr>
        <p:txBody>
          <a:bodyPr vert="horz" rtlCol="0">
            <a:spAutoFit/>
          </a:bodyPr>
          <a:lstStyle/>
          <a:p>
            <a:r>
              <a:rPr lang="en-US" smtClean="0">
                <a:solidFill>
                  <a:srgbClr val="0000FF"/>
                </a:solidFill>
                <a:latin typeface="Comic Sans MS - 24"/>
              </a:rPr>
              <a:t>6</a:t>
            </a:r>
            <a:endParaRPr lang="en-US">
              <a:solidFill>
                <a:srgbClr val="0000FF"/>
              </a:solidFill>
              <a:latin typeface="Comic Sans MS - 24"/>
            </a:endParaRPr>
          </a:p>
        </p:txBody>
      </p:sp>
      <p:sp>
        <p:nvSpPr>
          <p:cNvPr id="13" name="TextBox 12"/>
          <p:cNvSpPr txBox="1"/>
          <p:nvPr/>
        </p:nvSpPr>
        <p:spPr>
          <a:xfrm>
            <a:off x="1295400" y="774700"/>
            <a:ext cx="635000" cy="369332"/>
          </a:xfrm>
          <a:prstGeom prst="rect">
            <a:avLst/>
          </a:prstGeom>
          <a:noFill/>
        </p:spPr>
        <p:txBody>
          <a:bodyPr vert="horz" rtlCol="0">
            <a:spAutoFit/>
          </a:bodyPr>
          <a:lstStyle/>
          <a:p>
            <a:r>
              <a:rPr lang="en-US" smtClean="0">
                <a:solidFill>
                  <a:srgbClr val="000000"/>
                </a:solidFill>
                <a:latin typeface="Arial - 24"/>
              </a:rPr>
              <a:t>A</a:t>
            </a:r>
            <a:endParaRPr lang="en-US">
              <a:solidFill>
                <a:srgbClr val="000000"/>
              </a:solidFill>
              <a:latin typeface="Arial - 24"/>
            </a:endParaRPr>
          </a:p>
        </p:txBody>
      </p:sp>
      <p:sp>
        <p:nvSpPr>
          <p:cNvPr id="14" name="TextBox 13"/>
          <p:cNvSpPr txBox="1"/>
          <p:nvPr/>
        </p:nvSpPr>
        <p:spPr>
          <a:xfrm>
            <a:off x="4737100" y="2324100"/>
            <a:ext cx="635000" cy="369332"/>
          </a:xfrm>
          <a:prstGeom prst="rect">
            <a:avLst/>
          </a:prstGeom>
          <a:noFill/>
        </p:spPr>
        <p:txBody>
          <a:bodyPr vert="horz" rtlCol="0">
            <a:spAutoFit/>
          </a:bodyPr>
          <a:lstStyle/>
          <a:p>
            <a:r>
              <a:rPr lang="en-US" smtClean="0">
                <a:solidFill>
                  <a:srgbClr val="000000"/>
                </a:solidFill>
                <a:latin typeface="Arial - 24"/>
              </a:rPr>
              <a:t>B</a:t>
            </a:r>
            <a:endParaRPr lang="en-US">
              <a:solidFill>
                <a:srgbClr val="000000"/>
              </a:solidFill>
              <a:latin typeface="Arial - 24"/>
            </a:endParaRPr>
          </a:p>
        </p:txBody>
      </p:sp>
      <p:sp>
        <p:nvSpPr>
          <p:cNvPr id="15" name="TextBox 14"/>
          <p:cNvSpPr txBox="1"/>
          <p:nvPr/>
        </p:nvSpPr>
        <p:spPr>
          <a:xfrm>
            <a:off x="2209800" y="2108200"/>
            <a:ext cx="660400" cy="646331"/>
          </a:xfrm>
          <a:prstGeom prst="rect">
            <a:avLst/>
          </a:prstGeom>
          <a:noFill/>
        </p:spPr>
        <p:txBody>
          <a:bodyPr vert="horz" rtlCol="0">
            <a:spAutoFit/>
          </a:bodyPr>
          <a:lstStyle/>
          <a:p>
            <a:endParaRPr lang="en-US" smtClean="0"/>
          </a:p>
          <a:p>
            <a:r>
              <a:rPr lang="en-US" smtClean="0"/>
              <a:t>C</a:t>
            </a:r>
            <a:endParaRPr lang="en-US"/>
          </a:p>
        </p:txBody>
      </p:sp>
      <p:sp>
        <p:nvSpPr>
          <p:cNvPr id="16" name="TextBox 15"/>
          <p:cNvSpPr txBox="1"/>
          <p:nvPr/>
        </p:nvSpPr>
        <p:spPr>
          <a:xfrm>
            <a:off x="5715000" y="2197100"/>
            <a:ext cx="660400" cy="369332"/>
          </a:xfrm>
          <a:prstGeom prst="rect">
            <a:avLst/>
          </a:prstGeom>
          <a:noFill/>
        </p:spPr>
        <p:txBody>
          <a:bodyPr vert="horz" rtlCol="0">
            <a:spAutoFit/>
          </a:bodyPr>
          <a:lstStyle/>
          <a:p>
            <a:r>
              <a:rPr lang="en-US" smtClean="0">
                <a:solidFill>
                  <a:srgbClr val="000000"/>
                </a:solidFill>
                <a:latin typeface="Arial - 24"/>
              </a:rPr>
              <a:t>D</a:t>
            </a:r>
            <a:endParaRPr lang="en-US">
              <a:solidFill>
                <a:srgbClr val="000000"/>
              </a:solidFill>
              <a:latin typeface="Arial - 24"/>
            </a:endParaRPr>
          </a:p>
        </p:txBody>
      </p:sp>
      <p:sp>
        <p:nvSpPr>
          <p:cNvPr id="17" name="TextBox 16"/>
          <p:cNvSpPr txBox="1"/>
          <p:nvPr/>
        </p:nvSpPr>
        <p:spPr>
          <a:xfrm>
            <a:off x="7518400" y="495300"/>
            <a:ext cx="635000" cy="369332"/>
          </a:xfrm>
          <a:prstGeom prst="rect">
            <a:avLst/>
          </a:prstGeom>
          <a:noFill/>
        </p:spPr>
        <p:txBody>
          <a:bodyPr vert="horz" rtlCol="0">
            <a:spAutoFit/>
          </a:bodyPr>
          <a:lstStyle/>
          <a:p>
            <a:r>
              <a:rPr lang="en-US" smtClean="0">
                <a:solidFill>
                  <a:srgbClr val="000000"/>
                </a:solidFill>
                <a:latin typeface="Arial - 24"/>
              </a:rPr>
              <a:t>E</a:t>
            </a:r>
            <a:endParaRPr lang="en-US">
              <a:solidFill>
                <a:srgbClr val="000000"/>
              </a:solidFill>
              <a:latin typeface="Arial - 24"/>
            </a:endParaRPr>
          </a:p>
        </p:txBody>
      </p:sp>
      <p:sp>
        <p:nvSpPr>
          <p:cNvPr id="18" name="TextBox 17"/>
          <p:cNvSpPr txBox="1"/>
          <p:nvPr/>
        </p:nvSpPr>
        <p:spPr>
          <a:xfrm>
            <a:off x="7035800" y="2336800"/>
            <a:ext cx="635000" cy="369332"/>
          </a:xfrm>
          <a:prstGeom prst="rect">
            <a:avLst/>
          </a:prstGeom>
          <a:noFill/>
        </p:spPr>
        <p:txBody>
          <a:bodyPr vert="horz" rtlCol="0">
            <a:spAutoFit/>
          </a:bodyPr>
          <a:lstStyle/>
          <a:p>
            <a:r>
              <a:rPr lang="en-US" smtClean="0">
                <a:solidFill>
                  <a:srgbClr val="000000"/>
                </a:solidFill>
                <a:latin typeface="Arial - 24"/>
              </a:rPr>
              <a:t>F</a:t>
            </a:r>
            <a:endParaRPr lang="en-US">
              <a:solidFill>
                <a:srgbClr val="000000"/>
              </a:solidFill>
              <a:latin typeface="Arial - 24"/>
            </a:endParaRPr>
          </a:p>
        </p:txBody>
      </p:sp>
      <p:sp>
        <p:nvSpPr>
          <p:cNvPr id="19" name="Freeform 18"/>
          <p:cNvSpPr/>
          <p:nvPr/>
        </p:nvSpPr>
        <p:spPr>
          <a:xfrm>
            <a:off x="1663700" y="3911600"/>
            <a:ext cx="3162301" cy="1825879"/>
          </a:xfrm>
          <a:custGeom>
            <a:avLst/>
            <a:gdLst/>
            <a:ahLst/>
            <a:cxnLst/>
            <a:rect l="0" t="0" r="0" b="0"/>
            <a:pathLst>
              <a:path w="3162301" h="1825879">
                <a:moveTo>
                  <a:pt x="3162300" y="1825878"/>
                </a:moveTo>
                <a:lnTo>
                  <a:pt x="0" y="1825878"/>
                </a:lnTo>
                <a:lnTo>
                  <a:pt x="0"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42100" y="4114800"/>
            <a:ext cx="1395857" cy="750443"/>
          </a:xfrm>
          <a:custGeom>
            <a:avLst/>
            <a:gdLst/>
            <a:ahLst/>
            <a:cxnLst/>
            <a:rect l="0" t="0" r="0" b="0"/>
            <a:pathLst>
              <a:path w="1395857" h="750443">
                <a:moveTo>
                  <a:pt x="1395856" y="750442"/>
                </a:moveTo>
                <a:lnTo>
                  <a:pt x="0" y="750442"/>
                </a:lnTo>
                <a:lnTo>
                  <a:pt x="0"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346200" y="4660900"/>
            <a:ext cx="635000" cy="369332"/>
          </a:xfrm>
          <a:prstGeom prst="rect">
            <a:avLst/>
          </a:prstGeom>
          <a:noFill/>
        </p:spPr>
        <p:txBody>
          <a:bodyPr vert="horz" rtlCol="0">
            <a:spAutoFit/>
          </a:bodyPr>
          <a:lstStyle/>
          <a:p>
            <a:r>
              <a:rPr lang="en-US" smtClean="0">
                <a:solidFill>
                  <a:srgbClr val="0000FF"/>
                </a:solidFill>
                <a:latin typeface="Comic Sans MS - 24"/>
              </a:rPr>
              <a:t>3</a:t>
            </a:r>
            <a:endParaRPr lang="en-US">
              <a:solidFill>
                <a:srgbClr val="0000FF"/>
              </a:solidFill>
              <a:latin typeface="Comic Sans MS - 24"/>
            </a:endParaRPr>
          </a:p>
        </p:txBody>
      </p:sp>
      <p:sp>
        <p:nvSpPr>
          <p:cNvPr id="22" name="TextBox 21"/>
          <p:cNvSpPr txBox="1"/>
          <p:nvPr/>
        </p:nvSpPr>
        <p:spPr>
          <a:xfrm>
            <a:off x="6121400" y="4368800"/>
            <a:ext cx="838200" cy="369332"/>
          </a:xfrm>
          <a:prstGeom prst="rect">
            <a:avLst/>
          </a:prstGeom>
          <a:noFill/>
        </p:spPr>
        <p:txBody>
          <a:bodyPr vert="horz" rtlCol="0">
            <a:spAutoFit/>
          </a:bodyPr>
          <a:lstStyle/>
          <a:p>
            <a:r>
              <a:rPr lang="en-US" smtClean="0">
                <a:solidFill>
                  <a:srgbClr val="0000FF"/>
                </a:solidFill>
                <a:latin typeface="Comic Sans MS - 24"/>
              </a:rPr>
              <a:t>1.5</a:t>
            </a:r>
            <a:endParaRPr lang="en-US">
              <a:solidFill>
                <a:srgbClr val="0000FF"/>
              </a:solidFill>
              <a:latin typeface="Comic Sans MS - 24"/>
            </a:endParaRPr>
          </a:p>
        </p:txBody>
      </p:sp>
      <p:sp>
        <p:nvSpPr>
          <p:cNvPr id="23" name="TextBox 22"/>
          <p:cNvSpPr txBox="1"/>
          <p:nvPr/>
        </p:nvSpPr>
        <p:spPr>
          <a:xfrm>
            <a:off x="2692400" y="5778500"/>
            <a:ext cx="635000" cy="369332"/>
          </a:xfrm>
          <a:prstGeom prst="rect">
            <a:avLst/>
          </a:prstGeom>
          <a:noFill/>
        </p:spPr>
        <p:txBody>
          <a:bodyPr vert="horz" rtlCol="0">
            <a:spAutoFit/>
          </a:bodyPr>
          <a:lstStyle/>
          <a:p>
            <a:r>
              <a:rPr lang="en-US" smtClean="0">
                <a:solidFill>
                  <a:srgbClr val="0000FF"/>
                </a:solidFill>
                <a:latin typeface="Comic Sans MS - 24"/>
              </a:rPr>
              <a:t>6</a:t>
            </a:r>
            <a:endParaRPr lang="en-US">
              <a:solidFill>
                <a:srgbClr val="0000FF"/>
              </a:solidFill>
              <a:latin typeface="Comic Sans MS - 24"/>
            </a:endParaRPr>
          </a:p>
        </p:txBody>
      </p:sp>
      <p:sp>
        <p:nvSpPr>
          <p:cNvPr id="24" name="TextBox 23"/>
          <p:cNvSpPr txBox="1"/>
          <p:nvPr/>
        </p:nvSpPr>
        <p:spPr>
          <a:xfrm>
            <a:off x="7099300" y="4940300"/>
            <a:ext cx="635000" cy="369332"/>
          </a:xfrm>
          <a:prstGeom prst="rect">
            <a:avLst/>
          </a:prstGeom>
          <a:noFill/>
        </p:spPr>
        <p:txBody>
          <a:bodyPr vert="horz" rtlCol="0">
            <a:spAutoFit/>
          </a:bodyPr>
          <a:lstStyle/>
          <a:p>
            <a:r>
              <a:rPr lang="en-US" smtClean="0">
                <a:solidFill>
                  <a:srgbClr val="0000FF"/>
                </a:solidFill>
                <a:latin typeface="Comic Sans MS - 24"/>
              </a:rPr>
              <a:t>3</a:t>
            </a:r>
            <a:endParaRPr lang="en-US">
              <a:solidFill>
                <a:srgbClr val="0000FF"/>
              </a:solidFill>
              <a:latin typeface="Comic Sans MS - 24"/>
            </a:endParaRPr>
          </a:p>
        </p:txBody>
      </p:sp>
      <p:sp>
        <p:nvSpPr>
          <p:cNvPr id="25" name="TextBox 24"/>
          <p:cNvSpPr txBox="1"/>
          <p:nvPr/>
        </p:nvSpPr>
        <p:spPr>
          <a:xfrm>
            <a:off x="3289300" y="4406900"/>
            <a:ext cx="889000" cy="369332"/>
          </a:xfrm>
          <a:prstGeom prst="rect">
            <a:avLst/>
          </a:prstGeom>
          <a:noFill/>
        </p:spPr>
        <p:txBody>
          <a:bodyPr vert="horz" rtlCol="0">
            <a:spAutoFit/>
          </a:bodyPr>
          <a:lstStyle/>
          <a:p>
            <a:r>
              <a:rPr lang="en-US" smtClean="0">
                <a:solidFill>
                  <a:srgbClr val="0000FF"/>
                </a:solidFill>
                <a:latin typeface="Comic Sans MS - 24"/>
              </a:rPr>
              <a:t>6.7</a:t>
            </a:r>
            <a:endParaRPr lang="en-US">
              <a:solidFill>
                <a:srgbClr val="0000FF"/>
              </a:solidFill>
              <a:latin typeface="Comic Sans MS - 24"/>
            </a:endParaRPr>
          </a:p>
        </p:txBody>
      </p:sp>
      <p:sp>
        <p:nvSpPr>
          <p:cNvPr id="26" name="TextBox 25"/>
          <p:cNvSpPr txBox="1"/>
          <p:nvPr/>
        </p:nvSpPr>
        <p:spPr>
          <a:xfrm>
            <a:off x="7327900" y="4165600"/>
            <a:ext cx="635000" cy="369332"/>
          </a:xfrm>
          <a:prstGeom prst="rect">
            <a:avLst/>
          </a:prstGeom>
          <a:noFill/>
        </p:spPr>
        <p:txBody>
          <a:bodyPr vert="horz" rtlCol="0">
            <a:spAutoFit/>
          </a:bodyPr>
          <a:lstStyle/>
          <a:p>
            <a:r>
              <a:rPr lang="en-US" smtClean="0">
                <a:solidFill>
                  <a:srgbClr val="0000FF"/>
                </a:solidFill>
                <a:latin typeface="Comic Sans MS - 24"/>
              </a:rPr>
              <a:t>4</a:t>
            </a:r>
            <a:endParaRPr lang="en-US">
              <a:solidFill>
                <a:srgbClr val="0000FF"/>
              </a:solidFill>
              <a:latin typeface="Comic Sans MS - 24"/>
            </a:endParaRPr>
          </a:p>
        </p:txBody>
      </p:sp>
      <p:sp>
        <p:nvSpPr>
          <p:cNvPr id="27" name="Freeform 26"/>
          <p:cNvSpPr/>
          <p:nvPr/>
        </p:nvSpPr>
        <p:spPr>
          <a:xfrm>
            <a:off x="63500" y="825500"/>
            <a:ext cx="139701" cy="254001"/>
          </a:xfrm>
          <a:custGeom>
            <a:avLst/>
            <a:gdLst/>
            <a:ahLst/>
            <a:cxnLst/>
            <a:rect l="0" t="0" r="0" b="0"/>
            <a:pathLst>
              <a:path w="139701" h="254001">
                <a:moveTo>
                  <a:pt x="0" y="0"/>
                </a:moveTo>
                <a:lnTo>
                  <a:pt x="139700" y="254000"/>
                </a:lnTo>
              </a:path>
            </a:pathLst>
          </a:custGeom>
          <a:ln w="266700" cap="flat" cmpd="sng" algn="ctr">
            <a:solidFill>
              <a:srgbClr val="FFFF00">
                <a:alpha val="50000"/>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66700" y="4622800"/>
            <a:ext cx="25401" cy="279401"/>
          </a:xfrm>
          <a:custGeom>
            <a:avLst/>
            <a:gdLst/>
            <a:ahLst/>
            <a:cxnLst/>
            <a:rect l="0" t="0" r="0" b="0"/>
            <a:pathLst>
              <a:path w="25401" h="279401">
                <a:moveTo>
                  <a:pt x="25400" y="0"/>
                </a:moveTo>
                <a:lnTo>
                  <a:pt x="0" y="279400"/>
                </a:lnTo>
              </a:path>
            </a:pathLst>
          </a:custGeom>
          <a:ln w="266700" cap="flat" cmpd="sng" algn="ctr">
            <a:solidFill>
              <a:srgbClr val="FFFF00">
                <a:alpha val="50000"/>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965962" y="1630227"/>
            <a:ext cx="105177" cy="231388"/>
          </a:xfrm>
          <a:custGeom>
            <a:avLst/>
            <a:gdLst/>
            <a:ahLst/>
            <a:cxnLst/>
            <a:rect l="0" t="0" r="0" b="0"/>
            <a:pathLst>
              <a:path w="105177" h="231388">
                <a:moveTo>
                  <a:pt x="105176" y="0"/>
                </a:moveTo>
                <a:lnTo>
                  <a:pt x="105176" y="107950"/>
                </a:lnTo>
                <a:lnTo>
                  <a:pt x="104007" y="121049"/>
                </a:lnTo>
                <a:lnTo>
                  <a:pt x="102060" y="133287"/>
                </a:lnTo>
                <a:lnTo>
                  <a:pt x="99593" y="144952"/>
                </a:lnTo>
                <a:lnTo>
                  <a:pt x="95611" y="156234"/>
                </a:lnTo>
                <a:lnTo>
                  <a:pt x="90619" y="167262"/>
                </a:lnTo>
                <a:lnTo>
                  <a:pt x="84954" y="178119"/>
                </a:lnTo>
                <a:lnTo>
                  <a:pt x="77671" y="187695"/>
                </a:lnTo>
                <a:lnTo>
                  <a:pt x="69310" y="196416"/>
                </a:lnTo>
                <a:lnTo>
                  <a:pt x="60230" y="204567"/>
                </a:lnTo>
                <a:lnTo>
                  <a:pt x="50671" y="211170"/>
                </a:lnTo>
                <a:lnTo>
                  <a:pt x="40793" y="216741"/>
                </a:lnTo>
                <a:lnTo>
                  <a:pt x="0" y="23138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668157" y="1356770"/>
            <a:ext cx="210353" cy="262941"/>
          </a:xfrm>
          <a:custGeom>
            <a:avLst/>
            <a:gdLst/>
            <a:ahLst/>
            <a:cxnLst/>
            <a:rect l="0" t="0" r="0" b="0"/>
            <a:pathLst>
              <a:path w="210353" h="262941">
                <a:moveTo>
                  <a:pt x="0" y="0"/>
                </a:moveTo>
                <a:lnTo>
                  <a:pt x="74170" y="49447"/>
                </a:lnTo>
                <a:lnTo>
                  <a:pt x="84506" y="58674"/>
                </a:lnTo>
                <a:lnTo>
                  <a:pt x="94902" y="69500"/>
                </a:lnTo>
                <a:lnTo>
                  <a:pt x="105338" y="81392"/>
                </a:lnTo>
                <a:lnTo>
                  <a:pt x="115802" y="92826"/>
                </a:lnTo>
                <a:lnTo>
                  <a:pt x="136777" y="114879"/>
                </a:lnTo>
                <a:lnTo>
                  <a:pt x="146110" y="126837"/>
                </a:lnTo>
                <a:lnTo>
                  <a:pt x="154669" y="139483"/>
                </a:lnTo>
                <a:lnTo>
                  <a:pt x="170412" y="164831"/>
                </a:lnTo>
                <a:lnTo>
                  <a:pt x="185199" y="187783"/>
                </a:lnTo>
                <a:lnTo>
                  <a:pt x="191246" y="198812"/>
                </a:lnTo>
                <a:lnTo>
                  <a:pt x="196446" y="209670"/>
                </a:lnTo>
                <a:lnTo>
                  <a:pt x="210352" y="262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 name="Group 32"/>
          <p:cNvGrpSpPr/>
          <p:nvPr/>
        </p:nvGrpSpPr>
        <p:grpSpPr>
          <a:xfrm>
            <a:off x="1981673" y="1766933"/>
            <a:ext cx="252423" cy="156999"/>
            <a:chOff x="1981673" y="1766933"/>
            <a:chExt cx="252423" cy="156999"/>
          </a:xfrm>
        </p:grpSpPr>
        <p:sp>
          <p:nvSpPr>
            <p:cNvPr id="31" name="Freeform 30"/>
            <p:cNvSpPr/>
            <p:nvPr/>
          </p:nvSpPr>
          <p:spPr>
            <a:xfrm>
              <a:off x="2002708" y="1861459"/>
              <a:ext cx="231388" cy="62473"/>
            </a:xfrm>
            <a:custGeom>
              <a:avLst/>
              <a:gdLst/>
              <a:ahLst/>
              <a:cxnLst/>
              <a:rect l="0" t="0" r="0" b="0"/>
              <a:pathLst>
                <a:path w="231388" h="62473">
                  <a:moveTo>
                    <a:pt x="0" y="62472"/>
                  </a:moveTo>
                  <a:lnTo>
                    <a:pt x="5583" y="45722"/>
                  </a:lnTo>
                  <a:lnTo>
                    <a:pt x="10734" y="39619"/>
                  </a:lnTo>
                  <a:lnTo>
                    <a:pt x="17674" y="34382"/>
                  </a:lnTo>
                  <a:lnTo>
                    <a:pt x="25806" y="29722"/>
                  </a:lnTo>
                  <a:lnTo>
                    <a:pt x="35902" y="25447"/>
                  </a:lnTo>
                  <a:lnTo>
                    <a:pt x="47307" y="21428"/>
                  </a:lnTo>
                  <a:lnTo>
                    <a:pt x="93615" y="6581"/>
                  </a:lnTo>
                  <a:lnTo>
                    <a:pt x="105649" y="4176"/>
                  </a:lnTo>
                  <a:lnTo>
                    <a:pt x="118346" y="2573"/>
                  </a:lnTo>
                  <a:lnTo>
                    <a:pt x="131486" y="1504"/>
                  </a:lnTo>
                  <a:lnTo>
                    <a:pt x="144920" y="792"/>
                  </a:lnTo>
                  <a:lnTo>
                    <a:pt x="172311" y="0"/>
                  </a:lnTo>
                  <a:lnTo>
                    <a:pt x="183823" y="2126"/>
                  </a:lnTo>
                  <a:lnTo>
                    <a:pt x="231387" y="2040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1981673" y="1766933"/>
              <a:ext cx="220870" cy="51823"/>
            </a:xfrm>
            <a:custGeom>
              <a:avLst/>
              <a:gdLst/>
              <a:ahLst/>
              <a:cxnLst/>
              <a:rect l="0" t="0" r="0" b="0"/>
              <a:pathLst>
                <a:path w="220870" h="51823">
                  <a:moveTo>
                    <a:pt x="0" y="51822"/>
                  </a:moveTo>
                  <a:lnTo>
                    <a:pt x="29278" y="22544"/>
                  </a:lnTo>
                  <a:lnTo>
                    <a:pt x="38216" y="17111"/>
                  </a:lnTo>
                  <a:lnTo>
                    <a:pt x="48850" y="12321"/>
                  </a:lnTo>
                  <a:lnTo>
                    <a:pt x="60613" y="7959"/>
                  </a:lnTo>
                  <a:lnTo>
                    <a:pt x="74299" y="5051"/>
                  </a:lnTo>
                  <a:lnTo>
                    <a:pt x="89266" y="3112"/>
                  </a:lnTo>
                  <a:lnTo>
                    <a:pt x="105087" y="1819"/>
                  </a:lnTo>
                  <a:lnTo>
                    <a:pt x="120308" y="958"/>
                  </a:lnTo>
                  <a:lnTo>
                    <a:pt x="149687" y="0"/>
                  </a:lnTo>
                  <a:lnTo>
                    <a:pt x="162897" y="914"/>
                  </a:lnTo>
                  <a:lnTo>
                    <a:pt x="220869" y="975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 name="Group 35"/>
          <p:cNvGrpSpPr/>
          <p:nvPr/>
        </p:nvGrpSpPr>
        <p:grpSpPr>
          <a:xfrm>
            <a:off x="6363147" y="2061449"/>
            <a:ext cx="315529" cy="273458"/>
            <a:chOff x="6363147" y="2061449"/>
            <a:chExt cx="315529" cy="273458"/>
          </a:xfrm>
        </p:grpSpPr>
        <p:sp>
          <p:nvSpPr>
            <p:cNvPr id="34" name="Freeform 33"/>
            <p:cNvSpPr/>
            <p:nvPr/>
          </p:nvSpPr>
          <p:spPr>
            <a:xfrm>
              <a:off x="6363147" y="2071966"/>
              <a:ext cx="165574" cy="262941"/>
            </a:xfrm>
            <a:custGeom>
              <a:avLst/>
              <a:gdLst/>
              <a:ahLst/>
              <a:cxnLst/>
              <a:rect l="0" t="0" r="0" b="0"/>
              <a:pathLst>
                <a:path w="165574" h="262941">
                  <a:moveTo>
                    <a:pt x="0" y="0"/>
                  </a:moveTo>
                  <a:lnTo>
                    <a:pt x="16750" y="5584"/>
                  </a:lnTo>
                  <a:lnTo>
                    <a:pt x="25190" y="9566"/>
                  </a:lnTo>
                  <a:lnTo>
                    <a:pt x="34322" y="14558"/>
                  </a:lnTo>
                  <a:lnTo>
                    <a:pt x="43916" y="20223"/>
                  </a:lnTo>
                  <a:lnTo>
                    <a:pt x="63925" y="32750"/>
                  </a:lnTo>
                  <a:lnTo>
                    <a:pt x="74170" y="39363"/>
                  </a:lnTo>
                  <a:lnTo>
                    <a:pt x="83336" y="46109"/>
                  </a:lnTo>
                  <a:lnTo>
                    <a:pt x="91784" y="52943"/>
                  </a:lnTo>
                  <a:lnTo>
                    <a:pt x="99754" y="59837"/>
                  </a:lnTo>
                  <a:lnTo>
                    <a:pt x="107404" y="67938"/>
                  </a:lnTo>
                  <a:lnTo>
                    <a:pt x="114841" y="76845"/>
                  </a:lnTo>
                  <a:lnTo>
                    <a:pt x="122137" y="86289"/>
                  </a:lnTo>
                  <a:lnTo>
                    <a:pt x="129338" y="96091"/>
                  </a:lnTo>
                  <a:lnTo>
                    <a:pt x="143572" y="116330"/>
                  </a:lnTo>
                  <a:lnTo>
                    <a:pt x="149471" y="127804"/>
                  </a:lnTo>
                  <a:lnTo>
                    <a:pt x="154572" y="140128"/>
                  </a:lnTo>
                  <a:lnTo>
                    <a:pt x="159142" y="153019"/>
                  </a:lnTo>
                  <a:lnTo>
                    <a:pt x="162188" y="167456"/>
                  </a:lnTo>
                  <a:lnTo>
                    <a:pt x="164219" y="182923"/>
                  </a:lnTo>
                  <a:lnTo>
                    <a:pt x="165573" y="199078"/>
                  </a:lnTo>
                  <a:lnTo>
                    <a:pt x="164139" y="212185"/>
                  </a:lnTo>
                  <a:lnTo>
                    <a:pt x="160845" y="223260"/>
                  </a:lnTo>
                  <a:lnTo>
                    <a:pt x="147246" y="262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6594533" y="2061449"/>
              <a:ext cx="84143" cy="220870"/>
            </a:xfrm>
            <a:custGeom>
              <a:avLst/>
              <a:gdLst/>
              <a:ahLst/>
              <a:cxnLst/>
              <a:rect l="0" t="0" r="0" b="0"/>
              <a:pathLst>
                <a:path w="84143" h="220870">
                  <a:moveTo>
                    <a:pt x="0" y="0"/>
                  </a:moveTo>
                  <a:lnTo>
                    <a:pt x="11168" y="11167"/>
                  </a:lnTo>
                  <a:lnTo>
                    <a:pt x="15626" y="17962"/>
                  </a:lnTo>
                  <a:lnTo>
                    <a:pt x="19767" y="25998"/>
                  </a:lnTo>
                  <a:lnTo>
                    <a:pt x="23696" y="34861"/>
                  </a:lnTo>
                  <a:lnTo>
                    <a:pt x="34294" y="57174"/>
                  </a:lnTo>
                  <a:lnTo>
                    <a:pt x="60142" y="109588"/>
                  </a:lnTo>
                  <a:lnTo>
                    <a:pt x="65804" y="122140"/>
                  </a:lnTo>
                  <a:lnTo>
                    <a:pt x="70748" y="134015"/>
                  </a:lnTo>
                  <a:lnTo>
                    <a:pt x="75212" y="145437"/>
                  </a:lnTo>
                  <a:lnTo>
                    <a:pt x="78189" y="157726"/>
                  </a:lnTo>
                  <a:lnTo>
                    <a:pt x="80173" y="170594"/>
                  </a:lnTo>
                  <a:lnTo>
                    <a:pt x="84142" y="22086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 name="Group 39"/>
          <p:cNvGrpSpPr/>
          <p:nvPr/>
        </p:nvGrpSpPr>
        <p:grpSpPr>
          <a:xfrm>
            <a:off x="3260455" y="2250766"/>
            <a:ext cx="369141" cy="273458"/>
            <a:chOff x="3260455" y="2250766"/>
            <a:chExt cx="369141" cy="273458"/>
          </a:xfrm>
        </p:grpSpPr>
        <p:sp>
          <p:nvSpPr>
            <p:cNvPr id="37" name="Freeform 36"/>
            <p:cNvSpPr/>
            <p:nvPr/>
          </p:nvSpPr>
          <p:spPr>
            <a:xfrm>
              <a:off x="3260455" y="2345424"/>
              <a:ext cx="60393" cy="178800"/>
            </a:xfrm>
            <a:custGeom>
              <a:avLst/>
              <a:gdLst/>
              <a:ahLst/>
              <a:cxnLst/>
              <a:rect l="0" t="0" r="0" b="0"/>
              <a:pathLst>
                <a:path w="60393" h="178800">
                  <a:moveTo>
                    <a:pt x="0" y="0"/>
                  </a:moveTo>
                  <a:lnTo>
                    <a:pt x="16750" y="5583"/>
                  </a:lnTo>
                  <a:lnTo>
                    <a:pt x="24022" y="9565"/>
                  </a:lnTo>
                  <a:lnTo>
                    <a:pt x="31207" y="14557"/>
                  </a:lnTo>
                  <a:lnTo>
                    <a:pt x="38334" y="20222"/>
                  </a:lnTo>
                  <a:lnTo>
                    <a:pt x="44254" y="27505"/>
                  </a:lnTo>
                  <a:lnTo>
                    <a:pt x="49369" y="35866"/>
                  </a:lnTo>
                  <a:lnTo>
                    <a:pt x="53948" y="44946"/>
                  </a:lnTo>
                  <a:lnTo>
                    <a:pt x="57001" y="55674"/>
                  </a:lnTo>
                  <a:lnTo>
                    <a:pt x="59036" y="67500"/>
                  </a:lnTo>
                  <a:lnTo>
                    <a:pt x="60392" y="80059"/>
                  </a:lnTo>
                  <a:lnTo>
                    <a:pt x="58959" y="93106"/>
                  </a:lnTo>
                  <a:lnTo>
                    <a:pt x="55667" y="106478"/>
                  </a:lnTo>
                  <a:lnTo>
                    <a:pt x="51135" y="120067"/>
                  </a:lnTo>
                  <a:lnTo>
                    <a:pt x="45776" y="131464"/>
                  </a:lnTo>
                  <a:lnTo>
                    <a:pt x="39866" y="141400"/>
                  </a:lnTo>
                  <a:lnTo>
                    <a:pt x="10518" y="17879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407702" y="2271801"/>
              <a:ext cx="59325" cy="220870"/>
            </a:xfrm>
            <a:custGeom>
              <a:avLst/>
              <a:gdLst/>
              <a:ahLst/>
              <a:cxnLst/>
              <a:rect l="0" t="0" r="0" b="0"/>
              <a:pathLst>
                <a:path w="59325" h="220870">
                  <a:moveTo>
                    <a:pt x="10517" y="0"/>
                  </a:moveTo>
                  <a:lnTo>
                    <a:pt x="16101" y="16750"/>
                  </a:lnTo>
                  <a:lnTo>
                    <a:pt x="20082" y="24021"/>
                  </a:lnTo>
                  <a:lnTo>
                    <a:pt x="25074" y="31206"/>
                  </a:lnTo>
                  <a:lnTo>
                    <a:pt x="30740" y="38333"/>
                  </a:lnTo>
                  <a:lnTo>
                    <a:pt x="36854" y="45422"/>
                  </a:lnTo>
                  <a:lnTo>
                    <a:pt x="43267" y="52485"/>
                  </a:lnTo>
                  <a:lnTo>
                    <a:pt x="49879" y="59531"/>
                  </a:lnTo>
                  <a:lnTo>
                    <a:pt x="54288" y="68903"/>
                  </a:lnTo>
                  <a:lnTo>
                    <a:pt x="57227" y="79825"/>
                  </a:lnTo>
                  <a:lnTo>
                    <a:pt x="59186" y="91781"/>
                  </a:lnTo>
                  <a:lnTo>
                    <a:pt x="59324" y="103258"/>
                  </a:lnTo>
                  <a:lnTo>
                    <a:pt x="58247" y="114415"/>
                  </a:lnTo>
                  <a:lnTo>
                    <a:pt x="56360" y="125358"/>
                  </a:lnTo>
                  <a:lnTo>
                    <a:pt x="53934" y="136160"/>
                  </a:lnTo>
                  <a:lnTo>
                    <a:pt x="51148" y="146867"/>
                  </a:lnTo>
                  <a:lnTo>
                    <a:pt x="48122" y="157511"/>
                  </a:lnTo>
                  <a:lnTo>
                    <a:pt x="43767" y="166944"/>
                  </a:lnTo>
                  <a:lnTo>
                    <a:pt x="38527" y="175570"/>
                  </a:lnTo>
                  <a:lnTo>
                    <a:pt x="32696" y="183658"/>
                  </a:lnTo>
                  <a:lnTo>
                    <a:pt x="26472" y="191387"/>
                  </a:lnTo>
                  <a:lnTo>
                    <a:pt x="19985" y="198878"/>
                  </a:lnTo>
                  <a:lnTo>
                    <a:pt x="0" y="22086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3544430" y="2250766"/>
              <a:ext cx="85166" cy="241905"/>
            </a:xfrm>
            <a:custGeom>
              <a:avLst/>
              <a:gdLst/>
              <a:ahLst/>
              <a:cxnLst/>
              <a:rect l="0" t="0" r="0" b="0"/>
              <a:pathLst>
                <a:path w="85166" h="241905">
                  <a:moveTo>
                    <a:pt x="0" y="0"/>
                  </a:moveTo>
                  <a:lnTo>
                    <a:pt x="11167" y="16750"/>
                  </a:lnTo>
                  <a:lnTo>
                    <a:pt x="17962" y="25190"/>
                  </a:lnTo>
                  <a:lnTo>
                    <a:pt x="25998" y="34323"/>
                  </a:lnTo>
                  <a:lnTo>
                    <a:pt x="34861" y="43917"/>
                  </a:lnTo>
                  <a:lnTo>
                    <a:pt x="43108" y="54987"/>
                  </a:lnTo>
                  <a:lnTo>
                    <a:pt x="50942" y="67042"/>
                  </a:lnTo>
                  <a:lnTo>
                    <a:pt x="58503" y="79753"/>
                  </a:lnTo>
                  <a:lnTo>
                    <a:pt x="73136" y="103226"/>
                  </a:lnTo>
                  <a:lnTo>
                    <a:pt x="80310" y="114393"/>
                  </a:lnTo>
                  <a:lnTo>
                    <a:pt x="83924" y="125344"/>
                  </a:lnTo>
                  <a:lnTo>
                    <a:pt x="85165" y="136151"/>
                  </a:lnTo>
                  <a:lnTo>
                    <a:pt x="84824" y="146861"/>
                  </a:lnTo>
                  <a:lnTo>
                    <a:pt x="81090" y="157507"/>
                  </a:lnTo>
                  <a:lnTo>
                    <a:pt x="75096" y="168110"/>
                  </a:lnTo>
                  <a:lnTo>
                    <a:pt x="60254" y="189240"/>
                  </a:lnTo>
                  <a:lnTo>
                    <a:pt x="53024" y="199783"/>
                  </a:lnTo>
                  <a:lnTo>
                    <a:pt x="10518" y="2419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 name="Group 43"/>
          <p:cNvGrpSpPr/>
          <p:nvPr/>
        </p:nvGrpSpPr>
        <p:grpSpPr>
          <a:xfrm>
            <a:off x="7046790" y="1451428"/>
            <a:ext cx="357600" cy="441740"/>
            <a:chOff x="7046790" y="1451428"/>
            <a:chExt cx="357600" cy="441740"/>
          </a:xfrm>
        </p:grpSpPr>
        <p:sp>
          <p:nvSpPr>
            <p:cNvPr id="41" name="Freeform 40"/>
            <p:cNvSpPr/>
            <p:nvPr/>
          </p:nvSpPr>
          <p:spPr>
            <a:xfrm>
              <a:off x="7046790" y="1735403"/>
              <a:ext cx="168283" cy="157765"/>
            </a:xfrm>
            <a:custGeom>
              <a:avLst/>
              <a:gdLst/>
              <a:ahLst/>
              <a:cxnLst/>
              <a:rect l="0" t="0" r="0" b="0"/>
              <a:pathLst>
                <a:path w="168283" h="157765">
                  <a:moveTo>
                    <a:pt x="0" y="0"/>
                  </a:moveTo>
                  <a:lnTo>
                    <a:pt x="27918" y="5584"/>
                  </a:lnTo>
                  <a:lnTo>
                    <a:pt x="39647" y="8397"/>
                  </a:lnTo>
                  <a:lnTo>
                    <a:pt x="50973" y="11441"/>
                  </a:lnTo>
                  <a:lnTo>
                    <a:pt x="62029" y="14639"/>
                  </a:lnTo>
                  <a:lnTo>
                    <a:pt x="71737" y="20277"/>
                  </a:lnTo>
                  <a:lnTo>
                    <a:pt x="80547" y="27542"/>
                  </a:lnTo>
                  <a:lnTo>
                    <a:pt x="88756" y="35891"/>
                  </a:lnTo>
                  <a:lnTo>
                    <a:pt x="97735" y="43794"/>
                  </a:lnTo>
                  <a:lnTo>
                    <a:pt x="107228" y="51400"/>
                  </a:lnTo>
                  <a:lnTo>
                    <a:pt x="117061" y="58808"/>
                  </a:lnTo>
                  <a:lnTo>
                    <a:pt x="125955" y="67252"/>
                  </a:lnTo>
                  <a:lnTo>
                    <a:pt x="134220" y="76388"/>
                  </a:lnTo>
                  <a:lnTo>
                    <a:pt x="142068" y="85984"/>
                  </a:lnTo>
                  <a:lnTo>
                    <a:pt x="148469" y="95887"/>
                  </a:lnTo>
                  <a:lnTo>
                    <a:pt x="153905" y="105995"/>
                  </a:lnTo>
                  <a:lnTo>
                    <a:pt x="168282" y="15776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7130931" y="1588157"/>
              <a:ext cx="126213" cy="157765"/>
            </a:xfrm>
            <a:custGeom>
              <a:avLst/>
              <a:gdLst/>
              <a:ahLst/>
              <a:cxnLst/>
              <a:rect l="0" t="0" r="0" b="0"/>
              <a:pathLst>
                <a:path w="126213" h="157765">
                  <a:moveTo>
                    <a:pt x="0" y="0"/>
                  </a:moveTo>
                  <a:lnTo>
                    <a:pt x="11167" y="11167"/>
                  </a:lnTo>
                  <a:lnTo>
                    <a:pt x="19131" y="16793"/>
                  </a:lnTo>
                  <a:lnTo>
                    <a:pt x="29115" y="22882"/>
                  </a:lnTo>
                  <a:lnTo>
                    <a:pt x="40445" y="29278"/>
                  </a:lnTo>
                  <a:lnTo>
                    <a:pt x="51505" y="37048"/>
                  </a:lnTo>
                  <a:lnTo>
                    <a:pt x="62384" y="45734"/>
                  </a:lnTo>
                  <a:lnTo>
                    <a:pt x="73142" y="55030"/>
                  </a:lnTo>
                  <a:lnTo>
                    <a:pt x="82651" y="63565"/>
                  </a:lnTo>
                  <a:lnTo>
                    <a:pt x="99450" y="79281"/>
                  </a:lnTo>
                  <a:lnTo>
                    <a:pt x="106034" y="87912"/>
                  </a:lnTo>
                  <a:lnTo>
                    <a:pt x="111591" y="97173"/>
                  </a:lnTo>
                  <a:lnTo>
                    <a:pt x="126212" y="15776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7173002" y="1451428"/>
              <a:ext cx="231388" cy="199835"/>
            </a:xfrm>
            <a:custGeom>
              <a:avLst/>
              <a:gdLst/>
              <a:ahLst/>
              <a:cxnLst/>
              <a:rect l="0" t="0" r="0" b="0"/>
              <a:pathLst>
                <a:path w="231388" h="199835">
                  <a:moveTo>
                    <a:pt x="0" y="0"/>
                  </a:moveTo>
                  <a:lnTo>
                    <a:pt x="16749" y="5584"/>
                  </a:lnTo>
                  <a:lnTo>
                    <a:pt x="24021" y="9566"/>
                  </a:lnTo>
                  <a:lnTo>
                    <a:pt x="31206" y="14558"/>
                  </a:lnTo>
                  <a:lnTo>
                    <a:pt x="38333" y="20223"/>
                  </a:lnTo>
                  <a:lnTo>
                    <a:pt x="46591" y="25168"/>
                  </a:lnTo>
                  <a:lnTo>
                    <a:pt x="55601" y="29634"/>
                  </a:lnTo>
                  <a:lnTo>
                    <a:pt x="65115" y="33779"/>
                  </a:lnTo>
                  <a:lnTo>
                    <a:pt x="77300" y="40049"/>
                  </a:lnTo>
                  <a:lnTo>
                    <a:pt x="91267" y="47734"/>
                  </a:lnTo>
                  <a:lnTo>
                    <a:pt x="106421" y="56364"/>
                  </a:lnTo>
                  <a:lnTo>
                    <a:pt x="120029" y="64454"/>
                  </a:lnTo>
                  <a:lnTo>
                    <a:pt x="144498" y="79676"/>
                  </a:lnTo>
                  <a:lnTo>
                    <a:pt x="154763" y="87008"/>
                  </a:lnTo>
                  <a:lnTo>
                    <a:pt x="163943" y="94232"/>
                  </a:lnTo>
                  <a:lnTo>
                    <a:pt x="172401" y="101386"/>
                  </a:lnTo>
                  <a:lnTo>
                    <a:pt x="180377" y="108493"/>
                  </a:lnTo>
                  <a:lnTo>
                    <a:pt x="195471" y="122621"/>
                  </a:lnTo>
                  <a:lnTo>
                    <a:pt x="202768" y="130830"/>
                  </a:lnTo>
                  <a:lnTo>
                    <a:pt x="209971" y="139808"/>
                  </a:lnTo>
                  <a:lnTo>
                    <a:pt x="231387" y="19983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 name="Group 49"/>
          <p:cNvGrpSpPr/>
          <p:nvPr/>
        </p:nvGrpSpPr>
        <p:grpSpPr>
          <a:xfrm>
            <a:off x="3554948" y="858332"/>
            <a:ext cx="715198" cy="687756"/>
            <a:chOff x="3554948" y="858332"/>
            <a:chExt cx="715198" cy="687756"/>
          </a:xfrm>
        </p:grpSpPr>
        <p:sp>
          <p:nvSpPr>
            <p:cNvPr id="45" name="Freeform 44"/>
            <p:cNvSpPr/>
            <p:nvPr/>
          </p:nvSpPr>
          <p:spPr>
            <a:xfrm>
              <a:off x="3557570" y="858332"/>
              <a:ext cx="169251" cy="282936"/>
            </a:xfrm>
            <a:custGeom>
              <a:avLst/>
              <a:gdLst/>
              <a:ahLst/>
              <a:cxnLst/>
              <a:rect l="0" t="0" r="0" b="0"/>
              <a:pathLst>
                <a:path w="169251" h="282936">
                  <a:moveTo>
                    <a:pt x="165659" y="25146"/>
                  </a:moveTo>
                  <a:lnTo>
                    <a:pt x="154492" y="13979"/>
                  </a:lnTo>
                  <a:lnTo>
                    <a:pt x="147697" y="9521"/>
                  </a:lnTo>
                  <a:lnTo>
                    <a:pt x="139661" y="5380"/>
                  </a:lnTo>
                  <a:lnTo>
                    <a:pt x="130798" y="1451"/>
                  </a:lnTo>
                  <a:lnTo>
                    <a:pt x="120215" y="0"/>
                  </a:lnTo>
                  <a:lnTo>
                    <a:pt x="108484" y="202"/>
                  </a:lnTo>
                  <a:lnTo>
                    <a:pt x="95990" y="1505"/>
                  </a:lnTo>
                  <a:lnTo>
                    <a:pt x="84155" y="3542"/>
                  </a:lnTo>
                  <a:lnTo>
                    <a:pt x="72758" y="6069"/>
                  </a:lnTo>
                  <a:lnTo>
                    <a:pt x="61655" y="8922"/>
                  </a:lnTo>
                  <a:lnTo>
                    <a:pt x="50747" y="13161"/>
                  </a:lnTo>
                  <a:lnTo>
                    <a:pt x="39969" y="18325"/>
                  </a:lnTo>
                  <a:lnTo>
                    <a:pt x="29278" y="24104"/>
                  </a:lnTo>
                  <a:lnTo>
                    <a:pt x="19813" y="31463"/>
                  </a:lnTo>
                  <a:lnTo>
                    <a:pt x="11166" y="39875"/>
                  </a:lnTo>
                  <a:lnTo>
                    <a:pt x="3064" y="48989"/>
                  </a:lnTo>
                  <a:lnTo>
                    <a:pt x="0" y="59739"/>
                  </a:lnTo>
                  <a:lnTo>
                    <a:pt x="295" y="71580"/>
                  </a:lnTo>
                  <a:lnTo>
                    <a:pt x="2828" y="84149"/>
                  </a:lnTo>
                  <a:lnTo>
                    <a:pt x="8023" y="94866"/>
                  </a:lnTo>
                  <a:lnTo>
                    <a:pt x="14992" y="104347"/>
                  </a:lnTo>
                  <a:lnTo>
                    <a:pt x="23144" y="113005"/>
                  </a:lnTo>
                  <a:lnTo>
                    <a:pt x="33253" y="121115"/>
                  </a:lnTo>
                  <a:lnTo>
                    <a:pt x="44667" y="128858"/>
                  </a:lnTo>
                  <a:lnTo>
                    <a:pt x="56951" y="136358"/>
                  </a:lnTo>
                  <a:lnTo>
                    <a:pt x="69815" y="143695"/>
                  </a:lnTo>
                  <a:lnTo>
                    <a:pt x="96573" y="158080"/>
                  </a:lnTo>
                  <a:lnTo>
                    <a:pt x="109084" y="165188"/>
                  </a:lnTo>
                  <a:lnTo>
                    <a:pt x="120931" y="172264"/>
                  </a:lnTo>
                  <a:lnTo>
                    <a:pt x="132334" y="179318"/>
                  </a:lnTo>
                  <a:lnTo>
                    <a:pt x="142274" y="187527"/>
                  </a:lnTo>
                  <a:lnTo>
                    <a:pt x="151238" y="196506"/>
                  </a:lnTo>
                  <a:lnTo>
                    <a:pt x="159551" y="205997"/>
                  </a:lnTo>
                  <a:lnTo>
                    <a:pt x="162756" y="216999"/>
                  </a:lnTo>
                  <a:lnTo>
                    <a:pt x="162555" y="229008"/>
                  </a:lnTo>
                  <a:lnTo>
                    <a:pt x="160084" y="241689"/>
                  </a:lnTo>
                  <a:lnTo>
                    <a:pt x="156099" y="252480"/>
                  </a:lnTo>
                  <a:lnTo>
                    <a:pt x="151105" y="262012"/>
                  </a:lnTo>
                  <a:lnTo>
                    <a:pt x="145439" y="270703"/>
                  </a:lnTo>
                  <a:lnTo>
                    <a:pt x="135818" y="276497"/>
                  </a:lnTo>
                  <a:lnTo>
                    <a:pt x="123561" y="280360"/>
                  </a:lnTo>
                  <a:lnTo>
                    <a:pt x="109547" y="282935"/>
                  </a:lnTo>
                  <a:lnTo>
                    <a:pt x="99036" y="281146"/>
                  </a:lnTo>
                  <a:lnTo>
                    <a:pt x="90860" y="276448"/>
                  </a:lnTo>
                  <a:lnTo>
                    <a:pt x="84240" y="269809"/>
                  </a:lnTo>
                  <a:lnTo>
                    <a:pt x="82164" y="260709"/>
                  </a:lnTo>
                  <a:lnTo>
                    <a:pt x="83117" y="249968"/>
                  </a:lnTo>
                  <a:lnTo>
                    <a:pt x="86090" y="238133"/>
                  </a:lnTo>
                  <a:lnTo>
                    <a:pt x="90410" y="226737"/>
                  </a:lnTo>
                  <a:lnTo>
                    <a:pt x="95626" y="215634"/>
                  </a:lnTo>
                  <a:lnTo>
                    <a:pt x="107655" y="192779"/>
                  </a:lnTo>
                  <a:lnTo>
                    <a:pt x="120792" y="167040"/>
                  </a:lnTo>
                  <a:lnTo>
                    <a:pt x="126399" y="154801"/>
                  </a:lnTo>
                  <a:lnTo>
                    <a:pt x="131305" y="143135"/>
                  </a:lnTo>
                  <a:lnTo>
                    <a:pt x="135745" y="131852"/>
                  </a:lnTo>
                  <a:lnTo>
                    <a:pt x="141042" y="120824"/>
                  </a:lnTo>
                  <a:lnTo>
                    <a:pt x="146910" y="109967"/>
                  </a:lnTo>
                  <a:lnTo>
                    <a:pt x="153160" y="99222"/>
                  </a:lnTo>
                  <a:lnTo>
                    <a:pt x="158495" y="88554"/>
                  </a:lnTo>
                  <a:lnTo>
                    <a:pt x="163221" y="77935"/>
                  </a:lnTo>
                  <a:lnTo>
                    <a:pt x="167539" y="67351"/>
                  </a:lnTo>
                  <a:lnTo>
                    <a:pt x="169250" y="56788"/>
                  </a:lnTo>
                  <a:lnTo>
                    <a:pt x="169221" y="46241"/>
                  </a:lnTo>
                  <a:lnTo>
                    <a:pt x="165659" y="411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3554948" y="1188488"/>
              <a:ext cx="315529" cy="42071"/>
            </a:xfrm>
            <a:custGeom>
              <a:avLst/>
              <a:gdLst/>
              <a:ahLst/>
              <a:cxnLst/>
              <a:rect l="0" t="0" r="0" b="0"/>
              <a:pathLst>
                <a:path w="315529" h="42071">
                  <a:moveTo>
                    <a:pt x="0" y="42070"/>
                  </a:moveTo>
                  <a:lnTo>
                    <a:pt x="27917" y="42070"/>
                  </a:lnTo>
                  <a:lnTo>
                    <a:pt x="40815" y="40902"/>
                  </a:lnTo>
                  <a:lnTo>
                    <a:pt x="54089" y="38954"/>
                  </a:lnTo>
                  <a:lnTo>
                    <a:pt x="114561" y="27431"/>
                  </a:lnTo>
                  <a:lnTo>
                    <a:pt x="128962" y="24131"/>
                  </a:lnTo>
                  <a:lnTo>
                    <a:pt x="142068" y="20762"/>
                  </a:lnTo>
                  <a:lnTo>
                    <a:pt x="154312" y="17347"/>
                  </a:lnTo>
                  <a:lnTo>
                    <a:pt x="168317" y="15071"/>
                  </a:lnTo>
                  <a:lnTo>
                    <a:pt x="183498" y="13553"/>
                  </a:lnTo>
                  <a:lnTo>
                    <a:pt x="199461" y="12541"/>
                  </a:lnTo>
                  <a:lnTo>
                    <a:pt x="215946" y="10698"/>
                  </a:lnTo>
                  <a:lnTo>
                    <a:pt x="232779" y="8301"/>
                  </a:lnTo>
                  <a:lnTo>
                    <a:pt x="31552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3640721" y="1293664"/>
              <a:ext cx="135378" cy="252424"/>
            </a:xfrm>
            <a:custGeom>
              <a:avLst/>
              <a:gdLst/>
              <a:ahLst/>
              <a:cxnLst/>
              <a:rect l="0" t="0" r="0" b="0"/>
              <a:pathLst>
                <a:path w="135378" h="252424">
                  <a:moveTo>
                    <a:pt x="8885" y="0"/>
                  </a:moveTo>
                  <a:lnTo>
                    <a:pt x="8885" y="22334"/>
                  </a:lnTo>
                  <a:lnTo>
                    <a:pt x="10054" y="32419"/>
                  </a:lnTo>
                  <a:lnTo>
                    <a:pt x="12002" y="42648"/>
                  </a:lnTo>
                  <a:lnTo>
                    <a:pt x="14469" y="52973"/>
                  </a:lnTo>
                  <a:lnTo>
                    <a:pt x="14945" y="63362"/>
                  </a:lnTo>
                  <a:lnTo>
                    <a:pt x="14093" y="73794"/>
                  </a:lnTo>
                  <a:lnTo>
                    <a:pt x="12357" y="84255"/>
                  </a:lnTo>
                  <a:lnTo>
                    <a:pt x="11200" y="97072"/>
                  </a:lnTo>
                  <a:lnTo>
                    <a:pt x="10428" y="111459"/>
                  </a:lnTo>
                  <a:lnTo>
                    <a:pt x="9914" y="126894"/>
                  </a:lnTo>
                  <a:lnTo>
                    <a:pt x="8402" y="140690"/>
                  </a:lnTo>
                  <a:lnTo>
                    <a:pt x="6226" y="153393"/>
                  </a:lnTo>
                  <a:lnTo>
                    <a:pt x="3606" y="165368"/>
                  </a:lnTo>
                  <a:lnTo>
                    <a:pt x="3029" y="178025"/>
                  </a:lnTo>
                  <a:lnTo>
                    <a:pt x="3812" y="191138"/>
                  </a:lnTo>
                  <a:lnTo>
                    <a:pt x="5503" y="204555"/>
                  </a:lnTo>
                  <a:lnTo>
                    <a:pt x="8968" y="215836"/>
                  </a:lnTo>
                  <a:lnTo>
                    <a:pt x="13615" y="225694"/>
                  </a:lnTo>
                  <a:lnTo>
                    <a:pt x="19050" y="234604"/>
                  </a:lnTo>
                  <a:lnTo>
                    <a:pt x="26179" y="239375"/>
                  </a:lnTo>
                  <a:lnTo>
                    <a:pt x="34438" y="241387"/>
                  </a:lnTo>
                  <a:lnTo>
                    <a:pt x="43450" y="241559"/>
                  </a:lnTo>
                  <a:lnTo>
                    <a:pt x="52963" y="239337"/>
                  </a:lnTo>
                  <a:lnTo>
                    <a:pt x="62812" y="235519"/>
                  </a:lnTo>
                  <a:lnTo>
                    <a:pt x="72883" y="230636"/>
                  </a:lnTo>
                  <a:lnTo>
                    <a:pt x="83103" y="223874"/>
                  </a:lnTo>
                  <a:lnTo>
                    <a:pt x="93423" y="215861"/>
                  </a:lnTo>
                  <a:lnTo>
                    <a:pt x="103808" y="207013"/>
                  </a:lnTo>
                  <a:lnTo>
                    <a:pt x="113069" y="197608"/>
                  </a:lnTo>
                  <a:lnTo>
                    <a:pt x="121580" y="187833"/>
                  </a:lnTo>
                  <a:lnTo>
                    <a:pt x="129591" y="177810"/>
                  </a:lnTo>
                  <a:lnTo>
                    <a:pt x="133764" y="166453"/>
                  </a:lnTo>
                  <a:lnTo>
                    <a:pt x="135377" y="154208"/>
                  </a:lnTo>
                  <a:lnTo>
                    <a:pt x="135283" y="141370"/>
                  </a:lnTo>
                  <a:lnTo>
                    <a:pt x="131715" y="133980"/>
                  </a:lnTo>
                  <a:lnTo>
                    <a:pt x="125831" y="130222"/>
                  </a:lnTo>
                  <a:lnTo>
                    <a:pt x="118402" y="128885"/>
                  </a:lnTo>
                  <a:lnTo>
                    <a:pt x="108774" y="130331"/>
                  </a:lnTo>
                  <a:lnTo>
                    <a:pt x="97682" y="133632"/>
                  </a:lnTo>
                  <a:lnTo>
                    <a:pt x="85612" y="138170"/>
                  </a:lnTo>
                  <a:lnTo>
                    <a:pt x="74060" y="144702"/>
                  </a:lnTo>
                  <a:lnTo>
                    <a:pt x="62852" y="152562"/>
                  </a:lnTo>
                  <a:lnTo>
                    <a:pt x="51875" y="161308"/>
                  </a:lnTo>
                  <a:lnTo>
                    <a:pt x="42220" y="170644"/>
                  </a:lnTo>
                  <a:lnTo>
                    <a:pt x="33445" y="180374"/>
                  </a:lnTo>
                  <a:lnTo>
                    <a:pt x="25259" y="190367"/>
                  </a:lnTo>
                  <a:lnTo>
                    <a:pt x="17464" y="199366"/>
                  </a:lnTo>
                  <a:lnTo>
                    <a:pt x="9930" y="207702"/>
                  </a:lnTo>
                  <a:lnTo>
                    <a:pt x="2570" y="215597"/>
                  </a:lnTo>
                  <a:lnTo>
                    <a:pt x="0" y="223198"/>
                  </a:lnTo>
                  <a:lnTo>
                    <a:pt x="625" y="230602"/>
                  </a:lnTo>
                  <a:lnTo>
                    <a:pt x="8885" y="25242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3975652" y="1135900"/>
              <a:ext cx="178800" cy="10519"/>
            </a:xfrm>
            <a:custGeom>
              <a:avLst/>
              <a:gdLst/>
              <a:ahLst/>
              <a:cxnLst/>
              <a:rect l="0" t="0" r="0" b="0"/>
              <a:pathLst>
                <a:path w="178800" h="10519">
                  <a:moveTo>
                    <a:pt x="0" y="0"/>
                  </a:moveTo>
                  <a:lnTo>
                    <a:pt x="16750" y="5584"/>
                  </a:lnTo>
                  <a:lnTo>
                    <a:pt x="26359" y="7228"/>
                  </a:lnTo>
                  <a:lnTo>
                    <a:pt x="37439" y="8325"/>
                  </a:lnTo>
                  <a:lnTo>
                    <a:pt x="49500" y="9056"/>
                  </a:lnTo>
                  <a:lnTo>
                    <a:pt x="75367" y="9868"/>
                  </a:lnTo>
                  <a:lnTo>
                    <a:pt x="178799"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4049275" y="1241076"/>
              <a:ext cx="220871" cy="9057"/>
            </a:xfrm>
            <a:custGeom>
              <a:avLst/>
              <a:gdLst/>
              <a:ahLst/>
              <a:cxnLst/>
              <a:rect l="0" t="0" r="0" b="0"/>
              <a:pathLst>
                <a:path w="220871" h="9057">
                  <a:moveTo>
                    <a:pt x="0" y="0"/>
                  </a:moveTo>
                  <a:lnTo>
                    <a:pt x="16750" y="5584"/>
                  </a:lnTo>
                  <a:lnTo>
                    <a:pt x="27527" y="7228"/>
                  </a:lnTo>
                  <a:lnTo>
                    <a:pt x="40555" y="8325"/>
                  </a:lnTo>
                  <a:lnTo>
                    <a:pt x="55084" y="9056"/>
                  </a:lnTo>
                  <a:lnTo>
                    <a:pt x="71781" y="8374"/>
                  </a:lnTo>
                  <a:lnTo>
                    <a:pt x="89925" y="6752"/>
                  </a:lnTo>
                  <a:lnTo>
                    <a:pt x="109032" y="4501"/>
                  </a:lnTo>
                  <a:lnTo>
                    <a:pt x="126444" y="3001"/>
                  </a:lnTo>
                  <a:lnTo>
                    <a:pt x="142728" y="2001"/>
                  </a:lnTo>
                  <a:lnTo>
                    <a:pt x="22087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 name="Group 56"/>
          <p:cNvGrpSpPr/>
          <p:nvPr/>
        </p:nvGrpSpPr>
        <p:grpSpPr>
          <a:xfrm>
            <a:off x="3965134" y="883478"/>
            <a:ext cx="868521" cy="701262"/>
            <a:chOff x="3965134" y="883478"/>
            <a:chExt cx="868521" cy="701262"/>
          </a:xfrm>
        </p:grpSpPr>
        <p:sp>
          <p:nvSpPr>
            <p:cNvPr id="51" name="Freeform 50"/>
            <p:cNvSpPr/>
            <p:nvPr/>
          </p:nvSpPr>
          <p:spPr>
            <a:xfrm>
              <a:off x="4434904" y="883478"/>
              <a:ext cx="140252" cy="170670"/>
            </a:xfrm>
            <a:custGeom>
              <a:avLst/>
              <a:gdLst/>
              <a:ahLst/>
              <a:cxnLst/>
              <a:rect l="0" t="0" r="0" b="0"/>
              <a:pathLst>
                <a:path w="140252" h="170670">
                  <a:moveTo>
                    <a:pt x="45593" y="0"/>
                  </a:moveTo>
                  <a:lnTo>
                    <a:pt x="30954" y="43917"/>
                  </a:lnTo>
                  <a:lnTo>
                    <a:pt x="27653" y="54988"/>
                  </a:lnTo>
                  <a:lnTo>
                    <a:pt x="17424" y="91733"/>
                  </a:lnTo>
                  <a:lnTo>
                    <a:pt x="10480" y="114393"/>
                  </a:lnTo>
                  <a:lnTo>
                    <a:pt x="0" y="146861"/>
                  </a:lnTo>
                  <a:lnTo>
                    <a:pt x="1174" y="155170"/>
                  </a:lnTo>
                  <a:lnTo>
                    <a:pt x="5462" y="161877"/>
                  </a:lnTo>
                  <a:lnTo>
                    <a:pt x="11828" y="167518"/>
                  </a:lnTo>
                  <a:lnTo>
                    <a:pt x="19577" y="170110"/>
                  </a:lnTo>
                  <a:lnTo>
                    <a:pt x="28249" y="170669"/>
                  </a:lnTo>
                  <a:lnTo>
                    <a:pt x="37536" y="169873"/>
                  </a:lnTo>
                  <a:lnTo>
                    <a:pt x="48402" y="169343"/>
                  </a:lnTo>
                  <a:lnTo>
                    <a:pt x="72940" y="168753"/>
                  </a:lnTo>
                  <a:lnTo>
                    <a:pt x="140251" y="16828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4596190" y="883478"/>
              <a:ext cx="31554" cy="305011"/>
            </a:xfrm>
            <a:custGeom>
              <a:avLst/>
              <a:gdLst/>
              <a:ahLst/>
              <a:cxnLst/>
              <a:rect l="0" t="0" r="0" b="0"/>
              <a:pathLst>
                <a:path w="31554" h="305011">
                  <a:moveTo>
                    <a:pt x="31553" y="0"/>
                  </a:moveTo>
                  <a:lnTo>
                    <a:pt x="31553" y="33500"/>
                  </a:lnTo>
                  <a:lnTo>
                    <a:pt x="30384" y="49212"/>
                  </a:lnTo>
                  <a:lnTo>
                    <a:pt x="28437" y="65529"/>
                  </a:lnTo>
                  <a:lnTo>
                    <a:pt x="25969" y="82251"/>
                  </a:lnTo>
                  <a:lnTo>
                    <a:pt x="20112" y="116412"/>
                  </a:lnTo>
                  <a:lnTo>
                    <a:pt x="16914" y="133701"/>
                  </a:lnTo>
                  <a:lnTo>
                    <a:pt x="10244" y="165378"/>
                  </a:lnTo>
                  <a:lnTo>
                    <a:pt x="6829" y="180369"/>
                  </a:lnTo>
                  <a:lnTo>
                    <a:pt x="4553" y="195038"/>
                  </a:lnTo>
                  <a:lnTo>
                    <a:pt x="3035" y="209491"/>
                  </a:lnTo>
                  <a:lnTo>
                    <a:pt x="2023" y="223802"/>
                  </a:lnTo>
                  <a:lnTo>
                    <a:pt x="1349" y="238016"/>
                  </a:lnTo>
                  <a:lnTo>
                    <a:pt x="899" y="252167"/>
                  </a:lnTo>
                  <a:lnTo>
                    <a:pt x="0" y="30501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4406873" y="1230558"/>
              <a:ext cx="305012" cy="42072"/>
            </a:xfrm>
            <a:custGeom>
              <a:avLst/>
              <a:gdLst/>
              <a:ahLst/>
              <a:cxnLst/>
              <a:rect l="0" t="0" r="0" b="0"/>
              <a:pathLst>
                <a:path w="305012" h="42072">
                  <a:moveTo>
                    <a:pt x="0" y="42071"/>
                  </a:moveTo>
                  <a:lnTo>
                    <a:pt x="16751" y="36488"/>
                  </a:lnTo>
                  <a:lnTo>
                    <a:pt x="27528" y="33674"/>
                  </a:lnTo>
                  <a:lnTo>
                    <a:pt x="55084" y="27432"/>
                  </a:lnTo>
                  <a:lnTo>
                    <a:pt x="68276" y="24131"/>
                  </a:lnTo>
                  <a:lnTo>
                    <a:pt x="80576" y="20762"/>
                  </a:lnTo>
                  <a:lnTo>
                    <a:pt x="92282" y="17347"/>
                  </a:lnTo>
                  <a:lnTo>
                    <a:pt x="104760" y="15071"/>
                  </a:lnTo>
                  <a:lnTo>
                    <a:pt x="117754" y="13553"/>
                  </a:lnTo>
                  <a:lnTo>
                    <a:pt x="131091" y="12542"/>
                  </a:lnTo>
                  <a:lnTo>
                    <a:pt x="143488" y="10699"/>
                  </a:lnTo>
                  <a:lnTo>
                    <a:pt x="155258" y="8301"/>
                  </a:lnTo>
                  <a:lnTo>
                    <a:pt x="166611" y="5534"/>
                  </a:lnTo>
                  <a:lnTo>
                    <a:pt x="178854" y="3690"/>
                  </a:lnTo>
                  <a:lnTo>
                    <a:pt x="191691" y="2460"/>
                  </a:lnTo>
                  <a:lnTo>
                    <a:pt x="204923" y="1640"/>
                  </a:lnTo>
                  <a:lnTo>
                    <a:pt x="232091" y="729"/>
                  </a:lnTo>
                  <a:lnTo>
                    <a:pt x="30501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4564637" y="1317156"/>
              <a:ext cx="269018" cy="267584"/>
            </a:xfrm>
            <a:custGeom>
              <a:avLst/>
              <a:gdLst/>
              <a:ahLst/>
              <a:cxnLst/>
              <a:rect l="0" t="0" r="0" b="0"/>
              <a:pathLst>
                <a:path w="269018" h="267584">
                  <a:moveTo>
                    <a:pt x="0" y="39614"/>
                  </a:moveTo>
                  <a:lnTo>
                    <a:pt x="22334" y="34030"/>
                  </a:lnTo>
                  <a:lnTo>
                    <a:pt x="33587" y="30048"/>
                  </a:lnTo>
                  <a:lnTo>
                    <a:pt x="45764" y="25056"/>
                  </a:lnTo>
                  <a:lnTo>
                    <a:pt x="58556" y="19391"/>
                  </a:lnTo>
                  <a:lnTo>
                    <a:pt x="71759" y="14446"/>
                  </a:lnTo>
                  <a:lnTo>
                    <a:pt x="85235" y="9980"/>
                  </a:lnTo>
                  <a:lnTo>
                    <a:pt x="98894" y="5835"/>
                  </a:lnTo>
                  <a:lnTo>
                    <a:pt x="112674" y="3071"/>
                  </a:lnTo>
                  <a:lnTo>
                    <a:pt x="126535" y="1228"/>
                  </a:lnTo>
                  <a:lnTo>
                    <a:pt x="140451" y="0"/>
                  </a:lnTo>
                  <a:lnTo>
                    <a:pt x="154402" y="350"/>
                  </a:lnTo>
                  <a:lnTo>
                    <a:pt x="168378" y="1751"/>
                  </a:lnTo>
                  <a:lnTo>
                    <a:pt x="182369" y="3855"/>
                  </a:lnTo>
                  <a:lnTo>
                    <a:pt x="190528" y="9931"/>
                  </a:lnTo>
                  <a:lnTo>
                    <a:pt x="194799" y="18657"/>
                  </a:lnTo>
                  <a:lnTo>
                    <a:pt x="196478" y="29148"/>
                  </a:lnTo>
                  <a:lnTo>
                    <a:pt x="194091" y="38480"/>
                  </a:lnTo>
                  <a:lnTo>
                    <a:pt x="188993" y="47038"/>
                  </a:lnTo>
                  <a:lnTo>
                    <a:pt x="182089" y="55081"/>
                  </a:lnTo>
                  <a:lnTo>
                    <a:pt x="173981" y="62780"/>
                  </a:lnTo>
                  <a:lnTo>
                    <a:pt x="165070" y="70250"/>
                  </a:lnTo>
                  <a:lnTo>
                    <a:pt x="155623" y="77567"/>
                  </a:lnTo>
                  <a:lnTo>
                    <a:pt x="145819" y="83614"/>
                  </a:lnTo>
                  <a:lnTo>
                    <a:pt x="135778" y="88814"/>
                  </a:lnTo>
                  <a:lnTo>
                    <a:pt x="125577" y="93449"/>
                  </a:lnTo>
                  <a:lnTo>
                    <a:pt x="122283" y="95370"/>
                  </a:lnTo>
                  <a:lnTo>
                    <a:pt x="123592" y="95483"/>
                  </a:lnTo>
                  <a:lnTo>
                    <a:pt x="156468" y="87266"/>
                  </a:lnTo>
                  <a:lnTo>
                    <a:pt x="168586" y="86574"/>
                  </a:lnTo>
                  <a:lnTo>
                    <a:pt x="181339" y="87281"/>
                  </a:lnTo>
                  <a:lnTo>
                    <a:pt x="194516" y="88921"/>
                  </a:lnTo>
                  <a:lnTo>
                    <a:pt x="206807" y="91184"/>
                  </a:lnTo>
                  <a:lnTo>
                    <a:pt x="218506" y="93860"/>
                  </a:lnTo>
                  <a:lnTo>
                    <a:pt x="229812" y="96813"/>
                  </a:lnTo>
                  <a:lnTo>
                    <a:pt x="239686" y="102288"/>
                  </a:lnTo>
                  <a:lnTo>
                    <a:pt x="248606" y="109443"/>
                  </a:lnTo>
                  <a:lnTo>
                    <a:pt x="256890" y="117720"/>
                  </a:lnTo>
                  <a:lnTo>
                    <a:pt x="262412" y="127912"/>
                  </a:lnTo>
                  <a:lnTo>
                    <a:pt x="266094" y="139381"/>
                  </a:lnTo>
                  <a:lnTo>
                    <a:pt x="268549" y="151701"/>
                  </a:lnTo>
                  <a:lnTo>
                    <a:pt x="269017" y="163421"/>
                  </a:lnTo>
                  <a:lnTo>
                    <a:pt x="268160" y="174740"/>
                  </a:lnTo>
                  <a:lnTo>
                    <a:pt x="266420" y="185792"/>
                  </a:lnTo>
                  <a:lnTo>
                    <a:pt x="262923" y="195497"/>
                  </a:lnTo>
                  <a:lnTo>
                    <a:pt x="258254" y="204304"/>
                  </a:lnTo>
                  <a:lnTo>
                    <a:pt x="252804" y="212513"/>
                  </a:lnTo>
                  <a:lnTo>
                    <a:pt x="245666" y="220323"/>
                  </a:lnTo>
                  <a:lnTo>
                    <a:pt x="237400" y="227867"/>
                  </a:lnTo>
                  <a:lnTo>
                    <a:pt x="228384" y="235233"/>
                  </a:lnTo>
                  <a:lnTo>
                    <a:pt x="218868" y="241313"/>
                  </a:lnTo>
                  <a:lnTo>
                    <a:pt x="209017" y="246534"/>
                  </a:lnTo>
                  <a:lnTo>
                    <a:pt x="198945" y="251184"/>
                  </a:lnTo>
                  <a:lnTo>
                    <a:pt x="188724" y="255452"/>
                  </a:lnTo>
                  <a:lnTo>
                    <a:pt x="178404" y="259466"/>
                  </a:lnTo>
                  <a:lnTo>
                    <a:pt x="168018" y="263311"/>
                  </a:lnTo>
                  <a:lnTo>
                    <a:pt x="156420" y="265875"/>
                  </a:lnTo>
                  <a:lnTo>
                    <a:pt x="144013" y="267583"/>
                  </a:lnTo>
                  <a:lnTo>
                    <a:pt x="105176" y="26048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4038757" y="1188488"/>
              <a:ext cx="567951" cy="210353"/>
            </a:xfrm>
            <a:custGeom>
              <a:avLst/>
              <a:gdLst/>
              <a:ahLst/>
              <a:cxnLst/>
              <a:rect l="0" t="0" r="0" b="0"/>
              <a:pathLst>
                <a:path w="567951" h="210353">
                  <a:moveTo>
                    <a:pt x="0" y="0"/>
                  </a:moveTo>
                  <a:lnTo>
                    <a:pt x="22334" y="11167"/>
                  </a:lnTo>
                  <a:lnTo>
                    <a:pt x="34756" y="15625"/>
                  </a:lnTo>
                  <a:lnTo>
                    <a:pt x="48880" y="19766"/>
                  </a:lnTo>
                  <a:lnTo>
                    <a:pt x="64140" y="23695"/>
                  </a:lnTo>
                  <a:lnTo>
                    <a:pt x="77819" y="28651"/>
                  </a:lnTo>
                  <a:lnTo>
                    <a:pt x="90444" y="34293"/>
                  </a:lnTo>
                  <a:lnTo>
                    <a:pt x="102366" y="40391"/>
                  </a:lnTo>
                  <a:lnTo>
                    <a:pt x="114989" y="45626"/>
                  </a:lnTo>
                  <a:lnTo>
                    <a:pt x="128079" y="50284"/>
                  </a:lnTo>
                  <a:lnTo>
                    <a:pt x="141480" y="54558"/>
                  </a:lnTo>
                  <a:lnTo>
                    <a:pt x="155088" y="58576"/>
                  </a:lnTo>
                  <a:lnTo>
                    <a:pt x="182674" y="66156"/>
                  </a:lnTo>
                  <a:lnTo>
                    <a:pt x="195406" y="70983"/>
                  </a:lnTo>
                  <a:lnTo>
                    <a:pt x="207400" y="76537"/>
                  </a:lnTo>
                  <a:lnTo>
                    <a:pt x="218902" y="82578"/>
                  </a:lnTo>
                  <a:lnTo>
                    <a:pt x="231244" y="87773"/>
                  </a:lnTo>
                  <a:lnTo>
                    <a:pt x="244147" y="92406"/>
                  </a:lnTo>
                  <a:lnTo>
                    <a:pt x="257423" y="96663"/>
                  </a:lnTo>
                  <a:lnTo>
                    <a:pt x="270948" y="101838"/>
                  </a:lnTo>
                  <a:lnTo>
                    <a:pt x="284639" y="107625"/>
                  </a:lnTo>
                  <a:lnTo>
                    <a:pt x="298442" y="113820"/>
                  </a:lnTo>
                  <a:lnTo>
                    <a:pt x="312318" y="119119"/>
                  </a:lnTo>
                  <a:lnTo>
                    <a:pt x="326243" y="123821"/>
                  </a:lnTo>
                  <a:lnTo>
                    <a:pt x="340200" y="128123"/>
                  </a:lnTo>
                  <a:lnTo>
                    <a:pt x="353012" y="133329"/>
                  </a:lnTo>
                  <a:lnTo>
                    <a:pt x="365059" y="139137"/>
                  </a:lnTo>
                  <a:lnTo>
                    <a:pt x="376595" y="145346"/>
                  </a:lnTo>
                  <a:lnTo>
                    <a:pt x="387792" y="150654"/>
                  </a:lnTo>
                  <a:lnTo>
                    <a:pt x="398763" y="155361"/>
                  </a:lnTo>
                  <a:lnTo>
                    <a:pt x="409583" y="159668"/>
                  </a:lnTo>
                  <a:lnTo>
                    <a:pt x="430953" y="167570"/>
                  </a:lnTo>
                  <a:lnTo>
                    <a:pt x="441560" y="171313"/>
                  </a:lnTo>
                  <a:lnTo>
                    <a:pt x="455644" y="174977"/>
                  </a:lnTo>
                  <a:lnTo>
                    <a:pt x="472044" y="178588"/>
                  </a:lnTo>
                  <a:lnTo>
                    <a:pt x="489990" y="182165"/>
                  </a:lnTo>
                  <a:lnTo>
                    <a:pt x="505459" y="185717"/>
                  </a:lnTo>
                  <a:lnTo>
                    <a:pt x="519278" y="189254"/>
                  </a:lnTo>
                  <a:lnTo>
                    <a:pt x="567950" y="21035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3965134" y="1041242"/>
              <a:ext cx="588987" cy="305011"/>
            </a:xfrm>
            <a:custGeom>
              <a:avLst/>
              <a:gdLst/>
              <a:ahLst/>
              <a:cxnLst/>
              <a:rect l="0" t="0" r="0" b="0"/>
              <a:pathLst>
                <a:path w="588987" h="305011">
                  <a:moveTo>
                    <a:pt x="0" y="305010"/>
                  </a:moveTo>
                  <a:lnTo>
                    <a:pt x="22334" y="293843"/>
                  </a:lnTo>
                  <a:lnTo>
                    <a:pt x="33587" y="287048"/>
                  </a:lnTo>
                  <a:lnTo>
                    <a:pt x="45764" y="279012"/>
                  </a:lnTo>
                  <a:lnTo>
                    <a:pt x="58556" y="270149"/>
                  </a:lnTo>
                  <a:lnTo>
                    <a:pt x="71759" y="261903"/>
                  </a:lnTo>
                  <a:lnTo>
                    <a:pt x="85235" y="254068"/>
                  </a:lnTo>
                  <a:lnTo>
                    <a:pt x="98894" y="246508"/>
                  </a:lnTo>
                  <a:lnTo>
                    <a:pt x="111506" y="239130"/>
                  </a:lnTo>
                  <a:lnTo>
                    <a:pt x="134868" y="224700"/>
                  </a:lnTo>
                  <a:lnTo>
                    <a:pt x="147174" y="217580"/>
                  </a:lnTo>
                  <a:lnTo>
                    <a:pt x="173314" y="203436"/>
                  </a:lnTo>
                  <a:lnTo>
                    <a:pt x="186828" y="197561"/>
                  </a:lnTo>
                  <a:lnTo>
                    <a:pt x="200513" y="192476"/>
                  </a:lnTo>
                  <a:lnTo>
                    <a:pt x="214310" y="187917"/>
                  </a:lnTo>
                  <a:lnTo>
                    <a:pt x="228183" y="181372"/>
                  </a:lnTo>
                  <a:lnTo>
                    <a:pt x="242106" y="173502"/>
                  </a:lnTo>
                  <a:lnTo>
                    <a:pt x="256062" y="164750"/>
                  </a:lnTo>
                  <a:lnTo>
                    <a:pt x="270041" y="156578"/>
                  </a:lnTo>
                  <a:lnTo>
                    <a:pt x="284035" y="148793"/>
                  </a:lnTo>
                  <a:lnTo>
                    <a:pt x="298039" y="141266"/>
                  </a:lnTo>
                  <a:lnTo>
                    <a:pt x="313218" y="133910"/>
                  </a:lnTo>
                  <a:lnTo>
                    <a:pt x="329180" y="126669"/>
                  </a:lnTo>
                  <a:lnTo>
                    <a:pt x="345664" y="119505"/>
                  </a:lnTo>
                  <a:lnTo>
                    <a:pt x="360160" y="112391"/>
                  </a:lnTo>
                  <a:lnTo>
                    <a:pt x="373330" y="105312"/>
                  </a:lnTo>
                  <a:lnTo>
                    <a:pt x="385615" y="98255"/>
                  </a:lnTo>
                  <a:lnTo>
                    <a:pt x="411731" y="84181"/>
                  </a:lnTo>
                  <a:lnTo>
                    <a:pt x="425240" y="77156"/>
                  </a:lnTo>
                  <a:lnTo>
                    <a:pt x="437751" y="71304"/>
                  </a:lnTo>
                  <a:lnTo>
                    <a:pt x="449598" y="66234"/>
                  </a:lnTo>
                  <a:lnTo>
                    <a:pt x="461002" y="61685"/>
                  </a:lnTo>
                  <a:lnTo>
                    <a:pt x="472111" y="56315"/>
                  </a:lnTo>
                  <a:lnTo>
                    <a:pt x="483022" y="50398"/>
                  </a:lnTo>
                  <a:lnTo>
                    <a:pt x="493802" y="44116"/>
                  </a:lnTo>
                  <a:lnTo>
                    <a:pt x="504495" y="38760"/>
                  </a:lnTo>
                  <a:lnTo>
                    <a:pt x="515129" y="34020"/>
                  </a:lnTo>
                  <a:lnTo>
                    <a:pt x="525725" y="29692"/>
                  </a:lnTo>
                  <a:lnTo>
                    <a:pt x="537463" y="24469"/>
                  </a:lnTo>
                  <a:lnTo>
                    <a:pt x="588986"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 name="Group 65"/>
          <p:cNvGrpSpPr/>
          <p:nvPr/>
        </p:nvGrpSpPr>
        <p:grpSpPr>
          <a:xfrm>
            <a:off x="4280662" y="1588157"/>
            <a:ext cx="1283148" cy="305726"/>
            <a:chOff x="4280662" y="1588157"/>
            <a:chExt cx="1283148" cy="305726"/>
          </a:xfrm>
        </p:grpSpPr>
        <p:sp>
          <p:nvSpPr>
            <p:cNvPr id="58" name="Freeform 57"/>
            <p:cNvSpPr/>
            <p:nvPr/>
          </p:nvSpPr>
          <p:spPr>
            <a:xfrm>
              <a:off x="4280662" y="1696257"/>
              <a:ext cx="210353" cy="197626"/>
            </a:xfrm>
            <a:custGeom>
              <a:avLst/>
              <a:gdLst/>
              <a:ahLst/>
              <a:cxnLst/>
              <a:rect l="0" t="0" r="0" b="0"/>
              <a:pathLst>
                <a:path w="210353" h="197626">
                  <a:moveTo>
                    <a:pt x="0" y="18111"/>
                  </a:moveTo>
                  <a:lnTo>
                    <a:pt x="11167" y="6944"/>
                  </a:lnTo>
                  <a:lnTo>
                    <a:pt x="19131" y="3655"/>
                  </a:lnTo>
                  <a:lnTo>
                    <a:pt x="29115" y="1462"/>
                  </a:lnTo>
                  <a:lnTo>
                    <a:pt x="40445" y="0"/>
                  </a:lnTo>
                  <a:lnTo>
                    <a:pt x="51504" y="194"/>
                  </a:lnTo>
                  <a:lnTo>
                    <a:pt x="62383" y="1492"/>
                  </a:lnTo>
                  <a:lnTo>
                    <a:pt x="73142" y="3526"/>
                  </a:lnTo>
                  <a:lnTo>
                    <a:pt x="82651" y="7219"/>
                  </a:lnTo>
                  <a:lnTo>
                    <a:pt x="91328" y="12018"/>
                  </a:lnTo>
                  <a:lnTo>
                    <a:pt x="99450" y="17555"/>
                  </a:lnTo>
                  <a:lnTo>
                    <a:pt x="107201" y="24752"/>
                  </a:lnTo>
                  <a:lnTo>
                    <a:pt x="114707" y="33056"/>
                  </a:lnTo>
                  <a:lnTo>
                    <a:pt x="122047" y="42098"/>
                  </a:lnTo>
                  <a:lnTo>
                    <a:pt x="126941" y="52800"/>
                  </a:lnTo>
                  <a:lnTo>
                    <a:pt x="130204" y="64609"/>
                  </a:lnTo>
                  <a:lnTo>
                    <a:pt x="132379" y="77157"/>
                  </a:lnTo>
                  <a:lnTo>
                    <a:pt x="132660" y="89028"/>
                  </a:lnTo>
                  <a:lnTo>
                    <a:pt x="131679" y="100448"/>
                  </a:lnTo>
                  <a:lnTo>
                    <a:pt x="129857" y="111566"/>
                  </a:lnTo>
                  <a:lnTo>
                    <a:pt x="125136" y="122485"/>
                  </a:lnTo>
                  <a:lnTo>
                    <a:pt x="118483" y="133270"/>
                  </a:lnTo>
                  <a:lnTo>
                    <a:pt x="110541" y="143966"/>
                  </a:lnTo>
                  <a:lnTo>
                    <a:pt x="101741" y="154602"/>
                  </a:lnTo>
                  <a:lnTo>
                    <a:pt x="92368" y="165199"/>
                  </a:lnTo>
                  <a:lnTo>
                    <a:pt x="82614" y="175770"/>
                  </a:lnTo>
                  <a:lnTo>
                    <a:pt x="72606" y="183985"/>
                  </a:lnTo>
                  <a:lnTo>
                    <a:pt x="62427" y="190631"/>
                  </a:lnTo>
                  <a:lnTo>
                    <a:pt x="52136" y="196230"/>
                  </a:lnTo>
                  <a:lnTo>
                    <a:pt x="42938" y="197625"/>
                  </a:lnTo>
                  <a:lnTo>
                    <a:pt x="34468" y="196218"/>
                  </a:lnTo>
                  <a:lnTo>
                    <a:pt x="26485" y="192943"/>
                  </a:lnTo>
                  <a:lnTo>
                    <a:pt x="22331" y="187254"/>
                  </a:lnTo>
                  <a:lnTo>
                    <a:pt x="20730" y="179955"/>
                  </a:lnTo>
                  <a:lnTo>
                    <a:pt x="20832" y="171583"/>
                  </a:lnTo>
                  <a:lnTo>
                    <a:pt x="23237" y="163665"/>
                  </a:lnTo>
                  <a:lnTo>
                    <a:pt x="27178" y="156049"/>
                  </a:lnTo>
                  <a:lnTo>
                    <a:pt x="32142" y="148634"/>
                  </a:lnTo>
                  <a:lnTo>
                    <a:pt x="37789" y="141354"/>
                  </a:lnTo>
                  <a:lnTo>
                    <a:pt x="43891" y="134163"/>
                  </a:lnTo>
                  <a:lnTo>
                    <a:pt x="50296" y="127032"/>
                  </a:lnTo>
                  <a:lnTo>
                    <a:pt x="60409" y="122278"/>
                  </a:lnTo>
                  <a:lnTo>
                    <a:pt x="72994" y="119108"/>
                  </a:lnTo>
                  <a:lnTo>
                    <a:pt x="87227" y="116995"/>
                  </a:lnTo>
                  <a:lnTo>
                    <a:pt x="100222" y="116755"/>
                  </a:lnTo>
                  <a:lnTo>
                    <a:pt x="112391" y="117764"/>
                  </a:lnTo>
                  <a:lnTo>
                    <a:pt x="124009" y="119605"/>
                  </a:lnTo>
                  <a:lnTo>
                    <a:pt x="135261" y="123170"/>
                  </a:lnTo>
                  <a:lnTo>
                    <a:pt x="146268" y="127883"/>
                  </a:lnTo>
                  <a:lnTo>
                    <a:pt x="157112" y="133363"/>
                  </a:lnTo>
                  <a:lnTo>
                    <a:pt x="166678" y="139353"/>
                  </a:lnTo>
                  <a:lnTo>
                    <a:pt x="175393" y="145684"/>
                  </a:lnTo>
                  <a:lnTo>
                    <a:pt x="183540" y="152242"/>
                  </a:lnTo>
                  <a:lnTo>
                    <a:pt x="190140" y="160119"/>
                  </a:lnTo>
                  <a:lnTo>
                    <a:pt x="195709" y="168877"/>
                  </a:lnTo>
                  <a:lnTo>
                    <a:pt x="210352" y="19691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4596190" y="1693333"/>
              <a:ext cx="115695" cy="94659"/>
            </a:xfrm>
            <a:custGeom>
              <a:avLst/>
              <a:gdLst/>
              <a:ahLst/>
              <a:cxnLst/>
              <a:rect l="0" t="0" r="0" b="0"/>
              <a:pathLst>
                <a:path w="115695" h="94659">
                  <a:moveTo>
                    <a:pt x="0" y="0"/>
                  </a:moveTo>
                  <a:lnTo>
                    <a:pt x="0" y="58556"/>
                  </a:lnTo>
                  <a:lnTo>
                    <a:pt x="2337" y="69422"/>
                  </a:lnTo>
                  <a:lnTo>
                    <a:pt x="6233" y="79002"/>
                  </a:lnTo>
                  <a:lnTo>
                    <a:pt x="11167" y="87727"/>
                  </a:lnTo>
                  <a:lnTo>
                    <a:pt x="17962" y="92375"/>
                  </a:lnTo>
                  <a:lnTo>
                    <a:pt x="25998" y="94304"/>
                  </a:lnTo>
                  <a:lnTo>
                    <a:pt x="115694" y="9465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4764471" y="1682815"/>
              <a:ext cx="31555" cy="199836"/>
            </a:xfrm>
            <a:custGeom>
              <a:avLst/>
              <a:gdLst/>
              <a:ahLst/>
              <a:cxnLst/>
              <a:rect l="0" t="0" r="0" b="0"/>
              <a:pathLst>
                <a:path w="31555" h="199836">
                  <a:moveTo>
                    <a:pt x="0" y="0"/>
                  </a:moveTo>
                  <a:lnTo>
                    <a:pt x="5584" y="27917"/>
                  </a:lnTo>
                  <a:lnTo>
                    <a:pt x="8397" y="39647"/>
                  </a:lnTo>
                  <a:lnTo>
                    <a:pt x="11442" y="50972"/>
                  </a:lnTo>
                  <a:lnTo>
                    <a:pt x="17940" y="72905"/>
                  </a:lnTo>
                  <a:lnTo>
                    <a:pt x="24724" y="94339"/>
                  </a:lnTo>
                  <a:lnTo>
                    <a:pt x="27000" y="107301"/>
                  </a:lnTo>
                  <a:lnTo>
                    <a:pt x="28518" y="121785"/>
                  </a:lnTo>
                  <a:lnTo>
                    <a:pt x="31554" y="1998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4901200" y="1724886"/>
              <a:ext cx="136730" cy="21036"/>
            </a:xfrm>
            <a:custGeom>
              <a:avLst/>
              <a:gdLst/>
              <a:ahLst/>
              <a:cxnLst/>
              <a:rect l="0" t="0" r="0" b="0"/>
              <a:pathLst>
                <a:path w="136730" h="21036">
                  <a:moveTo>
                    <a:pt x="0" y="21035"/>
                  </a:moveTo>
                  <a:lnTo>
                    <a:pt x="58556" y="6396"/>
                  </a:lnTo>
                  <a:lnTo>
                    <a:pt x="71759" y="4264"/>
                  </a:lnTo>
                  <a:lnTo>
                    <a:pt x="85235" y="2843"/>
                  </a:lnTo>
                  <a:lnTo>
                    <a:pt x="13672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4943271" y="1787991"/>
              <a:ext cx="105177" cy="42072"/>
            </a:xfrm>
            <a:custGeom>
              <a:avLst/>
              <a:gdLst/>
              <a:ahLst/>
              <a:cxnLst/>
              <a:rect l="0" t="0" r="0" b="0"/>
              <a:pathLst>
                <a:path w="105177" h="42072">
                  <a:moveTo>
                    <a:pt x="0" y="42071"/>
                  </a:moveTo>
                  <a:lnTo>
                    <a:pt x="16750" y="36487"/>
                  </a:lnTo>
                  <a:lnTo>
                    <a:pt x="25190" y="32505"/>
                  </a:lnTo>
                  <a:lnTo>
                    <a:pt x="34323" y="27513"/>
                  </a:lnTo>
                  <a:lnTo>
                    <a:pt x="43917" y="21848"/>
                  </a:lnTo>
                  <a:lnTo>
                    <a:pt x="54988" y="16903"/>
                  </a:lnTo>
                  <a:lnTo>
                    <a:pt x="67042" y="12437"/>
                  </a:lnTo>
                  <a:lnTo>
                    <a:pt x="105176"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5122070" y="1675221"/>
              <a:ext cx="168282" cy="217947"/>
            </a:xfrm>
            <a:custGeom>
              <a:avLst/>
              <a:gdLst/>
              <a:ahLst/>
              <a:cxnLst/>
              <a:rect l="0" t="0" r="0" b="0"/>
              <a:pathLst>
                <a:path w="168282" h="217947">
                  <a:moveTo>
                    <a:pt x="0" y="18112"/>
                  </a:moveTo>
                  <a:lnTo>
                    <a:pt x="16750" y="6945"/>
                  </a:lnTo>
                  <a:lnTo>
                    <a:pt x="26359" y="3655"/>
                  </a:lnTo>
                  <a:lnTo>
                    <a:pt x="37439" y="1463"/>
                  </a:lnTo>
                  <a:lnTo>
                    <a:pt x="49501" y="0"/>
                  </a:lnTo>
                  <a:lnTo>
                    <a:pt x="61047" y="194"/>
                  </a:lnTo>
                  <a:lnTo>
                    <a:pt x="72251" y="1492"/>
                  </a:lnTo>
                  <a:lnTo>
                    <a:pt x="83226" y="3526"/>
                  </a:lnTo>
                  <a:lnTo>
                    <a:pt x="94049" y="7220"/>
                  </a:lnTo>
                  <a:lnTo>
                    <a:pt x="104769" y="12019"/>
                  </a:lnTo>
                  <a:lnTo>
                    <a:pt x="115423" y="17556"/>
                  </a:lnTo>
                  <a:lnTo>
                    <a:pt x="123693" y="24753"/>
                  </a:lnTo>
                  <a:lnTo>
                    <a:pt x="130376" y="33057"/>
                  </a:lnTo>
                  <a:lnTo>
                    <a:pt x="135999" y="42099"/>
                  </a:lnTo>
                  <a:lnTo>
                    <a:pt x="138579" y="51632"/>
                  </a:lnTo>
                  <a:lnTo>
                    <a:pt x="139131" y="61494"/>
                  </a:lnTo>
                  <a:lnTo>
                    <a:pt x="138331" y="71574"/>
                  </a:lnTo>
                  <a:lnTo>
                    <a:pt x="135459" y="81800"/>
                  </a:lnTo>
                  <a:lnTo>
                    <a:pt x="131208" y="92124"/>
                  </a:lnTo>
                  <a:lnTo>
                    <a:pt x="126036" y="102512"/>
                  </a:lnTo>
                  <a:lnTo>
                    <a:pt x="119083" y="112943"/>
                  </a:lnTo>
                  <a:lnTo>
                    <a:pt x="110941" y="123403"/>
                  </a:lnTo>
                  <a:lnTo>
                    <a:pt x="102008" y="133882"/>
                  </a:lnTo>
                  <a:lnTo>
                    <a:pt x="92546" y="142037"/>
                  </a:lnTo>
                  <a:lnTo>
                    <a:pt x="82733" y="148642"/>
                  </a:lnTo>
                  <a:lnTo>
                    <a:pt x="72685" y="154214"/>
                  </a:lnTo>
                  <a:lnTo>
                    <a:pt x="62480" y="159097"/>
                  </a:lnTo>
                  <a:lnTo>
                    <a:pt x="52171" y="163521"/>
                  </a:lnTo>
                  <a:lnTo>
                    <a:pt x="41792" y="167640"/>
                  </a:lnTo>
                  <a:lnTo>
                    <a:pt x="32536" y="168048"/>
                  </a:lnTo>
                  <a:lnTo>
                    <a:pt x="24028" y="165983"/>
                  </a:lnTo>
                  <a:lnTo>
                    <a:pt x="16019" y="162269"/>
                  </a:lnTo>
                  <a:lnTo>
                    <a:pt x="13016" y="157455"/>
                  </a:lnTo>
                  <a:lnTo>
                    <a:pt x="13352" y="151909"/>
                  </a:lnTo>
                  <a:lnTo>
                    <a:pt x="15913" y="145875"/>
                  </a:lnTo>
                  <a:lnTo>
                    <a:pt x="21126" y="140683"/>
                  </a:lnTo>
                  <a:lnTo>
                    <a:pt x="28108" y="136053"/>
                  </a:lnTo>
                  <a:lnTo>
                    <a:pt x="36268" y="131798"/>
                  </a:lnTo>
                  <a:lnTo>
                    <a:pt x="47551" y="128961"/>
                  </a:lnTo>
                  <a:lnTo>
                    <a:pt x="60916" y="127070"/>
                  </a:lnTo>
                  <a:lnTo>
                    <a:pt x="75670" y="125809"/>
                  </a:lnTo>
                  <a:lnTo>
                    <a:pt x="87842" y="127306"/>
                  </a:lnTo>
                  <a:lnTo>
                    <a:pt x="98295" y="130641"/>
                  </a:lnTo>
                  <a:lnTo>
                    <a:pt x="107600" y="135202"/>
                  </a:lnTo>
                  <a:lnTo>
                    <a:pt x="116141" y="140579"/>
                  </a:lnTo>
                  <a:lnTo>
                    <a:pt x="124172" y="146502"/>
                  </a:lnTo>
                  <a:lnTo>
                    <a:pt x="131863" y="152787"/>
                  </a:lnTo>
                  <a:lnTo>
                    <a:pt x="139328" y="159315"/>
                  </a:lnTo>
                  <a:lnTo>
                    <a:pt x="146642" y="166004"/>
                  </a:lnTo>
                  <a:lnTo>
                    <a:pt x="168281" y="21794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5372319" y="1588157"/>
              <a:ext cx="128386" cy="126212"/>
            </a:xfrm>
            <a:custGeom>
              <a:avLst/>
              <a:gdLst/>
              <a:ahLst/>
              <a:cxnLst/>
              <a:rect l="0" t="0" r="0" b="0"/>
              <a:pathLst>
                <a:path w="128386" h="126212">
                  <a:moveTo>
                    <a:pt x="33726" y="0"/>
                  </a:moveTo>
                  <a:lnTo>
                    <a:pt x="19087" y="43917"/>
                  </a:lnTo>
                  <a:lnTo>
                    <a:pt x="3419" y="96504"/>
                  </a:lnTo>
                  <a:lnTo>
                    <a:pt x="667" y="106406"/>
                  </a:lnTo>
                  <a:lnTo>
                    <a:pt x="0" y="109502"/>
                  </a:lnTo>
                  <a:lnTo>
                    <a:pt x="725" y="108060"/>
                  </a:lnTo>
                  <a:lnTo>
                    <a:pt x="7051" y="107099"/>
                  </a:lnTo>
                  <a:lnTo>
                    <a:pt x="17111" y="106458"/>
                  </a:lnTo>
                  <a:lnTo>
                    <a:pt x="29661" y="106030"/>
                  </a:lnTo>
                  <a:lnTo>
                    <a:pt x="41534" y="106914"/>
                  </a:lnTo>
                  <a:lnTo>
                    <a:pt x="52954" y="108672"/>
                  </a:lnTo>
                  <a:lnTo>
                    <a:pt x="64074" y="111012"/>
                  </a:lnTo>
                  <a:lnTo>
                    <a:pt x="74993" y="113742"/>
                  </a:lnTo>
                  <a:lnTo>
                    <a:pt x="85779" y="116729"/>
                  </a:lnTo>
                  <a:lnTo>
                    <a:pt x="128385" y="12621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557749" y="1598674"/>
              <a:ext cx="6061" cy="220871"/>
            </a:xfrm>
            <a:custGeom>
              <a:avLst/>
              <a:gdLst/>
              <a:ahLst/>
              <a:cxnLst/>
              <a:rect l="0" t="0" r="0" b="0"/>
              <a:pathLst>
                <a:path w="6061" h="220871">
                  <a:moveTo>
                    <a:pt x="6060" y="0"/>
                  </a:moveTo>
                  <a:lnTo>
                    <a:pt x="477" y="22334"/>
                  </a:lnTo>
                  <a:lnTo>
                    <a:pt x="0" y="32419"/>
                  </a:lnTo>
                  <a:lnTo>
                    <a:pt x="852" y="42648"/>
                  </a:lnTo>
                  <a:lnTo>
                    <a:pt x="2588" y="52973"/>
                  </a:lnTo>
                  <a:lnTo>
                    <a:pt x="3745" y="64531"/>
                  </a:lnTo>
                  <a:lnTo>
                    <a:pt x="4517" y="76911"/>
                  </a:lnTo>
                  <a:lnTo>
                    <a:pt x="5374" y="103132"/>
                  </a:lnTo>
                  <a:lnTo>
                    <a:pt x="5925" y="158053"/>
                  </a:lnTo>
                  <a:lnTo>
                    <a:pt x="6060" y="2208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7" name="Freeform 66"/>
          <p:cNvSpPr/>
          <p:nvPr/>
        </p:nvSpPr>
        <p:spPr>
          <a:xfrm>
            <a:off x="5647950" y="1283147"/>
            <a:ext cx="494328" cy="500542"/>
          </a:xfrm>
          <a:custGeom>
            <a:avLst/>
            <a:gdLst/>
            <a:ahLst/>
            <a:cxnLst/>
            <a:rect l="0" t="0" r="0" b="0"/>
            <a:pathLst>
              <a:path w="494328" h="500542">
                <a:moveTo>
                  <a:pt x="0" y="420704"/>
                </a:moveTo>
                <a:lnTo>
                  <a:pt x="5583" y="443037"/>
                </a:lnTo>
                <a:lnTo>
                  <a:pt x="10734" y="451953"/>
                </a:lnTo>
                <a:lnTo>
                  <a:pt x="17674" y="460235"/>
                </a:lnTo>
                <a:lnTo>
                  <a:pt x="25806" y="468093"/>
                </a:lnTo>
                <a:lnTo>
                  <a:pt x="34733" y="475669"/>
                </a:lnTo>
                <a:lnTo>
                  <a:pt x="44190" y="483057"/>
                </a:lnTo>
                <a:lnTo>
                  <a:pt x="54001" y="490319"/>
                </a:lnTo>
                <a:lnTo>
                  <a:pt x="65217" y="495161"/>
                </a:lnTo>
                <a:lnTo>
                  <a:pt x="77367" y="498389"/>
                </a:lnTo>
                <a:lnTo>
                  <a:pt x="90143" y="500541"/>
                </a:lnTo>
                <a:lnTo>
                  <a:pt x="102166" y="499638"/>
                </a:lnTo>
                <a:lnTo>
                  <a:pt x="113687" y="496699"/>
                </a:lnTo>
                <a:lnTo>
                  <a:pt x="124873" y="492402"/>
                </a:lnTo>
                <a:lnTo>
                  <a:pt x="134668" y="484863"/>
                </a:lnTo>
                <a:lnTo>
                  <a:pt x="143536" y="475163"/>
                </a:lnTo>
                <a:lnTo>
                  <a:pt x="151784" y="464022"/>
                </a:lnTo>
                <a:lnTo>
                  <a:pt x="159621" y="454257"/>
                </a:lnTo>
                <a:lnTo>
                  <a:pt x="167182" y="445410"/>
                </a:lnTo>
                <a:lnTo>
                  <a:pt x="174560" y="437174"/>
                </a:lnTo>
                <a:lnTo>
                  <a:pt x="180648" y="428178"/>
                </a:lnTo>
                <a:lnTo>
                  <a:pt x="185874" y="418675"/>
                </a:lnTo>
                <a:lnTo>
                  <a:pt x="201930" y="385433"/>
                </a:lnTo>
                <a:lnTo>
                  <a:pt x="228295" y="332323"/>
                </a:lnTo>
                <a:lnTo>
                  <a:pt x="236338" y="318544"/>
                </a:lnTo>
                <a:lnTo>
                  <a:pt x="245205" y="304684"/>
                </a:lnTo>
                <a:lnTo>
                  <a:pt x="254623" y="290769"/>
                </a:lnTo>
                <a:lnTo>
                  <a:pt x="274435" y="262843"/>
                </a:lnTo>
                <a:lnTo>
                  <a:pt x="284627" y="248852"/>
                </a:lnTo>
                <a:lnTo>
                  <a:pt x="294927" y="233681"/>
                </a:lnTo>
                <a:lnTo>
                  <a:pt x="326174" y="185581"/>
                </a:lnTo>
                <a:lnTo>
                  <a:pt x="347138" y="155714"/>
                </a:lnTo>
                <a:lnTo>
                  <a:pt x="358805" y="141205"/>
                </a:lnTo>
                <a:lnTo>
                  <a:pt x="371258" y="126858"/>
                </a:lnTo>
                <a:lnTo>
                  <a:pt x="384234" y="112619"/>
                </a:lnTo>
                <a:lnTo>
                  <a:pt x="411117" y="84332"/>
                </a:lnTo>
                <a:lnTo>
                  <a:pt x="494327"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1" name="Group 70"/>
          <p:cNvGrpSpPr/>
          <p:nvPr/>
        </p:nvGrpSpPr>
        <p:grpSpPr>
          <a:xfrm>
            <a:off x="8035445" y="1016085"/>
            <a:ext cx="368117" cy="656214"/>
            <a:chOff x="8035445" y="1016085"/>
            <a:chExt cx="368117" cy="656214"/>
          </a:xfrm>
        </p:grpSpPr>
        <p:sp>
          <p:nvSpPr>
            <p:cNvPr id="68" name="Freeform 67"/>
            <p:cNvSpPr/>
            <p:nvPr/>
          </p:nvSpPr>
          <p:spPr>
            <a:xfrm>
              <a:off x="8096837" y="1016085"/>
              <a:ext cx="180513" cy="251410"/>
            </a:xfrm>
            <a:custGeom>
              <a:avLst/>
              <a:gdLst/>
              <a:ahLst/>
              <a:cxnLst/>
              <a:rect l="0" t="0" r="0" b="0"/>
              <a:pathLst>
                <a:path w="180513" h="251410">
                  <a:moveTo>
                    <a:pt x="180512" y="14639"/>
                  </a:moveTo>
                  <a:lnTo>
                    <a:pt x="136596" y="0"/>
                  </a:lnTo>
                  <a:lnTo>
                    <a:pt x="126694" y="205"/>
                  </a:lnTo>
                  <a:lnTo>
                    <a:pt x="116587" y="2679"/>
                  </a:lnTo>
                  <a:lnTo>
                    <a:pt x="106342" y="6666"/>
                  </a:lnTo>
                  <a:lnTo>
                    <a:pt x="85612" y="14212"/>
                  </a:lnTo>
                  <a:lnTo>
                    <a:pt x="75175" y="17860"/>
                  </a:lnTo>
                  <a:lnTo>
                    <a:pt x="64711" y="22630"/>
                  </a:lnTo>
                  <a:lnTo>
                    <a:pt x="54229" y="28146"/>
                  </a:lnTo>
                  <a:lnTo>
                    <a:pt x="43735" y="34162"/>
                  </a:lnTo>
                  <a:lnTo>
                    <a:pt x="34403" y="40509"/>
                  </a:lnTo>
                  <a:lnTo>
                    <a:pt x="25843" y="47078"/>
                  </a:lnTo>
                  <a:lnTo>
                    <a:pt x="17800" y="53794"/>
                  </a:lnTo>
                  <a:lnTo>
                    <a:pt x="11269" y="61778"/>
                  </a:lnTo>
                  <a:lnTo>
                    <a:pt x="5747" y="70606"/>
                  </a:lnTo>
                  <a:lnTo>
                    <a:pt x="896" y="79997"/>
                  </a:lnTo>
                  <a:lnTo>
                    <a:pt x="0" y="88595"/>
                  </a:lnTo>
                  <a:lnTo>
                    <a:pt x="1740" y="96665"/>
                  </a:lnTo>
                  <a:lnTo>
                    <a:pt x="5237" y="104382"/>
                  </a:lnTo>
                  <a:lnTo>
                    <a:pt x="11074" y="111863"/>
                  </a:lnTo>
                  <a:lnTo>
                    <a:pt x="18472" y="119188"/>
                  </a:lnTo>
                  <a:lnTo>
                    <a:pt x="26908" y="126409"/>
                  </a:lnTo>
                  <a:lnTo>
                    <a:pt x="37208" y="132391"/>
                  </a:lnTo>
                  <a:lnTo>
                    <a:pt x="48749" y="137548"/>
                  </a:lnTo>
                  <a:lnTo>
                    <a:pt x="61117" y="142155"/>
                  </a:lnTo>
                  <a:lnTo>
                    <a:pt x="72869" y="148732"/>
                  </a:lnTo>
                  <a:lnTo>
                    <a:pt x="84210" y="156622"/>
                  </a:lnTo>
                  <a:lnTo>
                    <a:pt x="95276" y="165388"/>
                  </a:lnTo>
                  <a:lnTo>
                    <a:pt x="106159" y="172401"/>
                  </a:lnTo>
                  <a:lnTo>
                    <a:pt x="116920" y="178245"/>
                  </a:lnTo>
                  <a:lnTo>
                    <a:pt x="127600" y="183309"/>
                  </a:lnTo>
                  <a:lnTo>
                    <a:pt x="135889" y="190192"/>
                  </a:lnTo>
                  <a:lnTo>
                    <a:pt x="142583" y="198286"/>
                  </a:lnTo>
                  <a:lnTo>
                    <a:pt x="148214" y="207188"/>
                  </a:lnTo>
                  <a:lnTo>
                    <a:pt x="149631" y="216628"/>
                  </a:lnTo>
                  <a:lnTo>
                    <a:pt x="148238" y="226427"/>
                  </a:lnTo>
                  <a:lnTo>
                    <a:pt x="144973" y="236466"/>
                  </a:lnTo>
                  <a:lnTo>
                    <a:pt x="138122" y="243159"/>
                  </a:lnTo>
                  <a:lnTo>
                    <a:pt x="128879" y="247621"/>
                  </a:lnTo>
                  <a:lnTo>
                    <a:pt x="118043" y="250595"/>
                  </a:lnTo>
                  <a:lnTo>
                    <a:pt x="106145" y="251409"/>
                  </a:lnTo>
                  <a:lnTo>
                    <a:pt x="93538" y="250784"/>
                  </a:lnTo>
                  <a:lnTo>
                    <a:pt x="80459" y="249198"/>
                  </a:lnTo>
                  <a:lnTo>
                    <a:pt x="69403" y="245803"/>
                  </a:lnTo>
                  <a:lnTo>
                    <a:pt x="59694" y="241203"/>
                  </a:lnTo>
                  <a:lnTo>
                    <a:pt x="50885" y="235799"/>
                  </a:lnTo>
                  <a:lnTo>
                    <a:pt x="46180" y="227522"/>
                  </a:lnTo>
                  <a:lnTo>
                    <a:pt x="44213" y="217330"/>
                  </a:lnTo>
                  <a:lnTo>
                    <a:pt x="44069" y="205860"/>
                  </a:lnTo>
                  <a:lnTo>
                    <a:pt x="46311" y="194708"/>
                  </a:lnTo>
                  <a:lnTo>
                    <a:pt x="50143" y="183767"/>
                  </a:lnTo>
                  <a:lnTo>
                    <a:pt x="55035" y="172967"/>
                  </a:lnTo>
                  <a:lnTo>
                    <a:pt x="60634" y="162262"/>
                  </a:lnTo>
                  <a:lnTo>
                    <a:pt x="66703" y="151619"/>
                  </a:lnTo>
                  <a:lnTo>
                    <a:pt x="73087" y="141018"/>
                  </a:lnTo>
                  <a:lnTo>
                    <a:pt x="80849" y="131613"/>
                  </a:lnTo>
                  <a:lnTo>
                    <a:pt x="89529" y="123006"/>
                  </a:lnTo>
                  <a:lnTo>
                    <a:pt x="98821" y="114931"/>
                  </a:lnTo>
                  <a:lnTo>
                    <a:pt x="107354" y="104873"/>
                  </a:lnTo>
                  <a:lnTo>
                    <a:pt x="115379" y="93493"/>
                  </a:lnTo>
                  <a:lnTo>
                    <a:pt x="123067" y="81232"/>
                  </a:lnTo>
                  <a:lnTo>
                    <a:pt x="127023" y="69552"/>
                  </a:lnTo>
                  <a:lnTo>
                    <a:pt x="128493" y="58259"/>
                  </a:lnTo>
                  <a:lnTo>
                    <a:pt x="127925" y="2515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8035445" y="1272769"/>
              <a:ext cx="368117" cy="20896"/>
            </a:xfrm>
            <a:custGeom>
              <a:avLst/>
              <a:gdLst/>
              <a:ahLst/>
              <a:cxnLst/>
              <a:rect l="0" t="0" r="0" b="0"/>
              <a:pathLst>
                <a:path w="368117" h="20896">
                  <a:moveTo>
                    <a:pt x="0" y="20895"/>
                  </a:moveTo>
                  <a:lnTo>
                    <a:pt x="27917" y="15312"/>
                  </a:lnTo>
                  <a:lnTo>
                    <a:pt x="43152" y="13667"/>
                  </a:lnTo>
                  <a:lnTo>
                    <a:pt x="60321" y="12571"/>
                  </a:lnTo>
                  <a:lnTo>
                    <a:pt x="78779" y="11840"/>
                  </a:lnTo>
                  <a:lnTo>
                    <a:pt x="94589" y="10184"/>
                  </a:lnTo>
                  <a:lnTo>
                    <a:pt x="108636" y="7911"/>
                  </a:lnTo>
                  <a:lnTo>
                    <a:pt x="121506" y="5227"/>
                  </a:lnTo>
                  <a:lnTo>
                    <a:pt x="134760" y="3438"/>
                  </a:lnTo>
                  <a:lnTo>
                    <a:pt x="148271" y="2245"/>
                  </a:lnTo>
                  <a:lnTo>
                    <a:pt x="161953" y="1450"/>
                  </a:lnTo>
                  <a:lnTo>
                    <a:pt x="189621" y="567"/>
                  </a:lnTo>
                  <a:lnTo>
                    <a:pt x="256637" y="0"/>
                  </a:lnTo>
                  <a:lnTo>
                    <a:pt x="273930" y="1122"/>
                  </a:lnTo>
                  <a:lnTo>
                    <a:pt x="290133" y="3038"/>
                  </a:lnTo>
                  <a:lnTo>
                    <a:pt x="305610" y="5485"/>
                  </a:lnTo>
                  <a:lnTo>
                    <a:pt x="319433" y="8284"/>
                  </a:lnTo>
                  <a:lnTo>
                    <a:pt x="332155" y="11319"/>
                  </a:lnTo>
                  <a:lnTo>
                    <a:pt x="368116" y="2089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8130103" y="1377805"/>
              <a:ext cx="150319" cy="294494"/>
            </a:xfrm>
            <a:custGeom>
              <a:avLst/>
              <a:gdLst/>
              <a:ahLst/>
              <a:cxnLst/>
              <a:rect l="0" t="0" r="0" b="0"/>
              <a:pathLst>
                <a:path w="150319" h="294494">
                  <a:moveTo>
                    <a:pt x="42071" y="0"/>
                  </a:moveTo>
                  <a:lnTo>
                    <a:pt x="36487" y="22334"/>
                  </a:lnTo>
                  <a:lnTo>
                    <a:pt x="33673" y="32418"/>
                  </a:lnTo>
                  <a:lnTo>
                    <a:pt x="27431" y="52973"/>
                  </a:lnTo>
                  <a:lnTo>
                    <a:pt x="25299" y="65699"/>
                  </a:lnTo>
                  <a:lnTo>
                    <a:pt x="23878" y="80027"/>
                  </a:lnTo>
                  <a:lnTo>
                    <a:pt x="22931" y="95422"/>
                  </a:lnTo>
                  <a:lnTo>
                    <a:pt x="21130" y="110359"/>
                  </a:lnTo>
                  <a:lnTo>
                    <a:pt x="18761" y="124992"/>
                  </a:lnTo>
                  <a:lnTo>
                    <a:pt x="16013" y="139422"/>
                  </a:lnTo>
                  <a:lnTo>
                    <a:pt x="9844" y="167920"/>
                  </a:lnTo>
                  <a:lnTo>
                    <a:pt x="6563" y="182064"/>
                  </a:lnTo>
                  <a:lnTo>
                    <a:pt x="4375" y="196168"/>
                  </a:lnTo>
                  <a:lnTo>
                    <a:pt x="2916" y="210245"/>
                  </a:lnTo>
                  <a:lnTo>
                    <a:pt x="1944" y="224304"/>
                  </a:lnTo>
                  <a:lnTo>
                    <a:pt x="2465" y="237183"/>
                  </a:lnTo>
                  <a:lnTo>
                    <a:pt x="3981" y="249274"/>
                  </a:lnTo>
                  <a:lnTo>
                    <a:pt x="6160" y="260841"/>
                  </a:lnTo>
                  <a:lnTo>
                    <a:pt x="13455" y="267384"/>
                  </a:lnTo>
                  <a:lnTo>
                    <a:pt x="24162" y="270577"/>
                  </a:lnTo>
                  <a:lnTo>
                    <a:pt x="37144" y="271537"/>
                  </a:lnTo>
                  <a:lnTo>
                    <a:pt x="49303" y="269840"/>
                  </a:lnTo>
                  <a:lnTo>
                    <a:pt x="60916" y="266371"/>
                  </a:lnTo>
                  <a:lnTo>
                    <a:pt x="72164" y="261722"/>
                  </a:lnTo>
                  <a:lnTo>
                    <a:pt x="83168" y="256285"/>
                  </a:lnTo>
                  <a:lnTo>
                    <a:pt x="94010" y="250323"/>
                  </a:lnTo>
                  <a:lnTo>
                    <a:pt x="104743" y="244011"/>
                  </a:lnTo>
                  <a:lnTo>
                    <a:pt x="114237" y="236297"/>
                  </a:lnTo>
                  <a:lnTo>
                    <a:pt x="122903" y="227649"/>
                  </a:lnTo>
                  <a:lnTo>
                    <a:pt x="131017" y="218377"/>
                  </a:lnTo>
                  <a:lnTo>
                    <a:pt x="137596" y="208690"/>
                  </a:lnTo>
                  <a:lnTo>
                    <a:pt x="143150" y="198727"/>
                  </a:lnTo>
                  <a:lnTo>
                    <a:pt x="148021" y="188578"/>
                  </a:lnTo>
                  <a:lnTo>
                    <a:pt x="150100" y="178307"/>
                  </a:lnTo>
                  <a:lnTo>
                    <a:pt x="150318" y="167953"/>
                  </a:lnTo>
                  <a:lnTo>
                    <a:pt x="149294" y="157545"/>
                  </a:lnTo>
                  <a:lnTo>
                    <a:pt x="143937" y="150606"/>
                  </a:lnTo>
                  <a:lnTo>
                    <a:pt x="135691" y="145981"/>
                  </a:lnTo>
                  <a:lnTo>
                    <a:pt x="125520" y="142897"/>
                  </a:lnTo>
                  <a:lnTo>
                    <a:pt x="115233" y="144347"/>
                  </a:lnTo>
                  <a:lnTo>
                    <a:pt x="104869" y="148819"/>
                  </a:lnTo>
                  <a:lnTo>
                    <a:pt x="94454" y="155306"/>
                  </a:lnTo>
                  <a:lnTo>
                    <a:pt x="84004" y="163137"/>
                  </a:lnTo>
                  <a:lnTo>
                    <a:pt x="73533" y="171864"/>
                  </a:lnTo>
                  <a:lnTo>
                    <a:pt x="63045" y="181187"/>
                  </a:lnTo>
                  <a:lnTo>
                    <a:pt x="53716" y="190909"/>
                  </a:lnTo>
                  <a:lnTo>
                    <a:pt x="45160" y="200896"/>
                  </a:lnTo>
                  <a:lnTo>
                    <a:pt x="37119" y="211060"/>
                  </a:lnTo>
                  <a:lnTo>
                    <a:pt x="29420" y="221341"/>
                  </a:lnTo>
                  <a:lnTo>
                    <a:pt x="21951" y="231702"/>
                  </a:lnTo>
                  <a:lnTo>
                    <a:pt x="0" y="29449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 name="Group 82"/>
          <p:cNvGrpSpPr/>
          <p:nvPr/>
        </p:nvGrpSpPr>
        <p:grpSpPr>
          <a:xfrm>
            <a:off x="8151138" y="978136"/>
            <a:ext cx="1359856" cy="641575"/>
            <a:chOff x="8151138" y="978136"/>
            <a:chExt cx="1359856" cy="641575"/>
          </a:xfrm>
        </p:grpSpPr>
        <p:sp>
          <p:nvSpPr>
            <p:cNvPr id="72" name="Freeform 71"/>
            <p:cNvSpPr/>
            <p:nvPr/>
          </p:nvSpPr>
          <p:spPr>
            <a:xfrm>
              <a:off x="8540290" y="1199006"/>
              <a:ext cx="73623" cy="10518"/>
            </a:xfrm>
            <a:custGeom>
              <a:avLst/>
              <a:gdLst/>
              <a:ahLst/>
              <a:cxnLst/>
              <a:rect l="0" t="0" r="0" b="0"/>
              <a:pathLst>
                <a:path w="73623" h="10518">
                  <a:moveTo>
                    <a:pt x="0" y="0"/>
                  </a:moveTo>
                  <a:lnTo>
                    <a:pt x="15581" y="0"/>
                  </a:lnTo>
                  <a:lnTo>
                    <a:pt x="73622" y="1051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8634948" y="1272629"/>
              <a:ext cx="31554" cy="21036"/>
            </a:xfrm>
            <a:custGeom>
              <a:avLst/>
              <a:gdLst/>
              <a:ahLst/>
              <a:cxnLst/>
              <a:rect l="0" t="0" r="0" b="0"/>
              <a:pathLst>
                <a:path w="31554" h="21036">
                  <a:moveTo>
                    <a:pt x="0" y="21035"/>
                  </a:moveTo>
                  <a:lnTo>
                    <a:pt x="31553"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8974171" y="978136"/>
              <a:ext cx="242261" cy="267076"/>
            </a:xfrm>
            <a:custGeom>
              <a:avLst/>
              <a:gdLst/>
              <a:ahLst/>
              <a:cxnLst/>
              <a:rect l="0" t="0" r="0" b="0"/>
              <a:pathLst>
                <a:path w="242261" h="267076">
                  <a:moveTo>
                    <a:pt x="70963" y="0"/>
                  </a:moveTo>
                  <a:lnTo>
                    <a:pt x="59796" y="11167"/>
                  </a:lnTo>
                  <a:lnTo>
                    <a:pt x="54170" y="17962"/>
                  </a:lnTo>
                  <a:lnTo>
                    <a:pt x="48082" y="25998"/>
                  </a:lnTo>
                  <a:lnTo>
                    <a:pt x="41685" y="34862"/>
                  </a:lnTo>
                  <a:lnTo>
                    <a:pt x="35084" y="45445"/>
                  </a:lnTo>
                  <a:lnTo>
                    <a:pt x="28346" y="57175"/>
                  </a:lnTo>
                  <a:lnTo>
                    <a:pt x="21517" y="69670"/>
                  </a:lnTo>
                  <a:lnTo>
                    <a:pt x="15795" y="81505"/>
                  </a:lnTo>
                  <a:lnTo>
                    <a:pt x="10812" y="92901"/>
                  </a:lnTo>
                  <a:lnTo>
                    <a:pt x="6321" y="104005"/>
                  </a:lnTo>
                  <a:lnTo>
                    <a:pt x="3327" y="116081"/>
                  </a:lnTo>
                  <a:lnTo>
                    <a:pt x="1331" y="128807"/>
                  </a:lnTo>
                  <a:lnTo>
                    <a:pt x="0" y="141965"/>
                  </a:lnTo>
                  <a:lnTo>
                    <a:pt x="282" y="154243"/>
                  </a:lnTo>
                  <a:lnTo>
                    <a:pt x="1639" y="165934"/>
                  </a:lnTo>
                  <a:lnTo>
                    <a:pt x="3712" y="177234"/>
                  </a:lnTo>
                  <a:lnTo>
                    <a:pt x="6263" y="188274"/>
                  </a:lnTo>
                  <a:lnTo>
                    <a:pt x="9131" y="199139"/>
                  </a:lnTo>
                  <a:lnTo>
                    <a:pt x="12213" y="209888"/>
                  </a:lnTo>
                  <a:lnTo>
                    <a:pt x="16604" y="219392"/>
                  </a:lnTo>
                  <a:lnTo>
                    <a:pt x="21869" y="228065"/>
                  </a:lnTo>
                  <a:lnTo>
                    <a:pt x="27716" y="236184"/>
                  </a:lnTo>
                  <a:lnTo>
                    <a:pt x="35120" y="242766"/>
                  </a:lnTo>
                  <a:lnTo>
                    <a:pt x="43562" y="248322"/>
                  </a:lnTo>
                  <a:lnTo>
                    <a:pt x="52695" y="253195"/>
                  </a:lnTo>
                  <a:lnTo>
                    <a:pt x="62291" y="257612"/>
                  </a:lnTo>
                  <a:lnTo>
                    <a:pt x="72193" y="261725"/>
                  </a:lnTo>
                  <a:lnTo>
                    <a:pt x="82301" y="265636"/>
                  </a:lnTo>
                  <a:lnTo>
                    <a:pt x="93714" y="267075"/>
                  </a:lnTo>
                  <a:lnTo>
                    <a:pt x="105997" y="266865"/>
                  </a:lnTo>
                  <a:lnTo>
                    <a:pt x="118860" y="265557"/>
                  </a:lnTo>
                  <a:lnTo>
                    <a:pt x="132111" y="262347"/>
                  </a:lnTo>
                  <a:lnTo>
                    <a:pt x="145618" y="257871"/>
                  </a:lnTo>
                  <a:lnTo>
                    <a:pt x="159298" y="252549"/>
                  </a:lnTo>
                  <a:lnTo>
                    <a:pt x="171924" y="246664"/>
                  </a:lnTo>
                  <a:lnTo>
                    <a:pt x="183846" y="240403"/>
                  </a:lnTo>
                  <a:lnTo>
                    <a:pt x="195301" y="233892"/>
                  </a:lnTo>
                  <a:lnTo>
                    <a:pt x="205274" y="227214"/>
                  </a:lnTo>
                  <a:lnTo>
                    <a:pt x="214261" y="220425"/>
                  </a:lnTo>
                  <a:lnTo>
                    <a:pt x="222589" y="213561"/>
                  </a:lnTo>
                  <a:lnTo>
                    <a:pt x="229309" y="205480"/>
                  </a:lnTo>
                  <a:lnTo>
                    <a:pt x="234958" y="196586"/>
                  </a:lnTo>
                  <a:lnTo>
                    <a:pt x="239892" y="187151"/>
                  </a:lnTo>
                  <a:lnTo>
                    <a:pt x="242014" y="177356"/>
                  </a:lnTo>
                  <a:lnTo>
                    <a:pt x="242260" y="167319"/>
                  </a:lnTo>
                  <a:lnTo>
                    <a:pt x="241254" y="157122"/>
                  </a:lnTo>
                  <a:lnTo>
                    <a:pt x="234742" y="150325"/>
                  </a:lnTo>
                  <a:lnTo>
                    <a:pt x="224557" y="145793"/>
                  </a:lnTo>
                  <a:lnTo>
                    <a:pt x="211924" y="142771"/>
                  </a:lnTo>
                  <a:lnTo>
                    <a:pt x="199996" y="143095"/>
                  </a:lnTo>
                  <a:lnTo>
                    <a:pt x="188537" y="145647"/>
                  </a:lnTo>
                  <a:lnTo>
                    <a:pt x="177393" y="149686"/>
                  </a:lnTo>
                  <a:lnTo>
                    <a:pt x="166457" y="155885"/>
                  </a:lnTo>
                  <a:lnTo>
                    <a:pt x="155662" y="163523"/>
                  </a:lnTo>
                  <a:lnTo>
                    <a:pt x="144958" y="172121"/>
                  </a:lnTo>
                  <a:lnTo>
                    <a:pt x="136654" y="181359"/>
                  </a:lnTo>
                  <a:lnTo>
                    <a:pt x="129949" y="191023"/>
                  </a:lnTo>
                  <a:lnTo>
                    <a:pt x="124310" y="200972"/>
                  </a:lnTo>
                  <a:lnTo>
                    <a:pt x="122889" y="211110"/>
                  </a:lnTo>
                  <a:lnTo>
                    <a:pt x="124278" y="221375"/>
                  </a:lnTo>
                  <a:lnTo>
                    <a:pt x="134069" y="25242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8813747" y="1283147"/>
              <a:ext cx="357599" cy="31553"/>
            </a:xfrm>
            <a:custGeom>
              <a:avLst/>
              <a:gdLst/>
              <a:ahLst/>
              <a:cxnLst/>
              <a:rect l="0" t="0" r="0" b="0"/>
              <a:pathLst>
                <a:path w="357599" h="31553">
                  <a:moveTo>
                    <a:pt x="0" y="31552"/>
                  </a:moveTo>
                  <a:lnTo>
                    <a:pt x="22333" y="31552"/>
                  </a:lnTo>
                  <a:lnTo>
                    <a:pt x="33587" y="30384"/>
                  </a:lnTo>
                  <a:lnTo>
                    <a:pt x="45764" y="28436"/>
                  </a:lnTo>
                  <a:lnTo>
                    <a:pt x="58557" y="25969"/>
                  </a:lnTo>
                  <a:lnTo>
                    <a:pt x="72928" y="24324"/>
                  </a:lnTo>
                  <a:lnTo>
                    <a:pt x="88352" y="23228"/>
                  </a:lnTo>
                  <a:lnTo>
                    <a:pt x="104477" y="22497"/>
                  </a:lnTo>
                  <a:lnTo>
                    <a:pt x="118734" y="20841"/>
                  </a:lnTo>
                  <a:lnTo>
                    <a:pt x="131744" y="18568"/>
                  </a:lnTo>
                  <a:lnTo>
                    <a:pt x="143924" y="15884"/>
                  </a:lnTo>
                  <a:lnTo>
                    <a:pt x="157886" y="14095"/>
                  </a:lnTo>
                  <a:lnTo>
                    <a:pt x="173037" y="12903"/>
                  </a:lnTo>
                  <a:lnTo>
                    <a:pt x="188981" y="12107"/>
                  </a:lnTo>
                  <a:lnTo>
                    <a:pt x="206623" y="10409"/>
                  </a:lnTo>
                  <a:lnTo>
                    <a:pt x="225395" y="8108"/>
                  </a:lnTo>
                  <a:lnTo>
                    <a:pt x="244921" y="5405"/>
                  </a:lnTo>
                  <a:lnTo>
                    <a:pt x="262614" y="3603"/>
                  </a:lnTo>
                  <a:lnTo>
                    <a:pt x="279084" y="2402"/>
                  </a:lnTo>
                  <a:lnTo>
                    <a:pt x="35759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8717622" y="1377805"/>
              <a:ext cx="232855" cy="112681"/>
            </a:xfrm>
            <a:custGeom>
              <a:avLst/>
              <a:gdLst/>
              <a:ahLst/>
              <a:cxnLst/>
              <a:rect l="0" t="0" r="0" b="0"/>
              <a:pathLst>
                <a:path w="232855" h="112681">
                  <a:moveTo>
                    <a:pt x="54054" y="0"/>
                  </a:moveTo>
                  <a:lnTo>
                    <a:pt x="39416" y="58556"/>
                  </a:lnTo>
                  <a:lnTo>
                    <a:pt x="34946" y="69422"/>
                  </a:lnTo>
                  <a:lnTo>
                    <a:pt x="29630" y="79002"/>
                  </a:lnTo>
                  <a:lnTo>
                    <a:pt x="23748" y="87727"/>
                  </a:lnTo>
                  <a:lnTo>
                    <a:pt x="17489" y="95880"/>
                  </a:lnTo>
                  <a:lnTo>
                    <a:pt x="10980" y="103653"/>
                  </a:lnTo>
                  <a:lnTo>
                    <a:pt x="4302" y="111173"/>
                  </a:lnTo>
                  <a:lnTo>
                    <a:pt x="1021" y="112680"/>
                  </a:lnTo>
                  <a:lnTo>
                    <a:pt x="0" y="110178"/>
                  </a:lnTo>
                  <a:lnTo>
                    <a:pt x="490" y="105005"/>
                  </a:lnTo>
                  <a:lnTo>
                    <a:pt x="4321" y="100387"/>
                  </a:lnTo>
                  <a:lnTo>
                    <a:pt x="10381" y="96141"/>
                  </a:lnTo>
                  <a:lnTo>
                    <a:pt x="17927" y="92141"/>
                  </a:lnTo>
                  <a:lnTo>
                    <a:pt x="26464" y="88305"/>
                  </a:lnTo>
                  <a:lnTo>
                    <a:pt x="35661" y="84580"/>
                  </a:lnTo>
                  <a:lnTo>
                    <a:pt x="45298" y="80928"/>
                  </a:lnTo>
                  <a:lnTo>
                    <a:pt x="57566" y="79661"/>
                  </a:lnTo>
                  <a:lnTo>
                    <a:pt x="71588" y="79986"/>
                  </a:lnTo>
                  <a:lnTo>
                    <a:pt x="86779" y="81371"/>
                  </a:lnTo>
                  <a:lnTo>
                    <a:pt x="102749" y="82294"/>
                  </a:lnTo>
                  <a:lnTo>
                    <a:pt x="136075" y="83320"/>
                  </a:lnTo>
                  <a:lnTo>
                    <a:pt x="150805" y="82425"/>
                  </a:lnTo>
                  <a:lnTo>
                    <a:pt x="164131" y="80660"/>
                  </a:lnTo>
                  <a:lnTo>
                    <a:pt x="232854" y="7362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9034616" y="1335735"/>
              <a:ext cx="73625" cy="283976"/>
            </a:xfrm>
            <a:custGeom>
              <a:avLst/>
              <a:gdLst/>
              <a:ahLst/>
              <a:cxnLst/>
              <a:rect l="0" t="0" r="0" b="0"/>
              <a:pathLst>
                <a:path w="73625" h="283976">
                  <a:moveTo>
                    <a:pt x="0" y="0"/>
                  </a:moveTo>
                  <a:lnTo>
                    <a:pt x="0" y="67611"/>
                  </a:lnTo>
                  <a:lnTo>
                    <a:pt x="1169" y="81301"/>
                  </a:lnTo>
                  <a:lnTo>
                    <a:pt x="3117" y="95102"/>
                  </a:lnTo>
                  <a:lnTo>
                    <a:pt x="5584" y="108978"/>
                  </a:lnTo>
                  <a:lnTo>
                    <a:pt x="8397" y="122902"/>
                  </a:lnTo>
                  <a:lnTo>
                    <a:pt x="14640" y="150840"/>
                  </a:lnTo>
                  <a:lnTo>
                    <a:pt x="19109" y="164834"/>
                  </a:lnTo>
                  <a:lnTo>
                    <a:pt x="24426" y="178838"/>
                  </a:lnTo>
                  <a:lnTo>
                    <a:pt x="30308" y="192848"/>
                  </a:lnTo>
                  <a:lnTo>
                    <a:pt x="36566" y="205694"/>
                  </a:lnTo>
                  <a:lnTo>
                    <a:pt x="43076" y="217764"/>
                  </a:lnTo>
                  <a:lnTo>
                    <a:pt x="49752" y="229317"/>
                  </a:lnTo>
                  <a:lnTo>
                    <a:pt x="55372" y="240524"/>
                  </a:lnTo>
                  <a:lnTo>
                    <a:pt x="60287" y="251502"/>
                  </a:lnTo>
                  <a:lnTo>
                    <a:pt x="73624" y="2839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9223933" y="1546087"/>
              <a:ext cx="21037" cy="63106"/>
            </a:xfrm>
            <a:custGeom>
              <a:avLst/>
              <a:gdLst/>
              <a:ahLst/>
              <a:cxnLst/>
              <a:rect l="0" t="0" r="0" b="0"/>
              <a:pathLst>
                <a:path w="21037" h="63106">
                  <a:moveTo>
                    <a:pt x="0" y="0"/>
                  </a:moveTo>
                  <a:lnTo>
                    <a:pt x="21036" y="6310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9281869" y="1309614"/>
              <a:ext cx="229125" cy="299579"/>
            </a:xfrm>
            <a:custGeom>
              <a:avLst/>
              <a:gdLst/>
              <a:ahLst/>
              <a:cxnLst/>
              <a:rect l="0" t="0" r="0" b="0"/>
              <a:pathLst>
                <a:path w="229125" h="299579">
                  <a:moveTo>
                    <a:pt x="173452" y="15603"/>
                  </a:moveTo>
                  <a:lnTo>
                    <a:pt x="114895" y="15603"/>
                  </a:lnTo>
                  <a:lnTo>
                    <a:pt x="102861" y="14434"/>
                  </a:lnTo>
                  <a:lnTo>
                    <a:pt x="91333" y="12487"/>
                  </a:lnTo>
                  <a:lnTo>
                    <a:pt x="80141" y="10019"/>
                  </a:lnTo>
                  <a:lnTo>
                    <a:pt x="69174" y="7206"/>
                  </a:lnTo>
                  <a:lnTo>
                    <a:pt x="58357" y="4162"/>
                  </a:lnTo>
                  <a:lnTo>
                    <a:pt x="47639" y="964"/>
                  </a:lnTo>
                  <a:lnTo>
                    <a:pt x="36989" y="0"/>
                  </a:lnTo>
                  <a:lnTo>
                    <a:pt x="26382" y="527"/>
                  </a:lnTo>
                  <a:lnTo>
                    <a:pt x="15806" y="2046"/>
                  </a:lnTo>
                  <a:lnTo>
                    <a:pt x="8755" y="7734"/>
                  </a:lnTo>
                  <a:lnTo>
                    <a:pt x="4054" y="16200"/>
                  </a:lnTo>
                  <a:lnTo>
                    <a:pt x="920" y="26518"/>
                  </a:lnTo>
                  <a:lnTo>
                    <a:pt x="0" y="36903"/>
                  </a:lnTo>
                  <a:lnTo>
                    <a:pt x="555" y="47333"/>
                  </a:lnTo>
                  <a:lnTo>
                    <a:pt x="2092" y="57791"/>
                  </a:lnTo>
                  <a:lnTo>
                    <a:pt x="4287" y="68270"/>
                  </a:lnTo>
                  <a:lnTo>
                    <a:pt x="6919" y="78761"/>
                  </a:lnTo>
                  <a:lnTo>
                    <a:pt x="9842" y="89261"/>
                  </a:lnTo>
                  <a:lnTo>
                    <a:pt x="14128" y="93924"/>
                  </a:lnTo>
                  <a:lnTo>
                    <a:pt x="19322" y="94695"/>
                  </a:lnTo>
                  <a:lnTo>
                    <a:pt x="50036" y="84723"/>
                  </a:lnTo>
                  <a:lnTo>
                    <a:pt x="60790" y="83887"/>
                  </a:lnTo>
                  <a:lnTo>
                    <a:pt x="72634" y="84498"/>
                  </a:lnTo>
                  <a:lnTo>
                    <a:pt x="85204" y="86074"/>
                  </a:lnTo>
                  <a:lnTo>
                    <a:pt x="97091" y="89462"/>
                  </a:lnTo>
                  <a:lnTo>
                    <a:pt x="108521" y="94058"/>
                  </a:lnTo>
                  <a:lnTo>
                    <a:pt x="119647" y="99459"/>
                  </a:lnTo>
                  <a:lnTo>
                    <a:pt x="130570" y="106566"/>
                  </a:lnTo>
                  <a:lnTo>
                    <a:pt x="141358" y="114809"/>
                  </a:lnTo>
                  <a:lnTo>
                    <a:pt x="152056" y="123811"/>
                  </a:lnTo>
                  <a:lnTo>
                    <a:pt x="162694" y="133318"/>
                  </a:lnTo>
                  <a:lnTo>
                    <a:pt x="183863" y="153230"/>
                  </a:lnTo>
                  <a:lnTo>
                    <a:pt x="193247" y="163448"/>
                  </a:lnTo>
                  <a:lnTo>
                    <a:pt x="201840" y="173766"/>
                  </a:lnTo>
                  <a:lnTo>
                    <a:pt x="209907" y="184151"/>
                  </a:lnTo>
                  <a:lnTo>
                    <a:pt x="216453" y="194580"/>
                  </a:lnTo>
                  <a:lnTo>
                    <a:pt x="221986" y="205038"/>
                  </a:lnTo>
                  <a:lnTo>
                    <a:pt x="226843" y="215516"/>
                  </a:lnTo>
                  <a:lnTo>
                    <a:pt x="228913" y="226008"/>
                  </a:lnTo>
                  <a:lnTo>
                    <a:pt x="229124" y="236508"/>
                  </a:lnTo>
                  <a:lnTo>
                    <a:pt x="228096" y="247014"/>
                  </a:lnTo>
                  <a:lnTo>
                    <a:pt x="225073" y="256355"/>
                  </a:lnTo>
                  <a:lnTo>
                    <a:pt x="220721" y="264919"/>
                  </a:lnTo>
                  <a:lnTo>
                    <a:pt x="215482" y="272966"/>
                  </a:lnTo>
                  <a:lnTo>
                    <a:pt x="206147" y="279500"/>
                  </a:lnTo>
                  <a:lnTo>
                    <a:pt x="194080" y="285024"/>
                  </a:lnTo>
                  <a:lnTo>
                    <a:pt x="131382" y="29957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8866335" y="1422718"/>
              <a:ext cx="189318" cy="18193"/>
            </a:xfrm>
            <a:custGeom>
              <a:avLst/>
              <a:gdLst/>
              <a:ahLst/>
              <a:cxnLst/>
              <a:rect l="0" t="0" r="0" b="0"/>
              <a:pathLst>
                <a:path w="189318" h="18193">
                  <a:moveTo>
                    <a:pt x="0" y="18192"/>
                  </a:moveTo>
                  <a:lnTo>
                    <a:pt x="27917" y="18192"/>
                  </a:lnTo>
                  <a:lnTo>
                    <a:pt x="40815" y="17024"/>
                  </a:lnTo>
                  <a:lnTo>
                    <a:pt x="54088" y="15076"/>
                  </a:lnTo>
                  <a:lnTo>
                    <a:pt x="67611" y="12609"/>
                  </a:lnTo>
                  <a:lnTo>
                    <a:pt x="81301" y="9796"/>
                  </a:lnTo>
                  <a:lnTo>
                    <a:pt x="108978" y="3553"/>
                  </a:lnTo>
                  <a:lnTo>
                    <a:pt x="122903" y="1421"/>
                  </a:lnTo>
                  <a:lnTo>
                    <a:pt x="136861" y="0"/>
                  </a:lnTo>
                  <a:lnTo>
                    <a:pt x="189317" y="76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8203727" y="1199006"/>
              <a:ext cx="851926" cy="410187"/>
            </a:xfrm>
            <a:custGeom>
              <a:avLst/>
              <a:gdLst/>
              <a:ahLst/>
              <a:cxnLst/>
              <a:rect l="0" t="0" r="0" b="0"/>
              <a:pathLst>
                <a:path w="851926" h="410187">
                  <a:moveTo>
                    <a:pt x="0" y="0"/>
                  </a:moveTo>
                  <a:lnTo>
                    <a:pt x="58556" y="29278"/>
                  </a:lnTo>
                  <a:lnTo>
                    <a:pt x="82118" y="39501"/>
                  </a:lnTo>
                  <a:lnTo>
                    <a:pt x="104276" y="47940"/>
                  </a:lnTo>
                  <a:lnTo>
                    <a:pt x="125811" y="55586"/>
                  </a:lnTo>
                  <a:lnTo>
                    <a:pt x="147068" y="65996"/>
                  </a:lnTo>
                  <a:lnTo>
                    <a:pt x="168202" y="77245"/>
                  </a:lnTo>
                  <a:lnTo>
                    <a:pt x="200979" y="91317"/>
                  </a:lnTo>
                  <a:lnTo>
                    <a:pt x="226442" y="103301"/>
                  </a:lnTo>
                  <a:lnTo>
                    <a:pt x="238608" y="109769"/>
                  </a:lnTo>
                  <a:lnTo>
                    <a:pt x="250224" y="116418"/>
                  </a:lnTo>
                  <a:lnTo>
                    <a:pt x="261474" y="123188"/>
                  </a:lnTo>
                  <a:lnTo>
                    <a:pt x="274818" y="130039"/>
                  </a:lnTo>
                  <a:lnTo>
                    <a:pt x="289556" y="136943"/>
                  </a:lnTo>
                  <a:lnTo>
                    <a:pt x="305225" y="143883"/>
                  </a:lnTo>
                  <a:lnTo>
                    <a:pt x="335100" y="157827"/>
                  </a:lnTo>
                  <a:lnTo>
                    <a:pt x="434641" y="206850"/>
                  </a:lnTo>
                  <a:lnTo>
                    <a:pt x="449862" y="213860"/>
                  </a:lnTo>
                  <a:lnTo>
                    <a:pt x="482355" y="227882"/>
                  </a:lnTo>
                  <a:lnTo>
                    <a:pt x="533500" y="248917"/>
                  </a:lnTo>
                  <a:lnTo>
                    <a:pt x="549657" y="257097"/>
                  </a:lnTo>
                  <a:lnTo>
                    <a:pt x="565104" y="266056"/>
                  </a:lnTo>
                  <a:lnTo>
                    <a:pt x="580076" y="275535"/>
                  </a:lnTo>
                  <a:lnTo>
                    <a:pt x="595900" y="284191"/>
                  </a:lnTo>
                  <a:lnTo>
                    <a:pt x="612293" y="292300"/>
                  </a:lnTo>
                  <a:lnTo>
                    <a:pt x="644921" y="307541"/>
                  </a:lnTo>
                  <a:lnTo>
                    <a:pt x="718219" y="343446"/>
                  </a:lnTo>
                  <a:lnTo>
                    <a:pt x="743419" y="354425"/>
                  </a:lnTo>
                  <a:lnTo>
                    <a:pt x="766304" y="363200"/>
                  </a:lnTo>
                  <a:lnTo>
                    <a:pt x="788161" y="370995"/>
                  </a:lnTo>
                  <a:lnTo>
                    <a:pt x="809562" y="381471"/>
                  </a:lnTo>
                  <a:lnTo>
                    <a:pt x="851925" y="41018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8151138" y="1114865"/>
              <a:ext cx="830892" cy="483810"/>
            </a:xfrm>
            <a:custGeom>
              <a:avLst/>
              <a:gdLst/>
              <a:ahLst/>
              <a:cxnLst/>
              <a:rect l="0" t="0" r="0" b="0"/>
              <a:pathLst>
                <a:path w="830892" h="483810">
                  <a:moveTo>
                    <a:pt x="0" y="483809"/>
                  </a:moveTo>
                  <a:lnTo>
                    <a:pt x="40445" y="443364"/>
                  </a:lnTo>
                  <a:lnTo>
                    <a:pt x="51505" y="433474"/>
                  </a:lnTo>
                  <a:lnTo>
                    <a:pt x="62384" y="424543"/>
                  </a:lnTo>
                  <a:lnTo>
                    <a:pt x="100677" y="394573"/>
                  </a:lnTo>
                  <a:lnTo>
                    <a:pt x="165965" y="342568"/>
                  </a:lnTo>
                  <a:lnTo>
                    <a:pt x="184267" y="328880"/>
                  </a:lnTo>
                  <a:lnTo>
                    <a:pt x="223299" y="301206"/>
                  </a:lnTo>
                  <a:lnTo>
                    <a:pt x="284695" y="259346"/>
                  </a:lnTo>
                  <a:lnTo>
                    <a:pt x="306659" y="245352"/>
                  </a:lnTo>
                  <a:lnTo>
                    <a:pt x="352878" y="217337"/>
                  </a:lnTo>
                  <a:lnTo>
                    <a:pt x="377824" y="203323"/>
                  </a:lnTo>
                  <a:lnTo>
                    <a:pt x="430472" y="175285"/>
                  </a:lnTo>
                  <a:lnTo>
                    <a:pt x="456431" y="162433"/>
                  </a:lnTo>
                  <a:lnTo>
                    <a:pt x="507090" y="138804"/>
                  </a:lnTo>
                  <a:lnTo>
                    <a:pt x="605098" y="95068"/>
                  </a:lnTo>
                  <a:lnTo>
                    <a:pt x="649903" y="73805"/>
                  </a:lnTo>
                  <a:lnTo>
                    <a:pt x="671668" y="64396"/>
                  </a:lnTo>
                  <a:lnTo>
                    <a:pt x="693189" y="55785"/>
                  </a:lnTo>
                  <a:lnTo>
                    <a:pt x="753863" y="32500"/>
                  </a:lnTo>
                  <a:lnTo>
                    <a:pt x="83089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8" name="Group 87"/>
          <p:cNvGrpSpPr/>
          <p:nvPr/>
        </p:nvGrpSpPr>
        <p:grpSpPr>
          <a:xfrm>
            <a:off x="8161656" y="1766956"/>
            <a:ext cx="946585" cy="378635"/>
            <a:chOff x="8161656" y="1766956"/>
            <a:chExt cx="946585" cy="378635"/>
          </a:xfrm>
        </p:grpSpPr>
        <p:sp>
          <p:nvSpPr>
            <p:cNvPr id="84" name="Freeform 83"/>
            <p:cNvSpPr/>
            <p:nvPr/>
          </p:nvSpPr>
          <p:spPr>
            <a:xfrm>
              <a:off x="8161656" y="1800766"/>
              <a:ext cx="328565" cy="313272"/>
            </a:xfrm>
            <a:custGeom>
              <a:avLst/>
              <a:gdLst/>
              <a:ahLst/>
              <a:cxnLst/>
              <a:rect l="0" t="0" r="0" b="0"/>
              <a:pathLst>
                <a:path w="328565" h="313272">
                  <a:moveTo>
                    <a:pt x="0" y="102919"/>
                  </a:moveTo>
                  <a:lnTo>
                    <a:pt x="49447" y="53472"/>
                  </a:lnTo>
                  <a:lnTo>
                    <a:pt x="58674" y="46582"/>
                  </a:lnTo>
                  <a:lnTo>
                    <a:pt x="69501" y="39651"/>
                  </a:lnTo>
                  <a:lnTo>
                    <a:pt x="81392" y="32693"/>
                  </a:lnTo>
                  <a:lnTo>
                    <a:pt x="92826" y="26886"/>
                  </a:lnTo>
                  <a:lnTo>
                    <a:pt x="103954" y="21846"/>
                  </a:lnTo>
                  <a:lnTo>
                    <a:pt x="114879" y="17318"/>
                  </a:lnTo>
                  <a:lnTo>
                    <a:pt x="126837" y="13130"/>
                  </a:lnTo>
                  <a:lnTo>
                    <a:pt x="139483" y="9170"/>
                  </a:lnTo>
                  <a:lnTo>
                    <a:pt x="152588" y="5361"/>
                  </a:lnTo>
                  <a:lnTo>
                    <a:pt x="167168" y="2821"/>
                  </a:lnTo>
                  <a:lnTo>
                    <a:pt x="182731" y="1129"/>
                  </a:lnTo>
                  <a:lnTo>
                    <a:pt x="198950" y="0"/>
                  </a:lnTo>
                  <a:lnTo>
                    <a:pt x="213268" y="416"/>
                  </a:lnTo>
                  <a:lnTo>
                    <a:pt x="226319" y="1862"/>
                  </a:lnTo>
                  <a:lnTo>
                    <a:pt x="238526" y="3995"/>
                  </a:lnTo>
                  <a:lnTo>
                    <a:pt x="250170" y="7754"/>
                  </a:lnTo>
                  <a:lnTo>
                    <a:pt x="261438" y="12597"/>
                  </a:lnTo>
                  <a:lnTo>
                    <a:pt x="272456" y="18164"/>
                  </a:lnTo>
                  <a:lnTo>
                    <a:pt x="278633" y="26549"/>
                  </a:lnTo>
                  <a:lnTo>
                    <a:pt x="281582" y="36813"/>
                  </a:lnTo>
                  <a:lnTo>
                    <a:pt x="282380" y="48331"/>
                  </a:lnTo>
                  <a:lnTo>
                    <a:pt x="279406" y="58347"/>
                  </a:lnTo>
                  <a:lnTo>
                    <a:pt x="273917" y="67361"/>
                  </a:lnTo>
                  <a:lnTo>
                    <a:pt x="266752" y="75708"/>
                  </a:lnTo>
                  <a:lnTo>
                    <a:pt x="258470" y="82441"/>
                  </a:lnTo>
                  <a:lnTo>
                    <a:pt x="249442" y="88098"/>
                  </a:lnTo>
                  <a:lnTo>
                    <a:pt x="239918" y="93038"/>
                  </a:lnTo>
                  <a:lnTo>
                    <a:pt x="238243" y="96332"/>
                  </a:lnTo>
                  <a:lnTo>
                    <a:pt x="241801" y="98528"/>
                  </a:lnTo>
                  <a:lnTo>
                    <a:pt x="248847" y="99991"/>
                  </a:lnTo>
                  <a:lnTo>
                    <a:pt x="257051" y="102136"/>
                  </a:lnTo>
                  <a:lnTo>
                    <a:pt x="266025" y="104734"/>
                  </a:lnTo>
                  <a:lnTo>
                    <a:pt x="275515" y="107635"/>
                  </a:lnTo>
                  <a:lnTo>
                    <a:pt x="285347" y="111906"/>
                  </a:lnTo>
                  <a:lnTo>
                    <a:pt x="295406" y="117091"/>
                  </a:lnTo>
                  <a:lnTo>
                    <a:pt x="305620" y="122884"/>
                  </a:lnTo>
                  <a:lnTo>
                    <a:pt x="313597" y="130253"/>
                  </a:lnTo>
                  <a:lnTo>
                    <a:pt x="320084" y="138671"/>
                  </a:lnTo>
                  <a:lnTo>
                    <a:pt x="325577" y="147789"/>
                  </a:lnTo>
                  <a:lnTo>
                    <a:pt x="328070" y="158542"/>
                  </a:lnTo>
                  <a:lnTo>
                    <a:pt x="328564" y="170385"/>
                  </a:lnTo>
                  <a:lnTo>
                    <a:pt x="327725" y="182955"/>
                  </a:lnTo>
                  <a:lnTo>
                    <a:pt x="324828" y="194841"/>
                  </a:lnTo>
                  <a:lnTo>
                    <a:pt x="320559" y="206270"/>
                  </a:lnTo>
                  <a:lnTo>
                    <a:pt x="315376" y="217396"/>
                  </a:lnTo>
                  <a:lnTo>
                    <a:pt x="308415" y="227151"/>
                  </a:lnTo>
                  <a:lnTo>
                    <a:pt x="300268" y="235991"/>
                  </a:lnTo>
                  <a:lnTo>
                    <a:pt x="291331" y="244221"/>
                  </a:lnTo>
                  <a:lnTo>
                    <a:pt x="279531" y="252046"/>
                  </a:lnTo>
                  <a:lnTo>
                    <a:pt x="265820" y="259599"/>
                  </a:lnTo>
                  <a:lnTo>
                    <a:pt x="250837" y="266972"/>
                  </a:lnTo>
                  <a:lnTo>
                    <a:pt x="236174" y="273056"/>
                  </a:lnTo>
                  <a:lnTo>
                    <a:pt x="221723" y="278281"/>
                  </a:lnTo>
                  <a:lnTo>
                    <a:pt x="170527" y="295062"/>
                  </a:lnTo>
                  <a:lnTo>
                    <a:pt x="156924" y="298795"/>
                  </a:lnTo>
                  <a:lnTo>
                    <a:pt x="142012" y="302451"/>
                  </a:lnTo>
                  <a:lnTo>
                    <a:pt x="126228" y="306058"/>
                  </a:lnTo>
                  <a:lnTo>
                    <a:pt x="111030" y="308462"/>
                  </a:lnTo>
                  <a:lnTo>
                    <a:pt x="96224" y="310065"/>
                  </a:lnTo>
                  <a:lnTo>
                    <a:pt x="81678" y="311134"/>
                  </a:lnTo>
                  <a:lnTo>
                    <a:pt x="67307" y="311846"/>
                  </a:lnTo>
                  <a:lnTo>
                    <a:pt x="10518" y="31327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8618456" y="1766956"/>
              <a:ext cx="206690" cy="378635"/>
            </a:xfrm>
            <a:custGeom>
              <a:avLst/>
              <a:gdLst/>
              <a:ahLst/>
              <a:cxnLst/>
              <a:rect l="0" t="0" r="0" b="0"/>
              <a:pathLst>
                <a:path w="206690" h="378635">
                  <a:moveTo>
                    <a:pt x="16492" y="0"/>
                  </a:moveTo>
                  <a:lnTo>
                    <a:pt x="10908" y="22334"/>
                  </a:lnTo>
                  <a:lnTo>
                    <a:pt x="9263" y="34756"/>
                  </a:lnTo>
                  <a:lnTo>
                    <a:pt x="8167" y="48880"/>
                  </a:lnTo>
                  <a:lnTo>
                    <a:pt x="7436" y="64139"/>
                  </a:lnTo>
                  <a:lnTo>
                    <a:pt x="6624" y="96676"/>
                  </a:lnTo>
                  <a:lnTo>
                    <a:pt x="6407" y="113533"/>
                  </a:lnTo>
                  <a:lnTo>
                    <a:pt x="5095" y="130614"/>
                  </a:lnTo>
                  <a:lnTo>
                    <a:pt x="3050" y="147844"/>
                  </a:lnTo>
                  <a:lnTo>
                    <a:pt x="519" y="165174"/>
                  </a:lnTo>
                  <a:lnTo>
                    <a:pt x="0" y="181402"/>
                  </a:lnTo>
                  <a:lnTo>
                    <a:pt x="822" y="196895"/>
                  </a:lnTo>
                  <a:lnTo>
                    <a:pt x="2540" y="211898"/>
                  </a:lnTo>
                  <a:lnTo>
                    <a:pt x="4853" y="225407"/>
                  </a:lnTo>
                  <a:lnTo>
                    <a:pt x="7563" y="237918"/>
                  </a:lnTo>
                  <a:lnTo>
                    <a:pt x="10539" y="249764"/>
                  </a:lnTo>
                  <a:lnTo>
                    <a:pt x="14861" y="261168"/>
                  </a:lnTo>
                  <a:lnTo>
                    <a:pt x="20079" y="272276"/>
                  </a:lnTo>
                  <a:lnTo>
                    <a:pt x="25895" y="283188"/>
                  </a:lnTo>
                  <a:lnTo>
                    <a:pt x="33278" y="292799"/>
                  </a:lnTo>
                  <a:lnTo>
                    <a:pt x="41706" y="301544"/>
                  </a:lnTo>
                  <a:lnTo>
                    <a:pt x="50831" y="309711"/>
                  </a:lnTo>
                  <a:lnTo>
                    <a:pt x="61588" y="316325"/>
                  </a:lnTo>
                  <a:lnTo>
                    <a:pt x="73435" y="321902"/>
                  </a:lnTo>
                  <a:lnTo>
                    <a:pt x="86007" y="326789"/>
                  </a:lnTo>
                  <a:lnTo>
                    <a:pt x="97894" y="328879"/>
                  </a:lnTo>
                  <a:lnTo>
                    <a:pt x="109324" y="329103"/>
                  </a:lnTo>
                  <a:lnTo>
                    <a:pt x="120450" y="328084"/>
                  </a:lnTo>
                  <a:lnTo>
                    <a:pt x="131374" y="323898"/>
                  </a:lnTo>
                  <a:lnTo>
                    <a:pt x="142162" y="317603"/>
                  </a:lnTo>
                  <a:lnTo>
                    <a:pt x="152860" y="309899"/>
                  </a:lnTo>
                  <a:lnTo>
                    <a:pt x="162329" y="301258"/>
                  </a:lnTo>
                  <a:lnTo>
                    <a:pt x="170979" y="291991"/>
                  </a:lnTo>
                  <a:lnTo>
                    <a:pt x="179083" y="282307"/>
                  </a:lnTo>
                  <a:lnTo>
                    <a:pt x="186823" y="270009"/>
                  </a:lnTo>
                  <a:lnTo>
                    <a:pt x="194320" y="255966"/>
                  </a:lnTo>
                  <a:lnTo>
                    <a:pt x="201656" y="240761"/>
                  </a:lnTo>
                  <a:lnTo>
                    <a:pt x="205377" y="225951"/>
                  </a:lnTo>
                  <a:lnTo>
                    <a:pt x="206689" y="211402"/>
                  </a:lnTo>
                  <a:lnTo>
                    <a:pt x="206396" y="197028"/>
                  </a:lnTo>
                  <a:lnTo>
                    <a:pt x="200357" y="188615"/>
                  </a:lnTo>
                  <a:lnTo>
                    <a:pt x="190488" y="184174"/>
                  </a:lnTo>
                  <a:lnTo>
                    <a:pt x="178065" y="182383"/>
                  </a:lnTo>
                  <a:lnTo>
                    <a:pt x="165109" y="183525"/>
                  </a:lnTo>
                  <a:lnTo>
                    <a:pt x="151797" y="186624"/>
                  </a:lnTo>
                  <a:lnTo>
                    <a:pt x="138249" y="191028"/>
                  </a:lnTo>
                  <a:lnTo>
                    <a:pt x="126879" y="196301"/>
                  </a:lnTo>
                  <a:lnTo>
                    <a:pt x="116961" y="202153"/>
                  </a:lnTo>
                  <a:lnTo>
                    <a:pt x="108012" y="208392"/>
                  </a:lnTo>
                  <a:lnTo>
                    <a:pt x="99710" y="214888"/>
                  </a:lnTo>
                  <a:lnTo>
                    <a:pt x="91837" y="221557"/>
                  </a:lnTo>
                  <a:lnTo>
                    <a:pt x="84251" y="228339"/>
                  </a:lnTo>
                  <a:lnTo>
                    <a:pt x="76857" y="236367"/>
                  </a:lnTo>
                  <a:lnTo>
                    <a:pt x="69590" y="245225"/>
                  </a:lnTo>
                  <a:lnTo>
                    <a:pt x="62408" y="254636"/>
                  </a:lnTo>
                  <a:lnTo>
                    <a:pt x="55283" y="264415"/>
                  </a:lnTo>
                  <a:lnTo>
                    <a:pt x="41134" y="284631"/>
                  </a:lnTo>
                  <a:lnTo>
                    <a:pt x="35257" y="294930"/>
                  </a:lnTo>
                  <a:lnTo>
                    <a:pt x="30171" y="305302"/>
                  </a:lnTo>
                  <a:lnTo>
                    <a:pt x="25610" y="315722"/>
                  </a:lnTo>
                  <a:lnTo>
                    <a:pt x="23739" y="326175"/>
                  </a:lnTo>
                  <a:lnTo>
                    <a:pt x="23661" y="336650"/>
                  </a:lnTo>
                  <a:lnTo>
                    <a:pt x="37527" y="37863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8929441" y="1893167"/>
              <a:ext cx="168282" cy="10519"/>
            </a:xfrm>
            <a:custGeom>
              <a:avLst/>
              <a:gdLst/>
              <a:ahLst/>
              <a:cxnLst/>
              <a:rect l="0" t="0" r="0" b="0"/>
              <a:pathLst>
                <a:path w="168282" h="10519">
                  <a:moveTo>
                    <a:pt x="0" y="0"/>
                  </a:moveTo>
                  <a:lnTo>
                    <a:pt x="22333" y="5584"/>
                  </a:lnTo>
                  <a:lnTo>
                    <a:pt x="34755" y="7228"/>
                  </a:lnTo>
                  <a:lnTo>
                    <a:pt x="48879" y="8325"/>
                  </a:lnTo>
                  <a:lnTo>
                    <a:pt x="64139" y="9056"/>
                  </a:lnTo>
                  <a:lnTo>
                    <a:pt x="93559" y="9868"/>
                  </a:lnTo>
                  <a:lnTo>
                    <a:pt x="168281"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8971511" y="1956273"/>
              <a:ext cx="136730" cy="10518"/>
            </a:xfrm>
            <a:custGeom>
              <a:avLst/>
              <a:gdLst/>
              <a:ahLst/>
              <a:cxnLst/>
              <a:rect l="0" t="0" r="0" b="0"/>
              <a:pathLst>
                <a:path w="136730" h="10518">
                  <a:moveTo>
                    <a:pt x="0" y="10517"/>
                  </a:moveTo>
                  <a:lnTo>
                    <a:pt x="27917" y="10517"/>
                  </a:lnTo>
                  <a:lnTo>
                    <a:pt x="39647" y="9349"/>
                  </a:lnTo>
                  <a:lnTo>
                    <a:pt x="50973" y="7401"/>
                  </a:lnTo>
                  <a:lnTo>
                    <a:pt x="62029" y="4934"/>
                  </a:lnTo>
                  <a:lnTo>
                    <a:pt x="74074" y="3289"/>
                  </a:lnTo>
                  <a:lnTo>
                    <a:pt x="86779" y="2193"/>
                  </a:lnTo>
                  <a:lnTo>
                    <a:pt x="13672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1" name="Group 90"/>
          <p:cNvGrpSpPr/>
          <p:nvPr/>
        </p:nvGrpSpPr>
        <p:grpSpPr>
          <a:xfrm>
            <a:off x="9276522" y="1738981"/>
            <a:ext cx="542546" cy="358479"/>
            <a:chOff x="9276522" y="1738981"/>
            <a:chExt cx="542546" cy="358479"/>
          </a:xfrm>
        </p:grpSpPr>
        <p:sp>
          <p:nvSpPr>
            <p:cNvPr id="89" name="Freeform 88"/>
            <p:cNvSpPr/>
            <p:nvPr/>
          </p:nvSpPr>
          <p:spPr>
            <a:xfrm>
              <a:off x="9276522" y="1738981"/>
              <a:ext cx="256457" cy="358479"/>
            </a:xfrm>
            <a:custGeom>
              <a:avLst/>
              <a:gdLst/>
              <a:ahLst/>
              <a:cxnLst/>
              <a:rect l="0" t="0" r="0" b="0"/>
              <a:pathLst>
                <a:path w="256457" h="358479">
                  <a:moveTo>
                    <a:pt x="0" y="49010"/>
                  </a:moveTo>
                  <a:lnTo>
                    <a:pt x="11166" y="37843"/>
                  </a:lnTo>
                  <a:lnTo>
                    <a:pt x="17962" y="33385"/>
                  </a:lnTo>
                  <a:lnTo>
                    <a:pt x="25998" y="29245"/>
                  </a:lnTo>
                  <a:lnTo>
                    <a:pt x="34861" y="25315"/>
                  </a:lnTo>
                  <a:lnTo>
                    <a:pt x="57174" y="14717"/>
                  </a:lnTo>
                  <a:lnTo>
                    <a:pt x="69668" y="8619"/>
                  </a:lnTo>
                  <a:lnTo>
                    <a:pt x="83841" y="4553"/>
                  </a:lnTo>
                  <a:lnTo>
                    <a:pt x="99132" y="1843"/>
                  </a:lnTo>
                  <a:lnTo>
                    <a:pt x="115170" y="36"/>
                  </a:lnTo>
                  <a:lnTo>
                    <a:pt x="130537" y="0"/>
                  </a:lnTo>
                  <a:lnTo>
                    <a:pt x="145455" y="1145"/>
                  </a:lnTo>
                  <a:lnTo>
                    <a:pt x="160076" y="3076"/>
                  </a:lnTo>
                  <a:lnTo>
                    <a:pt x="172160" y="7870"/>
                  </a:lnTo>
                  <a:lnTo>
                    <a:pt x="182553" y="14572"/>
                  </a:lnTo>
                  <a:lnTo>
                    <a:pt x="191819" y="22545"/>
                  </a:lnTo>
                  <a:lnTo>
                    <a:pt x="195659" y="32536"/>
                  </a:lnTo>
                  <a:lnTo>
                    <a:pt x="195882" y="43870"/>
                  </a:lnTo>
                  <a:lnTo>
                    <a:pt x="193693" y="56101"/>
                  </a:lnTo>
                  <a:lnTo>
                    <a:pt x="189897" y="67761"/>
                  </a:lnTo>
                  <a:lnTo>
                    <a:pt x="185029" y="79040"/>
                  </a:lnTo>
                  <a:lnTo>
                    <a:pt x="179447" y="90065"/>
                  </a:lnTo>
                  <a:lnTo>
                    <a:pt x="172219" y="99753"/>
                  </a:lnTo>
                  <a:lnTo>
                    <a:pt x="163894" y="108548"/>
                  </a:lnTo>
                  <a:lnTo>
                    <a:pt x="154839" y="116749"/>
                  </a:lnTo>
                  <a:lnTo>
                    <a:pt x="144127" y="124554"/>
                  </a:lnTo>
                  <a:lnTo>
                    <a:pt x="132312" y="132094"/>
                  </a:lnTo>
                  <a:lnTo>
                    <a:pt x="119761" y="139458"/>
                  </a:lnTo>
                  <a:lnTo>
                    <a:pt x="106719" y="144367"/>
                  </a:lnTo>
                  <a:lnTo>
                    <a:pt x="93349" y="147641"/>
                  </a:lnTo>
                  <a:lnTo>
                    <a:pt x="79761" y="149822"/>
                  </a:lnTo>
                  <a:lnTo>
                    <a:pt x="73041" y="148940"/>
                  </a:lnTo>
                  <a:lnTo>
                    <a:pt x="70898" y="146014"/>
                  </a:lnTo>
                  <a:lnTo>
                    <a:pt x="71805" y="141727"/>
                  </a:lnTo>
                  <a:lnTo>
                    <a:pt x="75917" y="137699"/>
                  </a:lnTo>
                  <a:lnTo>
                    <a:pt x="82164" y="133846"/>
                  </a:lnTo>
                  <a:lnTo>
                    <a:pt x="89834" y="130108"/>
                  </a:lnTo>
                  <a:lnTo>
                    <a:pt x="98454" y="128785"/>
                  </a:lnTo>
                  <a:lnTo>
                    <a:pt x="107706" y="129072"/>
                  </a:lnTo>
                  <a:lnTo>
                    <a:pt x="117380" y="130432"/>
                  </a:lnTo>
                  <a:lnTo>
                    <a:pt x="128504" y="132507"/>
                  </a:lnTo>
                  <a:lnTo>
                    <a:pt x="153329" y="137929"/>
                  </a:lnTo>
                  <a:lnTo>
                    <a:pt x="166493" y="142179"/>
                  </a:lnTo>
                  <a:lnTo>
                    <a:pt x="179944" y="147350"/>
                  </a:lnTo>
                  <a:lnTo>
                    <a:pt x="193586" y="153135"/>
                  </a:lnTo>
                  <a:lnTo>
                    <a:pt x="205017" y="159328"/>
                  </a:lnTo>
                  <a:lnTo>
                    <a:pt x="214976" y="165794"/>
                  </a:lnTo>
                  <a:lnTo>
                    <a:pt x="223952" y="172443"/>
                  </a:lnTo>
                  <a:lnTo>
                    <a:pt x="231105" y="180381"/>
                  </a:lnTo>
                  <a:lnTo>
                    <a:pt x="237042" y="189179"/>
                  </a:lnTo>
                  <a:lnTo>
                    <a:pt x="242169" y="198550"/>
                  </a:lnTo>
                  <a:lnTo>
                    <a:pt x="246754" y="208303"/>
                  </a:lnTo>
                  <a:lnTo>
                    <a:pt x="250980" y="218311"/>
                  </a:lnTo>
                  <a:lnTo>
                    <a:pt x="254967" y="228489"/>
                  </a:lnTo>
                  <a:lnTo>
                    <a:pt x="256456" y="238780"/>
                  </a:lnTo>
                  <a:lnTo>
                    <a:pt x="256280" y="249147"/>
                  </a:lnTo>
                  <a:lnTo>
                    <a:pt x="254994" y="259564"/>
                  </a:lnTo>
                  <a:lnTo>
                    <a:pt x="251799" y="268845"/>
                  </a:lnTo>
                  <a:lnTo>
                    <a:pt x="247333" y="277371"/>
                  </a:lnTo>
                  <a:lnTo>
                    <a:pt x="242017" y="285391"/>
                  </a:lnTo>
                  <a:lnTo>
                    <a:pt x="234967" y="294244"/>
                  </a:lnTo>
                  <a:lnTo>
                    <a:pt x="226763" y="303652"/>
                  </a:lnTo>
                  <a:lnTo>
                    <a:pt x="217786" y="313430"/>
                  </a:lnTo>
                  <a:lnTo>
                    <a:pt x="208296" y="321117"/>
                  </a:lnTo>
                  <a:lnTo>
                    <a:pt x="198463" y="327410"/>
                  </a:lnTo>
                  <a:lnTo>
                    <a:pt x="188403" y="332775"/>
                  </a:lnTo>
                  <a:lnTo>
                    <a:pt x="175852" y="337519"/>
                  </a:lnTo>
                  <a:lnTo>
                    <a:pt x="161642" y="341851"/>
                  </a:lnTo>
                  <a:lnTo>
                    <a:pt x="102435" y="357200"/>
                  </a:lnTo>
                  <a:lnTo>
                    <a:pt x="88156" y="358478"/>
                  </a:lnTo>
                  <a:lnTo>
                    <a:pt x="73963" y="358161"/>
                  </a:lnTo>
                  <a:lnTo>
                    <a:pt x="59826" y="356781"/>
                  </a:lnTo>
                  <a:lnTo>
                    <a:pt x="46895" y="354692"/>
                  </a:lnTo>
                  <a:lnTo>
                    <a:pt x="34770" y="352131"/>
                  </a:lnTo>
                  <a:lnTo>
                    <a:pt x="0" y="34350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9592050" y="1756438"/>
              <a:ext cx="227018" cy="337244"/>
            </a:xfrm>
            <a:custGeom>
              <a:avLst/>
              <a:gdLst/>
              <a:ahLst/>
              <a:cxnLst/>
              <a:rect l="0" t="0" r="0" b="0"/>
              <a:pathLst>
                <a:path w="227018" h="337244">
                  <a:moveTo>
                    <a:pt x="0" y="0"/>
                  </a:moveTo>
                  <a:lnTo>
                    <a:pt x="0" y="22334"/>
                  </a:lnTo>
                  <a:lnTo>
                    <a:pt x="1168" y="32419"/>
                  </a:lnTo>
                  <a:lnTo>
                    <a:pt x="3116" y="42648"/>
                  </a:lnTo>
                  <a:lnTo>
                    <a:pt x="5583" y="52973"/>
                  </a:lnTo>
                  <a:lnTo>
                    <a:pt x="8396" y="63362"/>
                  </a:lnTo>
                  <a:lnTo>
                    <a:pt x="14638" y="84255"/>
                  </a:lnTo>
                  <a:lnTo>
                    <a:pt x="16771" y="95903"/>
                  </a:lnTo>
                  <a:lnTo>
                    <a:pt x="18192" y="108343"/>
                  </a:lnTo>
                  <a:lnTo>
                    <a:pt x="19140" y="121311"/>
                  </a:lnTo>
                  <a:lnTo>
                    <a:pt x="20940" y="134631"/>
                  </a:lnTo>
                  <a:lnTo>
                    <a:pt x="23309" y="148185"/>
                  </a:lnTo>
                  <a:lnTo>
                    <a:pt x="26057" y="161896"/>
                  </a:lnTo>
                  <a:lnTo>
                    <a:pt x="32226" y="189595"/>
                  </a:lnTo>
                  <a:lnTo>
                    <a:pt x="35508" y="203526"/>
                  </a:lnTo>
                  <a:lnTo>
                    <a:pt x="38864" y="216319"/>
                  </a:lnTo>
                  <a:lnTo>
                    <a:pt x="42269" y="228354"/>
                  </a:lnTo>
                  <a:lnTo>
                    <a:pt x="45709" y="239883"/>
                  </a:lnTo>
                  <a:lnTo>
                    <a:pt x="52647" y="265158"/>
                  </a:lnTo>
                  <a:lnTo>
                    <a:pt x="56133" y="278442"/>
                  </a:lnTo>
                  <a:lnTo>
                    <a:pt x="60794" y="289636"/>
                  </a:lnTo>
                  <a:lnTo>
                    <a:pt x="66239" y="299435"/>
                  </a:lnTo>
                  <a:lnTo>
                    <a:pt x="72206" y="308305"/>
                  </a:lnTo>
                  <a:lnTo>
                    <a:pt x="79690" y="316556"/>
                  </a:lnTo>
                  <a:lnTo>
                    <a:pt x="88185" y="324394"/>
                  </a:lnTo>
                  <a:lnTo>
                    <a:pt x="97354" y="331956"/>
                  </a:lnTo>
                  <a:lnTo>
                    <a:pt x="108141" y="335829"/>
                  </a:lnTo>
                  <a:lnTo>
                    <a:pt x="120008" y="337243"/>
                  </a:lnTo>
                  <a:lnTo>
                    <a:pt x="132593" y="337016"/>
                  </a:lnTo>
                  <a:lnTo>
                    <a:pt x="144489" y="334528"/>
                  </a:lnTo>
                  <a:lnTo>
                    <a:pt x="155926" y="330532"/>
                  </a:lnTo>
                  <a:lnTo>
                    <a:pt x="167056" y="325531"/>
                  </a:lnTo>
                  <a:lnTo>
                    <a:pt x="176813" y="319860"/>
                  </a:lnTo>
                  <a:lnTo>
                    <a:pt x="185656" y="313741"/>
                  </a:lnTo>
                  <a:lnTo>
                    <a:pt x="193888" y="307325"/>
                  </a:lnTo>
                  <a:lnTo>
                    <a:pt x="201713" y="299542"/>
                  </a:lnTo>
                  <a:lnTo>
                    <a:pt x="209267" y="290847"/>
                  </a:lnTo>
                  <a:lnTo>
                    <a:pt x="216640" y="281545"/>
                  </a:lnTo>
                  <a:lnTo>
                    <a:pt x="221555" y="269500"/>
                  </a:lnTo>
                  <a:lnTo>
                    <a:pt x="224832" y="255627"/>
                  </a:lnTo>
                  <a:lnTo>
                    <a:pt x="227017" y="240536"/>
                  </a:lnTo>
                  <a:lnTo>
                    <a:pt x="224968" y="228137"/>
                  </a:lnTo>
                  <a:lnTo>
                    <a:pt x="220096" y="217535"/>
                  </a:lnTo>
                  <a:lnTo>
                    <a:pt x="213342" y="208129"/>
                  </a:lnTo>
                  <a:lnTo>
                    <a:pt x="204165" y="203027"/>
                  </a:lnTo>
                  <a:lnTo>
                    <a:pt x="193372" y="200794"/>
                  </a:lnTo>
                  <a:lnTo>
                    <a:pt x="181503" y="200474"/>
                  </a:lnTo>
                  <a:lnTo>
                    <a:pt x="170084" y="201430"/>
                  </a:lnTo>
                  <a:lnTo>
                    <a:pt x="158966" y="203235"/>
                  </a:lnTo>
                  <a:lnTo>
                    <a:pt x="148047" y="205608"/>
                  </a:lnTo>
                  <a:lnTo>
                    <a:pt x="138431" y="209527"/>
                  </a:lnTo>
                  <a:lnTo>
                    <a:pt x="129683" y="214476"/>
                  </a:lnTo>
                  <a:lnTo>
                    <a:pt x="121514" y="220114"/>
                  </a:lnTo>
                  <a:lnTo>
                    <a:pt x="113731" y="227377"/>
                  </a:lnTo>
                  <a:lnTo>
                    <a:pt x="106204" y="235726"/>
                  </a:lnTo>
                  <a:lnTo>
                    <a:pt x="98849" y="244797"/>
                  </a:lnTo>
                  <a:lnTo>
                    <a:pt x="93947" y="255520"/>
                  </a:lnTo>
                  <a:lnTo>
                    <a:pt x="90678" y="267342"/>
                  </a:lnTo>
                  <a:lnTo>
                    <a:pt x="84140" y="32604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2" name="Freeform 91"/>
          <p:cNvSpPr/>
          <p:nvPr/>
        </p:nvSpPr>
        <p:spPr>
          <a:xfrm>
            <a:off x="9928613" y="1672298"/>
            <a:ext cx="389152" cy="448668"/>
          </a:xfrm>
          <a:custGeom>
            <a:avLst/>
            <a:gdLst/>
            <a:ahLst/>
            <a:cxnLst/>
            <a:rect l="0" t="0" r="0" b="0"/>
            <a:pathLst>
              <a:path w="389152" h="448668">
                <a:moveTo>
                  <a:pt x="0" y="305010"/>
                </a:moveTo>
                <a:lnTo>
                  <a:pt x="49446" y="354457"/>
                </a:lnTo>
                <a:lnTo>
                  <a:pt x="55168" y="362515"/>
                </a:lnTo>
                <a:lnTo>
                  <a:pt x="60150" y="371394"/>
                </a:lnTo>
                <a:lnTo>
                  <a:pt x="64642" y="380819"/>
                </a:lnTo>
                <a:lnTo>
                  <a:pt x="69972" y="389439"/>
                </a:lnTo>
                <a:lnTo>
                  <a:pt x="75863" y="397523"/>
                </a:lnTo>
                <a:lnTo>
                  <a:pt x="82128" y="405250"/>
                </a:lnTo>
                <a:lnTo>
                  <a:pt x="88642" y="412739"/>
                </a:lnTo>
                <a:lnTo>
                  <a:pt x="95322" y="420068"/>
                </a:lnTo>
                <a:lnTo>
                  <a:pt x="108976" y="434445"/>
                </a:lnTo>
                <a:lnTo>
                  <a:pt x="122836" y="448625"/>
                </a:lnTo>
                <a:lnTo>
                  <a:pt x="129804" y="448667"/>
                </a:lnTo>
                <a:lnTo>
                  <a:pt x="136786" y="444020"/>
                </a:lnTo>
                <a:lnTo>
                  <a:pt x="143779" y="436248"/>
                </a:lnTo>
                <a:lnTo>
                  <a:pt x="149609" y="426392"/>
                </a:lnTo>
                <a:lnTo>
                  <a:pt x="154664" y="415147"/>
                </a:lnTo>
                <a:lnTo>
                  <a:pt x="163398" y="391356"/>
                </a:lnTo>
                <a:lnTo>
                  <a:pt x="182124" y="336853"/>
                </a:lnTo>
                <a:lnTo>
                  <a:pt x="198352" y="288346"/>
                </a:lnTo>
                <a:lnTo>
                  <a:pt x="204689" y="272865"/>
                </a:lnTo>
                <a:lnTo>
                  <a:pt x="211251" y="259039"/>
                </a:lnTo>
                <a:lnTo>
                  <a:pt x="217963" y="246316"/>
                </a:lnTo>
                <a:lnTo>
                  <a:pt x="223606" y="234328"/>
                </a:lnTo>
                <a:lnTo>
                  <a:pt x="228537" y="222830"/>
                </a:lnTo>
                <a:lnTo>
                  <a:pt x="232993" y="211659"/>
                </a:lnTo>
                <a:lnTo>
                  <a:pt x="238301" y="200705"/>
                </a:lnTo>
                <a:lnTo>
                  <a:pt x="244176" y="189897"/>
                </a:lnTo>
                <a:lnTo>
                  <a:pt x="250430" y="179186"/>
                </a:lnTo>
                <a:lnTo>
                  <a:pt x="263612" y="157936"/>
                </a:lnTo>
                <a:lnTo>
                  <a:pt x="291119" y="115727"/>
                </a:lnTo>
                <a:lnTo>
                  <a:pt x="299255" y="106367"/>
                </a:lnTo>
                <a:lnTo>
                  <a:pt x="308185" y="97790"/>
                </a:lnTo>
                <a:lnTo>
                  <a:pt x="317645" y="89734"/>
                </a:lnTo>
                <a:lnTo>
                  <a:pt x="326288" y="80858"/>
                </a:lnTo>
                <a:lnTo>
                  <a:pt x="334387" y="71434"/>
                </a:lnTo>
                <a:lnTo>
                  <a:pt x="342124" y="61646"/>
                </a:lnTo>
                <a:lnTo>
                  <a:pt x="349620" y="52784"/>
                </a:lnTo>
                <a:lnTo>
                  <a:pt x="356953" y="44538"/>
                </a:lnTo>
                <a:lnTo>
                  <a:pt x="38915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4976719" y="640709"/>
            <a:ext cx="803807" cy="483438"/>
          </a:xfrm>
          <a:custGeom>
            <a:avLst/>
            <a:gdLst/>
            <a:ahLst/>
            <a:cxnLst/>
            <a:rect l="0" t="0" r="0" b="0"/>
            <a:pathLst>
              <a:path w="803807" h="483438">
                <a:moveTo>
                  <a:pt x="19140" y="864"/>
                </a:moveTo>
                <a:lnTo>
                  <a:pt x="19140" y="28781"/>
                </a:lnTo>
                <a:lnTo>
                  <a:pt x="17971" y="40511"/>
                </a:lnTo>
                <a:lnTo>
                  <a:pt x="16023" y="51836"/>
                </a:lnTo>
                <a:lnTo>
                  <a:pt x="13557" y="62892"/>
                </a:lnTo>
                <a:lnTo>
                  <a:pt x="7699" y="93875"/>
                </a:lnTo>
                <a:lnTo>
                  <a:pt x="4501" y="111953"/>
                </a:lnTo>
                <a:lnTo>
                  <a:pt x="2369" y="128680"/>
                </a:lnTo>
                <a:lnTo>
                  <a:pt x="948" y="144506"/>
                </a:lnTo>
                <a:lnTo>
                  <a:pt x="0" y="159731"/>
                </a:lnTo>
                <a:lnTo>
                  <a:pt x="537" y="174555"/>
                </a:lnTo>
                <a:lnTo>
                  <a:pt x="2063" y="189113"/>
                </a:lnTo>
                <a:lnTo>
                  <a:pt x="4250" y="203492"/>
                </a:lnTo>
                <a:lnTo>
                  <a:pt x="10382" y="211910"/>
                </a:lnTo>
                <a:lnTo>
                  <a:pt x="19145" y="216353"/>
                </a:lnTo>
                <a:lnTo>
                  <a:pt x="29661" y="218147"/>
                </a:lnTo>
                <a:lnTo>
                  <a:pt x="40177" y="217005"/>
                </a:lnTo>
                <a:lnTo>
                  <a:pt x="61211" y="209504"/>
                </a:lnTo>
                <a:lnTo>
                  <a:pt x="82246" y="195263"/>
                </a:lnTo>
                <a:lnTo>
                  <a:pt x="92763" y="186557"/>
                </a:lnTo>
                <a:lnTo>
                  <a:pt x="102112" y="178416"/>
                </a:lnTo>
                <a:lnTo>
                  <a:pt x="110682" y="170651"/>
                </a:lnTo>
                <a:lnTo>
                  <a:pt x="127605" y="154623"/>
                </a:lnTo>
                <a:lnTo>
                  <a:pt x="146813" y="135813"/>
                </a:lnTo>
                <a:lnTo>
                  <a:pt x="156843" y="127057"/>
                </a:lnTo>
                <a:lnTo>
                  <a:pt x="167036" y="118883"/>
                </a:lnTo>
                <a:lnTo>
                  <a:pt x="177337" y="111096"/>
                </a:lnTo>
                <a:lnTo>
                  <a:pt x="185373" y="102399"/>
                </a:lnTo>
                <a:lnTo>
                  <a:pt x="191899" y="93095"/>
                </a:lnTo>
                <a:lnTo>
                  <a:pt x="197418" y="83387"/>
                </a:lnTo>
                <a:lnTo>
                  <a:pt x="202266" y="80420"/>
                </a:lnTo>
                <a:lnTo>
                  <a:pt x="206667" y="81948"/>
                </a:lnTo>
                <a:lnTo>
                  <a:pt x="210770" y="86473"/>
                </a:lnTo>
                <a:lnTo>
                  <a:pt x="212336" y="95333"/>
                </a:lnTo>
                <a:lnTo>
                  <a:pt x="212211" y="107082"/>
                </a:lnTo>
                <a:lnTo>
                  <a:pt x="210960" y="120758"/>
                </a:lnTo>
                <a:lnTo>
                  <a:pt x="208957" y="136887"/>
                </a:lnTo>
                <a:lnTo>
                  <a:pt x="203615" y="173507"/>
                </a:lnTo>
                <a:lnTo>
                  <a:pt x="201723" y="193088"/>
                </a:lnTo>
                <a:lnTo>
                  <a:pt x="200461" y="213154"/>
                </a:lnTo>
                <a:lnTo>
                  <a:pt x="199621" y="233543"/>
                </a:lnTo>
                <a:lnTo>
                  <a:pt x="198686" y="278012"/>
                </a:lnTo>
                <a:lnTo>
                  <a:pt x="198437" y="301323"/>
                </a:lnTo>
                <a:lnTo>
                  <a:pt x="199440" y="320370"/>
                </a:lnTo>
                <a:lnTo>
                  <a:pt x="201276" y="336573"/>
                </a:lnTo>
                <a:lnTo>
                  <a:pt x="203670" y="350881"/>
                </a:lnTo>
                <a:lnTo>
                  <a:pt x="205265" y="367432"/>
                </a:lnTo>
                <a:lnTo>
                  <a:pt x="206329" y="385477"/>
                </a:lnTo>
                <a:lnTo>
                  <a:pt x="207038" y="404519"/>
                </a:lnTo>
                <a:lnTo>
                  <a:pt x="206342" y="421888"/>
                </a:lnTo>
                <a:lnTo>
                  <a:pt x="204710" y="438142"/>
                </a:lnTo>
                <a:lnTo>
                  <a:pt x="202453" y="453653"/>
                </a:lnTo>
                <a:lnTo>
                  <a:pt x="197443" y="465162"/>
                </a:lnTo>
                <a:lnTo>
                  <a:pt x="190596" y="474003"/>
                </a:lnTo>
                <a:lnTo>
                  <a:pt x="182526" y="481066"/>
                </a:lnTo>
                <a:lnTo>
                  <a:pt x="173641" y="483437"/>
                </a:lnTo>
                <a:lnTo>
                  <a:pt x="164211" y="482680"/>
                </a:lnTo>
                <a:lnTo>
                  <a:pt x="154418" y="479839"/>
                </a:lnTo>
                <a:lnTo>
                  <a:pt x="147890" y="472102"/>
                </a:lnTo>
                <a:lnTo>
                  <a:pt x="143537" y="461100"/>
                </a:lnTo>
                <a:lnTo>
                  <a:pt x="140636" y="447923"/>
                </a:lnTo>
                <a:lnTo>
                  <a:pt x="141039" y="433295"/>
                </a:lnTo>
                <a:lnTo>
                  <a:pt x="143645" y="417700"/>
                </a:lnTo>
                <a:lnTo>
                  <a:pt x="147720" y="401460"/>
                </a:lnTo>
                <a:lnTo>
                  <a:pt x="152773" y="388296"/>
                </a:lnTo>
                <a:lnTo>
                  <a:pt x="158479" y="377183"/>
                </a:lnTo>
                <a:lnTo>
                  <a:pt x="171053" y="357434"/>
                </a:lnTo>
                <a:lnTo>
                  <a:pt x="184431" y="336970"/>
                </a:lnTo>
                <a:lnTo>
                  <a:pt x="191271" y="327773"/>
                </a:lnTo>
                <a:lnTo>
                  <a:pt x="198168" y="319305"/>
                </a:lnTo>
                <a:lnTo>
                  <a:pt x="205103" y="311322"/>
                </a:lnTo>
                <a:lnTo>
                  <a:pt x="213233" y="302495"/>
                </a:lnTo>
                <a:lnTo>
                  <a:pt x="231615" y="283337"/>
                </a:lnTo>
                <a:lnTo>
                  <a:pt x="242593" y="274489"/>
                </a:lnTo>
                <a:lnTo>
                  <a:pt x="254587" y="266253"/>
                </a:lnTo>
                <a:lnTo>
                  <a:pt x="279209" y="250869"/>
                </a:lnTo>
                <a:lnTo>
                  <a:pt x="301839" y="236241"/>
                </a:lnTo>
                <a:lnTo>
                  <a:pt x="326699" y="221949"/>
                </a:lnTo>
                <a:lnTo>
                  <a:pt x="339873" y="214865"/>
                </a:lnTo>
                <a:lnTo>
                  <a:pt x="352161" y="204300"/>
                </a:lnTo>
                <a:lnTo>
                  <a:pt x="363860" y="191413"/>
                </a:lnTo>
                <a:lnTo>
                  <a:pt x="375164" y="176979"/>
                </a:lnTo>
                <a:lnTo>
                  <a:pt x="385038" y="165019"/>
                </a:lnTo>
                <a:lnTo>
                  <a:pt x="393958" y="154708"/>
                </a:lnTo>
                <a:lnTo>
                  <a:pt x="402241" y="145497"/>
                </a:lnTo>
                <a:lnTo>
                  <a:pt x="417678" y="129030"/>
                </a:lnTo>
                <a:lnTo>
                  <a:pt x="446632" y="99414"/>
                </a:lnTo>
                <a:lnTo>
                  <a:pt x="452549" y="91105"/>
                </a:lnTo>
                <a:lnTo>
                  <a:pt x="457664" y="82060"/>
                </a:lnTo>
                <a:lnTo>
                  <a:pt x="462241" y="72524"/>
                </a:lnTo>
                <a:lnTo>
                  <a:pt x="464124" y="62661"/>
                </a:lnTo>
                <a:lnTo>
                  <a:pt x="464211" y="52579"/>
                </a:lnTo>
                <a:lnTo>
                  <a:pt x="463100" y="42353"/>
                </a:lnTo>
                <a:lnTo>
                  <a:pt x="460023" y="33198"/>
                </a:lnTo>
                <a:lnTo>
                  <a:pt x="455633" y="24757"/>
                </a:lnTo>
                <a:lnTo>
                  <a:pt x="450370" y="16793"/>
                </a:lnTo>
                <a:lnTo>
                  <a:pt x="443355" y="10315"/>
                </a:lnTo>
                <a:lnTo>
                  <a:pt x="426212" y="0"/>
                </a:lnTo>
                <a:lnTo>
                  <a:pt x="417901" y="288"/>
                </a:lnTo>
                <a:lnTo>
                  <a:pt x="410023" y="3986"/>
                </a:lnTo>
                <a:lnTo>
                  <a:pt x="402434" y="9957"/>
                </a:lnTo>
                <a:lnTo>
                  <a:pt x="381537" y="19708"/>
                </a:lnTo>
                <a:lnTo>
                  <a:pt x="359004" y="29106"/>
                </a:lnTo>
                <a:lnTo>
                  <a:pt x="341199" y="41073"/>
                </a:lnTo>
                <a:lnTo>
                  <a:pt x="334347" y="48705"/>
                </a:lnTo>
                <a:lnTo>
                  <a:pt x="328611" y="57299"/>
                </a:lnTo>
                <a:lnTo>
                  <a:pt x="323618" y="66534"/>
                </a:lnTo>
                <a:lnTo>
                  <a:pt x="321458" y="77366"/>
                </a:lnTo>
                <a:lnTo>
                  <a:pt x="321187" y="89261"/>
                </a:lnTo>
                <a:lnTo>
                  <a:pt x="322175" y="101866"/>
                </a:lnTo>
                <a:lnTo>
                  <a:pt x="326339" y="113775"/>
                </a:lnTo>
                <a:lnTo>
                  <a:pt x="332621" y="125220"/>
                </a:lnTo>
                <a:lnTo>
                  <a:pt x="340315" y="136356"/>
                </a:lnTo>
                <a:lnTo>
                  <a:pt x="351287" y="141443"/>
                </a:lnTo>
                <a:lnTo>
                  <a:pt x="364446" y="142497"/>
                </a:lnTo>
                <a:lnTo>
                  <a:pt x="379061" y="140862"/>
                </a:lnTo>
                <a:lnTo>
                  <a:pt x="393479" y="140941"/>
                </a:lnTo>
                <a:lnTo>
                  <a:pt x="407765" y="142162"/>
                </a:lnTo>
                <a:lnTo>
                  <a:pt x="421964" y="144145"/>
                </a:lnTo>
                <a:lnTo>
                  <a:pt x="437273" y="144298"/>
                </a:lnTo>
                <a:lnTo>
                  <a:pt x="453322" y="143232"/>
                </a:lnTo>
                <a:lnTo>
                  <a:pt x="469864" y="141352"/>
                </a:lnTo>
                <a:lnTo>
                  <a:pt x="486736" y="136593"/>
                </a:lnTo>
                <a:lnTo>
                  <a:pt x="503827" y="129915"/>
                </a:lnTo>
                <a:lnTo>
                  <a:pt x="521064" y="121956"/>
                </a:lnTo>
                <a:lnTo>
                  <a:pt x="534892" y="114314"/>
                </a:lnTo>
                <a:lnTo>
                  <a:pt x="556490" y="99589"/>
                </a:lnTo>
                <a:lnTo>
                  <a:pt x="592956" y="72576"/>
                </a:lnTo>
                <a:lnTo>
                  <a:pt x="605024" y="62695"/>
                </a:lnTo>
                <a:lnTo>
                  <a:pt x="616575" y="52602"/>
                </a:lnTo>
                <a:lnTo>
                  <a:pt x="627782" y="42368"/>
                </a:lnTo>
                <a:lnTo>
                  <a:pt x="652700" y="27880"/>
                </a:lnTo>
                <a:lnTo>
                  <a:pt x="665888" y="22381"/>
                </a:lnTo>
                <a:lnTo>
                  <a:pt x="689892" y="13154"/>
                </a:lnTo>
                <a:lnTo>
                  <a:pt x="701201" y="9057"/>
                </a:lnTo>
                <a:lnTo>
                  <a:pt x="726232" y="7622"/>
                </a:lnTo>
                <a:lnTo>
                  <a:pt x="739451" y="8875"/>
                </a:lnTo>
                <a:lnTo>
                  <a:pt x="750601" y="12048"/>
                </a:lnTo>
                <a:lnTo>
                  <a:pt x="769222" y="21806"/>
                </a:lnTo>
                <a:lnTo>
                  <a:pt x="777460" y="28849"/>
                </a:lnTo>
                <a:lnTo>
                  <a:pt x="785290" y="37050"/>
                </a:lnTo>
                <a:lnTo>
                  <a:pt x="792846" y="46023"/>
                </a:lnTo>
                <a:lnTo>
                  <a:pt x="797884" y="56680"/>
                </a:lnTo>
                <a:lnTo>
                  <a:pt x="801243" y="68459"/>
                </a:lnTo>
                <a:lnTo>
                  <a:pt x="803482" y="80986"/>
                </a:lnTo>
                <a:lnTo>
                  <a:pt x="803806" y="94012"/>
                </a:lnTo>
                <a:lnTo>
                  <a:pt x="802853" y="107370"/>
                </a:lnTo>
                <a:lnTo>
                  <a:pt x="801049" y="120950"/>
                </a:lnTo>
                <a:lnTo>
                  <a:pt x="797510" y="132341"/>
                </a:lnTo>
                <a:lnTo>
                  <a:pt x="792812" y="142272"/>
                </a:lnTo>
                <a:lnTo>
                  <a:pt x="787344" y="151230"/>
                </a:lnTo>
                <a:lnTo>
                  <a:pt x="780192" y="159539"/>
                </a:lnTo>
                <a:lnTo>
                  <a:pt x="771919" y="167416"/>
                </a:lnTo>
                <a:lnTo>
                  <a:pt x="753377" y="182400"/>
                </a:lnTo>
                <a:lnTo>
                  <a:pt x="733450" y="196851"/>
                </a:lnTo>
                <a:lnTo>
                  <a:pt x="718553" y="201639"/>
                </a:lnTo>
                <a:lnTo>
                  <a:pt x="700442" y="204832"/>
                </a:lnTo>
                <a:lnTo>
                  <a:pt x="680188" y="206960"/>
                </a:lnTo>
                <a:lnTo>
                  <a:pt x="663178" y="207210"/>
                </a:lnTo>
                <a:lnTo>
                  <a:pt x="648333" y="206208"/>
                </a:lnTo>
                <a:lnTo>
                  <a:pt x="587090" y="20069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1" name="Group 100"/>
          <p:cNvGrpSpPr/>
          <p:nvPr/>
        </p:nvGrpSpPr>
        <p:grpSpPr>
          <a:xfrm>
            <a:off x="3744265" y="3524646"/>
            <a:ext cx="1072796" cy="661359"/>
            <a:chOff x="3744265" y="3524646"/>
            <a:chExt cx="1072796" cy="661359"/>
          </a:xfrm>
        </p:grpSpPr>
        <p:sp>
          <p:nvSpPr>
            <p:cNvPr id="94" name="Freeform 93"/>
            <p:cNvSpPr/>
            <p:nvPr/>
          </p:nvSpPr>
          <p:spPr>
            <a:xfrm>
              <a:off x="4007205" y="3524646"/>
              <a:ext cx="178626" cy="208573"/>
            </a:xfrm>
            <a:custGeom>
              <a:avLst/>
              <a:gdLst/>
              <a:ahLst/>
              <a:cxnLst/>
              <a:rect l="0" t="0" r="0" b="0"/>
              <a:pathLst>
                <a:path w="178626" h="208573">
                  <a:moveTo>
                    <a:pt x="10517" y="51337"/>
                  </a:moveTo>
                  <a:lnTo>
                    <a:pt x="16101" y="34587"/>
                  </a:lnTo>
                  <a:lnTo>
                    <a:pt x="21251" y="27315"/>
                  </a:lnTo>
                  <a:lnTo>
                    <a:pt x="28191" y="20131"/>
                  </a:lnTo>
                  <a:lnTo>
                    <a:pt x="36323" y="13003"/>
                  </a:lnTo>
                  <a:lnTo>
                    <a:pt x="46419" y="8252"/>
                  </a:lnTo>
                  <a:lnTo>
                    <a:pt x="57824" y="5084"/>
                  </a:lnTo>
                  <a:lnTo>
                    <a:pt x="70102" y="2972"/>
                  </a:lnTo>
                  <a:lnTo>
                    <a:pt x="82962" y="1564"/>
                  </a:lnTo>
                  <a:lnTo>
                    <a:pt x="96210" y="626"/>
                  </a:lnTo>
                  <a:lnTo>
                    <a:pt x="109716" y="0"/>
                  </a:lnTo>
                  <a:lnTo>
                    <a:pt x="121057" y="3089"/>
                  </a:lnTo>
                  <a:lnTo>
                    <a:pt x="130955" y="8654"/>
                  </a:lnTo>
                  <a:lnTo>
                    <a:pt x="139891" y="15870"/>
                  </a:lnTo>
                  <a:lnTo>
                    <a:pt x="144680" y="24186"/>
                  </a:lnTo>
                  <a:lnTo>
                    <a:pt x="146704" y="33237"/>
                  </a:lnTo>
                  <a:lnTo>
                    <a:pt x="146885" y="42776"/>
                  </a:lnTo>
                  <a:lnTo>
                    <a:pt x="144668" y="51473"/>
                  </a:lnTo>
                  <a:lnTo>
                    <a:pt x="140853" y="59608"/>
                  </a:lnTo>
                  <a:lnTo>
                    <a:pt x="135972" y="67369"/>
                  </a:lnTo>
                  <a:lnTo>
                    <a:pt x="129213" y="74880"/>
                  </a:lnTo>
                  <a:lnTo>
                    <a:pt x="121200" y="82224"/>
                  </a:lnTo>
                  <a:lnTo>
                    <a:pt x="112353" y="89458"/>
                  </a:lnTo>
                  <a:lnTo>
                    <a:pt x="101780" y="94280"/>
                  </a:lnTo>
                  <a:lnTo>
                    <a:pt x="90057" y="97495"/>
                  </a:lnTo>
                  <a:lnTo>
                    <a:pt x="77567" y="99638"/>
                  </a:lnTo>
                  <a:lnTo>
                    <a:pt x="75084" y="101067"/>
                  </a:lnTo>
                  <a:lnTo>
                    <a:pt x="79271" y="102020"/>
                  </a:lnTo>
                  <a:lnTo>
                    <a:pt x="87906" y="102655"/>
                  </a:lnTo>
                  <a:lnTo>
                    <a:pt x="97168" y="105416"/>
                  </a:lnTo>
                  <a:lnTo>
                    <a:pt x="106849" y="109593"/>
                  </a:lnTo>
                  <a:lnTo>
                    <a:pt x="153160" y="133091"/>
                  </a:lnTo>
                  <a:lnTo>
                    <a:pt x="162875" y="140899"/>
                  </a:lnTo>
                  <a:lnTo>
                    <a:pt x="170520" y="149609"/>
                  </a:lnTo>
                  <a:lnTo>
                    <a:pt x="176785" y="158922"/>
                  </a:lnTo>
                  <a:lnTo>
                    <a:pt x="178625" y="168637"/>
                  </a:lnTo>
                  <a:lnTo>
                    <a:pt x="177514" y="178619"/>
                  </a:lnTo>
                  <a:lnTo>
                    <a:pt x="174437" y="188780"/>
                  </a:lnTo>
                  <a:lnTo>
                    <a:pt x="167710" y="195553"/>
                  </a:lnTo>
                  <a:lnTo>
                    <a:pt x="158551" y="200069"/>
                  </a:lnTo>
                  <a:lnTo>
                    <a:pt x="147772" y="203080"/>
                  </a:lnTo>
                  <a:lnTo>
                    <a:pt x="135910" y="205087"/>
                  </a:lnTo>
                  <a:lnTo>
                    <a:pt x="123328" y="206425"/>
                  </a:lnTo>
                  <a:lnTo>
                    <a:pt x="110266" y="207317"/>
                  </a:lnTo>
                  <a:lnTo>
                    <a:pt x="96883" y="207911"/>
                  </a:lnTo>
                  <a:lnTo>
                    <a:pt x="69548" y="208572"/>
                  </a:lnTo>
                  <a:lnTo>
                    <a:pt x="56882" y="207580"/>
                  </a:lnTo>
                  <a:lnTo>
                    <a:pt x="0" y="19858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3744265" y="3771142"/>
              <a:ext cx="515363" cy="67782"/>
            </a:xfrm>
            <a:custGeom>
              <a:avLst/>
              <a:gdLst/>
              <a:ahLst/>
              <a:cxnLst/>
              <a:rect l="0" t="0" r="0" b="0"/>
              <a:pathLst>
                <a:path w="515363" h="67782">
                  <a:moveTo>
                    <a:pt x="0" y="67781"/>
                  </a:moveTo>
                  <a:lnTo>
                    <a:pt x="69723" y="67781"/>
                  </a:lnTo>
                  <a:lnTo>
                    <a:pt x="87383" y="66612"/>
                  </a:lnTo>
                  <a:lnTo>
                    <a:pt x="105000" y="64664"/>
                  </a:lnTo>
                  <a:lnTo>
                    <a:pt x="141325" y="59384"/>
                  </a:lnTo>
                  <a:lnTo>
                    <a:pt x="242510" y="43058"/>
                  </a:lnTo>
                  <a:lnTo>
                    <a:pt x="261006" y="39612"/>
                  </a:lnTo>
                  <a:lnTo>
                    <a:pt x="311708" y="29181"/>
                  </a:lnTo>
                  <a:lnTo>
                    <a:pt x="405485" y="11682"/>
                  </a:lnTo>
                  <a:lnTo>
                    <a:pt x="438091" y="4674"/>
                  </a:lnTo>
                  <a:lnTo>
                    <a:pt x="453330" y="1168"/>
                  </a:lnTo>
                  <a:lnTo>
                    <a:pt x="466996" y="0"/>
                  </a:lnTo>
                  <a:lnTo>
                    <a:pt x="479612" y="390"/>
                  </a:lnTo>
                  <a:lnTo>
                    <a:pt x="515362" y="46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3817888" y="3923064"/>
              <a:ext cx="31554" cy="262941"/>
            </a:xfrm>
            <a:custGeom>
              <a:avLst/>
              <a:gdLst/>
              <a:ahLst/>
              <a:cxnLst/>
              <a:rect l="0" t="0" r="0" b="0"/>
              <a:pathLst>
                <a:path w="31554" h="262941">
                  <a:moveTo>
                    <a:pt x="31553" y="0"/>
                  </a:moveTo>
                  <a:lnTo>
                    <a:pt x="31553" y="22334"/>
                  </a:lnTo>
                  <a:lnTo>
                    <a:pt x="30384" y="33587"/>
                  </a:lnTo>
                  <a:lnTo>
                    <a:pt x="28436" y="45764"/>
                  </a:lnTo>
                  <a:lnTo>
                    <a:pt x="25969" y="58556"/>
                  </a:lnTo>
                  <a:lnTo>
                    <a:pt x="24324" y="72927"/>
                  </a:lnTo>
                  <a:lnTo>
                    <a:pt x="23227" y="88351"/>
                  </a:lnTo>
                  <a:lnTo>
                    <a:pt x="22009" y="119902"/>
                  </a:lnTo>
                  <a:lnTo>
                    <a:pt x="21468" y="149506"/>
                  </a:lnTo>
                  <a:lnTo>
                    <a:pt x="20155" y="162776"/>
                  </a:lnTo>
                  <a:lnTo>
                    <a:pt x="18111" y="175129"/>
                  </a:lnTo>
                  <a:lnTo>
                    <a:pt x="12724" y="199372"/>
                  </a:lnTo>
                  <a:lnTo>
                    <a:pt x="9651" y="212381"/>
                  </a:lnTo>
                  <a:lnTo>
                    <a:pt x="0" y="262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3954617" y="4038757"/>
              <a:ext cx="10518" cy="84142"/>
            </a:xfrm>
            <a:custGeom>
              <a:avLst/>
              <a:gdLst/>
              <a:ahLst/>
              <a:cxnLst/>
              <a:rect l="0" t="0" r="0" b="0"/>
              <a:pathLst>
                <a:path w="10518" h="84142">
                  <a:moveTo>
                    <a:pt x="10517" y="0"/>
                  </a:moveTo>
                  <a:lnTo>
                    <a:pt x="4934" y="16750"/>
                  </a:lnTo>
                  <a:lnTo>
                    <a:pt x="3289" y="26359"/>
                  </a:lnTo>
                  <a:lnTo>
                    <a:pt x="2193" y="37439"/>
                  </a:lnTo>
                  <a:lnTo>
                    <a:pt x="0" y="8414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4099281" y="3775817"/>
              <a:ext cx="191900" cy="332195"/>
            </a:xfrm>
            <a:custGeom>
              <a:avLst/>
              <a:gdLst/>
              <a:ahLst/>
              <a:cxnLst/>
              <a:rect l="0" t="0" r="0" b="0"/>
              <a:pathLst>
                <a:path w="191900" h="332195">
                  <a:moveTo>
                    <a:pt x="191899" y="0"/>
                  </a:moveTo>
                  <a:lnTo>
                    <a:pt x="180732" y="16751"/>
                  </a:lnTo>
                  <a:lnTo>
                    <a:pt x="173937" y="22853"/>
                  </a:lnTo>
                  <a:lnTo>
                    <a:pt x="165900" y="28091"/>
                  </a:lnTo>
                  <a:lnTo>
                    <a:pt x="157037" y="32750"/>
                  </a:lnTo>
                  <a:lnTo>
                    <a:pt x="147622" y="34689"/>
                  </a:lnTo>
                  <a:lnTo>
                    <a:pt x="137840" y="34812"/>
                  </a:lnTo>
                  <a:lnTo>
                    <a:pt x="127813" y="33726"/>
                  </a:lnTo>
                  <a:lnTo>
                    <a:pt x="117622" y="31833"/>
                  </a:lnTo>
                  <a:lnTo>
                    <a:pt x="107322" y="29403"/>
                  </a:lnTo>
                  <a:lnTo>
                    <a:pt x="96950" y="26614"/>
                  </a:lnTo>
                  <a:lnTo>
                    <a:pt x="85360" y="24754"/>
                  </a:lnTo>
                  <a:lnTo>
                    <a:pt x="72960" y="23515"/>
                  </a:lnTo>
                  <a:lnTo>
                    <a:pt x="60018" y="22688"/>
                  </a:lnTo>
                  <a:lnTo>
                    <a:pt x="49053" y="24475"/>
                  </a:lnTo>
                  <a:lnTo>
                    <a:pt x="39406" y="28003"/>
                  </a:lnTo>
                  <a:lnTo>
                    <a:pt x="30637" y="32692"/>
                  </a:lnTo>
                  <a:lnTo>
                    <a:pt x="23623" y="39324"/>
                  </a:lnTo>
                  <a:lnTo>
                    <a:pt x="17778" y="47251"/>
                  </a:lnTo>
                  <a:lnTo>
                    <a:pt x="12712" y="56042"/>
                  </a:lnTo>
                  <a:lnTo>
                    <a:pt x="8167" y="65409"/>
                  </a:lnTo>
                  <a:lnTo>
                    <a:pt x="3968" y="75158"/>
                  </a:lnTo>
                  <a:lnTo>
                    <a:pt x="0" y="85164"/>
                  </a:lnTo>
                  <a:lnTo>
                    <a:pt x="2029" y="91835"/>
                  </a:lnTo>
                  <a:lnTo>
                    <a:pt x="8057" y="96282"/>
                  </a:lnTo>
                  <a:lnTo>
                    <a:pt x="16749" y="99247"/>
                  </a:lnTo>
                  <a:lnTo>
                    <a:pt x="26050" y="100055"/>
                  </a:lnTo>
                  <a:lnTo>
                    <a:pt x="35757" y="99425"/>
                  </a:lnTo>
                  <a:lnTo>
                    <a:pt x="45734" y="97836"/>
                  </a:lnTo>
                  <a:lnTo>
                    <a:pt x="58228" y="97946"/>
                  </a:lnTo>
                  <a:lnTo>
                    <a:pt x="72401" y="99187"/>
                  </a:lnTo>
                  <a:lnTo>
                    <a:pt x="87692" y="101183"/>
                  </a:lnTo>
                  <a:lnTo>
                    <a:pt x="101393" y="103683"/>
                  </a:lnTo>
                  <a:lnTo>
                    <a:pt x="114032" y="106518"/>
                  </a:lnTo>
                  <a:lnTo>
                    <a:pt x="125964" y="109577"/>
                  </a:lnTo>
                  <a:lnTo>
                    <a:pt x="136256" y="113953"/>
                  </a:lnTo>
                  <a:lnTo>
                    <a:pt x="145455" y="119208"/>
                  </a:lnTo>
                  <a:lnTo>
                    <a:pt x="153924" y="125048"/>
                  </a:lnTo>
                  <a:lnTo>
                    <a:pt x="160739" y="132448"/>
                  </a:lnTo>
                  <a:lnTo>
                    <a:pt x="166452" y="140886"/>
                  </a:lnTo>
                  <a:lnTo>
                    <a:pt x="171428" y="150018"/>
                  </a:lnTo>
                  <a:lnTo>
                    <a:pt x="175915" y="159612"/>
                  </a:lnTo>
                  <a:lnTo>
                    <a:pt x="180074" y="169514"/>
                  </a:lnTo>
                  <a:lnTo>
                    <a:pt x="184016" y="179621"/>
                  </a:lnTo>
                  <a:lnTo>
                    <a:pt x="185475" y="189864"/>
                  </a:lnTo>
                  <a:lnTo>
                    <a:pt x="185279" y="200199"/>
                  </a:lnTo>
                  <a:lnTo>
                    <a:pt x="183980" y="210595"/>
                  </a:lnTo>
                  <a:lnTo>
                    <a:pt x="181945" y="222200"/>
                  </a:lnTo>
                  <a:lnTo>
                    <a:pt x="179420" y="234612"/>
                  </a:lnTo>
                  <a:lnTo>
                    <a:pt x="176568" y="247561"/>
                  </a:lnTo>
                  <a:lnTo>
                    <a:pt x="171161" y="259699"/>
                  </a:lnTo>
                  <a:lnTo>
                    <a:pt x="164050" y="271297"/>
                  </a:lnTo>
                  <a:lnTo>
                    <a:pt x="155803" y="282535"/>
                  </a:lnTo>
                  <a:lnTo>
                    <a:pt x="146800" y="292364"/>
                  </a:lnTo>
                  <a:lnTo>
                    <a:pt x="137292" y="301254"/>
                  </a:lnTo>
                  <a:lnTo>
                    <a:pt x="127447" y="309518"/>
                  </a:lnTo>
                  <a:lnTo>
                    <a:pt x="117378" y="316196"/>
                  </a:lnTo>
                  <a:lnTo>
                    <a:pt x="107160" y="321816"/>
                  </a:lnTo>
                  <a:lnTo>
                    <a:pt x="96841" y="326732"/>
                  </a:lnTo>
                  <a:lnTo>
                    <a:pt x="85288" y="330009"/>
                  </a:lnTo>
                  <a:lnTo>
                    <a:pt x="72912" y="332194"/>
                  </a:lnTo>
                  <a:lnTo>
                    <a:pt x="23617" y="32604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4533084" y="3618053"/>
              <a:ext cx="210353" cy="21037"/>
            </a:xfrm>
            <a:custGeom>
              <a:avLst/>
              <a:gdLst/>
              <a:ahLst/>
              <a:cxnLst/>
              <a:rect l="0" t="0" r="0" b="0"/>
              <a:pathLst>
                <a:path w="210353" h="21037">
                  <a:moveTo>
                    <a:pt x="0" y="21036"/>
                  </a:moveTo>
                  <a:lnTo>
                    <a:pt x="27917" y="21036"/>
                  </a:lnTo>
                  <a:lnTo>
                    <a:pt x="40815" y="19867"/>
                  </a:lnTo>
                  <a:lnTo>
                    <a:pt x="54089" y="17919"/>
                  </a:lnTo>
                  <a:lnTo>
                    <a:pt x="67612" y="15452"/>
                  </a:lnTo>
                  <a:lnTo>
                    <a:pt x="81302" y="13807"/>
                  </a:lnTo>
                  <a:lnTo>
                    <a:pt x="95103" y="12711"/>
                  </a:lnTo>
                  <a:lnTo>
                    <a:pt x="108979" y="11980"/>
                  </a:lnTo>
                  <a:lnTo>
                    <a:pt x="122903" y="10324"/>
                  </a:lnTo>
                  <a:lnTo>
                    <a:pt x="136861" y="8052"/>
                  </a:lnTo>
                  <a:lnTo>
                    <a:pt x="210352"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4585672" y="3649606"/>
              <a:ext cx="231389" cy="84142"/>
            </a:xfrm>
            <a:custGeom>
              <a:avLst/>
              <a:gdLst/>
              <a:ahLst/>
              <a:cxnLst/>
              <a:rect l="0" t="0" r="0" b="0"/>
              <a:pathLst>
                <a:path w="231389" h="84142">
                  <a:moveTo>
                    <a:pt x="0" y="84141"/>
                  </a:moveTo>
                  <a:lnTo>
                    <a:pt x="22334" y="84141"/>
                  </a:lnTo>
                  <a:lnTo>
                    <a:pt x="34756" y="81804"/>
                  </a:lnTo>
                  <a:lnTo>
                    <a:pt x="48881" y="77908"/>
                  </a:lnTo>
                  <a:lnTo>
                    <a:pt x="64140" y="72974"/>
                  </a:lnTo>
                  <a:lnTo>
                    <a:pt x="80156" y="67347"/>
                  </a:lnTo>
                  <a:lnTo>
                    <a:pt x="113533" y="54863"/>
                  </a:lnTo>
                  <a:lnTo>
                    <a:pt x="165175" y="34694"/>
                  </a:lnTo>
                  <a:lnTo>
                    <a:pt x="180234" y="27804"/>
                  </a:lnTo>
                  <a:lnTo>
                    <a:pt x="193780" y="20873"/>
                  </a:lnTo>
                  <a:lnTo>
                    <a:pt x="23138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9" name="Group 108"/>
          <p:cNvGrpSpPr/>
          <p:nvPr/>
        </p:nvGrpSpPr>
        <p:grpSpPr>
          <a:xfrm>
            <a:off x="5101035" y="3165797"/>
            <a:ext cx="820873" cy="1020208"/>
            <a:chOff x="5101035" y="3165797"/>
            <a:chExt cx="820873" cy="1020208"/>
          </a:xfrm>
        </p:grpSpPr>
        <p:sp>
          <p:nvSpPr>
            <p:cNvPr id="102" name="Freeform 101"/>
            <p:cNvSpPr/>
            <p:nvPr/>
          </p:nvSpPr>
          <p:spPr>
            <a:xfrm>
              <a:off x="5164140" y="3313043"/>
              <a:ext cx="239024" cy="279013"/>
            </a:xfrm>
            <a:custGeom>
              <a:avLst/>
              <a:gdLst/>
              <a:ahLst/>
              <a:cxnLst/>
              <a:rect l="0" t="0" r="0" b="0"/>
              <a:pathLst>
                <a:path w="239024" h="279013">
                  <a:moveTo>
                    <a:pt x="0" y="0"/>
                  </a:moveTo>
                  <a:lnTo>
                    <a:pt x="0" y="27917"/>
                  </a:lnTo>
                  <a:lnTo>
                    <a:pt x="1169" y="40815"/>
                  </a:lnTo>
                  <a:lnTo>
                    <a:pt x="3117" y="54089"/>
                  </a:lnTo>
                  <a:lnTo>
                    <a:pt x="5584" y="67612"/>
                  </a:lnTo>
                  <a:lnTo>
                    <a:pt x="7229" y="82471"/>
                  </a:lnTo>
                  <a:lnTo>
                    <a:pt x="8325" y="98220"/>
                  </a:lnTo>
                  <a:lnTo>
                    <a:pt x="9056" y="114562"/>
                  </a:lnTo>
                  <a:lnTo>
                    <a:pt x="10712" y="130131"/>
                  </a:lnTo>
                  <a:lnTo>
                    <a:pt x="12985" y="145185"/>
                  </a:lnTo>
                  <a:lnTo>
                    <a:pt x="15668" y="159896"/>
                  </a:lnTo>
                  <a:lnTo>
                    <a:pt x="18626" y="174377"/>
                  </a:lnTo>
                  <a:lnTo>
                    <a:pt x="25029" y="202933"/>
                  </a:lnTo>
                  <a:lnTo>
                    <a:pt x="29541" y="215924"/>
                  </a:lnTo>
                  <a:lnTo>
                    <a:pt x="34886" y="228090"/>
                  </a:lnTo>
                  <a:lnTo>
                    <a:pt x="40787" y="239707"/>
                  </a:lnTo>
                  <a:lnTo>
                    <a:pt x="47058" y="249788"/>
                  </a:lnTo>
                  <a:lnTo>
                    <a:pt x="53576" y="258847"/>
                  </a:lnTo>
                  <a:lnTo>
                    <a:pt x="60258" y="267223"/>
                  </a:lnTo>
                  <a:lnTo>
                    <a:pt x="70557" y="272807"/>
                  </a:lnTo>
                  <a:lnTo>
                    <a:pt x="83265" y="276530"/>
                  </a:lnTo>
                  <a:lnTo>
                    <a:pt x="97581" y="279012"/>
                  </a:lnTo>
                  <a:lnTo>
                    <a:pt x="110630" y="278329"/>
                  </a:lnTo>
                  <a:lnTo>
                    <a:pt x="122836" y="275536"/>
                  </a:lnTo>
                  <a:lnTo>
                    <a:pt x="134479" y="271338"/>
                  </a:lnTo>
                  <a:lnTo>
                    <a:pt x="146915" y="265033"/>
                  </a:lnTo>
                  <a:lnTo>
                    <a:pt x="159880" y="257323"/>
                  </a:lnTo>
                  <a:lnTo>
                    <a:pt x="208693" y="225344"/>
                  </a:lnTo>
                  <a:lnTo>
                    <a:pt x="218595" y="216840"/>
                  </a:lnTo>
                  <a:lnTo>
                    <a:pt x="227533" y="207666"/>
                  </a:lnTo>
                  <a:lnTo>
                    <a:pt x="235830" y="198044"/>
                  </a:lnTo>
                  <a:lnTo>
                    <a:pt x="239023" y="189292"/>
                  </a:lnTo>
                  <a:lnTo>
                    <a:pt x="238815" y="181120"/>
                  </a:lnTo>
                  <a:lnTo>
                    <a:pt x="236340" y="173334"/>
                  </a:lnTo>
                  <a:lnTo>
                    <a:pt x="230014" y="169313"/>
                  </a:lnTo>
                  <a:lnTo>
                    <a:pt x="221123" y="167801"/>
                  </a:lnTo>
                  <a:lnTo>
                    <a:pt x="210521" y="167961"/>
                  </a:lnTo>
                  <a:lnTo>
                    <a:pt x="199948" y="170405"/>
                  </a:lnTo>
                  <a:lnTo>
                    <a:pt x="189392" y="174372"/>
                  </a:lnTo>
                  <a:lnTo>
                    <a:pt x="178850" y="179353"/>
                  </a:lnTo>
                  <a:lnTo>
                    <a:pt x="169484" y="186181"/>
                  </a:lnTo>
                  <a:lnTo>
                    <a:pt x="160903" y="194238"/>
                  </a:lnTo>
                  <a:lnTo>
                    <a:pt x="145136" y="211370"/>
                  </a:lnTo>
                  <a:lnTo>
                    <a:pt x="130337" y="226776"/>
                  </a:lnTo>
                  <a:lnTo>
                    <a:pt x="126625" y="235324"/>
                  </a:lnTo>
                  <a:lnTo>
                    <a:pt x="125318" y="244530"/>
                  </a:lnTo>
                  <a:lnTo>
                    <a:pt x="126211" y="27345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5563809" y="3439254"/>
              <a:ext cx="10519" cy="31554"/>
            </a:xfrm>
            <a:custGeom>
              <a:avLst/>
              <a:gdLst/>
              <a:ahLst/>
              <a:cxnLst/>
              <a:rect l="0" t="0" r="0" b="0"/>
              <a:pathLst>
                <a:path w="10519" h="31554">
                  <a:moveTo>
                    <a:pt x="10518" y="0"/>
                  </a:moveTo>
                  <a:lnTo>
                    <a:pt x="0" y="315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5647301" y="3165797"/>
              <a:ext cx="274607" cy="283976"/>
            </a:xfrm>
            <a:custGeom>
              <a:avLst/>
              <a:gdLst/>
              <a:ahLst/>
              <a:cxnLst/>
              <a:rect l="0" t="0" r="0" b="0"/>
              <a:pathLst>
                <a:path w="274607" h="283976">
                  <a:moveTo>
                    <a:pt x="11167" y="0"/>
                  </a:moveTo>
                  <a:lnTo>
                    <a:pt x="0" y="11167"/>
                  </a:lnTo>
                  <a:lnTo>
                    <a:pt x="216" y="15625"/>
                  </a:lnTo>
                  <a:lnTo>
                    <a:pt x="3866" y="19765"/>
                  </a:lnTo>
                  <a:lnTo>
                    <a:pt x="9806" y="23694"/>
                  </a:lnTo>
                  <a:lnTo>
                    <a:pt x="17271" y="25145"/>
                  </a:lnTo>
                  <a:lnTo>
                    <a:pt x="25754" y="24944"/>
                  </a:lnTo>
                  <a:lnTo>
                    <a:pt x="34915" y="23641"/>
                  </a:lnTo>
                  <a:lnTo>
                    <a:pt x="46865" y="22772"/>
                  </a:lnTo>
                  <a:lnTo>
                    <a:pt x="60675" y="22193"/>
                  </a:lnTo>
                  <a:lnTo>
                    <a:pt x="75725" y="21807"/>
                  </a:lnTo>
                  <a:lnTo>
                    <a:pt x="91601" y="20381"/>
                  </a:lnTo>
                  <a:lnTo>
                    <a:pt x="108029" y="18262"/>
                  </a:lnTo>
                  <a:lnTo>
                    <a:pt x="124823" y="15681"/>
                  </a:lnTo>
                  <a:lnTo>
                    <a:pt x="141863" y="13960"/>
                  </a:lnTo>
                  <a:lnTo>
                    <a:pt x="159066" y="12812"/>
                  </a:lnTo>
                  <a:lnTo>
                    <a:pt x="176378" y="12047"/>
                  </a:lnTo>
                  <a:lnTo>
                    <a:pt x="191424" y="10369"/>
                  </a:lnTo>
                  <a:lnTo>
                    <a:pt x="204961" y="8081"/>
                  </a:lnTo>
                  <a:lnTo>
                    <a:pt x="217492" y="5387"/>
                  </a:lnTo>
                  <a:lnTo>
                    <a:pt x="229352" y="4760"/>
                  </a:lnTo>
                  <a:lnTo>
                    <a:pt x="240764" y="5510"/>
                  </a:lnTo>
                  <a:lnTo>
                    <a:pt x="251878" y="7179"/>
                  </a:lnTo>
                  <a:lnTo>
                    <a:pt x="260457" y="11798"/>
                  </a:lnTo>
                  <a:lnTo>
                    <a:pt x="267344" y="18383"/>
                  </a:lnTo>
                  <a:lnTo>
                    <a:pt x="273104" y="26279"/>
                  </a:lnTo>
                  <a:lnTo>
                    <a:pt x="274606" y="36217"/>
                  </a:lnTo>
                  <a:lnTo>
                    <a:pt x="273272" y="47517"/>
                  </a:lnTo>
                  <a:lnTo>
                    <a:pt x="270044" y="59725"/>
                  </a:lnTo>
                  <a:lnTo>
                    <a:pt x="265555" y="71369"/>
                  </a:lnTo>
                  <a:lnTo>
                    <a:pt x="260225" y="82638"/>
                  </a:lnTo>
                  <a:lnTo>
                    <a:pt x="254334" y="93656"/>
                  </a:lnTo>
                  <a:lnTo>
                    <a:pt x="248070" y="106845"/>
                  </a:lnTo>
                  <a:lnTo>
                    <a:pt x="241556" y="121481"/>
                  </a:lnTo>
                  <a:lnTo>
                    <a:pt x="234877" y="137081"/>
                  </a:lnTo>
                  <a:lnTo>
                    <a:pt x="228087" y="150987"/>
                  </a:lnTo>
                  <a:lnTo>
                    <a:pt x="221223" y="163763"/>
                  </a:lnTo>
                  <a:lnTo>
                    <a:pt x="214310" y="175787"/>
                  </a:lnTo>
                  <a:lnTo>
                    <a:pt x="208533" y="188477"/>
                  </a:lnTo>
                  <a:lnTo>
                    <a:pt x="203512" y="201612"/>
                  </a:lnTo>
                  <a:lnTo>
                    <a:pt x="190863" y="239315"/>
                  </a:lnTo>
                  <a:lnTo>
                    <a:pt x="179448" y="2839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5101035" y="3628571"/>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5143105" y="3554948"/>
              <a:ext cx="578469" cy="84142"/>
            </a:xfrm>
            <a:custGeom>
              <a:avLst/>
              <a:gdLst/>
              <a:ahLst/>
              <a:cxnLst/>
              <a:rect l="0" t="0" r="0" b="0"/>
              <a:pathLst>
                <a:path w="578469" h="84142">
                  <a:moveTo>
                    <a:pt x="0" y="84141"/>
                  </a:moveTo>
                  <a:lnTo>
                    <a:pt x="22334" y="78557"/>
                  </a:lnTo>
                  <a:lnTo>
                    <a:pt x="33587" y="76912"/>
                  </a:lnTo>
                  <a:lnTo>
                    <a:pt x="45764" y="75816"/>
                  </a:lnTo>
                  <a:lnTo>
                    <a:pt x="58556" y="75085"/>
                  </a:lnTo>
                  <a:lnTo>
                    <a:pt x="91468" y="74273"/>
                  </a:lnTo>
                  <a:lnTo>
                    <a:pt x="110061" y="74056"/>
                  </a:lnTo>
                  <a:lnTo>
                    <a:pt x="127131" y="72743"/>
                  </a:lnTo>
                  <a:lnTo>
                    <a:pt x="143185" y="70699"/>
                  </a:lnTo>
                  <a:lnTo>
                    <a:pt x="158562" y="68168"/>
                  </a:lnTo>
                  <a:lnTo>
                    <a:pt x="173488" y="67649"/>
                  </a:lnTo>
                  <a:lnTo>
                    <a:pt x="188114" y="68472"/>
                  </a:lnTo>
                  <a:lnTo>
                    <a:pt x="202538" y="70189"/>
                  </a:lnTo>
                  <a:lnTo>
                    <a:pt x="216829" y="70165"/>
                  </a:lnTo>
                  <a:lnTo>
                    <a:pt x="231031" y="68981"/>
                  </a:lnTo>
                  <a:lnTo>
                    <a:pt x="245173" y="67022"/>
                  </a:lnTo>
                  <a:lnTo>
                    <a:pt x="259276" y="64548"/>
                  </a:lnTo>
                  <a:lnTo>
                    <a:pt x="273352" y="61730"/>
                  </a:lnTo>
                  <a:lnTo>
                    <a:pt x="287411" y="58682"/>
                  </a:lnTo>
                  <a:lnTo>
                    <a:pt x="304964" y="55482"/>
                  </a:lnTo>
                  <a:lnTo>
                    <a:pt x="346281" y="48810"/>
                  </a:lnTo>
                  <a:lnTo>
                    <a:pt x="365246" y="46564"/>
                  </a:lnTo>
                  <a:lnTo>
                    <a:pt x="382563" y="45066"/>
                  </a:lnTo>
                  <a:lnTo>
                    <a:pt x="398783" y="44067"/>
                  </a:lnTo>
                  <a:lnTo>
                    <a:pt x="414270" y="42233"/>
                  </a:lnTo>
                  <a:lnTo>
                    <a:pt x="429269" y="39841"/>
                  </a:lnTo>
                  <a:lnTo>
                    <a:pt x="443944" y="37079"/>
                  </a:lnTo>
                  <a:lnTo>
                    <a:pt x="457233" y="34068"/>
                  </a:lnTo>
                  <a:lnTo>
                    <a:pt x="469597" y="30892"/>
                  </a:lnTo>
                  <a:lnTo>
                    <a:pt x="481347" y="27606"/>
                  </a:lnTo>
                  <a:lnTo>
                    <a:pt x="495022" y="24247"/>
                  </a:lnTo>
                  <a:lnTo>
                    <a:pt x="509983" y="20839"/>
                  </a:lnTo>
                  <a:lnTo>
                    <a:pt x="57846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5348975" y="3702194"/>
              <a:ext cx="204318" cy="212359"/>
            </a:xfrm>
            <a:custGeom>
              <a:avLst/>
              <a:gdLst/>
              <a:ahLst/>
              <a:cxnLst/>
              <a:rect l="0" t="0" r="0" b="0"/>
              <a:pathLst>
                <a:path w="204318" h="212359">
                  <a:moveTo>
                    <a:pt x="46553" y="0"/>
                  </a:moveTo>
                  <a:lnTo>
                    <a:pt x="40969" y="27917"/>
                  </a:lnTo>
                  <a:lnTo>
                    <a:pt x="39324" y="41984"/>
                  </a:lnTo>
                  <a:lnTo>
                    <a:pt x="38228" y="57205"/>
                  </a:lnTo>
                  <a:lnTo>
                    <a:pt x="37497" y="73195"/>
                  </a:lnTo>
                  <a:lnTo>
                    <a:pt x="34672" y="87361"/>
                  </a:lnTo>
                  <a:lnTo>
                    <a:pt x="30452" y="100311"/>
                  </a:lnTo>
                  <a:lnTo>
                    <a:pt x="25301" y="112451"/>
                  </a:lnTo>
                  <a:lnTo>
                    <a:pt x="20699" y="125218"/>
                  </a:lnTo>
                  <a:lnTo>
                    <a:pt x="16462" y="138404"/>
                  </a:lnTo>
                  <a:lnTo>
                    <a:pt x="8638" y="164352"/>
                  </a:lnTo>
                  <a:lnTo>
                    <a:pt x="0" y="191658"/>
                  </a:lnTo>
                  <a:lnTo>
                    <a:pt x="1711" y="186851"/>
                  </a:lnTo>
                  <a:lnTo>
                    <a:pt x="7309" y="182999"/>
                  </a:lnTo>
                  <a:lnTo>
                    <a:pt x="15716" y="179262"/>
                  </a:lnTo>
                  <a:lnTo>
                    <a:pt x="25995" y="175602"/>
                  </a:lnTo>
                  <a:lnTo>
                    <a:pt x="37522" y="173162"/>
                  </a:lnTo>
                  <a:lnTo>
                    <a:pt x="49881" y="171535"/>
                  </a:lnTo>
                  <a:lnTo>
                    <a:pt x="62795" y="170451"/>
                  </a:lnTo>
                  <a:lnTo>
                    <a:pt x="74910" y="172065"/>
                  </a:lnTo>
                  <a:lnTo>
                    <a:pt x="86493" y="175478"/>
                  </a:lnTo>
                  <a:lnTo>
                    <a:pt x="97720" y="180091"/>
                  </a:lnTo>
                  <a:lnTo>
                    <a:pt x="108711" y="184335"/>
                  </a:lnTo>
                  <a:lnTo>
                    <a:pt x="130273" y="192167"/>
                  </a:lnTo>
                  <a:lnTo>
                    <a:pt x="139762" y="197060"/>
                  </a:lnTo>
                  <a:lnTo>
                    <a:pt x="148425" y="202659"/>
                  </a:lnTo>
                  <a:lnTo>
                    <a:pt x="156538" y="208730"/>
                  </a:lnTo>
                  <a:lnTo>
                    <a:pt x="165453" y="211608"/>
                  </a:lnTo>
                  <a:lnTo>
                    <a:pt x="174901" y="212358"/>
                  </a:lnTo>
                  <a:lnTo>
                    <a:pt x="204317" y="21035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5532256" y="3702194"/>
              <a:ext cx="73624" cy="483811"/>
            </a:xfrm>
            <a:custGeom>
              <a:avLst/>
              <a:gdLst/>
              <a:ahLst/>
              <a:cxnLst/>
              <a:rect l="0" t="0" r="0" b="0"/>
              <a:pathLst>
                <a:path w="73624" h="483811">
                  <a:moveTo>
                    <a:pt x="73623" y="0"/>
                  </a:moveTo>
                  <a:lnTo>
                    <a:pt x="68040" y="22334"/>
                  </a:lnTo>
                  <a:lnTo>
                    <a:pt x="65227" y="32419"/>
                  </a:lnTo>
                  <a:lnTo>
                    <a:pt x="58984" y="52973"/>
                  </a:lnTo>
                  <a:lnTo>
                    <a:pt x="48900" y="84255"/>
                  </a:lnTo>
                  <a:lnTo>
                    <a:pt x="46624" y="98241"/>
                  </a:lnTo>
                  <a:lnTo>
                    <a:pt x="45106" y="114576"/>
                  </a:lnTo>
                  <a:lnTo>
                    <a:pt x="44094" y="132478"/>
                  </a:lnTo>
                  <a:lnTo>
                    <a:pt x="42251" y="151424"/>
                  </a:lnTo>
                  <a:lnTo>
                    <a:pt x="39854" y="171067"/>
                  </a:lnTo>
                  <a:lnTo>
                    <a:pt x="37087" y="191174"/>
                  </a:lnTo>
                  <a:lnTo>
                    <a:pt x="35242" y="211590"/>
                  </a:lnTo>
                  <a:lnTo>
                    <a:pt x="34013" y="232213"/>
                  </a:lnTo>
                  <a:lnTo>
                    <a:pt x="33193" y="252973"/>
                  </a:lnTo>
                  <a:lnTo>
                    <a:pt x="31478" y="271487"/>
                  </a:lnTo>
                  <a:lnTo>
                    <a:pt x="29166" y="288505"/>
                  </a:lnTo>
                  <a:lnTo>
                    <a:pt x="26456" y="304525"/>
                  </a:lnTo>
                  <a:lnTo>
                    <a:pt x="24649" y="322216"/>
                  </a:lnTo>
                  <a:lnTo>
                    <a:pt x="23444" y="341022"/>
                  </a:lnTo>
                  <a:lnTo>
                    <a:pt x="22641" y="360571"/>
                  </a:lnTo>
                  <a:lnTo>
                    <a:pt x="20937" y="379447"/>
                  </a:lnTo>
                  <a:lnTo>
                    <a:pt x="18633" y="397873"/>
                  </a:lnTo>
                  <a:lnTo>
                    <a:pt x="15928" y="416001"/>
                  </a:lnTo>
                  <a:lnTo>
                    <a:pt x="12956" y="431592"/>
                  </a:lnTo>
                  <a:lnTo>
                    <a:pt x="9806" y="445492"/>
                  </a:lnTo>
                  <a:lnTo>
                    <a:pt x="0" y="48381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 name="Group 111"/>
          <p:cNvGrpSpPr/>
          <p:nvPr/>
        </p:nvGrpSpPr>
        <p:grpSpPr>
          <a:xfrm>
            <a:off x="6121242" y="3460289"/>
            <a:ext cx="210353" cy="136730"/>
            <a:chOff x="6121242" y="3460289"/>
            <a:chExt cx="210353" cy="136730"/>
          </a:xfrm>
        </p:grpSpPr>
        <p:sp>
          <p:nvSpPr>
            <p:cNvPr id="110" name="Freeform 109"/>
            <p:cNvSpPr/>
            <p:nvPr/>
          </p:nvSpPr>
          <p:spPr>
            <a:xfrm>
              <a:off x="6142277" y="3460289"/>
              <a:ext cx="168282" cy="1"/>
            </a:xfrm>
            <a:custGeom>
              <a:avLst/>
              <a:gdLst/>
              <a:ahLst/>
              <a:cxnLst/>
              <a:rect l="0" t="0" r="0" b="0"/>
              <a:pathLst>
                <a:path w="168282" h="1">
                  <a:moveTo>
                    <a:pt x="0" y="0"/>
                  </a:moveTo>
                  <a:lnTo>
                    <a:pt x="16828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6121242" y="3565465"/>
              <a:ext cx="210353" cy="31554"/>
            </a:xfrm>
            <a:custGeom>
              <a:avLst/>
              <a:gdLst/>
              <a:ahLst/>
              <a:cxnLst/>
              <a:rect l="0" t="0" r="0" b="0"/>
              <a:pathLst>
                <a:path w="210353" h="31554">
                  <a:moveTo>
                    <a:pt x="0" y="31553"/>
                  </a:moveTo>
                  <a:lnTo>
                    <a:pt x="16750" y="25970"/>
                  </a:lnTo>
                  <a:lnTo>
                    <a:pt x="26359" y="23157"/>
                  </a:lnTo>
                  <a:lnTo>
                    <a:pt x="49501" y="16914"/>
                  </a:lnTo>
                  <a:lnTo>
                    <a:pt x="62216" y="14782"/>
                  </a:lnTo>
                  <a:lnTo>
                    <a:pt x="75367" y="13361"/>
                  </a:lnTo>
                  <a:lnTo>
                    <a:pt x="88809" y="12413"/>
                  </a:lnTo>
                  <a:lnTo>
                    <a:pt x="101277" y="10613"/>
                  </a:lnTo>
                  <a:lnTo>
                    <a:pt x="113094" y="8244"/>
                  </a:lnTo>
                  <a:lnTo>
                    <a:pt x="124478" y="5496"/>
                  </a:lnTo>
                  <a:lnTo>
                    <a:pt x="136742" y="3664"/>
                  </a:lnTo>
                  <a:lnTo>
                    <a:pt x="149593" y="2443"/>
                  </a:lnTo>
                  <a:lnTo>
                    <a:pt x="210352"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 name="Group 115"/>
          <p:cNvGrpSpPr/>
          <p:nvPr/>
        </p:nvGrpSpPr>
        <p:grpSpPr>
          <a:xfrm>
            <a:off x="6520911" y="3134244"/>
            <a:ext cx="525880" cy="904514"/>
            <a:chOff x="6520911" y="3134244"/>
            <a:chExt cx="525880" cy="904514"/>
          </a:xfrm>
        </p:grpSpPr>
        <p:sp>
          <p:nvSpPr>
            <p:cNvPr id="113" name="Freeform 112"/>
            <p:cNvSpPr/>
            <p:nvPr/>
          </p:nvSpPr>
          <p:spPr>
            <a:xfrm>
              <a:off x="6670309" y="3134244"/>
              <a:ext cx="250911" cy="336564"/>
            </a:xfrm>
            <a:custGeom>
              <a:avLst/>
              <a:gdLst/>
              <a:ahLst/>
              <a:cxnLst/>
              <a:rect l="0" t="0" r="0" b="0"/>
              <a:pathLst>
                <a:path w="250911" h="336564">
                  <a:moveTo>
                    <a:pt x="39918" y="0"/>
                  </a:moveTo>
                  <a:lnTo>
                    <a:pt x="28751" y="16750"/>
                  </a:lnTo>
                  <a:lnTo>
                    <a:pt x="24293" y="25190"/>
                  </a:lnTo>
                  <a:lnTo>
                    <a:pt x="20153" y="34323"/>
                  </a:lnTo>
                  <a:lnTo>
                    <a:pt x="16223" y="43917"/>
                  </a:lnTo>
                  <a:lnTo>
                    <a:pt x="12436" y="54988"/>
                  </a:lnTo>
                  <a:lnTo>
                    <a:pt x="8742" y="67043"/>
                  </a:lnTo>
                  <a:lnTo>
                    <a:pt x="5110" y="79754"/>
                  </a:lnTo>
                  <a:lnTo>
                    <a:pt x="2689" y="92902"/>
                  </a:lnTo>
                  <a:lnTo>
                    <a:pt x="1076" y="106342"/>
                  </a:lnTo>
                  <a:lnTo>
                    <a:pt x="0" y="119977"/>
                  </a:lnTo>
                  <a:lnTo>
                    <a:pt x="452" y="134910"/>
                  </a:lnTo>
                  <a:lnTo>
                    <a:pt x="1920" y="150708"/>
                  </a:lnTo>
                  <a:lnTo>
                    <a:pt x="4069" y="167083"/>
                  </a:lnTo>
                  <a:lnTo>
                    <a:pt x="6670" y="182675"/>
                  </a:lnTo>
                  <a:lnTo>
                    <a:pt x="9572" y="197744"/>
                  </a:lnTo>
                  <a:lnTo>
                    <a:pt x="12676" y="212464"/>
                  </a:lnTo>
                  <a:lnTo>
                    <a:pt x="18250" y="224615"/>
                  </a:lnTo>
                  <a:lnTo>
                    <a:pt x="25473" y="235052"/>
                  </a:lnTo>
                  <a:lnTo>
                    <a:pt x="33794" y="244348"/>
                  </a:lnTo>
                  <a:lnTo>
                    <a:pt x="49272" y="260910"/>
                  </a:lnTo>
                  <a:lnTo>
                    <a:pt x="56671" y="268598"/>
                  </a:lnTo>
                  <a:lnTo>
                    <a:pt x="66279" y="276061"/>
                  </a:lnTo>
                  <a:lnTo>
                    <a:pt x="77358" y="283374"/>
                  </a:lnTo>
                  <a:lnTo>
                    <a:pt x="89420" y="290586"/>
                  </a:lnTo>
                  <a:lnTo>
                    <a:pt x="102134" y="294225"/>
                  </a:lnTo>
                  <a:lnTo>
                    <a:pt x="115286" y="295483"/>
                  </a:lnTo>
                  <a:lnTo>
                    <a:pt x="128728" y="295153"/>
                  </a:lnTo>
                  <a:lnTo>
                    <a:pt x="142364" y="292596"/>
                  </a:lnTo>
                  <a:lnTo>
                    <a:pt x="156129" y="288554"/>
                  </a:lnTo>
                  <a:lnTo>
                    <a:pt x="169980" y="283522"/>
                  </a:lnTo>
                  <a:lnTo>
                    <a:pt x="182719" y="277830"/>
                  </a:lnTo>
                  <a:lnTo>
                    <a:pt x="194720" y="271698"/>
                  </a:lnTo>
                  <a:lnTo>
                    <a:pt x="206225" y="265272"/>
                  </a:lnTo>
                  <a:lnTo>
                    <a:pt x="216232" y="257483"/>
                  </a:lnTo>
                  <a:lnTo>
                    <a:pt x="225242" y="248785"/>
                  </a:lnTo>
                  <a:lnTo>
                    <a:pt x="233585" y="239479"/>
                  </a:lnTo>
                  <a:lnTo>
                    <a:pt x="240315" y="229770"/>
                  </a:lnTo>
                  <a:lnTo>
                    <a:pt x="245971" y="219791"/>
                  </a:lnTo>
                  <a:lnTo>
                    <a:pt x="250910" y="209633"/>
                  </a:lnTo>
                  <a:lnTo>
                    <a:pt x="249528" y="201693"/>
                  </a:lnTo>
                  <a:lnTo>
                    <a:pt x="243932" y="195230"/>
                  </a:lnTo>
                  <a:lnTo>
                    <a:pt x="235527" y="189753"/>
                  </a:lnTo>
                  <a:lnTo>
                    <a:pt x="226418" y="187270"/>
                  </a:lnTo>
                  <a:lnTo>
                    <a:pt x="216839" y="186784"/>
                  </a:lnTo>
                  <a:lnTo>
                    <a:pt x="206948" y="187628"/>
                  </a:lnTo>
                  <a:lnTo>
                    <a:pt x="196847" y="191697"/>
                  </a:lnTo>
                  <a:lnTo>
                    <a:pt x="186608" y="197915"/>
                  </a:lnTo>
                  <a:lnTo>
                    <a:pt x="176276" y="205567"/>
                  </a:lnTo>
                  <a:lnTo>
                    <a:pt x="165882" y="214173"/>
                  </a:lnTo>
                  <a:lnTo>
                    <a:pt x="155448" y="223417"/>
                  </a:lnTo>
                  <a:lnTo>
                    <a:pt x="135672" y="241868"/>
                  </a:lnTo>
                  <a:lnTo>
                    <a:pt x="119092" y="257860"/>
                  </a:lnTo>
                  <a:lnTo>
                    <a:pt x="112568" y="266565"/>
                  </a:lnTo>
                  <a:lnTo>
                    <a:pt x="107049" y="275874"/>
                  </a:lnTo>
                  <a:lnTo>
                    <a:pt x="92506" y="33656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6520911" y="3575995"/>
              <a:ext cx="525880" cy="21024"/>
            </a:xfrm>
            <a:custGeom>
              <a:avLst/>
              <a:gdLst/>
              <a:ahLst/>
              <a:cxnLst/>
              <a:rect l="0" t="0" r="0" b="0"/>
              <a:pathLst>
                <a:path w="525880" h="21024">
                  <a:moveTo>
                    <a:pt x="0" y="21023"/>
                  </a:moveTo>
                  <a:lnTo>
                    <a:pt x="27917" y="15440"/>
                  </a:lnTo>
                  <a:lnTo>
                    <a:pt x="40814" y="13795"/>
                  </a:lnTo>
                  <a:lnTo>
                    <a:pt x="54088" y="12699"/>
                  </a:lnTo>
                  <a:lnTo>
                    <a:pt x="67611" y="11968"/>
                  </a:lnTo>
                  <a:lnTo>
                    <a:pt x="83639" y="10312"/>
                  </a:lnTo>
                  <a:lnTo>
                    <a:pt x="120144" y="5355"/>
                  </a:lnTo>
                  <a:lnTo>
                    <a:pt x="139696" y="3566"/>
                  </a:lnTo>
                  <a:lnTo>
                    <a:pt x="159742" y="2374"/>
                  </a:lnTo>
                  <a:lnTo>
                    <a:pt x="180117" y="1578"/>
                  </a:lnTo>
                  <a:lnTo>
                    <a:pt x="224571" y="695"/>
                  </a:lnTo>
                  <a:lnTo>
                    <a:pt x="446121" y="0"/>
                  </a:lnTo>
                  <a:lnTo>
                    <a:pt x="463358" y="1165"/>
                  </a:lnTo>
                  <a:lnTo>
                    <a:pt x="479524" y="3110"/>
                  </a:lnTo>
                  <a:lnTo>
                    <a:pt x="525879" y="1050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6626087" y="3661842"/>
              <a:ext cx="294481" cy="376916"/>
            </a:xfrm>
            <a:custGeom>
              <a:avLst/>
              <a:gdLst/>
              <a:ahLst/>
              <a:cxnLst/>
              <a:rect l="0" t="0" r="0" b="0"/>
              <a:pathLst>
                <a:path w="294481" h="376916">
                  <a:moveTo>
                    <a:pt x="31553" y="29834"/>
                  </a:moveTo>
                  <a:lnTo>
                    <a:pt x="42719" y="18668"/>
                  </a:lnTo>
                  <a:lnTo>
                    <a:pt x="50683" y="15378"/>
                  </a:lnTo>
                  <a:lnTo>
                    <a:pt x="60667" y="13185"/>
                  </a:lnTo>
                  <a:lnTo>
                    <a:pt x="71997" y="11723"/>
                  </a:lnTo>
                  <a:lnTo>
                    <a:pt x="84225" y="9580"/>
                  </a:lnTo>
                  <a:lnTo>
                    <a:pt x="97053" y="6983"/>
                  </a:lnTo>
                  <a:lnTo>
                    <a:pt x="110277" y="4082"/>
                  </a:lnTo>
                  <a:lnTo>
                    <a:pt x="124938" y="2149"/>
                  </a:lnTo>
                  <a:lnTo>
                    <a:pt x="140554" y="860"/>
                  </a:lnTo>
                  <a:lnTo>
                    <a:pt x="156809" y="0"/>
                  </a:lnTo>
                  <a:lnTo>
                    <a:pt x="172319" y="596"/>
                  </a:lnTo>
                  <a:lnTo>
                    <a:pt x="187334" y="2162"/>
                  </a:lnTo>
                  <a:lnTo>
                    <a:pt x="202018" y="4374"/>
                  </a:lnTo>
                  <a:lnTo>
                    <a:pt x="216482" y="5850"/>
                  </a:lnTo>
                  <a:lnTo>
                    <a:pt x="230799" y="6833"/>
                  </a:lnTo>
                  <a:lnTo>
                    <a:pt x="245019" y="7488"/>
                  </a:lnTo>
                  <a:lnTo>
                    <a:pt x="256836" y="10262"/>
                  </a:lnTo>
                  <a:lnTo>
                    <a:pt x="267051" y="14449"/>
                  </a:lnTo>
                  <a:lnTo>
                    <a:pt x="276198" y="19578"/>
                  </a:lnTo>
                  <a:lnTo>
                    <a:pt x="279959" y="27671"/>
                  </a:lnTo>
                  <a:lnTo>
                    <a:pt x="280130" y="37741"/>
                  </a:lnTo>
                  <a:lnTo>
                    <a:pt x="277906" y="49129"/>
                  </a:lnTo>
                  <a:lnTo>
                    <a:pt x="271748" y="60227"/>
                  </a:lnTo>
                  <a:lnTo>
                    <a:pt x="262969" y="71131"/>
                  </a:lnTo>
                  <a:lnTo>
                    <a:pt x="252441" y="81907"/>
                  </a:lnTo>
                  <a:lnTo>
                    <a:pt x="240748" y="91428"/>
                  </a:lnTo>
                  <a:lnTo>
                    <a:pt x="228279" y="100112"/>
                  </a:lnTo>
                  <a:lnTo>
                    <a:pt x="215292" y="108239"/>
                  </a:lnTo>
                  <a:lnTo>
                    <a:pt x="203127" y="114826"/>
                  </a:lnTo>
                  <a:lnTo>
                    <a:pt x="191512" y="120386"/>
                  </a:lnTo>
                  <a:lnTo>
                    <a:pt x="180262" y="125260"/>
                  </a:lnTo>
                  <a:lnTo>
                    <a:pt x="169257" y="129679"/>
                  </a:lnTo>
                  <a:lnTo>
                    <a:pt x="147680" y="137705"/>
                  </a:lnTo>
                  <a:lnTo>
                    <a:pt x="144029" y="137976"/>
                  </a:lnTo>
                  <a:lnTo>
                    <a:pt x="145101" y="135819"/>
                  </a:lnTo>
                  <a:lnTo>
                    <a:pt x="149322" y="132043"/>
                  </a:lnTo>
                  <a:lnTo>
                    <a:pt x="157979" y="129526"/>
                  </a:lnTo>
                  <a:lnTo>
                    <a:pt x="169594" y="127849"/>
                  </a:lnTo>
                  <a:lnTo>
                    <a:pt x="183180" y="126730"/>
                  </a:lnTo>
                  <a:lnTo>
                    <a:pt x="196912" y="127153"/>
                  </a:lnTo>
                  <a:lnTo>
                    <a:pt x="210740" y="128604"/>
                  </a:lnTo>
                  <a:lnTo>
                    <a:pt x="224634" y="130740"/>
                  </a:lnTo>
                  <a:lnTo>
                    <a:pt x="237403" y="134501"/>
                  </a:lnTo>
                  <a:lnTo>
                    <a:pt x="249421" y="139345"/>
                  </a:lnTo>
                  <a:lnTo>
                    <a:pt x="260939" y="144912"/>
                  </a:lnTo>
                  <a:lnTo>
                    <a:pt x="270954" y="152129"/>
                  </a:lnTo>
                  <a:lnTo>
                    <a:pt x="279968" y="160446"/>
                  </a:lnTo>
                  <a:lnTo>
                    <a:pt x="288316" y="169497"/>
                  </a:lnTo>
                  <a:lnTo>
                    <a:pt x="292712" y="180205"/>
                  </a:lnTo>
                  <a:lnTo>
                    <a:pt x="294474" y="192019"/>
                  </a:lnTo>
                  <a:lnTo>
                    <a:pt x="294480" y="204569"/>
                  </a:lnTo>
                  <a:lnTo>
                    <a:pt x="293316" y="216441"/>
                  </a:lnTo>
                  <a:lnTo>
                    <a:pt x="291371" y="227862"/>
                  </a:lnTo>
                  <a:lnTo>
                    <a:pt x="288905" y="238982"/>
                  </a:lnTo>
                  <a:lnTo>
                    <a:pt x="284925" y="248733"/>
                  </a:lnTo>
                  <a:lnTo>
                    <a:pt x="279934" y="257570"/>
                  </a:lnTo>
                  <a:lnTo>
                    <a:pt x="274269" y="265799"/>
                  </a:lnTo>
                  <a:lnTo>
                    <a:pt x="268155" y="273622"/>
                  </a:lnTo>
                  <a:lnTo>
                    <a:pt x="261742" y="281175"/>
                  </a:lnTo>
                  <a:lnTo>
                    <a:pt x="255130" y="288547"/>
                  </a:lnTo>
                  <a:lnTo>
                    <a:pt x="247215" y="295800"/>
                  </a:lnTo>
                  <a:lnTo>
                    <a:pt x="238433" y="302971"/>
                  </a:lnTo>
                  <a:lnTo>
                    <a:pt x="229073" y="310090"/>
                  </a:lnTo>
                  <a:lnTo>
                    <a:pt x="219326" y="316005"/>
                  </a:lnTo>
                  <a:lnTo>
                    <a:pt x="209323" y="321116"/>
                  </a:lnTo>
                  <a:lnTo>
                    <a:pt x="199149" y="325692"/>
                  </a:lnTo>
                  <a:lnTo>
                    <a:pt x="187690" y="329912"/>
                  </a:lnTo>
                  <a:lnTo>
                    <a:pt x="175378" y="333893"/>
                  </a:lnTo>
                  <a:lnTo>
                    <a:pt x="150400" y="341434"/>
                  </a:lnTo>
                  <a:lnTo>
                    <a:pt x="127612" y="348681"/>
                  </a:lnTo>
                  <a:lnTo>
                    <a:pt x="115458" y="352249"/>
                  </a:lnTo>
                  <a:lnTo>
                    <a:pt x="89489" y="359330"/>
                  </a:lnTo>
                  <a:lnTo>
                    <a:pt x="62366" y="366373"/>
                  </a:lnTo>
                  <a:lnTo>
                    <a:pt x="0" y="37691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9" name="Group 118"/>
          <p:cNvGrpSpPr/>
          <p:nvPr/>
        </p:nvGrpSpPr>
        <p:grpSpPr>
          <a:xfrm>
            <a:off x="4238592" y="3334078"/>
            <a:ext cx="1125384" cy="588987"/>
            <a:chOff x="4238592" y="3334078"/>
            <a:chExt cx="1125384" cy="588987"/>
          </a:xfrm>
        </p:grpSpPr>
        <p:sp>
          <p:nvSpPr>
            <p:cNvPr id="117" name="Freeform 116"/>
            <p:cNvSpPr/>
            <p:nvPr/>
          </p:nvSpPr>
          <p:spPr>
            <a:xfrm>
              <a:off x="4238592" y="3586501"/>
              <a:ext cx="1125384" cy="283976"/>
            </a:xfrm>
            <a:custGeom>
              <a:avLst/>
              <a:gdLst/>
              <a:ahLst/>
              <a:cxnLst/>
              <a:rect l="0" t="0" r="0" b="0"/>
              <a:pathLst>
                <a:path w="1125384" h="283976">
                  <a:moveTo>
                    <a:pt x="0" y="0"/>
                  </a:moveTo>
                  <a:lnTo>
                    <a:pt x="34756" y="7228"/>
                  </a:lnTo>
                  <a:lnTo>
                    <a:pt x="64139" y="9055"/>
                  </a:lnTo>
                  <a:lnTo>
                    <a:pt x="81324" y="10711"/>
                  </a:lnTo>
                  <a:lnTo>
                    <a:pt x="99792" y="12984"/>
                  </a:lnTo>
                  <a:lnTo>
                    <a:pt x="119116" y="15668"/>
                  </a:lnTo>
                  <a:lnTo>
                    <a:pt x="149936" y="21766"/>
                  </a:lnTo>
                  <a:lnTo>
                    <a:pt x="329565" y="66615"/>
                  </a:lnTo>
                  <a:lnTo>
                    <a:pt x="360721" y="70508"/>
                  </a:lnTo>
                  <a:lnTo>
                    <a:pt x="392876" y="73407"/>
                  </a:lnTo>
                  <a:lnTo>
                    <a:pt x="422749" y="78591"/>
                  </a:lnTo>
                  <a:lnTo>
                    <a:pt x="522861" y="98292"/>
                  </a:lnTo>
                  <a:lnTo>
                    <a:pt x="540228" y="102924"/>
                  </a:lnTo>
                  <a:lnTo>
                    <a:pt x="557649" y="108349"/>
                  </a:lnTo>
                  <a:lnTo>
                    <a:pt x="575106" y="114303"/>
                  </a:lnTo>
                  <a:lnTo>
                    <a:pt x="592587" y="119441"/>
                  </a:lnTo>
                  <a:lnTo>
                    <a:pt x="627593" y="128266"/>
                  </a:lnTo>
                  <a:lnTo>
                    <a:pt x="674567" y="139804"/>
                  </a:lnTo>
                  <a:lnTo>
                    <a:pt x="690447" y="144622"/>
                  </a:lnTo>
                  <a:lnTo>
                    <a:pt x="706877" y="150171"/>
                  </a:lnTo>
                  <a:lnTo>
                    <a:pt x="723674" y="156208"/>
                  </a:lnTo>
                  <a:lnTo>
                    <a:pt x="739546" y="161401"/>
                  </a:lnTo>
                  <a:lnTo>
                    <a:pt x="754802" y="166032"/>
                  </a:lnTo>
                  <a:lnTo>
                    <a:pt x="785387" y="174293"/>
                  </a:lnTo>
                  <a:lnTo>
                    <a:pt x="864343" y="192691"/>
                  </a:lnTo>
                  <a:lnTo>
                    <a:pt x="890166" y="199776"/>
                  </a:lnTo>
                  <a:lnTo>
                    <a:pt x="914497" y="206820"/>
                  </a:lnTo>
                  <a:lnTo>
                    <a:pt x="953308" y="217356"/>
                  </a:lnTo>
                  <a:lnTo>
                    <a:pt x="976450" y="224372"/>
                  </a:lnTo>
                  <a:lnTo>
                    <a:pt x="988699" y="229047"/>
                  </a:lnTo>
                  <a:lnTo>
                    <a:pt x="1001538" y="234501"/>
                  </a:lnTo>
                  <a:lnTo>
                    <a:pt x="1014773" y="240475"/>
                  </a:lnTo>
                  <a:lnTo>
                    <a:pt x="1028270" y="245626"/>
                  </a:lnTo>
                  <a:lnTo>
                    <a:pt x="1055733" y="254465"/>
                  </a:lnTo>
                  <a:lnTo>
                    <a:pt x="1080404" y="262290"/>
                  </a:lnTo>
                  <a:lnTo>
                    <a:pt x="1125383" y="2839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4270145" y="3334078"/>
              <a:ext cx="1041243" cy="588987"/>
            </a:xfrm>
            <a:custGeom>
              <a:avLst/>
              <a:gdLst/>
              <a:ahLst/>
              <a:cxnLst/>
              <a:rect l="0" t="0" r="0" b="0"/>
              <a:pathLst>
                <a:path w="1041243" h="588987">
                  <a:moveTo>
                    <a:pt x="0" y="588986"/>
                  </a:moveTo>
                  <a:lnTo>
                    <a:pt x="58556" y="545069"/>
                  </a:lnTo>
                  <a:lnTo>
                    <a:pt x="82118" y="528176"/>
                  </a:lnTo>
                  <a:lnTo>
                    <a:pt x="125811" y="498287"/>
                  </a:lnTo>
                  <a:lnTo>
                    <a:pt x="147069" y="480895"/>
                  </a:lnTo>
                  <a:lnTo>
                    <a:pt x="157645" y="471349"/>
                  </a:lnTo>
                  <a:lnTo>
                    <a:pt x="169371" y="461479"/>
                  </a:lnTo>
                  <a:lnTo>
                    <a:pt x="194865" y="441164"/>
                  </a:lnTo>
                  <a:lnTo>
                    <a:pt x="221777" y="423565"/>
                  </a:lnTo>
                  <a:lnTo>
                    <a:pt x="249319" y="405615"/>
                  </a:lnTo>
                  <a:lnTo>
                    <a:pt x="263208" y="394284"/>
                  </a:lnTo>
                  <a:lnTo>
                    <a:pt x="277142" y="382055"/>
                  </a:lnTo>
                  <a:lnTo>
                    <a:pt x="292274" y="370397"/>
                  </a:lnTo>
                  <a:lnTo>
                    <a:pt x="308206" y="359119"/>
                  </a:lnTo>
                  <a:lnTo>
                    <a:pt x="324670" y="348095"/>
                  </a:lnTo>
                  <a:lnTo>
                    <a:pt x="342657" y="337239"/>
                  </a:lnTo>
                  <a:lnTo>
                    <a:pt x="361661" y="326497"/>
                  </a:lnTo>
                  <a:lnTo>
                    <a:pt x="400305" y="305211"/>
                  </a:lnTo>
                  <a:lnTo>
                    <a:pt x="454912" y="273517"/>
                  </a:lnTo>
                  <a:lnTo>
                    <a:pt x="490443" y="252449"/>
                  </a:lnTo>
                  <a:lnTo>
                    <a:pt x="509267" y="241923"/>
                  </a:lnTo>
                  <a:lnTo>
                    <a:pt x="548880" y="220877"/>
                  </a:lnTo>
                  <a:lnTo>
                    <a:pt x="610603" y="189319"/>
                  </a:lnTo>
                  <a:lnTo>
                    <a:pt x="630275" y="179969"/>
                  </a:lnTo>
                  <a:lnTo>
                    <a:pt x="687048" y="154475"/>
                  </a:lnTo>
                  <a:lnTo>
                    <a:pt x="746589" y="126406"/>
                  </a:lnTo>
                  <a:lnTo>
                    <a:pt x="783684" y="110327"/>
                  </a:lnTo>
                  <a:lnTo>
                    <a:pt x="853941" y="80960"/>
                  </a:lnTo>
                  <a:lnTo>
                    <a:pt x="884763" y="66756"/>
                  </a:lnTo>
                  <a:lnTo>
                    <a:pt x="928396" y="45619"/>
                  </a:lnTo>
                  <a:lnTo>
                    <a:pt x="953692" y="34688"/>
                  </a:lnTo>
                  <a:lnTo>
                    <a:pt x="977790" y="24766"/>
                  </a:lnTo>
                  <a:lnTo>
                    <a:pt x="990760" y="18848"/>
                  </a:lnTo>
                  <a:lnTo>
                    <a:pt x="1041242"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 name="Group 129"/>
          <p:cNvGrpSpPr/>
          <p:nvPr/>
        </p:nvGrpSpPr>
        <p:grpSpPr>
          <a:xfrm>
            <a:off x="4270145" y="4016188"/>
            <a:ext cx="1783901" cy="779838"/>
            <a:chOff x="4270145" y="4016188"/>
            <a:chExt cx="1783901" cy="779838"/>
          </a:xfrm>
        </p:grpSpPr>
        <p:sp>
          <p:nvSpPr>
            <p:cNvPr id="120" name="Freeform 119"/>
            <p:cNvSpPr/>
            <p:nvPr/>
          </p:nvSpPr>
          <p:spPr>
            <a:xfrm>
              <a:off x="4270145" y="4333250"/>
              <a:ext cx="31553" cy="357599"/>
            </a:xfrm>
            <a:custGeom>
              <a:avLst/>
              <a:gdLst/>
              <a:ahLst/>
              <a:cxnLst/>
              <a:rect l="0" t="0" r="0" b="0"/>
              <a:pathLst>
                <a:path w="31553" h="357599">
                  <a:moveTo>
                    <a:pt x="31552" y="0"/>
                  </a:moveTo>
                  <a:lnTo>
                    <a:pt x="25969" y="16750"/>
                  </a:lnTo>
                  <a:lnTo>
                    <a:pt x="24324" y="27528"/>
                  </a:lnTo>
                  <a:lnTo>
                    <a:pt x="23228" y="40555"/>
                  </a:lnTo>
                  <a:lnTo>
                    <a:pt x="22497" y="55084"/>
                  </a:lnTo>
                  <a:lnTo>
                    <a:pt x="21684" y="83692"/>
                  </a:lnTo>
                  <a:lnTo>
                    <a:pt x="21073" y="191335"/>
                  </a:lnTo>
                  <a:lnTo>
                    <a:pt x="19891" y="207022"/>
                  </a:lnTo>
                  <a:lnTo>
                    <a:pt x="17935" y="223324"/>
                  </a:lnTo>
                  <a:lnTo>
                    <a:pt x="15463" y="240035"/>
                  </a:lnTo>
                  <a:lnTo>
                    <a:pt x="13814" y="255851"/>
                  </a:lnTo>
                  <a:lnTo>
                    <a:pt x="12715" y="271068"/>
                  </a:lnTo>
                  <a:lnTo>
                    <a:pt x="11983" y="285888"/>
                  </a:lnTo>
                  <a:lnTo>
                    <a:pt x="10325" y="299274"/>
                  </a:lnTo>
                  <a:lnTo>
                    <a:pt x="0" y="35759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4385838" y="4293751"/>
              <a:ext cx="207828" cy="333993"/>
            </a:xfrm>
            <a:custGeom>
              <a:avLst/>
              <a:gdLst/>
              <a:ahLst/>
              <a:cxnLst/>
              <a:rect l="0" t="0" r="0" b="0"/>
              <a:pathLst>
                <a:path w="207828" h="333993">
                  <a:moveTo>
                    <a:pt x="0" y="71052"/>
                  </a:moveTo>
                  <a:lnTo>
                    <a:pt x="5583" y="54302"/>
                  </a:lnTo>
                  <a:lnTo>
                    <a:pt x="10734" y="48199"/>
                  </a:lnTo>
                  <a:lnTo>
                    <a:pt x="17674" y="42962"/>
                  </a:lnTo>
                  <a:lnTo>
                    <a:pt x="25806" y="38302"/>
                  </a:lnTo>
                  <a:lnTo>
                    <a:pt x="33565" y="32858"/>
                  </a:lnTo>
                  <a:lnTo>
                    <a:pt x="41074" y="26891"/>
                  </a:lnTo>
                  <a:lnTo>
                    <a:pt x="48418" y="20576"/>
                  </a:lnTo>
                  <a:lnTo>
                    <a:pt x="57989" y="15198"/>
                  </a:lnTo>
                  <a:lnTo>
                    <a:pt x="69043" y="10443"/>
                  </a:lnTo>
                  <a:lnTo>
                    <a:pt x="81088" y="6105"/>
                  </a:lnTo>
                  <a:lnTo>
                    <a:pt x="94960" y="3213"/>
                  </a:lnTo>
                  <a:lnTo>
                    <a:pt x="110052" y="1285"/>
                  </a:lnTo>
                  <a:lnTo>
                    <a:pt x="125956" y="0"/>
                  </a:lnTo>
                  <a:lnTo>
                    <a:pt x="140064" y="1480"/>
                  </a:lnTo>
                  <a:lnTo>
                    <a:pt x="152976" y="4804"/>
                  </a:lnTo>
                  <a:lnTo>
                    <a:pt x="165090" y="9357"/>
                  </a:lnTo>
                  <a:lnTo>
                    <a:pt x="174334" y="15899"/>
                  </a:lnTo>
                  <a:lnTo>
                    <a:pt x="181666" y="23766"/>
                  </a:lnTo>
                  <a:lnTo>
                    <a:pt x="187722" y="32516"/>
                  </a:lnTo>
                  <a:lnTo>
                    <a:pt x="192928" y="44193"/>
                  </a:lnTo>
                  <a:lnTo>
                    <a:pt x="197567" y="57820"/>
                  </a:lnTo>
                  <a:lnTo>
                    <a:pt x="201829" y="72748"/>
                  </a:lnTo>
                  <a:lnTo>
                    <a:pt x="204670" y="89712"/>
                  </a:lnTo>
                  <a:lnTo>
                    <a:pt x="206564" y="108033"/>
                  </a:lnTo>
                  <a:lnTo>
                    <a:pt x="207827" y="127259"/>
                  </a:lnTo>
                  <a:lnTo>
                    <a:pt x="206331" y="145919"/>
                  </a:lnTo>
                  <a:lnTo>
                    <a:pt x="202997" y="164202"/>
                  </a:lnTo>
                  <a:lnTo>
                    <a:pt x="198437" y="182234"/>
                  </a:lnTo>
                  <a:lnTo>
                    <a:pt x="193060" y="198930"/>
                  </a:lnTo>
                  <a:lnTo>
                    <a:pt x="187137" y="214735"/>
                  </a:lnTo>
                  <a:lnTo>
                    <a:pt x="180852" y="229946"/>
                  </a:lnTo>
                  <a:lnTo>
                    <a:pt x="173156" y="243593"/>
                  </a:lnTo>
                  <a:lnTo>
                    <a:pt x="164519" y="256196"/>
                  </a:lnTo>
                  <a:lnTo>
                    <a:pt x="155256" y="268105"/>
                  </a:lnTo>
                  <a:lnTo>
                    <a:pt x="146743" y="278381"/>
                  </a:lnTo>
                  <a:lnTo>
                    <a:pt x="138730" y="287569"/>
                  </a:lnTo>
                  <a:lnTo>
                    <a:pt x="131052" y="296032"/>
                  </a:lnTo>
                  <a:lnTo>
                    <a:pt x="122426" y="302842"/>
                  </a:lnTo>
                  <a:lnTo>
                    <a:pt x="113171" y="308551"/>
                  </a:lnTo>
                  <a:lnTo>
                    <a:pt x="103494" y="313525"/>
                  </a:lnTo>
                  <a:lnTo>
                    <a:pt x="93537" y="314504"/>
                  </a:lnTo>
                  <a:lnTo>
                    <a:pt x="83393" y="312820"/>
                  </a:lnTo>
                  <a:lnTo>
                    <a:pt x="73125" y="309359"/>
                  </a:lnTo>
                  <a:lnTo>
                    <a:pt x="65111" y="303547"/>
                  </a:lnTo>
                  <a:lnTo>
                    <a:pt x="58599" y="296166"/>
                  </a:lnTo>
                  <a:lnTo>
                    <a:pt x="53090" y="287739"/>
                  </a:lnTo>
                  <a:lnTo>
                    <a:pt x="49416" y="277447"/>
                  </a:lnTo>
                  <a:lnTo>
                    <a:pt x="46968" y="265911"/>
                  </a:lnTo>
                  <a:lnTo>
                    <a:pt x="45336" y="253546"/>
                  </a:lnTo>
                  <a:lnTo>
                    <a:pt x="47753" y="242965"/>
                  </a:lnTo>
                  <a:lnTo>
                    <a:pt x="52870" y="233574"/>
                  </a:lnTo>
                  <a:lnTo>
                    <a:pt x="59788" y="224977"/>
                  </a:lnTo>
                  <a:lnTo>
                    <a:pt x="69074" y="220413"/>
                  </a:lnTo>
                  <a:lnTo>
                    <a:pt x="79940" y="218540"/>
                  </a:lnTo>
                  <a:lnTo>
                    <a:pt x="91858" y="218460"/>
                  </a:lnTo>
                  <a:lnTo>
                    <a:pt x="103309" y="219574"/>
                  </a:lnTo>
                  <a:lnTo>
                    <a:pt x="114449" y="221486"/>
                  </a:lnTo>
                  <a:lnTo>
                    <a:pt x="125381" y="223929"/>
                  </a:lnTo>
                  <a:lnTo>
                    <a:pt x="135007" y="229064"/>
                  </a:lnTo>
                  <a:lnTo>
                    <a:pt x="143761" y="235993"/>
                  </a:lnTo>
                  <a:lnTo>
                    <a:pt x="151935" y="244118"/>
                  </a:lnTo>
                  <a:lnTo>
                    <a:pt x="159721" y="254209"/>
                  </a:lnTo>
                  <a:lnTo>
                    <a:pt x="167249" y="265612"/>
                  </a:lnTo>
                  <a:lnTo>
                    <a:pt x="189317" y="33399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4711884" y="4354285"/>
              <a:ext cx="157765" cy="10519"/>
            </a:xfrm>
            <a:custGeom>
              <a:avLst/>
              <a:gdLst/>
              <a:ahLst/>
              <a:cxnLst/>
              <a:rect l="0" t="0" r="0" b="0"/>
              <a:pathLst>
                <a:path w="157765" h="10519">
                  <a:moveTo>
                    <a:pt x="0" y="0"/>
                  </a:moveTo>
                  <a:lnTo>
                    <a:pt x="64139" y="0"/>
                  </a:lnTo>
                  <a:lnTo>
                    <a:pt x="78987" y="1169"/>
                  </a:lnTo>
                  <a:lnTo>
                    <a:pt x="93560" y="3117"/>
                  </a:lnTo>
                  <a:lnTo>
                    <a:pt x="157764"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4743436" y="4430237"/>
              <a:ext cx="157765" cy="29225"/>
            </a:xfrm>
            <a:custGeom>
              <a:avLst/>
              <a:gdLst/>
              <a:ahLst/>
              <a:cxnLst/>
              <a:rect l="0" t="0" r="0" b="0"/>
              <a:pathLst>
                <a:path w="157765" h="29225">
                  <a:moveTo>
                    <a:pt x="0" y="29224"/>
                  </a:moveTo>
                  <a:lnTo>
                    <a:pt x="11167" y="18058"/>
                  </a:lnTo>
                  <a:lnTo>
                    <a:pt x="17962" y="13599"/>
                  </a:lnTo>
                  <a:lnTo>
                    <a:pt x="25998" y="9459"/>
                  </a:lnTo>
                  <a:lnTo>
                    <a:pt x="34862" y="5530"/>
                  </a:lnTo>
                  <a:lnTo>
                    <a:pt x="45445" y="2910"/>
                  </a:lnTo>
                  <a:lnTo>
                    <a:pt x="57175" y="1164"/>
                  </a:lnTo>
                  <a:lnTo>
                    <a:pt x="69670" y="0"/>
                  </a:lnTo>
                  <a:lnTo>
                    <a:pt x="82674" y="392"/>
                  </a:lnTo>
                  <a:lnTo>
                    <a:pt x="96018" y="1823"/>
                  </a:lnTo>
                  <a:lnTo>
                    <a:pt x="157764" y="1870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5080000" y="4207039"/>
              <a:ext cx="31553" cy="315529"/>
            </a:xfrm>
            <a:custGeom>
              <a:avLst/>
              <a:gdLst/>
              <a:ahLst/>
              <a:cxnLst/>
              <a:rect l="0" t="0" r="0" b="0"/>
              <a:pathLst>
                <a:path w="31553" h="315529">
                  <a:moveTo>
                    <a:pt x="31552" y="0"/>
                  </a:moveTo>
                  <a:lnTo>
                    <a:pt x="20385" y="16750"/>
                  </a:lnTo>
                  <a:lnTo>
                    <a:pt x="17096" y="27527"/>
                  </a:lnTo>
                  <a:lnTo>
                    <a:pt x="14903" y="40555"/>
                  </a:lnTo>
                  <a:lnTo>
                    <a:pt x="13441" y="55084"/>
                  </a:lnTo>
                  <a:lnTo>
                    <a:pt x="12466" y="70613"/>
                  </a:lnTo>
                  <a:lnTo>
                    <a:pt x="11383" y="103449"/>
                  </a:lnTo>
                  <a:lnTo>
                    <a:pt x="10631" y="186435"/>
                  </a:lnTo>
                  <a:lnTo>
                    <a:pt x="10593" y="201419"/>
                  </a:lnTo>
                  <a:lnTo>
                    <a:pt x="9399" y="216083"/>
                  </a:lnTo>
                  <a:lnTo>
                    <a:pt x="7434" y="230533"/>
                  </a:lnTo>
                  <a:lnTo>
                    <a:pt x="4956" y="244841"/>
                  </a:lnTo>
                  <a:lnTo>
                    <a:pt x="3304" y="259055"/>
                  </a:lnTo>
                  <a:lnTo>
                    <a:pt x="2202" y="273204"/>
                  </a:lnTo>
                  <a:lnTo>
                    <a:pt x="0" y="31552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5180465" y="4175486"/>
              <a:ext cx="182390" cy="310616"/>
            </a:xfrm>
            <a:custGeom>
              <a:avLst/>
              <a:gdLst/>
              <a:ahLst/>
              <a:cxnLst/>
              <a:rect l="0" t="0" r="0" b="0"/>
              <a:pathLst>
                <a:path w="182390" h="310616">
                  <a:moveTo>
                    <a:pt x="36263" y="42070"/>
                  </a:moveTo>
                  <a:lnTo>
                    <a:pt x="21625" y="85988"/>
                  </a:lnTo>
                  <a:lnTo>
                    <a:pt x="18324" y="97059"/>
                  </a:lnTo>
                  <a:lnTo>
                    <a:pt x="11540" y="121824"/>
                  </a:lnTo>
                  <a:lnTo>
                    <a:pt x="1151" y="162048"/>
                  </a:lnTo>
                  <a:lnTo>
                    <a:pt x="0" y="174643"/>
                  </a:lnTo>
                  <a:lnTo>
                    <a:pt x="402" y="186546"/>
                  </a:lnTo>
                  <a:lnTo>
                    <a:pt x="1838" y="197987"/>
                  </a:lnTo>
                  <a:lnTo>
                    <a:pt x="3964" y="210289"/>
                  </a:lnTo>
                  <a:lnTo>
                    <a:pt x="6550" y="223165"/>
                  </a:lnTo>
                  <a:lnTo>
                    <a:pt x="9443" y="236423"/>
                  </a:lnTo>
                  <a:lnTo>
                    <a:pt x="13709" y="248768"/>
                  </a:lnTo>
                  <a:lnTo>
                    <a:pt x="18890" y="260504"/>
                  </a:lnTo>
                  <a:lnTo>
                    <a:pt x="24681" y="271834"/>
                  </a:lnTo>
                  <a:lnTo>
                    <a:pt x="30879" y="281724"/>
                  </a:lnTo>
                  <a:lnTo>
                    <a:pt x="37348" y="290655"/>
                  </a:lnTo>
                  <a:lnTo>
                    <a:pt x="43999" y="298946"/>
                  </a:lnTo>
                  <a:lnTo>
                    <a:pt x="53106" y="304473"/>
                  </a:lnTo>
                  <a:lnTo>
                    <a:pt x="63852" y="308158"/>
                  </a:lnTo>
                  <a:lnTo>
                    <a:pt x="75691" y="310615"/>
                  </a:lnTo>
                  <a:lnTo>
                    <a:pt x="87090" y="309915"/>
                  </a:lnTo>
                  <a:lnTo>
                    <a:pt x="98194" y="307112"/>
                  </a:lnTo>
                  <a:lnTo>
                    <a:pt x="109103" y="302906"/>
                  </a:lnTo>
                  <a:lnTo>
                    <a:pt x="118714" y="296596"/>
                  </a:lnTo>
                  <a:lnTo>
                    <a:pt x="127457" y="288883"/>
                  </a:lnTo>
                  <a:lnTo>
                    <a:pt x="135624" y="280235"/>
                  </a:lnTo>
                  <a:lnTo>
                    <a:pt x="142237" y="269796"/>
                  </a:lnTo>
                  <a:lnTo>
                    <a:pt x="147814" y="258161"/>
                  </a:lnTo>
                  <a:lnTo>
                    <a:pt x="152701" y="245731"/>
                  </a:lnTo>
                  <a:lnTo>
                    <a:pt x="158296" y="232769"/>
                  </a:lnTo>
                  <a:lnTo>
                    <a:pt x="170745" y="205902"/>
                  </a:lnTo>
                  <a:lnTo>
                    <a:pt x="175000" y="191025"/>
                  </a:lnTo>
                  <a:lnTo>
                    <a:pt x="177837" y="175263"/>
                  </a:lnTo>
                  <a:lnTo>
                    <a:pt x="179728" y="158913"/>
                  </a:lnTo>
                  <a:lnTo>
                    <a:pt x="180989" y="143338"/>
                  </a:lnTo>
                  <a:lnTo>
                    <a:pt x="181829" y="128280"/>
                  </a:lnTo>
                  <a:lnTo>
                    <a:pt x="182389" y="113567"/>
                  </a:lnTo>
                  <a:lnTo>
                    <a:pt x="180425" y="100253"/>
                  </a:lnTo>
                  <a:lnTo>
                    <a:pt x="176779" y="87870"/>
                  </a:lnTo>
                  <a:lnTo>
                    <a:pt x="172011" y="76109"/>
                  </a:lnTo>
                  <a:lnTo>
                    <a:pt x="166495" y="64763"/>
                  </a:lnTo>
                  <a:lnTo>
                    <a:pt x="160481" y="53693"/>
                  </a:lnTo>
                  <a:lnTo>
                    <a:pt x="154133" y="42807"/>
                  </a:lnTo>
                  <a:lnTo>
                    <a:pt x="146396" y="34381"/>
                  </a:lnTo>
                  <a:lnTo>
                    <a:pt x="137732" y="27595"/>
                  </a:lnTo>
                  <a:lnTo>
                    <a:pt x="128450" y="21903"/>
                  </a:lnTo>
                  <a:lnTo>
                    <a:pt x="117588" y="16939"/>
                  </a:lnTo>
                  <a:lnTo>
                    <a:pt x="105672" y="12461"/>
                  </a:lnTo>
                  <a:lnTo>
                    <a:pt x="5729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5448115" y="4448944"/>
              <a:ext cx="1" cy="21036"/>
            </a:xfrm>
            <a:custGeom>
              <a:avLst/>
              <a:gdLst/>
              <a:ahLst/>
              <a:cxnLst/>
              <a:rect l="0" t="0" r="0" b="0"/>
              <a:pathLst>
                <a:path w="1" h="21036">
                  <a:moveTo>
                    <a:pt x="0" y="0"/>
                  </a:moveTo>
                  <a:lnTo>
                    <a:pt x="0" y="210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5564575" y="4154451"/>
              <a:ext cx="206712" cy="339572"/>
            </a:xfrm>
            <a:custGeom>
              <a:avLst/>
              <a:gdLst/>
              <a:ahLst/>
              <a:cxnLst/>
              <a:rect l="0" t="0" r="0" b="0"/>
              <a:pathLst>
                <a:path w="206712" h="339572">
                  <a:moveTo>
                    <a:pt x="51822" y="84141"/>
                  </a:moveTo>
                  <a:lnTo>
                    <a:pt x="40655" y="100891"/>
                  </a:lnTo>
                  <a:lnTo>
                    <a:pt x="35028" y="110499"/>
                  </a:lnTo>
                  <a:lnTo>
                    <a:pt x="28940" y="121580"/>
                  </a:lnTo>
                  <a:lnTo>
                    <a:pt x="22544" y="133641"/>
                  </a:lnTo>
                  <a:lnTo>
                    <a:pt x="17111" y="146357"/>
                  </a:lnTo>
                  <a:lnTo>
                    <a:pt x="12321" y="159508"/>
                  </a:lnTo>
                  <a:lnTo>
                    <a:pt x="7958" y="172950"/>
                  </a:lnTo>
                  <a:lnTo>
                    <a:pt x="5050" y="186586"/>
                  </a:lnTo>
                  <a:lnTo>
                    <a:pt x="3111" y="200351"/>
                  </a:lnTo>
                  <a:lnTo>
                    <a:pt x="1819" y="214202"/>
                  </a:lnTo>
                  <a:lnTo>
                    <a:pt x="957" y="228111"/>
                  </a:lnTo>
                  <a:lnTo>
                    <a:pt x="0" y="256030"/>
                  </a:lnTo>
                  <a:lnTo>
                    <a:pt x="2082" y="268851"/>
                  </a:lnTo>
                  <a:lnTo>
                    <a:pt x="5807" y="280904"/>
                  </a:lnTo>
                  <a:lnTo>
                    <a:pt x="10628" y="292446"/>
                  </a:lnTo>
                  <a:lnTo>
                    <a:pt x="17347" y="302477"/>
                  </a:lnTo>
                  <a:lnTo>
                    <a:pt x="25333" y="311501"/>
                  </a:lnTo>
                  <a:lnTo>
                    <a:pt x="34163" y="319856"/>
                  </a:lnTo>
                  <a:lnTo>
                    <a:pt x="43555" y="326593"/>
                  </a:lnTo>
                  <a:lnTo>
                    <a:pt x="53322" y="332254"/>
                  </a:lnTo>
                  <a:lnTo>
                    <a:pt x="63340" y="337196"/>
                  </a:lnTo>
                  <a:lnTo>
                    <a:pt x="73524" y="339322"/>
                  </a:lnTo>
                  <a:lnTo>
                    <a:pt x="83819" y="339571"/>
                  </a:lnTo>
                  <a:lnTo>
                    <a:pt x="94189" y="338568"/>
                  </a:lnTo>
                  <a:lnTo>
                    <a:pt x="104608" y="334394"/>
                  </a:lnTo>
                  <a:lnTo>
                    <a:pt x="115060" y="328106"/>
                  </a:lnTo>
                  <a:lnTo>
                    <a:pt x="125533" y="320407"/>
                  </a:lnTo>
                  <a:lnTo>
                    <a:pt x="136022" y="311769"/>
                  </a:lnTo>
                  <a:lnTo>
                    <a:pt x="146519" y="302504"/>
                  </a:lnTo>
                  <a:lnTo>
                    <a:pt x="157024" y="292822"/>
                  </a:lnTo>
                  <a:lnTo>
                    <a:pt x="166364" y="281693"/>
                  </a:lnTo>
                  <a:lnTo>
                    <a:pt x="174928" y="269599"/>
                  </a:lnTo>
                  <a:lnTo>
                    <a:pt x="182975" y="256861"/>
                  </a:lnTo>
                  <a:lnTo>
                    <a:pt x="189508" y="244864"/>
                  </a:lnTo>
                  <a:lnTo>
                    <a:pt x="195032" y="233360"/>
                  </a:lnTo>
                  <a:lnTo>
                    <a:pt x="199883" y="222185"/>
                  </a:lnTo>
                  <a:lnTo>
                    <a:pt x="203118" y="208891"/>
                  </a:lnTo>
                  <a:lnTo>
                    <a:pt x="205274" y="194186"/>
                  </a:lnTo>
                  <a:lnTo>
                    <a:pt x="206711" y="178539"/>
                  </a:lnTo>
                  <a:lnTo>
                    <a:pt x="206501" y="163434"/>
                  </a:lnTo>
                  <a:lnTo>
                    <a:pt x="205192" y="148689"/>
                  </a:lnTo>
                  <a:lnTo>
                    <a:pt x="203151" y="134185"/>
                  </a:lnTo>
                  <a:lnTo>
                    <a:pt x="200621" y="121009"/>
                  </a:lnTo>
                  <a:lnTo>
                    <a:pt x="197767" y="108720"/>
                  </a:lnTo>
                  <a:lnTo>
                    <a:pt x="194695" y="97021"/>
                  </a:lnTo>
                  <a:lnTo>
                    <a:pt x="190309" y="85716"/>
                  </a:lnTo>
                  <a:lnTo>
                    <a:pt x="185049" y="74673"/>
                  </a:lnTo>
                  <a:lnTo>
                    <a:pt x="179205" y="63805"/>
                  </a:lnTo>
                  <a:lnTo>
                    <a:pt x="172971" y="53054"/>
                  </a:lnTo>
                  <a:lnTo>
                    <a:pt x="159812" y="31760"/>
                  </a:lnTo>
                  <a:lnTo>
                    <a:pt x="150694" y="23511"/>
                  </a:lnTo>
                  <a:lnTo>
                    <a:pt x="139940" y="16842"/>
                  </a:lnTo>
                  <a:lnTo>
                    <a:pt x="128097" y="11228"/>
                  </a:lnTo>
                  <a:lnTo>
                    <a:pt x="115527" y="7485"/>
                  </a:lnTo>
                  <a:lnTo>
                    <a:pt x="102472" y="4990"/>
                  </a:lnTo>
                  <a:lnTo>
                    <a:pt x="51822"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5849163" y="4101863"/>
              <a:ext cx="204883" cy="336564"/>
            </a:xfrm>
            <a:custGeom>
              <a:avLst/>
              <a:gdLst/>
              <a:ahLst/>
              <a:cxnLst/>
              <a:rect l="0" t="0" r="0" b="0"/>
              <a:pathLst>
                <a:path w="204883" h="336564">
                  <a:moveTo>
                    <a:pt x="124832" y="0"/>
                  </a:moveTo>
                  <a:lnTo>
                    <a:pt x="108082" y="5583"/>
                  </a:lnTo>
                  <a:lnTo>
                    <a:pt x="98473" y="9565"/>
                  </a:lnTo>
                  <a:lnTo>
                    <a:pt x="87394" y="14557"/>
                  </a:lnTo>
                  <a:lnTo>
                    <a:pt x="75332" y="20222"/>
                  </a:lnTo>
                  <a:lnTo>
                    <a:pt x="63785" y="22830"/>
                  </a:lnTo>
                  <a:lnTo>
                    <a:pt x="52581" y="23401"/>
                  </a:lnTo>
                  <a:lnTo>
                    <a:pt x="41606" y="22612"/>
                  </a:lnTo>
                  <a:lnTo>
                    <a:pt x="30784" y="23255"/>
                  </a:lnTo>
                  <a:lnTo>
                    <a:pt x="20063" y="24852"/>
                  </a:lnTo>
                  <a:lnTo>
                    <a:pt x="9410" y="27086"/>
                  </a:lnTo>
                  <a:lnTo>
                    <a:pt x="3477" y="32081"/>
                  </a:lnTo>
                  <a:lnTo>
                    <a:pt x="689" y="38916"/>
                  </a:lnTo>
                  <a:lnTo>
                    <a:pt x="0" y="46979"/>
                  </a:lnTo>
                  <a:lnTo>
                    <a:pt x="709" y="55861"/>
                  </a:lnTo>
                  <a:lnTo>
                    <a:pt x="2351" y="65287"/>
                  </a:lnTo>
                  <a:lnTo>
                    <a:pt x="4613" y="75078"/>
                  </a:lnTo>
                  <a:lnTo>
                    <a:pt x="7290" y="85110"/>
                  </a:lnTo>
                  <a:lnTo>
                    <a:pt x="13381" y="105607"/>
                  </a:lnTo>
                  <a:lnTo>
                    <a:pt x="18979" y="111306"/>
                  </a:lnTo>
                  <a:lnTo>
                    <a:pt x="26217" y="113937"/>
                  </a:lnTo>
                  <a:lnTo>
                    <a:pt x="34548" y="114523"/>
                  </a:lnTo>
                  <a:lnTo>
                    <a:pt x="44776" y="113744"/>
                  </a:lnTo>
                  <a:lnTo>
                    <a:pt x="56270" y="112057"/>
                  </a:lnTo>
                  <a:lnTo>
                    <a:pt x="68606" y="109763"/>
                  </a:lnTo>
                  <a:lnTo>
                    <a:pt x="81505" y="108234"/>
                  </a:lnTo>
                  <a:lnTo>
                    <a:pt x="94779" y="107214"/>
                  </a:lnTo>
                  <a:lnTo>
                    <a:pt x="108303" y="106535"/>
                  </a:lnTo>
                  <a:lnTo>
                    <a:pt x="120824" y="107251"/>
                  </a:lnTo>
                  <a:lnTo>
                    <a:pt x="132678" y="108896"/>
                  </a:lnTo>
                  <a:lnTo>
                    <a:pt x="144086" y="111162"/>
                  </a:lnTo>
                  <a:lnTo>
                    <a:pt x="154029" y="115010"/>
                  </a:lnTo>
                  <a:lnTo>
                    <a:pt x="162995" y="119912"/>
                  </a:lnTo>
                  <a:lnTo>
                    <a:pt x="171309" y="125517"/>
                  </a:lnTo>
                  <a:lnTo>
                    <a:pt x="179189" y="132760"/>
                  </a:lnTo>
                  <a:lnTo>
                    <a:pt x="186780" y="141095"/>
                  </a:lnTo>
                  <a:lnTo>
                    <a:pt x="194178" y="150157"/>
                  </a:lnTo>
                  <a:lnTo>
                    <a:pt x="199110" y="160873"/>
                  </a:lnTo>
                  <a:lnTo>
                    <a:pt x="202397" y="172691"/>
                  </a:lnTo>
                  <a:lnTo>
                    <a:pt x="204589" y="185245"/>
                  </a:lnTo>
                  <a:lnTo>
                    <a:pt x="204882" y="197120"/>
                  </a:lnTo>
                  <a:lnTo>
                    <a:pt x="203909" y="208542"/>
                  </a:lnTo>
                  <a:lnTo>
                    <a:pt x="202091" y="219663"/>
                  </a:lnTo>
                  <a:lnTo>
                    <a:pt x="198542" y="231751"/>
                  </a:lnTo>
                  <a:lnTo>
                    <a:pt x="193839" y="244485"/>
                  </a:lnTo>
                  <a:lnTo>
                    <a:pt x="188366" y="257648"/>
                  </a:lnTo>
                  <a:lnTo>
                    <a:pt x="181211" y="268761"/>
                  </a:lnTo>
                  <a:lnTo>
                    <a:pt x="172936" y="278507"/>
                  </a:lnTo>
                  <a:lnTo>
                    <a:pt x="163914" y="287341"/>
                  </a:lnTo>
                  <a:lnTo>
                    <a:pt x="154393" y="295568"/>
                  </a:lnTo>
                  <a:lnTo>
                    <a:pt x="144539" y="303390"/>
                  </a:lnTo>
                  <a:lnTo>
                    <a:pt x="93280" y="33656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4627743" y="4016188"/>
              <a:ext cx="317052" cy="779838"/>
            </a:xfrm>
            <a:custGeom>
              <a:avLst/>
              <a:gdLst/>
              <a:ahLst/>
              <a:cxnLst/>
              <a:rect l="0" t="0" r="0" b="0"/>
              <a:pathLst>
                <a:path w="317052" h="779838">
                  <a:moveTo>
                    <a:pt x="273457" y="75158"/>
                  </a:moveTo>
                  <a:lnTo>
                    <a:pt x="279041" y="58407"/>
                  </a:lnTo>
                  <a:lnTo>
                    <a:pt x="288015" y="40834"/>
                  </a:lnTo>
                  <a:lnTo>
                    <a:pt x="293680" y="31240"/>
                  </a:lnTo>
                  <a:lnTo>
                    <a:pt x="306207" y="11231"/>
                  </a:lnTo>
                  <a:lnTo>
                    <a:pt x="312820" y="987"/>
                  </a:lnTo>
                  <a:lnTo>
                    <a:pt x="316059" y="0"/>
                  </a:lnTo>
                  <a:lnTo>
                    <a:pt x="317051" y="5186"/>
                  </a:lnTo>
                  <a:lnTo>
                    <a:pt x="316543" y="14486"/>
                  </a:lnTo>
                  <a:lnTo>
                    <a:pt x="312699" y="27698"/>
                  </a:lnTo>
                  <a:lnTo>
                    <a:pt x="306630" y="43518"/>
                  </a:lnTo>
                  <a:lnTo>
                    <a:pt x="299078" y="61076"/>
                  </a:lnTo>
                  <a:lnTo>
                    <a:pt x="290538" y="78625"/>
                  </a:lnTo>
                  <a:lnTo>
                    <a:pt x="281339" y="96167"/>
                  </a:lnTo>
                  <a:lnTo>
                    <a:pt x="261768" y="131240"/>
                  </a:lnTo>
                  <a:lnTo>
                    <a:pt x="241384" y="166305"/>
                  </a:lnTo>
                  <a:lnTo>
                    <a:pt x="231040" y="185004"/>
                  </a:lnTo>
                  <a:lnTo>
                    <a:pt x="210198" y="224480"/>
                  </a:lnTo>
                  <a:lnTo>
                    <a:pt x="178753" y="286124"/>
                  </a:lnTo>
                  <a:lnTo>
                    <a:pt x="168251" y="308123"/>
                  </a:lnTo>
                  <a:lnTo>
                    <a:pt x="147233" y="354380"/>
                  </a:lnTo>
                  <a:lnTo>
                    <a:pt x="136720" y="379337"/>
                  </a:lnTo>
                  <a:lnTo>
                    <a:pt x="115689" y="431997"/>
                  </a:lnTo>
                  <a:lnTo>
                    <a:pt x="104005" y="459128"/>
                  </a:lnTo>
                  <a:lnTo>
                    <a:pt x="78556" y="514205"/>
                  </a:lnTo>
                  <a:lnTo>
                    <a:pt x="67563" y="543149"/>
                  </a:lnTo>
                  <a:lnTo>
                    <a:pt x="57897" y="572962"/>
                  </a:lnTo>
                  <a:lnTo>
                    <a:pt x="40924" y="630630"/>
                  </a:lnTo>
                  <a:lnTo>
                    <a:pt x="25590" y="679632"/>
                  </a:lnTo>
                  <a:lnTo>
                    <a:pt x="19397" y="701348"/>
                  </a:lnTo>
                  <a:lnTo>
                    <a:pt x="14100" y="721667"/>
                  </a:lnTo>
                  <a:lnTo>
                    <a:pt x="0" y="77983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4" name="Group 133"/>
          <p:cNvGrpSpPr/>
          <p:nvPr/>
        </p:nvGrpSpPr>
        <p:grpSpPr>
          <a:xfrm>
            <a:off x="4985341" y="4901200"/>
            <a:ext cx="679620" cy="752326"/>
            <a:chOff x="4985341" y="4901200"/>
            <a:chExt cx="679620" cy="752326"/>
          </a:xfrm>
        </p:grpSpPr>
        <p:sp>
          <p:nvSpPr>
            <p:cNvPr id="131" name="Freeform 130"/>
            <p:cNvSpPr/>
            <p:nvPr/>
          </p:nvSpPr>
          <p:spPr>
            <a:xfrm>
              <a:off x="4985481" y="4974824"/>
              <a:ext cx="52449" cy="662609"/>
            </a:xfrm>
            <a:custGeom>
              <a:avLst/>
              <a:gdLst/>
              <a:ahLst/>
              <a:cxnLst/>
              <a:rect l="0" t="0" r="0" b="0"/>
              <a:pathLst>
                <a:path w="52449" h="662609">
                  <a:moveTo>
                    <a:pt x="20895" y="0"/>
                  </a:moveTo>
                  <a:lnTo>
                    <a:pt x="15312" y="22334"/>
                  </a:lnTo>
                  <a:lnTo>
                    <a:pt x="13667" y="33587"/>
                  </a:lnTo>
                  <a:lnTo>
                    <a:pt x="12571" y="45764"/>
                  </a:lnTo>
                  <a:lnTo>
                    <a:pt x="11840" y="58556"/>
                  </a:lnTo>
                  <a:lnTo>
                    <a:pt x="10184" y="70590"/>
                  </a:lnTo>
                  <a:lnTo>
                    <a:pt x="7911" y="82118"/>
                  </a:lnTo>
                  <a:lnTo>
                    <a:pt x="5227" y="93310"/>
                  </a:lnTo>
                  <a:lnTo>
                    <a:pt x="3438" y="106614"/>
                  </a:lnTo>
                  <a:lnTo>
                    <a:pt x="2246" y="121327"/>
                  </a:lnTo>
                  <a:lnTo>
                    <a:pt x="1451" y="136978"/>
                  </a:lnTo>
                  <a:lnTo>
                    <a:pt x="567" y="173067"/>
                  </a:lnTo>
                  <a:lnTo>
                    <a:pt x="0" y="258951"/>
                  </a:lnTo>
                  <a:lnTo>
                    <a:pt x="1122" y="281316"/>
                  </a:lnTo>
                  <a:lnTo>
                    <a:pt x="3039" y="303237"/>
                  </a:lnTo>
                  <a:lnTo>
                    <a:pt x="5485" y="324863"/>
                  </a:lnTo>
                  <a:lnTo>
                    <a:pt x="8285" y="343955"/>
                  </a:lnTo>
                  <a:lnTo>
                    <a:pt x="11320" y="361358"/>
                  </a:lnTo>
                  <a:lnTo>
                    <a:pt x="17808" y="395496"/>
                  </a:lnTo>
                  <a:lnTo>
                    <a:pt x="24587" y="434041"/>
                  </a:lnTo>
                  <a:lnTo>
                    <a:pt x="26863" y="452968"/>
                  </a:lnTo>
                  <a:lnTo>
                    <a:pt x="28379" y="471429"/>
                  </a:lnTo>
                  <a:lnTo>
                    <a:pt x="29390" y="489579"/>
                  </a:lnTo>
                  <a:lnTo>
                    <a:pt x="31233" y="505185"/>
                  </a:lnTo>
                  <a:lnTo>
                    <a:pt x="33630" y="519095"/>
                  </a:lnTo>
                  <a:lnTo>
                    <a:pt x="45875" y="577776"/>
                  </a:lnTo>
                  <a:lnTo>
                    <a:pt x="48066" y="593199"/>
                  </a:lnTo>
                  <a:lnTo>
                    <a:pt x="49527" y="608155"/>
                  </a:lnTo>
                  <a:lnTo>
                    <a:pt x="52448" y="66260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4985341" y="4901200"/>
              <a:ext cx="536399" cy="694055"/>
            </a:xfrm>
            <a:custGeom>
              <a:avLst/>
              <a:gdLst/>
              <a:ahLst/>
              <a:cxnLst/>
              <a:rect l="0" t="0" r="0" b="0"/>
              <a:pathLst>
                <a:path w="536399" h="694055">
                  <a:moveTo>
                    <a:pt x="0" y="0"/>
                  </a:moveTo>
                  <a:lnTo>
                    <a:pt x="11167" y="16750"/>
                  </a:lnTo>
                  <a:lnTo>
                    <a:pt x="22882" y="37440"/>
                  </a:lnTo>
                  <a:lnTo>
                    <a:pt x="29278" y="49501"/>
                  </a:lnTo>
                  <a:lnTo>
                    <a:pt x="34711" y="61048"/>
                  </a:lnTo>
                  <a:lnTo>
                    <a:pt x="39501" y="72252"/>
                  </a:lnTo>
                  <a:lnTo>
                    <a:pt x="43864" y="83227"/>
                  </a:lnTo>
                  <a:lnTo>
                    <a:pt x="51827" y="104770"/>
                  </a:lnTo>
                  <a:lnTo>
                    <a:pt x="70017" y="157711"/>
                  </a:lnTo>
                  <a:lnTo>
                    <a:pt x="77085" y="178775"/>
                  </a:lnTo>
                  <a:lnTo>
                    <a:pt x="80605" y="190470"/>
                  </a:lnTo>
                  <a:lnTo>
                    <a:pt x="87634" y="215929"/>
                  </a:lnTo>
                  <a:lnTo>
                    <a:pt x="98161" y="256542"/>
                  </a:lnTo>
                  <a:lnTo>
                    <a:pt x="102836" y="270361"/>
                  </a:lnTo>
                  <a:lnTo>
                    <a:pt x="108291" y="284248"/>
                  </a:lnTo>
                  <a:lnTo>
                    <a:pt x="114264" y="298181"/>
                  </a:lnTo>
                  <a:lnTo>
                    <a:pt x="118247" y="312144"/>
                  </a:lnTo>
                  <a:lnTo>
                    <a:pt x="120901" y="326127"/>
                  </a:lnTo>
                  <a:lnTo>
                    <a:pt x="122672" y="340123"/>
                  </a:lnTo>
                  <a:lnTo>
                    <a:pt x="126189" y="354129"/>
                  </a:lnTo>
                  <a:lnTo>
                    <a:pt x="130871" y="368140"/>
                  </a:lnTo>
                  <a:lnTo>
                    <a:pt x="136329" y="382156"/>
                  </a:lnTo>
                  <a:lnTo>
                    <a:pt x="141137" y="396174"/>
                  </a:lnTo>
                  <a:lnTo>
                    <a:pt x="145511" y="410194"/>
                  </a:lnTo>
                  <a:lnTo>
                    <a:pt x="149595" y="424215"/>
                  </a:lnTo>
                  <a:lnTo>
                    <a:pt x="152319" y="438237"/>
                  </a:lnTo>
                  <a:lnTo>
                    <a:pt x="154134" y="452260"/>
                  </a:lnTo>
                  <a:lnTo>
                    <a:pt x="155344" y="466282"/>
                  </a:lnTo>
                  <a:lnTo>
                    <a:pt x="158488" y="480305"/>
                  </a:lnTo>
                  <a:lnTo>
                    <a:pt x="162921" y="494328"/>
                  </a:lnTo>
                  <a:lnTo>
                    <a:pt x="168214" y="508351"/>
                  </a:lnTo>
                  <a:lnTo>
                    <a:pt x="174080" y="525881"/>
                  </a:lnTo>
                  <a:lnTo>
                    <a:pt x="213332" y="650176"/>
                  </a:lnTo>
                  <a:lnTo>
                    <a:pt x="217013" y="662501"/>
                  </a:lnTo>
                  <a:lnTo>
                    <a:pt x="224220" y="688660"/>
                  </a:lnTo>
                  <a:lnTo>
                    <a:pt x="228946" y="694000"/>
                  </a:lnTo>
                  <a:lnTo>
                    <a:pt x="234434" y="694054"/>
                  </a:lnTo>
                  <a:lnTo>
                    <a:pt x="240430" y="690584"/>
                  </a:lnTo>
                  <a:lnTo>
                    <a:pt x="245596" y="683596"/>
                  </a:lnTo>
                  <a:lnTo>
                    <a:pt x="254453" y="663367"/>
                  </a:lnTo>
                  <a:lnTo>
                    <a:pt x="257282" y="649091"/>
                  </a:lnTo>
                  <a:lnTo>
                    <a:pt x="259168" y="632562"/>
                  </a:lnTo>
                  <a:lnTo>
                    <a:pt x="260426" y="614531"/>
                  </a:lnTo>
                  <a:lnTo>
                    <a:pt x="261263" y="595498"/>
                  </a:lnTo>
                  <a:lnTo>
                    <a:pt x="262195" y="555653"/>
                  </a:lnTo>
                  <a:lnTo>
                    <a:pt x="263612" y="537549"/>
                  </a:lnTo>
                  <a:lnTo>
                    <a:pt x="265725" y="520804"/>
                  </a:lnTo>
                  <a:lnTo>
                    <a:pt x="277514" y="449177"/>
                  </a:lnTo>
                  <a:lnTo>
                    <a:pt x="280836" y="432674"/>
                  </a:lnTo>
                  <a:lnTo>
                    <a:pt x="284220" y="418167"/>
                  </a:lnTo>
                  <a:lnTo>
                    <a:pt x="298047" y="364109"/>
                  </a:lnTo>
                  <a:lnTo>
                    <a:pt x="301537" y="351422"/>
                  </a:lnTo>
                  <a:lnTo>
                    <a:pt x="308531" y="327975"/>
                  </a:lnTo>
                  <a:lnTo>
                    <a:pt x="319038" y="295065"/>
                  </a:lnTo>
                  <a:lnTo>
                    <a:pt x="329164" y="273712"/>
                  </a:lnTo>
                  <a:lnTo>
                    <a:pt x="340287" y="252536"/>
                  </a:lnTo>
                  <a:lnTo>
                    <a:pt x="349125" y="231438"/>
                  </a:lnTo>
                  <a:lnTo>
                    <a:pt x="356949" y="210374"/>
                  </a:lnTo>
                  <a:lnTo>
                    <a:pt x="371494" y="168286"/>
                  </a:lnTo>
                  <a:lnTo>
                    <a:pt x="381693" y="150365"/>
                  </a:lnTo>
                  <a:lnTo>
                    <a:pt x="395186" y="134609"/>
                  </a:lnTo>
                  <a:lnTo>
                    <a:pt x="403692" y="127136"/>
                  </a:lnTo>
                  <a:lnTo>
                    <a:pt x="412869" y="119816"/>
                  </a:lnTo>
                  <a:lnTo>
                    <a:pt x="422492" y="112599"/>
                  </a:lnTo>
                  <a:lnTo>
                    <a:pt x="442534" y="98347"/>
                  </a:lnTo>
                  <a:lnTo>
                    <a:pt x="453955" y="94781"/>
                  </a:lnTo>
                  <a:lnTo>
                    <a:pt x="466244" y="93571"/>
                  </a:lnTo>
                  <a:lnTo>
                    <a:pt x="479111" y="93934"/>
                  </a:lnTo>
                  <a:lnTo>
                    <a:pt x="491195" y="96513"/>
                  </a:lnTo>
                  <a:lnTo>
                    <a:pt x="502756" y="100569"/>
                  </a:lnTo>
                  <a:lnTo>
                    <a:pt x="536398" y="11569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5429202" y="5279834"/>
              <a:ext cx="235759" cy="373692"/>
            </a:xfrm>
            <a:custGeom>
              <a:avLst/>
              <a:gdLst/>
              <a:ahLst/>
              <a:cxnLst/>
              <a:rect l="0" t="0" r="0" b="0"/>
              <a:pathLst>
                <a:path w="235759" h="373692">
                  <a:moveTo>
                    <a:pt x="71502" y="0"/>
                  </a:moveTo>
                  <a:lnTo>
                    <a:pt x="60335" y="11167"/>
                  </a:lnTo>
                  <a:lnTo>
                    <a:pt x="54708" y="17962"/>
                  </a:lnTo>
                  <a:lnTo>
                    <a:pt x="48620" y="25998"/>
                  </a:lnTo>
                  <a:lnTo>
                    <a:pt x="42223" y="34861"/>
                  </a:lnTo>
                  <a:lnTo>
                    <a:pt x="36791" y="44276"/>
                  </a:lnTo>
                  <a:lnTo>
                    <a:pt x="32000" y="54059"/>
                  </a:lnTo>
                  <a:lnTo>
                    <a:pt x="27638" y="64086"/>
                  </a:lnTo>
                  <a:lnTo>
                    <a:pt x="23561" y="74277"/>
                  </a:lnTo>
                  <a:lnTo>
                    <a:pt x="15915" y="94949"/>
                  </a:lnTo>
                  <a:lnTo>
                    <a:pt x="12240" y="107707"/>
                  </a:lnTo>
                  <a:lnTo>
                    <a:pt x="8621" y="122055"/>
                  </a:lnTo>
                  <a:lnTo>
                    <a:pt x="5040" y="137464"/>
                  </a:lnTo>
                  <a:lnTo>
                    <a:pt x="2653" y="152411"/>
                  </a:lnTo>
                  <a:lnTo>
                    <a:pt x="1061" y="167050"/>
                  </a:lnTo>
                  <a:lnTo>
                    <a:pt x="0" y="181484"/>
                  </a:lnTo>
                  <a:lnTo>
                    <a:pt x="461" y="194613"/>
                  </a:lnTo>
                  <a:lnTo>
                    <a:pt x="1937" y="206871"/>
                  </a:lnTo>
                  <a:lnTo>
                    <a:pt x="4090" y="218549"/>
                  </a:lnTo>
                  <a:lnTo>
                    <a:pt x="7863" y="231009"/>
                  </a:lnTo>
                  <a:lnTo>
                    <a:pt x="12715" y="243990"/>
                  </a:lnTo>
                  <a:lnTo>
                    <a:pt x="18287" y="257318"/>
                  </a:lnTo>
                  <a:lnTo>
                    <a:pt x="25508" y="270878"/>
                  </a:lnTo>
                  <a:lnTo>
                    <a:pt x="33827" y="284593"/>
                  </a:lnTo>
                  <a:lnTo>
                    <a:pt x="42879" y="298410"/>
                  </a:lnTo>
                  <a:lnTo>
                    <a:pt x="52420" y="311128"/>
                  </a:lnTo>
                  <a:lnTo>
                    <a:pt x="62287" y="323112"/>
                  </a:lnTo>
                  <a:lnTo>
                    <a:pt x="72370" y="334607"/>
                  </a:lnTo>
                  <a:lnTo>
                    <a:pt x="82598" y="344608"/>
                  </a:lnTo>
                  <a:lnTo>
                    <a:pt x="92923" y="353613"/>
                  </a:lnTo>
                  <a:lnTo>
                    <a:pt x="103312" y="361953"/>
                  </a:lnTo>
                  <a:lnTo>
                    <a:pt x="116081" y="367513"/>
                  </a:lnTo>
                  <a:lnTo>
                    <a:pt x="130436" y="371220"/>
                  </a:lnTo>
                  <a:lnTo>
                    <a:pt x="145850" y="373691"/>
                  </a:lnTo>
                  <a:lnTo>
                    <a:pt x="158463" y="373001"/>
                  </a:lnTo>
                  <a:lnTo>
                    <a:pt x="169209" y="370204"/>
                  </a:lnTo>
                  <a:lnTo>
                    <a:pt x="178710" y="366002"/>
                  </a:lnTo>
                  <a:lnTo>
                    <a:pt x="187381" y="358526"/>
                  </a:lnTo>
                  <a:lnTo>
                    <a:pt x="195500" y="348868"/>
                  </a:lnTo>
                  <a:lnTo>
                    <a:pt x="203249" y="337754"/>
                  </a:lnTo>
                  <a:lnTo>
                    <a:pt x="210752" y="324502"/>
                  </a:lnTo>
                  <a:lnTo>
                    <a:pt x="218092" y="309825"/>
                  </a:lnTo>
                  <a:lnTo>
                    <a:pt x="225323" y="294197"/>
                  </a:lnTo>
                  <a:lnTo>
                    <a:pt x="230143" y="277934"/>
                  </a:lnTo>
                  <a:lnTo>
                    <a:pt x="233356" y="261250"/>
                  </a:lnTo>
                  <a:lnTo>
                    <a:pt x="235499" y="244284"/>
                  </a:lnTo>
                  <a:lnTo>
                    <a:pt x="235758" y="225962"/>
                  </a:lnTo>
                  <a:lnTo>
                    <a:pt x="234763" y="206735"/>
                  </a:lnTo>
                  <a:lnTo>
                    <a:pt x="232930" y="186905"/>
                  </a:lnTo>
                  <a:lnTo>
                    <a:pt x="230540" y="167843"/>
                  </a:lnTo>
                  <a:lnTo>
                    <a:pt x="227778" y="149291"/>
                  </a:lnTo>
                  <a:lnTo>
                    <a:pt x="224768" y="131080"/>
                  </a:lnTo>
                  <a:lnTo>
                    <a:pt x="219255" y="114265"/>
                  </a:lnTo>
                  <a:lnTo>
                    <a:pt x="212074" y="98381"/>
                  </a:lnTo>
                  <a:lnTo>
                    <a:pt x="203781" y="83116"/>
                  </a:lnTo>
                  <a:lnTo>
                    <a:pt x="195915" y="70603"/>
                  </a:lnTo>
                  <a:lnTo>
                    <a:pt x="188334" y="59924"/>
                  </a:lnTo>
                  <a:lnTo>
                    <a:pt x="180943" y="50467"/>
                  </a:lnTo>
                  <a:lnTo>
                    <a:pt x="172509" y="41825"/>
                  </a:lnTo>
                  <a:lnTo>
                    <a:pt x="163381" y="33726"/>
                  </a:lnTo>
                  <a:lnTo>
                    <a:pt x="153790" y="25990"/>
                  </a:lnTo>
                  <a:lnTo>
                    <a:pt x="143889" y="22001"/>
                  </a:lnTo>
                  <a:lnTo>
                    <a:pt x="133784" y="20511"/>
                  </a:lnTo>
                  <a:lnTo>
                    <a:pt x="82019" y="210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23).png"/>
          <p:cNvPicPr>
            <a:picLocks/>
          </p:cNvPicPr>
          <p:nvPr/>
        </p:nvPicPr>
        <p:blipFill>
          <a:blip r:embed="rId2" cstate="print"/>
          <a:stretch>
            <a:fillRect/>
          </a:stretch>
        </p:blipFill>
        <p:spPr>
          <a:xfrm>
            <a:off x="2603500" y="723900"/>
            <a:ext cx="4839842" cy="900557"/>
          </a:xfrm>
          <a:prstGeom prst="rect">
            <a:avLst/>
          </a:prstGeom>
          <a:solidFill>
            <a:scrgbClr r="0" g="0" b="0">
              <a:alpha val="0"/>
            </a:scrgbClr>
          </a:solidFill>
        </p:spPr>
      </p:pic>
      <p:pic>
        <p:nvPicPr>
          <p:cNvPr id="3" name="Picture 2" descr="clipboard(24).png"/>
          <p:cNvPicPr>
            <a:picLocks/>
          </p:cNvPicPr>
          <p:nvPr/>
        </p:nvPicPr>
        <p:blipFill>
          <a:blip r:embed="rId3" cstate="print"/>
          <a:stretch>
            <a:fillRect/>
          </a:stretch>
        </p:blipFill>
        <p:spPr>
          <a:xfrm>
            <a:off x="2997200" y="1435100"/>
            <a:ext cx="3315461" cy="3110738"/>
          </a:xfrm>
          <a:prstGeom prst="rect">
            <a:avLst/>
          </a:prstGeom>
          <a:solidFill>
            <a:scrgbClr r="0" g="0" b="0">
              <a:alpha val="0"/>
            </a:scrgbClr>
          </a:solidFill>
        </p:spPr>
      </p:pic>
      <p:sp>
        <p:nvSpPr>
          <p:cNvPr id="4" name="TextBox 3"/>
          <p:cNvSpPr txBox="1"/>
          <p:nvPr/>
        </p:nvSpPr>
        <p:spPr>
          <a:xfrm>
            <a:off x="304800" y="254000"/>
            <a:ext cx="6019800" cy="369332"/>
          </a:xfrm>
          <a:prstGeom prst="rect">
            <a:avLst/>
          </a:prstGeom>
          <a:noFill/>
        </p:spPr>
        <p:txBody>
          <a:bodyPr vert="horz" rtlCol="0">
            <a:spAutoFit/>
          </a:bodyPr>
          <a:lstStyle/>
          <a:p>
            <a:r>
              <a:rPr lang="en-US" smtClean="0">
                <a:solidFill>
                  <a:srgbClr val="0000FF"/>
                </a:solidFill>
                <a:latin typeface="Comic Sans MS - 24"/>
              </a:rPr>
              <a:t>Example 2 Determing unknown segment</a:t>
            </a:r>
            <a:endParaRPr lang="en-US">
              <a:solidFill>
                <a:srgbClr val="0000FF"/>
              </a:solidFill>
              <a:latin typeface="Comic Sans MS - 24"/>
            </a:endParaRPr>
          </a:p>
        </p:txBody>
      </p:sp>
      <p:grpSp>
        <p:nvGrpSpPr>
          <p:cNvPr id="11" name="Group 10"/>
          <p:cNvGrpSpPr/>
          <p:nvPr/>
        </p:nvGrpSpPr>
        <p:grpSpPr>
          <a:xfrm>
            <a:off x="7393871" y="1672298"/>
            <a:ext cx="1156937" cy="800183"/>
            <a:chOff x="7393871" y="1672298"/>
            <a:chExt cx="1156937" cy="800183"/>
          </a:xfrm>
        </p:grpSpPr>
        <p:sp>
          <p:nvSpPr>
            <p:cNvPr id="5" name="Freeform 4"/>
            <p:cNvSpPr/>
            <p:nvPr/>
          </p:nvSpPr>
          <p:spPr>
            <a:xfrm>
              <a:off x="7467494" y="1672298"/>
              <a:ext cx="20870" cy="326046"/>
            </a:xfrm>
            <a:custGeom>
              <a:avLst/>
              <a:gdLst/>
              <a:ahLst/>
              <a:cxnLst/>
              <a:rect l="0" t="0" r="0" b="0"/>
              <a:pathLst>
                <a:path w="20870" h="326046">
                  <a:moveTo>
                    <a:pt x="0" y="0"/>
                  </a:moveTo>
                  <a:lnTo>
                    <a:pt x="5583" y="22333"/>
                  </a:lnTo>
                  <a:lnTo>
                    <a:pt x="8397" y="32418"/>
                  </a:lnTo>
                  <a:lnTo>
                    <a:pt x="14639" y="52972"/>
                  </a:lnTo>
                  <a:lnTo>
                    <a:pt x="16772" y="64530"/>
                  </a:lnTo>
                  <a:lnTo>
                    <a:pt x="18193" y="76910"/>
                  </a:lnTo>
                  <a:lnTo>
                    <a:pt x="19141" y="89838"/>
                  </a:lnTo>
                  <a:lnTo>
                    <a:pt x="19773" y="104299"/>
                  </a:lnTo>
                  <a:lnTo>
                    <a:pt x="20474" y="135949"/>
                  </a:lnTo>
                  <a:lnTo>
                    <a:pt x="20869" y="186618"/>
                  </a:lnTo>
                  <a:lnTo>
                    <a:pt x="19756" y="201541"/>
                  </a:lnTo>
                  <a:lnTo>
                    <a:pt x="17846" y="214996"/>
                  </a:lnTo>
                  <a:lnTo>
                    <a:pt x="15403" y="227471"/>
                  </a:lnTo>
                  <a:lnTo>
                    <a:pt x="13774" y="240462"/>
                  </a:lnTo>
                  <a:lnTo>
                    <a:pt x="12689" y="253798"/>
                  </a:lnTo>
                  <a:lnTo>
                    <a:pt x="10518" y="32604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7677846" y="1693333"/>
              <a:ext cx="231389" cy="258816"/>
            </a:xfrm>
            <a:custGeom>
              <a:avLst/>
              <a:gdLst/>
              <a:ahLst/>
              <a:cxnLst/>
              <a:rect l="0" t="0" r="0" b="0"/>
              <a:pathLst>
                <a:path w="231389" h="258816">
                  <a:moveTo>
                    <a:pt x="0" y="0"/>
                  </a:moveTo>
                  <a:lnTo>
                    <a:pt x="67613" y="0"/>
                  </a:lnTo>
                  <a:lnTo>
                    <a:pt x="80133" y="1168"/>
                  </a:lnTo>
                  <a:lnTo>
                    <a:pt x="91987" y="3116"/>
                  </a:lnTo>
                  <a:lnTo>
                    <a:pt x="103395" y="5583"/>
                  </a:lnTo>
                  <a:lnTo>
                    <a:pt x="113338" y="9565"/>
                  </a:lnTo>
                  <a:lnTo>
                    <a:pt x="122303" y="14557"/>
                  </a:lnTo>
                  <a:lnTo>
                    <a:pt x="130617" y="20222"/>
                  </a:lnTo>
                  <a:lnTo>
                    <a:pt x="138498" y="26337"/>
                  </a:lnTo>
                  <a:lnTo>
                    <a:pt x="146088" y="32750"/>
                  </a:lnTo>
                  <a:lnTo>
                    <a:pt x="153486" y="39362"/>
                  </a:lnTo>
                  <a:lnTo>
                    <a:pt x="160756" y="47277"/>
                  </a:lnTo>
                  <a:lnTo>
                    <a:pt x="167940" y="56059"/>
                  </a:lnTo>
                  <a:lnTo>
                    <a:pt x="175066" y="65419"/>
                  </a:lnTo>
                  <a:lnTo>
                    <a:pt x="179817" y="77503"/>
                  </a:lnTo>
                  <a:lnTo>
                    <a:pt x="182984" y="91402"/>
                  </a:lnTo>
                  <a:lnTo>
                    <a:pt x="185095" y="106511"/>
                  </a:lnTo>
                  <a:lnTo>
                    <a:pt x="186503" y="122426"/>
                  </a:lnTo>
                  <a:lnTo>
                    <a:pt x="187441" y="138880"/>
                  </a:lnTo>
                  <a:lnTo>
                    <a:pt x="188066" y="155692"/>
                  </a:lnTo>
                  <a:lnTo>
                    <a:pt x="186146" y="170406"/>
                  </a:lnTo>
                  <a:lnTo>
                    <a:pt x="182529" y="183722"/>
                  </a:lnTo>
                  <a:lnTo>
                    <a:pt x="177780" y="196104"/>
                  </a:lnTo>
                  <a:lnTo>
                    <a:pt x="171109" y="206696"/>
                  </a:lnTo>
                  <a:lnTo>
                    <a:pt x="163154" y="216095"/>
                  </a:lnTo>
                  <a:lnTo>
                    <a:pt x="154346" y="224698"/>
                  </a:lnTo>
                  <a:lnTo>
                    <a:pt x="143799" y="232771"/>
                  </a:lnTo>
                  <a:lnTo>
                    <a:pt x="132093" y="240490"/>
                  </a:lnTo>
                  <a:lnTo>
                    <a:pt x="119616" y="247973"/>
                  </a:lnTo>
                  <a:lnTo>
                    <a:pt x="106622" y="252962"/>
                  </a:lnTo>
                  <a:lnTo>
                    <a:pt x="93285" y="256288"/>
                  </a:lnTo>
                  <a:lnTo>
                    <a:pt x="79720" y="258505"/>
                  </a:lnTo>
                  <a:lnTo>
                    <a:pt x="67171" y="258815"/>
                  </a:lnTo>
                  <a:lnTo>
                    <a:pt x="55298" y="257852"/>
                  </a:lnTo>
                  <a:lnTo>
                    <a:pt x="43877" y="256042"/>
                  </a:lnTo>
                  <a:lnTo>
                    <a:pt x="37432" y="250161"/>
                  </a:lnTo>
                  <a:lnTo>
                    <a:pt x="34304" y="241566"/>
                  </a:lnTo>
                  <a:lnTo>
                    <a:pt x="33387" y="231161"/>
                  </a:lnTo>
                  <a:lnTo>
                    <a:pt x="35113" y="221888"/>
                  </a:lnTo>
                  <a:lnTo>
                    <a:pt x="38601" y="213368"/>
                  </a:lnTo>
                  <a:lnTo>
                    <a:pt x="43264" y="205351"/>
                  </a:lnTo>
                  <a:lnTo>
                    <a:pt x="49878" y="197669"/>
                  </a:lnTo>
                  <a:lnTo>
                    <a:pt x="57793" y="190210"/>
                  </a:lnTo>
                  <a:lnTo>
                    <a:pt x="66575" y="182901"/>
                  </a:lnTo>
                  <a:lnTo>
                    <a:pt x="77105" y="178027"/>
                  </a:lnTo>
                  <a:lnTo>
                    <a:pt x="88800" y="174779"/>
                  </a:lnTo>
                  <a:lnTo>
                    <a:pt x="101270" y="172613"/>
                  </a:lnTo>
                  <a:lnTo>
                    <a:pt x="114258" y="172338"/>
                  </a:lnTo>
                  <a:lnTo>
                    <a:pt x="127592" y="173323"/>
                  </a:lnTo>
                  <a:lnTo>
                    <a:pt x="141155" y="175148"/>
                  </a:lnTo>
                  <a:lnTo>
                    <a:pt x="153703" y="178702"/>
                  </a:lnTo>
                  <a:lnTo>
                    <a:pt x="165575" y="183409"/>
                  </a:lnTo>
                  <a:lnTo>
                    <a:pt x="176995" y="188884"/>
                  </a:lnTo>
                  <a:lnTo>
                    <a:pt x="186946" y="196040"/>
                  </a:lnTo>
                  <a:lnTo>
                    <a:pt x="195916" y="204317"/>
                  </a:lnTo>
                  <a:lnTo>
                    <a:pt x="231388" y="2524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7393871" y="1977308"/>
              <a:ext cx="673128" cy="52589"/>
            </a:xfrm>
            <a:custGeom>
              <a:avLst/>
              <a:gdLst/>
              <a:ahLst/>
              <a:cxnLst/>
              <a:rect l="0" t="0" r="0" b="0"/>
              <a:pathLst>
                <a:path w="673128" h="52589">
                  <a:moveTo>
                    <a:pt x="0" y="0"/>
                  </a:moveTo>
                  <a:lnTo>
                    <a:pt x="22334" y="5583"/>
                  </a:lnTo>
                  <a:lnTo>
                    <a:pt x="35925" y="6060"/>
                  </a:lnTo>
                  <a:lnTo>
                    <a:pt x="51996" y="5208"/>
                  </a:lnTo>
                  <a:lnTo>
                    <a:pt x="69723" y="3472"/>
                  </a:lnTo>
                  <a:lnTo>
                    <a:pt x="86215" y="2315"/>
                  </a:lnTo>
                  <a:lnTo>
                    <a:pt x="101885" y="1543"/>
                  </a:lnTo>
                  <a:lnTo>
                    <a:pt x="117006" y="1029"/>
                  </a:lnTo>
                  <a:lnTo>
                    <a:pt x="222326" y="136"/>
                  </a:lnTo>
                  <a:lnTo>
                    <a:pt x="285692" y="27"/>
                  </a:lnTo>
                  <a:lnTo>
                    <a:pt x="301480" y="1187"/>
                  </a:lnTo>
                  <a:lnTo>
                    <a:pt x="317849" y="3128"/>
                  </a:lnTo>
                  <a:lnTo>
                    <a:pt x="334605" y="5591"/>
                  </a:lnTo>
                  <a:lnTo>
                    <a:pt x="350450" y="7234"/>
                  </a:lnTo>
                  <a:lnTo>
                    <a:pt x="365687" y="8328"/>
                  </a:lnTo>
                  <a:lnTo>
                    <a:pt x="380520" y="9058"/>
                  </a:lnTo>
                  <a:lnTo>
                    <a:pt x="409467" y="9869"/>
                  </a:lnTo>
                  <a:lnTo>
                    <a:pt x="423730" y="10085"/>
                  </a:lnTo>
                  <a:lnTo>
                    <a:pt x="439083" y="11398"/>
                  </a:lnTo>
                  <a:lnTo>
                    <a:pt x="455160" y="13442"/>
                  </a:lnTo>
                  <a:lnTo>
                    <a:pt x="534114" y="25119"/>
                  </a:lnTo>
                  <a:lnTo>
                    <a:pt x="552405" y="28432"/>
                  </a:lnTo>
                  <a:lnTo>
                    <a:pt x="568105" y="31810"/>
                  </a:lnTo>
                  <a:lnTo>
                    <a:pt x="582077" y="35230"/>
                  </a:lnTo>
                  <a:lnTo>
                    <a:pt x="613183" y="42146"/>
                  </a:lnTo>
                  <a:lnTo>
                    <a:pt x="673127" y="5258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7601805" y="2029896"/>
              <a:ext cx="230957" cy="442585"/>
            </a:xfrm>
            <a:custGeom>
              <a:avLst/>
              <a:gdLst/>
              <a:ahLst/>
              <a:cxnLst/>
              <a:rect l="0" t="0" r="0" b="0"/>
              <a:pathLst>
                <a:path w="230957" h="442585">
                  <a:moveTo>
                    <a:pt x="212770" y="63106"/>
                  </a:moveTo>
                  <a:lnTo>
                    <a:pt x="196019" y="57522"/>
                  </a:lnTo>
                  <a:lnTo>
                    <a:pt x="186411" y="57046"/>
                  </a:lnTo>
                  <a:lnTo>
                    <a:pt x="175331" y="57897"/>
                  </a:lnTo>
                  <a:lnTo>
                    <a:pt x="163269" y="59634"/>
                  </a:lnTo>
                  <a:lnTo>
                    <a:pt x="150554" y="60791"/>
                  </a:lnTo>
                  <a:lnTo>
                    <a:pt x="137403" y="61562"/>
                  </a:lnTo>
                  <a:lnTo>
                    <a:pt x="123960" y="62077"/>
                  </a:lnTo>
                  <a:lnTo>
                    <a:pt x="111493" y="63588"/>
                  </a:lnTo>
                  <a:lnTo>
                    <a:pt x="99676" y="65765"/>
                  </a:lnTo>
                  <a:lnTo>
                    <a:pt x="88292" y="68384"/>
                  </a:lnTo>
                  <a:lnTo>
                    <a:pt x="77196" y="72468"/>
                  </a:lnTo>
                  <a:lnTo>
                    <a:pt x="66294" y="77527"/>
                  </a:lnTo>
                  <a:lnTo>
                    <a:pt x="55520" y="83238"/>
                  </a:lnTo>
                  <a:lnTo>
                    <a:pt x="44831" y="89382"/>
                  </a:lnTo>
                  <a:lnTo>
                    <a:pt x="34199" y="95815"/>
                  </a:lnTo>
                  <a:lnTo>
                    <a:pt x="23605" y="102441"/>
                  </a:lnTo>
                  <a:lnTo>
                    <a:pt x="15375" y="110365"/>
                  </a:lnTo>
                  <a:lnTo>
                    <a:pt x="8718" y="119153"/>
                  </a:lnTo>
                  <a:lnTo>
                    <a:pt x="3112" y="128517"/>
                  </a:lnTo>
                  <a:lnTo>
                    <a:pt x="544" y="138266"/>
                  </a:lnTo>
                  <a:lnTo>
                    <a:pt x="0" y="148271"/>
                  </a:lnTo>
                  <a:lnTo>
                    <a:pt x="806" y="158447"/>
                  </a:lnTo>
                  <a:lnTo>
                    <a:pt x="4850" y="166400"/>
                  </a:lnTo>
                  <a:lnTo>
                    <a:pt x="11051" y="172870"/>
                  </a:lnTo>
                  <a:lnTo>
                    <a:pt x="18691" y="178352"/>
                  </a:lnTo>
                  <a:lnTo>
                    <a:pt x="28459" y="184345"/>
                  </a:lnTo>
                  <a:lnTo>
                    <a:pt x="39645" y="190676"/>
                  </a:lnTo>
                  <a:lnTo>
                    <a:pt x="51777" y="197235"/>
                  </a:lnTo>
                  <a:lnTo>
                    <a:pt x="63371" y="202776"/>
                  </a:lnTo>
                  <a:lnTo>
                    <a:pt x="74607" y="207638"/>
                  </a:lnTo>
                  <a:lnTo>
                    <a:pt x="85603" y="212049"/>
                  </a:lnTo>
                  <a:lnTo>
                    <a:pt x="97607" y="217326"/>
                  </a:lnTo>
                  <a:lnTo>
                    <a:pt x="123412" y="229423"/>
                  </a:lnTo>
                  <a:lnTo>
                    <a:pt x="134500" y="235921"/>
                  </a:lnTo>
                  <a:lnTo>
                    <a:pt x="144229" y="242590"/>
                  </a:lnTo>
                  <a:lnTo>
                    <a:pt x="153053" y="249373"/>
                  </a:lnTo>
                  <a:lnTo>
                    <a:pt x="162441" y="256233"/>
                  </a:lnTo>
                  <a:lnTo>
                    <a:pt x="182221" y="270087"/>
                  </a:lnTo>
                  <a:lnTo>
                    <a:pt x="191235" y="277054"/>
                  </a:lnTo>
                  <a:lnTo>
                    <a:pt x="199582" y="284035"/>
                  </a:lnTo>
                  <a:lnTo>
                    <a:pt x="207484" y="291027"/>
                  </a:lnTo>
                  <a:lnTo>
                    <a:pt x="213921" y="299194"/>
                  </a:lnTo>
                  <a:lnTo>
                    <a:pt x="219380" y="308145"/>
                  </a:lnTo>
                  <a:lnTo>
                    <a:pt x="224188" y="317617"/>
                  </a:lnTo>
                  <a:lnTo>
                    <a:pt x="227394" y="328607"/>
                  </a:lnTo>
                  <a:lnTo>
                    <a:pt x="229531" y="340608"/>
                  </a:lnTo>
                  <a:lnTo>
                    <a:pt x="230956" y="353283"/>
                  </a:lnTo>
                  <a:lnTo>
                    <a:pt x="230737" y="365239"/>
                  </a:lnTo>
                  <a:lnTo>
                    <a:pt x="229422" y="376716"/>
                  </a:lnTo>
                  <a:lnTo>
                    <a:pt x="227377" y="387873"/>
                  </a:lnTo>
                  <a:lnTo>
                    <a:pt x="223677" y="397648"/>
                  </a:lnTo>
                  <a:lnTo>
                    <a:pt x="218873" y="406502"/>
                  </a:lnTo>
                  <a:lnTo>
                    <a:pt x="213332" y="414742"/>
                  </a:lnTo>
                  <a:lnTo>
                    <a:pt x="204964" y="422572"/>
                  </a:lnTo>
                  <a:lnTo>
                    <a:pt x="194712" y="430130"/>
                  </a:lnTo>
                  <a:lnTo>
                    <a:pt x="183201" y="437506"/>
                  </a:lnTo>
                  <a:lnTo>
                    <a:pt x="170854" y="441254"/>
                  </a:lnTo>
                  <a:lnTo>
                    <a:pt x="157947" y="442584"/>
                  </a:lnTo>
                  <a:lnTo>
                    <a:pt x="144669" y="442303"/>
                  </a:lnTo>
                  <a:lnTo>
                    <a:pt x="131142" y="439778"/>
                  </a:lnTo>
                  <a:lnTo>
                    <a:pt x="117450" y="435757"/>
                  </a:lnTo>
                  <a:lnTo>
                    <a:pt x="103647" y="430739"/>
                  </a:lnTo>
                  <a:lnTo>
                    <a:pt x="94445" y="421551"/>
                  </a:lnTo>
                  <a:lnTo>
                    <a:pt x="88310" y="409583"/>
                  </a:lnTo>
                  <a:lnTo>
                    <a:pt x="84221" y="395760"/>
                  </a:lnTo>
                  <a:lnTo>
                    <a:pt x="81495" y="381871"/>
                  </a:lnTo>
                  <a:lnTo>
                    <a:pt x="79676" y="367937"/>
                  </a:lnTo>
                  <a:lnTo>
                    <a:pt x="78464" y="353973"/>
                  </a:lnTo>
                  <a:lnTo>
                    <a:pt x="79994" y="339989"/>
                  </a:lnTo>
                  <a:lnTo>
                    <a:pt x="83351" y="325992"/>
                  </a:lnTo>
                  <a:lnTo>
                    <a:pt x="99949" y="275525"/>
                  </a:lnTo>
                  <a:lnTo>
                    <a:pt x="104835" y="265487"/>
                  </a:lnTo>
                  <a:lnTo>
                    <a:pt x="110429" y="256458"/>
                  </a:lnTo>
                  <a:lnTo>
                    <a:pt x="151423" y="201102"/>
                  </a:lnTo>
                  <a:lnTo>
                    <a:pt x="171481" y="174298"/>
                  </a:lnTo>
                  <a:lnTo>
                    <a:pt x="180570" y="159438"/>
                  </a:lnTo>
                  <a:lnTo>
                    <a:pt x="188965" y="143688"/>
                  </a:lnTo>
                  <a:lnTo>
                    <a:pt x="196901" y="127345"/>
                  </a:lnTo>
                  <a:lnTo>
                    <a:pt x="204527" y="112943"/>
                  </a:lnTo>
                  <a:lnTo>
                    <a:pt x="211949" y="99837"/>
                  </a:lnTo>
                  <a:lnTo>
                    <a:pt x="219235" y="87593"/>
                  </a:lnTo>
                  <a:lnTo>
                    <a:pt x="224091" y="74756"/>
                  </a:lnTo>
                  <a:lnTo>
                    <a:pt x="227329" y="61524"/>
                  </a:lnTo>
                  <a:lnTo>
                    <a:pt x="22328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8224762" y="2050931"/>
              <a:ext cx="220870" cy="21036"/>
            </a:xfrm>
            <a:custGeom>
              <a:avLst/>
              <a:gdLst/>
              <a:ahLst/>
              <a:cxnLst/>
              <a:rect l="0" t="0" r="0" b="0"/>
              <a:pathLst>
                <a:path w="220870" h="21036">
                  <a:moveTo>
                    <a:pt x="0" y="0"/>
                  </a:moveTo>
                  <a:lnTo>
                    <a:pt x="22333" y="5584"/>
                  </a:lnTo>
                  <a:lnTo>
                    <a:pt x="34755" y="7228"/>
                  </a:lnTo>
                  <a:lnTo>
                    <a:pt x="48880" y="8325"/>
                  </a:lnTo>
                  <a:lnTo>
                    <a:pt x="64139" y="9056"/>
                  </a:lnTo>
                  <a:lnTo>
                    <a:pt x="93559" y="9868"/>
                  </a:lnTo>
                  <a:lnTo>
                    <a:pt x="156118" y="10389"/>
                  </a:lnTo>
                  <a:lnTo>
                    <a:pt x="170690" y="11601"/>
                  </a:lnTo>
                  <a:lnTo>
                    <a:pt x="183911" y="13577"/>
                  </a:lnTo>
                  <a:lnTo>
                    <a:pt x="220869" y="2103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8298384" y="2105905"/>
              <a:ext cx="252424" cy="18650"/>
            </a:xfrm>
            <a:custGeom>
              <a:avLst/>
              <a:gdLst/>
              <a:ahLst/>
              <a:cxnLst/>
              <a:rect l="0" t="0" r="0" b="0"/>
              <a:pathLst>
                <a:path w="252424" h="18650">
                  <a:moveTo>
                    <a:pt x="0" y="18649"/>
                  </a:moveTo>
                  <a:lnTo>
                    <a:pt x="22334" y="18649"/>
                  </a:lnTo>
                  <a:lnTo>
                    <a:pt x="32419" y="17481"/>
                  </a:lnTo>
                  <a:lnTo>
                    <a:pt x="42647" y="15533"/>
                  </a:lnTo>
                  <a:lnTo>
                    <a:pt x="52973" y="13066"/>
                  </a:lnTo>
                  <a:lnTo>
                    <a:pt x="65700" y="11421"/>
                  </a:lnTo>
                  <a:lnTo>
                    <a:pt x="80028" y="10325"/>
                  </a:lnTo>
                  <a:lnTo>
                    <a:pt x="95423" y="9594"/>
                  </a:lnTo>
                  <a:lnTo>
                    <a:pt x="112697" y="7938"/>
                  </a:lnTo>
                  <a:lnTo>
                    <a:pt x="131226" y="5665"/>
                  </a:lnTo>
                  <a:lnTo>
                    <a:pt x="150590" y="2981"/>
                  </a:lnTo>
                  <a:lnTo>
                    <a:pt x="168174" y="1192"/>
                  </a:lnTo>
                  <a:lnTo>
                    <a:pt x="184571" y="0"/>
                  </a:lnTo>
                  <a:lnTo>
                    <a:pt x="252423" y="813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p:cNvGrpSpPr/>
          <p:nvPr/>
        </p:nvGrpSpPr>
        <p:grpSpPr>
          <a:xfrm>
            <a:off x="8634948" y="1724886"/>
            <a:ext cx="546916" cy="904514"/>
            <a:chOff x="8634948" y="1724886"/>
            <a:chExt cx="546916" cy="904514"/>
          </a:xfrm>
        </p:grpSpPr>
        <p:sp>
          <p:nvSpPr>
            <p:cNvPr id="12" name="Freeform 11"/>
            <p:cNvSpPr/>
            <p:nvPr/>
          </p:nvSpPr>
          <p:spPr>
            <a:xfrm>
              <a:off x="8677018" y="1766956"/>
              <a:ext cx="273459" cy="294494"/>
            </a:xfrm>
            <a:custGeom>
              <a:avLst/>
              <a:gdLst/>
              <a:ahLst/>
              <a:cxnLst/>
              <a:rect l="0" t="0" r="0" b="0"/>
              <a:pathLst>
                <a:path w="273459" h="294494">
                  <a:moveTo>
                    <a:pt x="0" y="0"/>
                  </a:moveTo>
                  <a:lnTo>
                    <a:pt x="5584" y="16750"/>
                  </a:lnTo>
                  <a:lnTo>
                    <a:pt x="9566" y="25190"/>
                  </a:lnTo>
                  <a:lnTo>
                    <a:pt x="14558" y="34323"/>
                  </a:lnTo>
                  <a:lnTo>
                    <a:pt x="20223" y="43917"/>
                  </a:lnTo>
                  <a:lnTo>
                    <a:pt x="25168" y="53819"/>
                  </a:lnTo>
                  <a:lnTo>
                    <a:pt x="29635" y="63926"/>
                  </a:lnTo>
                  <a:lnTo>
                    <a:pt x="33780" y="74170"/>
                  </a:lnTo>
                  <a:lnTo>
                    <a:pt x="38880" y="83337"/>
                  </a:lnTo>
                  <a:lnTo>
                    <a:pt x="44618" y="91785"/>
                  </a:lnTo>
                  <a:lnTo>
                    <a:pt x="50781" y="99755"/>
                  </a:lnTo>
                  <a:lnTo>
                    <a:pt x="57227" y="108574"/>
                  </a:lnTo>
                  <a:lnTo>
                    <a:pt x="70620" y="127721"/>
                  </a:lnTo>
                  <a:lnTo>
                    <a:pt x="78633" y="137736"/>
                  </a:lnTo>
                  <a:lnTo>
                    <a:pt x="87481" y="147918"/>
                  </a:lnTo>
                  <a:lnTo>
                    <a:pt x="96885" y="158211"/>
                  </a:lnTo>
                  <a:lnTo>
                    <a:pt x="116684" y="178998"/>
                  </a:lnTo>
                  <a:lnTo>
                    <a:pt x="152377" y="215325"/>
                  </a:lnTo>
                  <a:lnTo>
                    <a:pt x="161185" y="223017"/>
                  </a:lnTo>
                  <a:lnTo>
                    <a:pt x="170562" y="230481"/>
                  </a:lnTo>
                  <a:lnTo>
                    <a:pt x="180320" y="237795"/>
                  </a:lnTo>
                  <a:lnTo>
                    <a:pt x="189162" y="245008"/>
                  </a:lnTo>
                  <a:lnTo>
                    <a:pt x="197394" y="252154"/>
                  </a:lnTo>
                  <a:lnTo>
                    <a:pt x="205219" y="259255"/>
                  </a:lnTo>
                  <a:lnTo>
                    <a:pt x="213942" y="265158"/>
                  </a:lnTo>
                  <a:lnTo>
                    <a:pt x="223263" y="270262"/>
                  </a:lnTo>
                  <a:lnTo>
                    <a:pt x="273458" y="2944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813747" y="1724886"/>
              <a:ext cx="189318" cy="231388"/>
            </a:xfrm>
            <a:custGeom>
              <a:avLst/>
              <a:gdLst/>
              <a:ahLst/>
              <a:cxnLst/>
              <a:rect l="0" t="0" r="0" b="0"/>
              <a:pathLst>
                <a:path w="189318" h="231388">
                  <a:moveTo>
                    <a:pt x="189317" y="0"/>
                  </a:moveTo>
                  <a:lnTo>
                    <a:pt x="178150" y="22333"/>
                  </a:lnTo>
                  <a:lnTo>
                    <a:pt x="172523" y="31250"/>
                  </a:lnTo>
                  <a:lnTo>
                    <a:pt x="166435" y="39531"/>
                  </a:lnTo>
                  <a:lnTo>
                    <a:pt x="160039" y="47389"/>
                  </a:lnTo>
                  <a:lnTo>
                    <a:pt x="154606" y="56134"/>
                  </a:lnTo>
                  <a:lnTo>
                    <a:pt x="149815" y="65469"/>
                  </a:lnTo>
                  <a:lnTo>
                    <a:pt x="145453" y="75199"/>
                  </a:lnTo>
                  <a:lnTo>
                    <a:pt x="140208" y="84022"/>
                  </a:lnTo>
                  <a:lnTo>
                    <a:pt x="134373" y="92242"/>
                  </a:lnTo>
                  <a:lnTo>
                    <a:pt x="128147" y="100059"/>
                  </a:lnTo>
                  <a:lnTo>
                    <a:pt x="121658" y="107608"/>
                  </a:lnTo>
                  <a:lnTo>
                    <a:pt x="114995" y="114977"/>
                  </a:lnTo>
                  <a:lnTo>
                    <a:pt x="108216" y="122228"/>
                  </a:lnTo>
                  <a:lnTo>
                    <a:pt x="102528" y="130567"/>
                  </a:lnTo>
                  <a:lnTo>
                    <a:pt x="97568" y="139633"/>
                  </a:lnTo>
                  <a:lnTo>
                    <a:pt x="93093" y="149182"/>
                  </a:lnTo>
                  <a:lnTo>
                    <a:pt x="87771" y="157886"/>
                  </a:lnTo>
                  <a:lnTo>
                    <a:pt x="81886" y="166025"/>
                  </a:lnTo>
                  <a:lnTo>
                    <a:pt x="75626" y="173789"/>
                  </a:lnTo>
                  <a:lnTo>
                    <a:pt x="67947" y="181302"/>
                  </a:lnTo>
                  <a:lnTo>
                    <a:pt x="59322" y="188648"/>
                  </a:lnTo>
                  <a:lnTo>
                    <a:pt x="50066" y="195882"/>
                  </a:lnTo>
                  <a:lnTo>
                    <a:pt x="41558" y="203043"/>
                  </a:lnTo>
                  <a:lnTo>
                    <a:pt x="33548" y="210154"/>
                  </a:lnTo>
                  <a:lnTo>
                    <a:pt x="0" y="23138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740124" y="1851097"/>
              <a:ext cx="178800" cy="189318"/>
            </a:xfrm>
            <a:custGeom>
              <a:avLst/>
              <a:gdLst/>
              <a:ahLst/>
              <a:cxnLst/>
              <a:rect l="0" t="0" r="0" b="0"/>
              <a:pathLst>
                <a:path w="178800" h="189318">
                  <a:moveTo>
                    <a:pt x="178799" y="0"/>
                  </a:moveTo>
                  <a:lnTo>
                    <a:pt x="167633" y="16750"/>
                  </a:lnTo>
                  <a:lnTo>
                    <a:pt x="163174" y="25190"/>
                  </a:lnTo>
                  <a:lnTo>
                    <a:pt x="159033" y="34323"/>
                  </a:lnTo>
                  <a:lnTo>
                    <a:pt x="155104" y="43917"/>
                  </a:lnTo>
                  <a:lnTo>
                    <a:pt x="150148" y="53819"/>
                  </a:lnTo>
                  <a:lnTo>
                    <a:pt x="144506" y="63926"/>
                  </a:lnTo>
                  <a:lnTo>
                    <a:pt x="138408" y="74170"/>
                  </a:lnTo>
                  <a:lnTo>
                    <a:pt x="130836" y="82168"/>
                  </a:lnTo>
                  <a:lnTo>
                    <a:pt x="122283" y="88669"/>
                  </a:lnTo>
                  <a:lnTo>
                    <a:pt x="113075" y="94171"/>
                  </a:lnTo>
                  <a:lnTo>
                    <a:pt x="93494" y="106517"/>
                  </a:lnTo>
                  <a:lnTo>
                    <a:pt x="83365" y="113082"/>
                  </a:lnTo>
                  <a:lnTo>
                    <a:pt x="74275" y="119796"/>
                  </a:lnTo>
                  <a:lnTo>
                    <a:pt x="65878" y="126609"/>
                  </a:lnTo>
                  <a:lnTo>
                    <a:pt x="57942" y="133488"/>
                  </a:lnTo>
                  <a:lnTo>
                    <a:pt x="49145" y="140411"/>
                  </a:lnTo>
                  <a:lnTo>
                    <a:pt x="39775" y="147364"/>
                  </a:lnTo>
                  <a:lnTo>
                    <a:pt x="0" y="1893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634948" y="2103519"/>
              <a:ext cx="504846" cy="42072"/>
            </a:xfrm>
            <a:custGeom>
              <a:avLst/>
              <a:gdLst/>
              <a:ahLst/>
              <a:cxnLst/>
              <a:rect l="0" t="0" r="0" b="0"/>
              <a:pathLst>
                <a:path w="504846" h="42072">
                  <a:moveTo>
                    <a:pt x="0" y="0"/>
                  </a:moveTo>
                  <a:lnTo>
                    <a:pt x="22333" y="5584"/>
                  </a:lnTo>
                  <a:lnTo>
                    <a:pt x="33587" y="7228"/>
                  </a:lnTo>
                  <a:lnTo>
                    <a:pt x="45764" y="8325"/>
                  </a:lnTo>
                  <a:lnTo>
                    <a:pt x="58557" y="9056"/>
                  </a:lnTo>
                  <a:lnTo>
                    <a:pt x="88352" y="9868"/>
                  </a:lnTo>
                  <a:lnTo>
                    <a:pt x="160673" y="10389"/>
                  </a:lnTo>
                  <a:lnTo>
                    <a:pt x="177233" y="11601"/>
                  </a:lnTo>
                  <a:lnTo>
                    <a:pt x="191778" y="13577"/>
                  </a:lnTo>
                  <a:lnTo>
                    <a:pt x="204981" y="16063"/>
                  </a:lnTo>
                  <a:lnTo>
                    <a:pt x="220795" y="17721"/>
                  </a:lnTo>
                  <a:lnTo>
                    <a:pt x="238349" y="18826"/>
                  </a:lnTo>
                  <a:lnTo>
                    <a:pt x="257064" y="19562"/>
                  </a:lnTo>
                  <a:lnTo>
                    <a:pt x="273046" y="21222"/>
                  </a:lnTo>
                  <a:lnTo>
                    <a:pt x="287206" y="23497"/>
                  </a:lnTo>
                  <a:lnTo>
                    <a:pt x="300153" y="26182"/>
                  </a:lnTo>
                  <a:lnTo>
                    <a:pt x="315795" y="27972"/>
                  </a:lnTo>
                  <a:lnTo>
                    <a:pt x="333235" y="29166"/>
                  </a:lnTo>
                  <a:lnTo>
                    <a:pt x="351873" y="29962"/>
                  </a:lnTo>
                  <a:lnTo>
                    <a:pt x="367806" y="31661"/>
                  </a:lnTo>
                  <a:lnTo>
                    <a:pt x="381932" y="33962"/>
                  </a:lnTo>
                  <a:lnTo>
                    <a:pt x="394856" y="36665"/>
                  </a:lnTo>
                  <a:lnTo>
                    <a:pt x="409315" y="38467"/>
                  </a:lnTo>
                  <a:lnTo>
                    <a:pt x="424798" y="39668"/>
                  </a:lnTo>
                  <a:lnTo>
                    <a:pt x="504845" y="420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792712" y="2240248"/>
              <a:ext cx="31501" cy="389152"/>
            </a:xfrm>
            <a:custGeom>
              <a:avLst/>
              <a:gdLst/>
              <a:ahLst/>
              <a:cxnLst/>
              <a:rect l="0" t="0" r="0" b="0"/>
              <a:pathLst>
                <a:path w="31501" h="389152">
                  <a:moveTo>
                    <a:pt x="0" y="0"/>
                  </a:moveTo>
                  <a:lnTo>
                    <a:pt x="5583" y="27917"/>
                  </a:lnTo>
                  <a:lnTo>
                    <a:pt x="11442" y="54088"/>
                  </a:lnTo>
                  <a:lnTo>
                    <a:pt x="14639" y="67612"/>
                  </a:lnTo>
                  <a:lnTo>
                    <a:pt x="17940" y="80133"/>
                  </a:lnTo>
                  <a:lnTo>
                    <a:pt x="24724" y="103395"/>
                  </a:lnTo>
                  <a:lnTo>
                    <a:pt x="27000" y="116843"/>
                  </a:lnTo>
                  <a:lnTo>
                    <a:pt x="28518" y="131652"/>
                  </a:lnTo>
                  <a:lnTo>
                    <a:pt x="29530" y="147368"/>
                  </a:lnTo>
                  <a:lnTo>
                    <a:pt x="30204" y="163688"/>
                  </a:lnTo>
                  <a:lnTo>
                    <a:pt x="30954" y="197403"/>
                  </a:lnTo>
                  <a:lnTo>
                    <a:pt x="31500" y="296015"/>
                  </a:lnTo>
                  <a:lnTo>
                    <a:pt x="29181" y="310700"/>
                  </a:lnTo>
                  <a:lnTo>
                    <a:pt x="25297" y="325164"/>
                  </a:lnTo>
                  <a:lnTo>
                    <a:pt x="10518" y="38915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954174" y="2208695"/>
              <a:ext cx="227690" cy="405761"/>
            </a:xfrm>
            <a:custGeom>
              <a:avLst/>
              <a:gdLst/>
              <a:ahLst/>
              <a:cxnLst/>
              <a:rect l="0" t="0" r="0" b="0"/>
              <a:pathLst>
                <a:path w="227690" h="405761">
                  <a:moveTo>
                    <a:pt x="133031" y="31553"/>
                  </a:moveTo>
                  <a:lnTo>
                    <a:pt x="110697" y="31553"/>
                  </a:lnTo>
                  <a:lnTo>
                    <a:pt x="99443" y="33890"/>
                  </a:lnTo>
                  <a:lnTo>
                    <a:pt x="87267" y="37786"/>
                  </a:lnTo>
                  <a:lnTo>
                    <a:pt x="74474" y="42720"/>
                  </a:lnTo>
                  <a:lnTo>
                    <a:pt x="61272" y="48347"/>
                  </a:lnTo>
                  <a:lnTo>
                    <a:pt x="34137" y="60831"/>
                  </a:lnTo>
                  <a:lnTo>
                    <a:pt x="22694" y="67432"/>
                  </a:lnTo>
                  <a:lnTo>
                    <a:pt x="12728" y="74171"/>
                  </a:lnTo>
                  <a:lnTo>
                    <a:pt x="3746" y="81000"/>
                  </a:lnTo>
                  <a:lnTo>
                    <a:pt x="96" y="89059"/>
                  </a:lnTo>
                  <a:lnTo>
                    <a:pt x="0" y="97937"/>
                  </a:lnTo>
                  <a:lnTo>
                    <a:pt x="2273" y="107362"/>
                  </a:lnTo>
                  <a:lnTo>
                    <a:pt x="6126" y="115982"/>
                  </a:lnTo>
                  <a:lnTo>
                    <a:pt x="11031" y="124067"/>
                  </a:lnTo>
                  <a:lnTo>
                    <a:pt x="16639" y="131793"/>
                  </a:lnTo>
                  <a:lnTo>
                    <a:pt x="23884" y="139282"/>
                  </a:lnTo>
                  <a:lnTo>
                    <a:pt x="32220" y="146611"/>
                  </a:lnTo>
                  <a:lnTo>
                    <a:pt x="41282" y="153835"/>
                  </a:lnTo>
                  <a:lnTo>
                    <a:pt x="49661" y="160988"/>
                  </a:lnTo>
                  <a:lnTo>
                    <a:pt x="57584" y="168094"/>
                  </a:lnTo>
                  <a:lnTo>
                    <a:pt x="65204" y="175168"/>
                  </a:lnTo>
                  <a:lnTo>
                    <a:pt x="74957" y="182222"/>
                  </a:lnTo>
                  <a:lnTo>
                    <a:pt x="86135" y="189261"/>
                  </a:lnTo>
                  <a:lnTo>
                    <a:pt x="98261" y="196291"/>
                  </a:lnTo>
                  <a:lnTo>
                    <a:pt x="108682" y="203316"/>
                  </a:lnTo>
                  <a:lnTo>
                    <a:pt x="117967" y="210336"/>
                  </a:lnTo>
                  <a:lnTo>
                    <a:pt x="126494" y="217353"/>
                  </a:lnTo>
                  <a:lnTo>
                    <a:pt x="135685" y="225537"/>
                  </a:lnTo>
                  <a:lnTo>
                    <a:pt x="155245" y="243979"/>
                  </a:lnTo>
                  <a:lnTo>
                    <a:pt x="180385" y="268489"/>
                  </a:lnTo>
                  <a:lnTo>
                    <a:pt x="186804" y="277157"/>
                  </a:lnTo>
                  <a:lnTo>
                    <a:pt x="192252" y="286441"/>
                  </a:lnTo>
                  <a:lnTo>
                    <a:pt x="197053" y="296137"/>
                  </a:lnTo>
                  <a:lnTo>
                    <a:pt x="199085" y="307275"/>
                  </a:lnTo>
                  <a:lnTo>
                    <a:pt x="199271" y="319375"/>
                  </a:lnTo>
                  <a:lnTo>
                    <a:pt x="198226" y="332116"/>
                  </a:lnTo>
                  <a:lnTo>
                    <a:pt x="195192" y="344116"/>
                  </a:lnTo>
                  <a:lnTo>
                    <a:pt x="190832" y="355622"/>
                  </a:lnTo>
                  <a:lnTo>
                    <a:pt x="185589" y="366799"/>
                  </a:lnTo>
                  <a:lnTo>
                    <a:pt x="177419" y="376587"/>
                  </a:lnTo>
                  <a:lnTo>
                    <a:pt x="167297" y="385449"/>
                  </a:lnTo>
                  <a:lnTo>
                    <a:pt x="155875" y="393695"/>
                  </a:lnTo>
                  <a:lnTo>
                    <a:pt x="143586" y="399192"/>
                  </a:lnTo>
                  <a:lnTo>
                    <a:pt x="130718" y="402857"/>
                  </a:lnTo>
                  <a:lnTo>
                    <a:pt x="117466" y="405300"/>
                  </a:lnTo>
                  <a:lnTo>
                    <a:pt x="105124" y="405760"/>
                  </a:lnTo>
                  <a:lnTo>
                    <a:pt x="93391" y="404898"/>
                  </a:lnTo>
                  <a:lnTo>
                    <a:pt x="82063" y="403155"/>
                  </a:lnTo>
                  <a:lnTo>
                    <a:pt x="71006" y="399656"/>
                  </a:lnTo>
                  <a:lnTo>
                    <a:pt x="60128" y="394986"/>
                  </a:lnTo>
                  <a:lnTo>
                    <a:pt x="49371" y="389535"/>
                  </a:lnTo>
                  <a:lnTo>
                    <a:pt x="43367" y="380058"/>
                  </a:lnTo>
                  <a:lnTo>
                    <a:pt x="40534" y="367897"/>
                  </a:lnTo>
                  <a:lnTo>
                    <a:pt x="39813" y="353947"/>
                  </a:lnTo>
                  <a:lnTo>
                    <a:pt x="40501" y="338803"/>
                  </a:lnTo>
                  <a:lnTo>
                    <a:pt x="42129" y="322865"/>
                  </a:lnTo>
                  <a:lnTo>
                    <a:pt x="44382" y="306396"/>
                  </a:lnTo>
                  <a:lnTo>
                    <a:pt x="48223" y="293079"/>
                  </a:lnTo>
                  <a:lnTo>
                    <a:pt x="53119" y="281864"/>
                  </a:lnTo>
                  <a:lnTo>
                    <a:pt x="58721" y="272050"/>
                  </a:lnTo>
                  <a:lnTo>
                    <a:pt x="64793" y="262002"/>
                  </a:lnTo>
                  <a:lnTo>
                    <a:pt x="77773" y="241488"/>
                  </a:lnTo>
                  <a:lnTo>
                    <a:pt x="98219" y="210229"/>
                  </a:lnTo>
                  <a:lnTo>
                    <a:pt x="105148" y="200921"/>
                  </a:lnTo>
                  <a:lnTo>
                    <a:pt x="112105" y="192378"/>
                  </a:lnTo>
                  <a:lnTo>
                    <a:pt x="119080" y="184346"/>
                  </a:lnTo>
                  <a:lnTo>
                    <a:pt x="126067" y="175486"/>
                  </a:lnTo>
                  <a:lnTo>
                    <a:pt x="133063" y="166073"/>
                  </a:lnTo>
                  <a:lnTo>
                    <a:pt x="140063" y="156291"/>
                  </a:lnTo>
                  <a:lnTo>
                    <a:pt x="148237" y="143927"/>
                  </a:lnTo>
                  <a:lnTo>
                    <a:pt x="166667" y="114608"/>
                  </a:lnTo>
                  <a:lnTo>
                    <a:pt x="175322" y="102115"/>
                  </a:lnTo>
                  <a:lnTo>
                    <a:pt x="183429" y="91449"/>
                  </a:lnTo>
                  <a:lnTo>
                    <a:pt x="191170" y="82001"/>
                  </a:lnTo>
                  <a:lnTo>
                    <a:pt x="198669" y="71028"/>
                  </a:lnTo>
                  <a:lnTo>
                    <a:pt x="206005" y="59038"/>
                  </a:lnTo>
                  <a:lnTo>
                    <a:pt x="22768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p:cNvGrpSpPr/>
          <p:nvPr/>
        </p:nvGrpSpPr>
        <p:grpSpPr>
          <a:xfrm>
            <a:off x="7814575" y="1893167"/>
            <a:ext cx="1032908" cy="443923"/>
            <a:chOff x="7814575" y="1893167"/>
            <a:chExt cx="1032908" cy="443923"/>
          </a:xfrm>
        </p:grpSpPr>
        <p:sp>
          <p:nvSpPr>
            <p:cNvPr id="19" name="Freeform 18"/>
            <p:cNvSpPr/>
            <p:nvPr/>
          </p:nvSpPr>
          <p:spPr>
            <a:xfrm>
              <a:off x="8035445" y="1893167"/>
              <a:ext cx="799338" cy="420705"/>
            </a:xfrm>
            <a:custGeom>
              <a:avLst/>
              <a:gdLst/>
              <a:ahLst/>
              <a:cxnLst/>
              <a:rect l="0" t="0" r="0" b="0"/>
              <a:pathLst>
                <a:path w="799338" h="420705">
                  <a:moveTo>
                    <a:pt x="0" y="0"/>
                  </a:moveTo>
                  <a:lnTo>
                    <a:pt x="11167" y="11167"/>
                  </a:lnTo>
                  <a:lnTo>
                    <a:pt x="29114" y="22882"/>
                  </a:lnTo>
                  <a:lnTo>
                    <a:pt x="40445" y="29278"/>
                  </a:lnTo>
                  <a:lnTo>
                    <a:pt x="52672" y="37048"/>
                  </a:lnTo>
                  <a:lnTo>
                    <a:pt x="65499" y="45734"/>
                  </a:lnTo>
                  <a:lnTo>
                    <a:pt x="78724" y="55031"/>
                  </a:lnTo>
                  <a:lnTo>
                    <a:pt x="91048" y="62397"/>
                  </a:lnTo>
                  <a:lnTo>
                    <a:pt x="127479" y="80685"/>
                  </a:lnTo>
                  <a:lnTo>
                    <a:pt x="157937" y="97797"/>
                  </a:lnTo>
                  <a:lnTo>
                    <a:pt x="171903" y="104931"/>
                  </a:lnTo>
                  <a:lnTo>
                    <a:pt x="196769" y="115975"/>
                  </a:lnTo>
                  <a:lnTo>
                    <a:pt x="219507" y="127894"/>
                  </a:lnTo>
                  <a:lnTo>
                    <a:pt x="241299" y="140983"/>
                  </a:lnTo>
                  <a:lnTo>
                    <a:pt x="273278" y="161492"/>
                  </a:lnTo>
                  <a:lnTo>
                    <a:pt x="294413" y="175392"/>
                  </a:lnTo>
                  <a:lnTo>
                    <a:pt x="306126" y="182371"/>
                  </a:lnTo>
                  <a:lnTo>
                    <a:pt x="318609" y="189361"/>
                  </a:lnTo>
                  <a:lnTo>
                    <a:pt x="344944" y="203360"/>
                  </a:lnTo>
                  <a:lnTo>
                    <a:pt x="413872" y="238402"/>
                  </a:lnTo>
                  <a:lnTo>
                    <a:pt x="426667" y="245413"/>
                  </a:lnTo>
                  <a:lnTo>
                    <a:pt x="438702" y="252424"/>
                  </a:lnTo>
                  <a:lnTo>
                    <a:pt x="450233" y="259435"/>
                  </a:lnTo>
                  <a:lnTo>
                    <a:pt x="462593" y="266447"/>
                  </a:lnTo>
                  <a:lnTo>
                    <a:pt x="488793" y="280470"/>
                  </a:lnTo>
                  <a:lnTo>
                    <a:pt x="501155" y="287481"/>
                  </a:lnTo>
                  <a:lnTo>
                    <a:pt x="512903" y="294493"/>
                  </a:lnTo>
                  <a:lnTo>
                    <a:pt x="535304" y="308517"/>
                  </a:lnTo>
                  <a:lnTo>
                    <a:pt x="556946" y="322540"/>
                  </a:lnTo>
                  <a:lnTo>
                    <a:pt x="581367" y="333447"/>
                  </a:lnTo>
                  <a:lnTo>
                    <a:pt x="594424" y="337992"/>
                  </a:lnTo>
                  <a:lnTo>
                    <a:pt x="618281" y="349274"/>
                  </a:lnTo>
                  <a:lnTo>
                    <a:pt x="640570" y="360910"/>
                  </a:lnTo>
                  <a:lnTo>
                    <a:pt x="662162" y="369978"/>
                  </a:lnTo>
                  <a:lnTo>
                    <a:pt x="675166" y="376369"/>
                  </a:lnTo>
                  <a:lnTo>
                    <a:pt x="689679" y="384136"/>
                  </a:lnTo>
                  <a:lnTo>
                    <a:pt x="705196" y="392819"/>
                  </a:lnTo>
                  <a:lnTo>
                    <a:pt x="720215" y="399777"/>
                  </a:lnTo>
                  <a:lnTo>
                    <a:pt x="734904" y="405584"/>
                  </a:lnTo>
                  <a:lnTo>
                    <a:pt x="799337" y="42070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834782" y="2324389"/>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814575" y="1977308"/>
              <a:ext cx="904515" cy="336564"/>
            </a:xfrm>
            <a:custGeom>
              <a:avLst/>
              <a:gdLst/>
              <a:ahLst/>
              <a:cxnLst/>
              <a:rect l="0" t="0" r="0" b="0"/>
              <a:pathLst>
                <a:path w="904515" h="336564">
                  <a:moveTo>
                    <a:pt x="0" y="336563"/>
                  </a:moveTo>
                  <a:lnTo>
                    <a:pt x="26360" y="328166"/>
                  </a:lnTo>
                  <a:lnTo>
                    <a:pt x="49501" y="321924"/>
                  </a:lnTo>
                  <a:lnTo>
                    <a:pt x="75368" y="312138"/>
                  </a:lnTo>
                  <a:lnTo>
                    <a:pt x="88810" y="306256"/>
                  </a:lnTo>
                  <a:lnTo>
                    <a:pt x="101277" y="299998"/>
                  </a:lnTo>
                  <a:lnTo>
                    <a:pt x="113094" y="293488"/>
                  </a:lnTo>
                  <a:lnTo>
                    <a:pt x="124478" y="286811"/>
                  </a:lnTo>
                  <a:lnTo>
                    <a:pt x="135573" y="281191"/>
                  </a:lnTo>
                  <a:lnTo>
                    <a:pt x="157250" y="271831"/>
                  </a:lnTo>
                  <a:lnTo>
                    <a:pt x="181688" y="263775"/>
                  </a:lnTo>
                  <a:lnTo>
                    <a:pt x="206961" y="255131"/>
                  </a:lnTo>
                  <a:lnTo>
                    <a:pt x="218609" y="249553"/>
                  </a:lnTo>
                  <a:lnTo>
                    <a:pt x="229881" y="243498"/>
                  </a:lnTo>
                  <a:lnTo>
                    <a:pt x="254870" y="233653"/>
                  </a:lnTo>
                  <a:lnTo>
                    <a:pt x="281557" y="224214"/>
                  </a:lnTo>
                  <a:lnTo>
                    <a:pt x="295218" y="218425"/>
                  </a:lnTo>
                  <a:lnTo>
                    <a:pt x="309000" y="212228"/>
                  </a:lnTo>
                  <a:lnTo>
                    <a:pt x="339894" y="199110"/>
                  </a:lnTo>
                  <a:lnTo>
                    <a:pt x="356313" y="192340"/>
                  </a:lnTo>
                  <a:lnTo>
                    <a:pt x="371934" y="186657"/>
                  </a:lnTo>
                  <a:lnTo>
                    <a:pt x="387022" y="181701"/>
                  </a:lnTo>
                  <a:lnTo>
                    <a:pt x="401756" y="177228"/>
                  </a:lnTo>
                  <a:lnTo>
                    <a:pt x="417420" y="171908"/>
                  </a:lnTo>
                  <a:lnTo>
                    <a:pt x="450408" y="159766"/>
                  </a:lnTo>
                  <a:lnTo>
                    <a:pt x="466216" y="154424"/>
                  </a:lnTo>
                  <a:lnTo>
                    <a:pt x="481430" y="149694"/>
                  </a:lnTo>
                  <a:lnTo>
                    <a:pt x="496246" y="145372"/>
                  </a:lnTo>
                  <a:lnTo>
                    <a:pt x="510798" y="140154"/>
                  </a:lnTo>
                  <a:lnTo>
                    <a:pt x="525174" y="134338"/>
                  </a:lnTo>
                  <a:lnTo>
                    <a:pt x="539433" y="128123"/>
                  </a:lnTo>
                  <a:lnTo>
                    <a:pt x="553614" y="122811"/>
                  </a:lnTo>
                  <a:lnTo>
                    <a:pt x="581834" y="113793"/>
                  </a:lnTo>
                  <a:lnTo>
                    <a:pt x="595905" y="108583"/>
                  </a:lnTo>
                  <a:lnTo>
                    <a:pt x="609959" y="102773"/>
                  </a:lnTo>
                  <a:lnTo>
                    <a:pt x="624003" y="96562"/>
                  </a:lnTo>
                  <a:lnTo>
                    <a:pt x="652074" y="86545"/>
                  </a:lnTo>
                  <a:lnTo>
                    <a:pt x="680130" y="78198"/>
                  </a:lnTo>
                  <a:lnTo>
                    <a:pt x="721038" y="66928"/>
                  </a:lnTo>
                  <a:lnTo>
                    <a:pt x="744671" y="59740"/>
                  </a:lnTo>
                  <a:lnTo>
                    <a:pt x="809673" y="38577"/>
                  </a:lnTo>
                  <a:lnTo>
                    <a:pt x="833925" y="28442"/>
                  </a:lnTo>
                  <a:lnTo>
                    <a:pt x="846937" y="22467"/>
                  </a:lnTo>
                  <a:lnTo>
                    <a:pt x="870744" y="12712"/>
                  </a:lnTo>
                  <a:lnTo>
                    <a:pt x="90451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Group 33"/>
          <p:cNvGrpSpPr/>
          <p:nvPr/>
        </p:nvGrpSpPr>
        <p:grpSpPr>
          <a:xfrm>
            <a:off x="6983685" y="2524223"/>
            <a:ext cx="2440084" cy="715198"/>
            <a:chOff x="6983685" y="2524223"/>
            <a:chExt cx="2440084" cy="715198"/>
          </a:xfrm>
        </p:grpSpPr>
        <p:sp>
          <p:nvSpPr>
            <p:cNvPr id="23" name="Freeform 22"/>
            <p:cNvSpPr/>
            <p:nvPr/>
          </p:nvSpPr>
          <p:spPr>
            <a:xfrm>
              <a:off x="6983685" y="2566294"/>
              <a:ext cx="21036" cy="368117"/>
            </a:xfrm>
            <a:custGeom>
              <a:avLst/>
              <a:gdLst/>
              <a:ahLst/>
              <a:cxnLst/>
              <a:rect l="0" t="0" r="0" b="0"/>
              <a:pathLst>
                <a:path w="21036" h="368117">
                  <a:moveTo>
                    <a:pt x="0" y="0"/>
                  </a:moveTo>
                  <a:lnTo>
                    <a:pt x="14639" y="43917"/>
                  </a:lnTo>
                  <a:lnTo>
                    <a:pt x="16771" y="54987"/>
                  </a:lnTo>
                  <a:lnTo>
                    <a:pt x="18192" y="67042"/>
                  </a:lnTo>
                  <a:lnTo>
                    <a:pt x="19140" y="79753"/>
                  </a:lnTo>
                  <a:lnTo>
                    <a:pt x="19772" y="92902"/>
                  </a:lnTo>
                  <a:lnTo>
                    <a:pt x="20473" y="119977"/>
                  </a:lnTo>
                  <a:lnTo>
                    <a:pt x="21035" y="36811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7130931" y="2590253"/>
              <a:ext cx="241906" cy="312605"/>
            </a:xfrm>
            <a:custGeom>
              <a:avLst/>
              <a:gdLst/>
              <a:ahLst/>
              <a:cxnLst/>
              <a:rect l="0" t="0" r="0" b="0"/>
              <a:pathLst>
                <a:path w="241906" h="312605">
                  <a:moveTo>
                    <a:pt x="0" y="18111"/>
                  </a:moveTo>
                  <a:lnTo>
                    <a:pt x="11167" y="6944"/>
                  </a:lnTo>
                  <a:lnTo>
                    <a:pt x="20299" y="3655"/>
                  </a:lnTo>
                  <a:lnTo>
                    <a:pt x="32231" y="1462"/>
                  </a:lnTo>
                  <a:lnTo>
                    <a:pt x="46028" y="0"/>
                  </a:lnTo>
                  <a:lnTo>
                    <a:pt x="59901" y="1362"/>
                  </a:lnTo>
                  <a:lnTo>
                    <a:pt x="73824" y="4608"/>
                  </a:lnTo>
                  <a:lnTo>
                    <a:pt x="87781" y="9109"/>
                  </a:lnTo>
                  <a:lnTo>
                    <a:pt x="100591" y="15616"/>
                  </a:lnTo>
                  <a:lnTo>
                    <a:pt x="112637" y="23459"/>
                  </a:lnTo>
                  <a:lnTo>
                    <a:pt x="124174" y="32194"/>
                  </a:lnTo>
                  <a:lnTo>
                    <a:pt x="134202" y="41523"/>
                  </a:lnTo>
                  <a:lnTo>
                    <a:pt x="143225" y="51248"/>
                  </a:lnTo>
                  <a:lnTo>
                    <a:pt x="151577" y="61238"/>
                  </a:lnTo>
                  <a:lnTo>
                    <a:pt x="157145" y="72572"/>
                  </a:lnTo>
                  <a:lnTo>
                    <a:pt x="160858" y="84802"/>
                  </a:lnTo>
                  <a:lnTo>
                    <a:pt x="163333" y="97630"/>
                  </a:lnTo>
                  <a:lnTo>
                    <a:pt x="164982" y="112026"/>
                  </a:lnTo>
                  <a:lnTo>
                    <a:pt x="166082" y="127466"/>
                  </a:lnTo>
                  <a:lnTo>
                    <a:pt x="166815" y="143602"/>
                  </a:lnTo>
                  <a:lnTo>
                    <a:pt x="164967" y="159034"/>
                  </a:lnTo>
                  <a:lnTo>
                    <a:pt x="161397" y="173997"/>
                  </a:lnTo>
                  <a:lnTo>
                    <a:pt x="156680" y="188646"/>
                  </a:lnTo>
                  <a:lnTo>
                    <a:pt x="151198" y="201919"/>
                  </a:lnTo>
                  <a:lnTo>
                    <a:pt x="145207" y="214272"/>
                  </a:lnTo>
                  <a:lnTo>
                    <a:pt x="138875" y="226014"/>
                  </a:lnTo>
                  <a:lnTo>
                    <a:pt x="129980" y="237348"/>
                  </a:lnTo>
                  <a:lnTo>
                    <a:pt x="119375" y="248410"/>
                  </a:lnTo>
                  <a:lnTo>
                    <a:pt x="107631" y="259290"/>
                  </a:lnTo>
                  <a:lnTo>
                    <a:pt x="96295" y="267712"/>
                  </a:lnTo>
                  <a:lnTo>
                    <a:pt x="85232" y="274496"/>
                  </a:lnTo>
                  <a:lnTo>
                    <a:pt x="74350" y="280187"/>
                  </a:lnTo>
                  <a:lnTo>
                    <a:pt x="63591" y="282812"/>
                  </a:lnTo>
                  <a:lnTo>
                    <a:pt x="52911" y="283394"/>
                  </a:lnTo>
                  <a:lnTo>
                    <a:pt x="42286" y="282613"/>
                  </a:lnTo>
                  <a:lnTo>
                    <a:pt x="36371" y="277418"/>
                  </a:lnTo>
                  <a:lnTo>
                    <a:pt x="33596" y="269280"/>
                  </a:lnTo>
                  <a:lnTo>
                    <a:pt x="32916" y="259180"/>
                  </a:lnTo>
                  <a:lnTo>
                    <a:pt x="35967" y="248941"/>
                  </a:lnTo>
                  <a:lnTo>
                    <a:pt x="41507" y="238609"/>
                  </a:lnTo>
                  <a:lnTo>
                    <a:pt x="48707" y="228215"/>
                  </a:lnTo>
                  <a:lnTo>
                    <a:pt x="55844" y="218949"/>
                  </a:lnTo>
                  <a:lnTo>
                    <a:pt x="62939" y="210434"/>
                  </a:lnTo>
                  <a:lnTo>
                    <a:pt x="70006" y="202420"/>
                  </a:lnTo>
                  <a:lnTo>
                    <a:pt x="79393" y="198246"/>
                  </a:lnTo>
                  <a:lnTo>
                    <a:pt x="90325" y="196632"/>
                  </a:lnTo>
                  <a:lnTo>
                    <a:pt x="102287" y="196725"/>
                  </a:lnTo>
                  <a:lnTo>
                    <a:pt x="113768" y="197955"/>
                  </a:lnTo>
                  <a:lnTo>
                    <a:pt x="124927" y="199944"/>
                  </a:lnTo>
                  <a:lnTo>
                    <a:pt x="135873" y="202438"/>
                  </a:lnTo>
                  <a:lnTo>
                    <a:pt x="145507" y="206439"/>
                  </a:lnTo>
                  <a:lnTo>
                    <a:pt x="154267" y="211443"/>
                  </a:lnTo>
                  <a:lnTo>
                    <a:pt x="162445" y="217116"/>
                  </a:lnTo>
                  <a:lnTo>
                    <a:pt x="170234" y="224404"/>
                  </a:lnTo>
                  <a:lnTo>
                    <a:pt x="177763" y="232769"/>
                  </a:lnTo>
                  <a:lnTo>
                    <a:pt x="185120" y="241851"/>
                  </a:lnTo>
                  <a:lnTo>
                    <a:pt x="192363" y="251412"/>
                  </a:lnTo>
                  <a:lnTo>
                    <a:pt x="206642" y="271384"/>
                  </a:lnTo>
                  <a:lnTo>
                    <a:pt x="213722" y="280449"/>
                  </a:lnTo>
                  <a:lnTo>
                    <a:pt x="220779" y="288830"/>
                  </a:lnTo>
                  <a:lnTo>
                    <a:pt x="241905" y="31260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7428518" y="2524223"/>
              <a:ext cx="165189" cy="441740"/>
            </a:xfrm>
            <a:custGeom>
              <a:avLst/>
              <a:gdLst/>
              <a:ahLst/>
              <a:cxnLst/>
              <a:rect l="0" t="0" r="0" b="0"/>
              <a:pathLst>
                <a:path w="165189" h="441740">
                  <a:moveTo>
                    <a:pt x="81047" y="0"/>
                  </a:moveTo>
                  <a:lnTo>
                    <a:pt x="51768" y="43917"/>
                  </a:lnTo>
                  <a:lnTo>
                    <a:pt x="35313" y="67043"/>
                  </a:lnTo>
                  <a:lnTo>
                    <a:pt x="26016" y="79754"/>
                  </a:lnTo>
                  <a:lnTo>
                    <a:pt x="18650" y="94071"/>
                  </a:lnTo>
                  <a:lnTo>
                    <a:pt x="12571" y="109459"/>
                  </a:lnTo>
                  <a:lnTo>
                    <a:pt x="7349" y="125561"/>
                  </a:lnTo>
                  <a:lnTo>
                    <a:pt x="3868" y="142138"/>
                  </a:lnTo>
                  <a:lnTo>
                    <a:pt x="1547" y="159033"/>
                  </a:lnTo>
                  <a:lnTo>
                    <a:pt x="0" y="176140"/>
                  </a:lnTo>
                  <a:lnTo>
                    <a:pt x="137" y="194555"/>
                  </a:lnTo>
                  <a:lnTo>
                    <a:pt x="1398" y="213844"/>
                  </a:lnTo>
                  <a:lnTo>
                    <a:pt x="3406" y="233715"/>
                  </a:lnTo>
                  <a:lnTo>
                    <a:pt x="5914" y="250469"/>
                  </a:lnTo>
                  <a:lnTo>
                    <a:pt x="8755" y="265143"/>
                  </a:lnTo>
                  <a:lnTo>
                    <a:pt x="11816" y="278432"/>
                  </a:lnTo>
                  <a:lnTo>
                    <a:pt x="15026" y="290798"/>
                  </a:lnTo>
                  <a:lnTo>
                    <a:pt x="18335" y="302547"/>
                  </a:lnTo>
                  <a:lnTo>
                    <a:pt x="21710" y="313886"/>
                  </a:lnTo>
                  <a:lnTo>
                    <a:pt x="26297" y="323782"/>
                  </a:lnTo>
                  <a:lnTo>
                    <a:pt x="31692" y="332717"/>
                  </a:lnTo>
                  <a:lnTo>
                    <a:pt x="37626" y="341011"/>
                  </a:lnTo>
                  <a:lnTo>
                    <a:pt x="43919" y="348877"/>
                  </a:lnTo>
                  <a:lnTo>
                    <a:pt x="50451" y="356459"/>
                  </a:lnTo>
                  <a:lnTo>
                    <a:pt x="57144" y="363850"/>
                  </a:lnTo>
                  <a:lnTo>
                    <a:pt x="70813" y="378296"/>
                  </a:lnTo>
                  <a:lnTo>
                    <a:pt x="98632" y="406614"/>
                  </a:lnTo>
                  <a:lnTo>
                    <a:pt x="106794" y="413648"/>
                  </a:lnTo>
                  <a:lnTo>
                    <a:pt x="115741" y="420674"/>
                  </a:lnTo>
                  <a:lnTo>
                    <a:pt x="165188" y="4417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7604223" y="2629399"/>
              <a:ext cx="31554" cy="336564"/>
            </a:xfrm>
            <a:custGeom>
              <a:avLst/>
              <a:gdLst/>
              <a:ahLst/>
              <a:cxnLst/>
              <a:rect l="0" t="0" r="0" b="0"/>
              <a:pathLst>
                <a:path w="31554" h="336564">
                  <a:moveTo>
                    <a:pt x="0" y="0"/>
                  </a:moveTo>
                  <a:lnTo>
                    <a:pt x="0" y="22334"/>
                  </a:lnTo>
                  <a:lnTo>
                    <a:pt x="1169" y="33587"/>
                  </a:lnTo>
                  <a:lnTo>
                    <a:pt x="3117" y="45764"/>
                  </a:lnTo>
                  <a:lnTo>
                    <a:pt x="5583" y="58556"/>
                  </a:lnTo>
                  <a:lnTo>
                    <a:pt x="7228" y="72927"/>
                  </a:lnTo>
                  <a:lnTo>
                    <a:pt x="8325" y="88352"/>
                  </a:lnTo>
                  <a:lnTo>
                    <a:pt x="9056" y="104477"/>
                  </a:lnTo>
                  <a:lnTo>
                    <a:pt x="9868" y="137977"/>
                  </a:lnTo>
                  <a:lnTo>
                    <a:pt x="10390" y="207093"/>
                  </a:lnTo>
                  <a:lnTo>
                    <a:pt x="11601" y="223371"/>
                  </a:lnTo>
                  <a:lnTo>
                    <a:pt x="13577" y="238898"/>
                  </a:lnTo>
                  <a:lnTo>
                    <a:pt x="16063" y="253924"/>
                  </a:lnTo>
                  <a:lnTo>
                    <a:pt x="18889" y="267447"/>
                  </a:lnTo>
                  <a:lnTo>
                    <a:pt x="21942" y="279968"/>
                  </a:lnTo>
                  <a:lnTo>
                    <a:pt x="31553" y="33656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7761862" y="2587329"/>
              <a:ext cx="150627" cy="377215"/>
            </a:xfrm>
            <a:custGeom>
              <a:avLst/>
              <a:gdLst/>
              <a:ahLst/>
              <a:cxnLst/>
              <a:rect l="0" t="0" r="0" b="0"/>
              <a:pathLst>
                <a:path w="150627" h="377215">
                  <a:moveTo>
                    <a:pt x="115819" y="73623"/>
                  </a:moveTo>
                  <a:lnTo>
                    <a:pt x="99069" y="62456"/>
                  </a:lnTo>
                  <a:lnTo>
                    <a:pt x="89461" y="59167"/>
                  </a:lnTo>
                  <a:lnTo>
                    <a:pt x="78380" y="56973"/>
                  </a:lnTo>
                  <a:lnTo>
                    <a:pt x="66318" y="55512"/>
                  </a:lnTo>
                  <a:lnTo>
                    <a:pt x="54771" y="55705"/>
                  </a:lnTo>
                  <a:lnTo>
                    <a:pt x="43568" y="57003"/>
                  </a:lnTo>
                  <a:lnTo>
                    <a:pt x="32593" y="59037"/>
                  </a:lnTo>
                  <a:lnTo>
                    <a:pt x="22939" y="62731"/>
                  </a:lnTo>
                  <a:lnTo>
                    <a:pt x="14166" y="67530"/>
                  </a:lnTo>
                  <a:lnTo>
                    <a:pt x="5980" y="73067"/>
                  </a:lnTo>
                  <a:lnTo>
                    <a:pt x="1691" y="81433"/>
                  </a:lnTo>
                  <a:lnTo>
                    <a:pt x="0" y="91684"/>
                  </a:lnTo>
                  <a:lnTo>
                    <a:pt x="42" y="103193"/>
                  </a:lnTo>
                  <a:lnTo>
                    <a:pt x="2407" y="114371"/>
                  </a:lnTo>
                  <a:lnTo>
                    <a:pt x="6321" y="125330"/>
                  </a:lnTo>
                  <a:lnTo>
                    <a:pt x="11267" y="136141"/>
                  </a:lnTo>
                  <a:lnTo>
                    <a:pt x="18070" y="146855"/>
                  </a:lnTo>
                  <a:lnTo>
                    <a:pt x="26112" y="157503"/>
                  </a:lnTo>
                  <a:lnTo>
                    <a:pt x="34979" y="168107"/>
                  </a:lnTo>
                  <a:lnTo>
                    <a:pt x="54181" y="192355"/>
                  </a:lnTo>
                  <a:lnTo>
                    <a:pt x="64209" y="205366"/>
                  </a:lnTo>
                  <a:lnTo>
                    <a:pt x="73232" y="216377"/>
                  </a:lnTo>
                  <a:lnTo>
                    <a:pt x="81585" y="226055"/>
                  </a:lnTo>
                  <a:lnTo>
                    <a:pt x="89491" y="234844"/>
                  </a:lnTo>
                  <a:lnTo>
                    <a:pt x="107623" y="253959"/>
                  </a:lnTo>
                  <a:lnTo>
                    <a:pt x="117367" y="263964"/>
                  </a:lnTo>
                  <a:lnTo>
                    <a:pt x="125031" y="275309"/>
                  </a:lnTo>
                  <a:lnTo>
                    <a:pt x="131309" y="287547"/>
                  </a:lnTo>
                  <a:lnTo>
                    <a:pt x="136664" y="300380"/>
                  </a:lnTo>
                  <a:lnTo>
                    <a:pt x="141402" y="312441"/>
                  </a:lnTo>
                  <a:lnTo>
                    <a:pt x="149782" y="335191"/>
                  </a:lnTo>
                  <a:lnTo>
                    <a:pt x="150147" y="346166"/>
                  </a:lnTo>
                  <a:lnTo>
                    <a:pt x="148053" y="356988"/>
                  </a:lnTo>
                  <a:lnTo>
                    <a:pt x="144320" y="367709"/>
                  </a:lnTo>
                  <a:lnTo>
                    <a:pt x="135989" y="373688"/>
                  </a:lnTo>
                  <a:lnTo>
                    <a:pt x="124591" y="376505"/>
                  </a:lnTo>
                  <a:lnTo>
                    <a:pt x="111149" y="377214"/>
                  </a:lnTo>
                  <a:lnTo>
                    <a:pt x="97514" y="375350"/>
                  </a:lnTo>
                  <a:lnTo>
                    <a:pt x="83749" y="371770"/>
                  </a:lnTo>
                  <a:lnTo>
                    <a:pt x="69898" y="367046"/>
                  </a:lnTo>
                  <a:lnTo>
                    <a:pt x="58326" y="361559"/>
                  </a:lnTo>
                  <a:lnTo>
                    <a:pt x="48275" y="355565"/>
                  </a:lnTo>
                  <a:lnTo>
                    <a:pt x="39237" y="349231"/>
                  </a:lnTo>
                  <a:lnTo>
                    <a:pt x="34380" y="340334"/>
                  </a:lnTo>
                  <a:lnTo>
                    <a:pt x="32311" y="329728"/>
                  </a:lnTo>
                  <a:lnTo>
                    <a:pt x="32100" y="317983"/>
                  </a:lnTo>
                  <a:lnTo>
                    <a:pt x="34297" y="305478"/>
                  </a:lnTo>
                  <a:lnTo>
                    <a:pt x="38099" y="292467"/>
                  </a:lnTo>
                  <a:lnTo>
                    <a:pt x="42970" y="279119"/>
                  </a:lnTo>
                  <a:lnTo>
                    <a:pt x="50892" y="266714"/>
                  </a:lnTo>
                  <a:lnTo>
                    <a:pt x="60848" y="254938"/>
                  </a:lnTo>
                  <a:lnTo>
                    <a:pt x="72160" y="243582"/>
                  </a:lnTo>
                  <a:lnTo>
                    <a:pt x="83207" y="231337"/>
                  </a:lnTo>
                  <a:lnTo>
                    <a:pt x="94077" y="218498"/>
                  </a:lnTo>
                  <a:lnTo>
                    <a:pt x="104831" y="205265"/>
                  </a:lnTo>
                  <a:lnTo>
                    <a:pt x="113168" y="192937"/>
                  </a:lnTo>
                  <a:lnTo>
                    <a:pt x="119894" y="181213"/>
                  </a:lnTo>
                  <a:lnTo>
                    <a:pt x="125548" y="169891"/>
                  </a:lnTo>
                  <a:lnTo>
                    <a:pt x="130485" y="158837"/>
                  </a:lnTo>
                  <a:lnTo>
                    <a:pt x="134945" y="147961"/>
                  </a:lnTo>
                  <a:lnTo>
                    <a:pt x="139088" y="137205"/>
                  </a:lnTo>
                  <a:lnTo>
                    <a:pt x="143018" y="125360"/>
                  </a:lnTo>
                  <a:lnTo>
                    <a:pt x="146806" y="112789"/>
                  </a:lnTo>
                  <a:lnTo>
                    <a:pt x="150500" y="99734"/>
                  </a:lnTo>
                  <a:lnTo>
                    <a:pt x="150626" y="87524"/>
                  </a:lnTo>
                  <a:lnTo>
                    <a:pt x="148372" y="75879"/>
                  </a:lnTo>
                  <a:lnTo>
                    <a:pt x="144533" y="64609"/>
                  </a:lnTo>
                  <a:lnTo>
                    <a:pt x="139636" y="53590"/>
                  </a:lnTo>
                  <a:lnTo>
                    <a:pt x="134035" y="42739"/>
                  </a:lnTo>
                  <a:lnTo>
                    <a:pt x="127963" y="31998"/>
                  </a:lnTo>
                  <a:lnTo>
                    <a:pt x="120409" y="23669"/>
                  </a:lnTo>
                  <a:lnTo>
                    <a:pt x="111868" y="16948"/>
                  </a:lnTo>
                  <a:lnTo>
                    <a:pt x="8426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8003892" y="2545258"/>
              <a:ext cx="162340" cy="452258"/>
            </a:xfrm>
            <a:custGeom>
              <a:avLst/>
              <a:gdLst/>
              <a:ahLst/>
              <a:cxnLst/>
              <a:rect l="0" t="0" r="0" b="0"/>
              <a:pathLst>
                <a:path w="162340" h="452258">
                  <a:moveTo>
                    <a:pt x="0" y="0"/>
                  </a:moveTo>
                  <a:lnTo>
                    <a:pt x="34862" y="34862"/>
                  </a:lnTo>
                  <a:lnTo>
                    <a:pt x="44277" y="45445"/>
                  </a:lnTo>
                  <a:lnTo>
                    <a:pt x="54059" y="57175"/>
                  </a:lnTo>
                  <a:lnTo>
                    <a:pt x="64086" y="69670"/>
                  </a:lnTo>
                  <a:lnTo>
                    <a:pt x="73108" y="80337"/>
                  </a:lnTo>
                  <a:lnTo>
                    <a:pt x="81460" y="89785"/>
                  </a:lnTo>
                  <a:lnTo>
                    <a:pt x="89365" y="98421"/>
                  </a:lnTo>
                  <a:lnTo>
                    <a:pt x="95805" y="107685"/>
                  </a:lnTo>
                  <a:lnTo>
                    <a:pt x="101265" y="117366"/>
                  </a:lnTo>
                  <a:lnTo>
                    <a:pt x="106074" y="127326"/>
                  </a:lnTo>
                  <a:lnTo>
                    <a:pt x="111618" y="136304"/>
                  </a:lnTo>
                  <a:lnTo>
                    <a:pt x="117651" y="144626"/>
                  </a:lnTo>
                  <a:lnTo>
                    <a:pt x="124010" y="152511"/>
                  </a:lnTo>
                  <a:lnTo>
                    <a:pt x="129418" y="161274"/>
                  </a:lnTo>
                  <a:lnTo>
                    <a:pt x="134192" y="170622"/>
                  </a:lnTo>
                  <a:lnTo>
                    <a:pt x="138543" y="180359"/>
                  </a:lnTo>
                  <a:lnTo>
                    <a:pt x="142613" y="192694"/>
                  </a:lnTo>
                  <a:lnTo>
                    <a:pt x="146495" y="206761"/>
                  </a:lnTo>
                  <a:lnTo>
                    <a:pt x="150251" y="221981"/>
                  </a:lnTo>
                  <a:lnTo>
                    <a:pt x="153924" y="239140"/>
                  </a:lnTo>
                  <a:lnTo>
                    <a:pt x="161122" y="276904"/>
                  </a:lnTo>
                  <a:lnTo>
                    <a:pt x="162339" y="294453"/>
                  </a:lnTo>
                  <a:lnTo>
                    <a:pt x="161983" y="310827"/>
                  </a:lnTo>
                  <a:lnTo>
                    <a:pt x="160577" y="326418"/>
                  </a:lnTo>
                  <a:lnTo>
                    <a:pt x="157302" y="341486"/>
                  </a:lnTo>
                  <a:lnTo>
                    <a:pt x="152781" y="356206"/>
                  </a:lnTo>
                  <a:lnTo>
                    <a:pt x="147430" y="370694"/>
                  </a:lnTo>
                  <a:lnTo>
                    <a:pt x="139189" y="382689"/>
                  </a:lnTo>
                  <a:lnTo>
                    <a:pt x="129020" y="393024"/>
                  </a:lnTo>
                  <a:lnTo>
                    <a:pt x="117566" y="402251"/>
                  </a:lnTo>
                  <a:lnTo>
                    <a:pt x="106424" y="410739"/>
                  </a:lnTo>
                  <a:lnTo>
                    <a:pt x="84696" y="426403"/>
                  </a:lnTo>
                  <a:lnTo>
                    <a:pt x="73994" y="432684"/>
                  </a:lnTo>
                  <a:lnTo>
                    <a:pt x="63352" y="438040"/>
                  </a:lnTo>
                  <a:lnTo>
                    <a:pt x="21035" y="4522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8350973" y="2734575"/>
              <a:ext cx="147247" cy="21036"/>
            </a:xfrm>
            <a:custGeom>
              <a:avLst/>
              <a:gdLst/>
              <a:ahLst/>
              <a:cxnLst/>
              <a:rect l="0" t="0" r="0" b="0"/>
              <a:pathLst>
                <a:path w="147247" h="21036">
                  <a:moveTo>
                    <a:pt x="0" y="0"/>
                  </a:moveTo>
                  <a:lnTo>
                    <a:pt x="22333" y="0"/>
                  </a:lnTo>
                  <a:lnTo>
                    <a:pt x="32418" y="1169"/>
                  </a:lnTo>
                  <a:lnTo>
                    <a:pt x="42647" y="3117"/>
                  </a:lnTo>
                  <a:lnTo>
                    <a:pt x="52972" y="5584"/>
                  </a:lnTo>
                  <a:lnTo>
                    <a:pt x="65699" y="7228"/>
                  </a:lnTo>
                  <a:lnTo>
                    <a:pt x="80027" y="8325"/>
                  </a:lnTo>
                  <a:lnTo>
                    <a:pt x="147246" y="2103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8393043" y="2818716"/>
              <a:ext cx="168283" cy="31554"/>
            </a:xfrm>
            <a:custGeom>
              <a:avLst/>
              <a:gdLst/>
              <a:ahLst/>
              <a:cxnLst/>
              <a:rect l="0" t="0" r="0" b="0"/>
              <a:pathLst>
                <a:path w="168283" h="31554">
                  <a:moveTo>
                    <a:pt x="0" y="0"/>
                  </a:moveTo>
                  <a:lnTo>
                    <a:pt x="16751" y="5583"/>
                  </a:lnTo>
                  <a:lnTo>
                    <a:pt x="26359" y="7228"/>
                  </a:lnTo>
                  <a:lnTo>
                    <a:pt x="37440" y="8325"/>
                  </a:lnTo>
                  <a:lnTo>
                    <a:pt x="49501" y="9055"/>
                  </a:lnTo>
                  <a:lnTo>
                    <a:pt x="62216" y="10712"/>
                  </a:lnTo>
                  <a:lnTo>
                    <a:pt x="75368" y="12984"/>
                  </a:lnTo>
                  <a:lnTo>
                    <a:pt x="88810" y="15668"/>
                  </a:lnTo>
                  <a:lnTo>
                    <a:pt x="116211" y="21766"/>
                  </a:lnTo>
                  <a:lnTo>
                    <a:pt x="168282" y="3155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8800324" y="2681987"/>
              <a:ext cx="175163" cy="401848"/>
            </a:xfrm>
            <a:custGeom>
              <a:avLst/>
              <a:gdLst/>
              <a:ahLst/>
              <a:cxnLst/>
              <a:rect l="0" t="0" r="0" b="0"/>
              <a:pathLst>
                <a:path w="175163" h="401848">
                  <a:moveTo>
                    <a:pt x="118599" y="84141"/>
                  </a:moveTo>
                  <a:lnTo>
                    <a:pt x="107433" y="61807"/>
                  </a:lnTo>
                  <a:lnTo>
                    <a:pt x="101806" y="52891"/>
                  </a:lnTo>
                  <a:lnTo>
                    <a:pt x="95718" y="44610"/>
                  </a:lnTo>
                  <a:lnTo>
                    <a:pt x="89321" y="36752"/>
                  </a:lnTo>
                  <a:lnTo>
                    <a:pt x="80383" y="31513"/>
                  </a:lnTo>
                  <a:lnTo>
                    <a:pt x="69749" y="28020"/>
                  </a:lnTo>
                  <a:lnTo>
                    <a:pt x="57985" y="25692"/>
                  </a:lnTo>
                  <a:lnTo>
                    <a:pt x="45468" y="25308"/>
                  </a:lnTo>
                  <a:lnTo>
                    <a:pt x="32449" y="26221"/>
                  </a:lnTo>
                  <a:lnTo>
                    <a:pt x="19095" y="27998"/>
                  </a:lnTo>
                  <a:lnTo>
                    <a:pt x="10193" y="33858"/>
                  </a:lnTo>
                  <a:lnTo>
                    <a:pt x="4257" y="42438"/>
                  </a:lnTo>
                  <a:lnTo>
                    <a:pt x="301" y="52833"/>
                  </a:lnTo>
                  <a:lnTo>
                    <a:pt x="0" y="63269"/>
                  </a:lnTo>
                  <a:lnTo>
                    <a:pt x="2137" y="73732"/>
                  </a:lnTo>
                  <a:lnTo>
                    <a:pt x="5899" y="84214"/>
                  </a:lnTo>
                  <a:lnTo>
                    <a:pt x="11914" y="95876"/>
                  </a:lnTo>
                  <a:lnTo>
                    <a:pt x="19429" y="108325"/>
                  </a:lnTo>
                  <a:lnTo>
                    <a:pt x="27944" y="121299"/>
                  </a:lnTo>
                  <a:lnTo>
                    <a:pt x="35959" y="132285"/>
                  </a:lnTo>
                  <a:lnTo>
                    <a:pt x="43640" y="141947"/>
                  </a:lnTo>
                  <a:lnTo>
                    <a:pt x="51096" y="150725"/>
                  </a:lnTo>
                  <a:lnTo>
                    <a:pt x="58405" y="160083"/>
                  </a:lnTo>
                  <a:lnTo>
                    <a:pt x="65615" y="169828"/>
                  </a:lnTo>
                  <a:lnTo>
                    <a:pt x="72759" y="179830"/>
                  </a:lnTo>
                  <a:lnTo>
                    <a:pt x="79858" y="188835"/>
                  </a:lnTo>
                  <a:lnTo>
                    <a:pt x="86929" y="197176"/>
                  </a:lnTo>
                  <a:lnTo>
                    <a:pt x="93980" y="205074"/>
                  </a:lnTo>
                  <a:lnTo>
                    <a:pt x="108046" y="220082"/>
                  </a:lnTo>
                  <a:lnTo>
                    <a:pt x="115070" y="227356"/>
                  </a:lnTo>
                  <a:lnTo>
                    <a:pt x="123258" y="236880"/>
                  </a:lnTo>
                  <a:lnTo>
                    <a:pt x="132223" y="247904"/>
                  </a:lnTo>
                  <a:lnTo>
                    <a:pt x="141705" y="259928"/>
                  </a:lnTo>
                  <a:lnTo>
                    <a:pt x="149195" y="272618"/>
                  </a:lnTo>
                  <a:lnTo>
                    <a:pt x="155357" y="285753"/>
                  </a:lnTo>
                  <a:lnTo>
                    <a:pt x="160633" y="299184"/>
                  </a:lnTo>
                  <a:lnTo>
                    <a:pt x="165320" y="312812"/>
                  </a:lnTo>
                  <a:lnTo>
                    <a:pt x="169612" y="326572"/>
                  </a:lnTo>
                  <a:lnTo>
                    <a:pt x="173643" y="340420"/>
                  </a:lnTo>
                  <a:lnTo>
                    <a:pt x="175162" y="353158"/>
                  </a:lnTo>
                  <a:lnTo>
                    <a:pt x="175006" y="365156"/>
                  </a:lnTo>
                  <a:lnTo>
                    <a:pt x="173732" y="376660"/>
                  </a:lnTo>
                  <a:lnTo>
                    <a:pt x="169378" y="385498"/>
                  </a:lnTo>
                  <a:lnTo>
                    <a:pt x="162969" y="392559"/>
                  </a:lnTo>
                  <a:lnTo>
                    <a:pt x="155191" y="398435"/>
                  </a:lnTo>
                  <a:lnTo>
                    <a:pt x="146499" y="401183"/>
                  </a:lnTo>
                  <a:lnTo>
                    <a:pt x="137199" y="401847"/>
                  </a:lnTo>
                  <a:lnTo>
                    <a:pt x="127493" y="401121"/>
                  </a:lnTo>
                  <a:lnTo>
                    <a:pt x="117516" y="399468"/>
                  </a:lnTo>
                  <a:lnTo>
                    <a:pt x="107360" y="397198"/>
                  </a:lnTo>
                  <a:lnTo>
                    <a:pt x="97083" y="394516"/>
                  </a:lnTo>
                  <a:lnTo>
                    <a:pt x="86726" y="390390"/>
                  </a:lnTo>
                  <a:lnTo>
                    <a:pt x="76315" y="385303"/>
                  </a:lnTo>
                  <a:lnTo>
                    <a:pt x="65868" y="379574"/>
                  </a:lnTo>
                  <a:lnTo>
                    <a:pt x="55399" y="373417"/>
                  </a:lnTo>
                  <a:lnTo>
                    <a:pt x="34416" y="360344"/>
                  </a:lnTo>
                  <a:lnTo>
                    <a:pt x="25081" y="352417"/>
                  </a:lnTo>
                  <a:lnTo>
                    <a:pt x="16520" y="343627"/>
                  </a:lnTo>
                  <a:lnTo>
                    <a:pt x="8476" y="334260"/>
                  </a:lnTo>
                  <a:lnTo>
                    <a:pt x="4281" y="324510"/>
                  </a:lnTo>
                  <a:lnTo>
                    <a:pt x="2654" y="314505"/>
                  </a:lnTo>
                  <a:lnTo>
                    <a:pt x="2738" y="304328"/>
                  </a:lnTo>
                  <a:lnTo>
                    <a:pt x="6300" y="294038"/>
                  </a:lnTo>
                  <a:lnTo>
                    <a:pt x="12180" y="283672"/>
                  </a:lnTo>
                  <a:lnTo>
                    <a:pt x="19606" y="273256"/>
                  </a:lnTo>
                  <a:lnTo>
                    <a:pt x="28063" y="262805"/>
                  </a:lnTo>
                  <a:lnTo>
                    <a:pt x="37206" y="252333"/>
                  </a:lnTo>
                  <a:lnTo>
                    <a:pt x="46808" y="241845"/>
                  </a:lnTo>
                  <a:lnTo>
                    <a:pt x="57884" y="231347"/>
                  </a:lnTo>
                  <a:lnTo>
                    <a:pt x="69941" y="220843"/>
                  </a:lnTo>
                  <a:lnTo>
                    <a:pt x="82655" y="210334"/>
                  </a:lnTo>
                  <a:lnTo>
                    <a:pt x="94636" y="199823"/>
                  </a:lnTo>
                  <a:lnTo>
                    <a:pt x="106130" y="189309"/>
                  </a:lnTo>
                  <a:lnTo>
                    <a:pt x="128249" y="168278"/>
                  </a:lnTo>
                  <a:lnTo>
                    <a:pt x="149766" y="147245"/>
                  </a:lnTo>
                  <a:lnTo>
                    <a:pt x="158074" y="135559"/>
                  </a:lnTo>
                  <a:lnTo>
                    <a:pt x="164783" y="123094"/>
                  </a:lnTo>
                  <a:lnTo>
                    <a:pt x="170423" y="110110"/>
                  </a:lnTo>
                  <a:lnTo>
                    <a:pt x="173015" y="96779"/>
                  </a:lnTo>
                  <a:lnTo>
                    <a:pt x="173574" y="83217"/>
                  </a:lnTo>
                  <a:lnTo>
                    <a:pt x="172778" y="69502"/>
                  </a:lnTo>
                  <a:lnTo>
                    <a:pt x="169911" y="56852"/>
                  </a:lnTo>
                  <a:lnTo>
                    <a:pt x="165662" y="44913"/>
                  </a:lnTo>
                  <a:lnTo>
                    <a:pt x="160491" y="33448"/>
                  </a:lnTo>
                  <a:lnTo>
                    <a:pt x="153539" y="24636"/>
                  </a:lnTo>
                  <a:lnTo>
                    <a:pt x="145398" y="17593"/>
                  </a:lnTo>
                  <a:lnTo>
                    <a:pt x="9756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9129275" y="2850269"/>
              <a:ext cx="294494" cy="241906"/>
            </a:xfrm>
            <a:custGeom>
              <a:avLst/>
              <a:gdLst/>
              <a:ahLst/>
              <a:cxnLst/>
              <a:rect l="0" t="0" r="0" b="0"/>
              <a:pathLst>
                <a:path w="294494" h="241906">
                  <a:moveTo>
                    <a:pt x="0" y="0"/>
                  </a:moveTo>
                  <a:lnTo>
                    <a:pt x="84864" y="84864"/>
                  </a:lnTo>
                  <a:lnTo>
                    <a:pt x="96309" y="95141"/>
                  </a:lnTo>
                  <a:lnTo>
                    <a:pt x="108613" y="105497"/>
                  </a:lnTo>
                  <a:lnTo>
                    <a:pt x="121491" y="115908"/>
                  </a:lnTo>
                  <a:lnTo>
                    <a:pt x="132413" y="125185"/>
                  </a:lnTo>
                  <a:lnTo>
                    <a:pt x="142032" y="133707"/>
                  </a:lnTo>
                  <a:lnTo>
                    <a:pt x="158953" y="149409"/>
                  </a:lnTo>
                  <a:lnTo>
                    <a:pt x="174264" y="164179"/>
                  </a:lnTo>
                  <a:lnTo>
                    <a:pt x="182787" y="170221"/>
                  </a:lnTo>
                  <a:lnTo>
                    <a:pt x="191976" y="175417"/>
                  </a:lnTo>
                  <a:lnTo>
                    <a:pt x="201607" y="180050"/>
                  </a:lnTo>
                  <a:lnTo>
                    <a:pt x="211533" y="186645"/>
                  </a:lnTo>
                  <a:lnTo>
                    <a:pt x="221657" y="194547"/>
                  </a:lnTo>
                  <a:lnTo>
                    <a:pt x="231912" y="203321"/>
                  </a:lnTo>
                  <a:lnTo>
                    <a:pt x="242255" y="211508"/>
                  </a:lnTo>
                  <a:lnTo>
                    <a:pt x="252656" y="219303"/>
                  </a:lnTo>
                  <a:lnTo>
                    <a:pt x="294493" y="2419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9087205" y="2892339"/>
              <a:ext cx="220870" cy="347082"/>
            </a:xfrm>
            <a:custGeom>
              <a:avLst/>
              <a:gdLst/>
              <a:ahLst/>
              <a:cxnLst/>
              <a:rect l="0" t="0" r="0" b="0"/>
              <a:pathLst>
                <a:path w="220870" h="347082">
                  <a:moveTo>
                    <a:pt x="220869" y="0"/>
                  </a:moveTo>
                  <a:lnTo>
                    <a:pt x="220869" y="22334"/>
                  </a:lnTo>
                  <a:lnTo>
                    <a:pt x="218532" y="32419"/>
                  </a:lnTo>
                  <a:lnTo>
                    <a:pt x="214636" y="42648"/>
                  </a:lnTo>
                  <a:lnTo>
                    <a:pt x="191591" y="89838"/>
                  </a:lnTo>
                  <a:lnTo>
                    <a:pt x="184990" y="100794"/>
                  </a:lnTo>
                  <a:lnTo>
                    <a:pt x="178251" y="110435"/>
                  </a:lnTo>
                  <a:lnTo>
                    <a:pt x="171422" y="119200"/>
                  </a:lnTo>
                  <a:lnTo>
                    <a:pt x="164532" y="127380"/>
                  </a:lnTo>
                  <a:lnTo>
                    <a:pt x="157602" y="135171"/>
                  </a:lnTo>
                  <a:lnTo>
                    <a:pt x="150644" y="142702"/>
                  </a:lnTo>
                  <a:lnTo>
                    <a:pt x="142499" y="152397"/>
                  </a:lnTo>
                  <a:lnTo>
                    <a:pt x="124101" y="175635"/>
                  </a:lnTo>
                  <a:lnTo>
                    <a:pt x="115455" y="186039"/>
                  </a:lnTo>
                  <a:lnTo>
                    <a:pt x="107354" y="195312"/>
                  </a:lnTo>
                  <a:lnTo>
                    <a:pt x="99616" y="203831"/>
                  </a:lnTo>
                  <a:lnTo>
                    <a:pt x="93289" y="213016"/>
                  </a:lnTo>
                  <a:lnTo>
                    <a:pt x="87903" y="222646"/>
                  </a:lnTo>
                  <a:lnTo>
                    <a:pt x="83143" y="232572"/>
                  </a:lnTo>
                  <a:lnTo>
                    <a:pt x="77632" y="241526"/>
                  </a:lnTo>
                  <a:lnTo>
                    <a:pt x="71622" y="249832"/>
                  </a:lnTo>
                  <a:lnTo>
                    <a:pt x="65277" y="257708"/>
                  </a:lnTo>
                  <a:lnTo>
                    <a:pt x="58710" y="266463"/>
                  </a:lnTo>
                  <a:lnTo>
                    <a:pt x="45180" y="285541"/>
                  </a:lnTo>
                  <a:lnTo>
                    <a:pt x="38301" y="294368"/>
                  </a:lnTo>
                  <a:lnTo>
                    <a:pt x="31377" y="302590"/>
                  </a:lnTo>
                  <a:lnTo>
                    <a:pt x="0" y="34708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 name="Group 46"/>
          <p:cNvGrpSpPr/>
          <p:nvPr/>
        </p:nvGrpSpPr>
        <p:grpSpPr>
          <a:xfrm>
            <a:off x="7291848" y="3071138"/>
            <a:ext cx="2079332" cy="965503"/>
            <a:chOff x="7291848" y="3071138"/>
            <a:chExt cx="2079332" cy="965503"/>
          </a:xfrm>
        </p:grpSpPr>
        <p:sp>
          <p:nvSpPr>
            <p:cNvPr id="35" name="Freeform 34"/>
            <p:cNvSpPr/>
            <p:nvPr/>
          </p:nvSpPr>
          <p:spPr>
            <a:xfrm>
              <a:off x="7291848" y="3107149"/>
              <a:ext cx="291341" cy="272208"/>
            </a:xfrm>
            <a:custGeom>
              <a:avLst/>
              <a:gdLst/>
              <a:ahLst/>
              <a:cxnLst/>
              <a:rect l="0" t="0" r="0" b="0"/>
              <a:pathLst>
                <a:path w="291341" h="272208">
                  <a:moveTo>
                    <a:pt x="7365" y="6060"/>
                  </a:moveTo>
                  <a:lnTo>
                    <a:pt x="29698" y="476"/>
                  </a:lnTo>
                  <a:lnTo>
                    <a:pt x="43289" y="0"/>
                  </a:lnTo>
                  <a:lnTo>
                    <a:pt x="59361" y="851"/>
                  </a:lnTo>
                  <a:lnTo>
                    <a:pt x="77088" y="2587"/>
                  </a:lnTo>
                  <a:lnTo>
                    <a:pt x="93580" y="6082"/>
                  </a:lnTo>
                  <a:lnTo>
                    <a:pt x="109249" y="10749"/>
                  </a:lnTo>
                  <a:lnTo>
                    <a:pt x="150520" y="25368"/>
                  </a:lnTo>
                  <a:lnTo>
                    <a:pt x="162401" y="29450"/>
                  </a:lnTo>
                  <a:lnTo>
                    <a:pt x="172659" y="34508"/>
                  </a:lnTo>
                  <a:lnTo>
                    <a:pt x="181836" y="40217"/>
                  </a:lnTo>
                  <a:lnTo>
                    <a:pt x="190290" y="46361"/>
                  </a:lnTo>
                  <a:lnTo>
                    <a:pt x="198263" y="52793"/>
                  </a:lnTo>
                  <a:lnTo>
                    <a:pt x="205917" y="59419"/>
                  </a:lnTo>
                  <a:lnTo>
                    <a:pt x="213356" y="66174"/>
                  </a:lnTo>
                  <a:lnTo>
                    <a:pt x="230971" y="83028"/>
                  </a:lnTo>
                  <a:lnTo>
                    <a:pt x="240576" y="92430"/>
                  </a:lnTo>
                  <a:lnTo>
                    <a:pt x="248149" y="102205"/>
                  </a:lnTo>
                  <a:lnTo>
                    <a:pt x="254366" y="112227"/>
                  </a:lnTo>
                  <a:lnTo>
                    <a:pt x="259679" y="122414"/>
                  </a:lnTo>
                  <a:lnTo>
                    <a:pt x="263221" y="133880"/>
                  </a:lnTo>
                  <a:lnTo>
                    <a:pt x="265582" y="146198"/>
                  </a:lnTo>
                  <a:lnTo>
                    <a:pt x="267157" y="159085"/>
                  </a:lnTo>
                  <a:lnTo>
                    <a:pt x="267037" y="172351"/>
                  </a:lnTo>
                  <a:lnTo>
                    <a:pt x="265789" y="185869"/>
                  </a:lnTo>
                  <a:lnTo>
                    <a:pt x="263789" y="199556"/>
                  </a:lnTo>
                  <a:lnTo>
                    <a:pt x="260118" y="211017"/>
                  </a:lnTo>
                  <a:lnTo>
                    <a:pt x="255333" y="220996"/>
                  </a:lnTo>
                  <a:lnTo>
                    <a:pt x="249807" y="229985"/>
                  </a:lnTo>
                  <a:lnTo>
                    <a:pt x="241447" y="238315"/>
                  </a:lnTo>
                  <a:lnTo>
                    <a:pt x="231200" y="246206"/>
                  </a:lnTo>
                  <a:lnTo>
                    <a:pt x="219694" y="253804"/>
                  </a:lnTo>
                  <a:lnTo>
                    <a:pt x="206181" y="260038"/>
                  </a:lnTo>
                  <a:lnTo>
                    <a:pt x="191328" y="265362"/>
                  </a:lnTo>
                  <a:lnTo>
                    <a:pt x="175583" y="270080"/>
                  </a:lnTo>
                  <a:lnTo>
                    <a:pt x="158075" y="272057"/>
                  </a:lnTo>
                  <a:lnTo>
                    <a:pt x="139391" y="272207"/>
                  </a:lnTo>
                  <a:lnTo>
                    <a:pt x="119923" y="271138"/>
                  </a:lnTo>
                  <a:lnTo>
                    <a:pt x="102271" y="268088"/>
                  </a:lnTo>
                  <a:lnTo>
                    <a:pt x="85828" y="263717"/>
                  </a:lnTo>
                  <a:lnTo>
                    <a:pt x="70191" y="258466"/>
                  </a:lnTo>
                  <a:lnTo>
                    <a:pt x="56261" y="251459"/>
                  </a:lnTo>
                  <a:lnTo>
                    <a:pt x="43468" y="243283"/>
                  </a:lnTo>
                  <a:lnTo>
                    <a:pt x="31434" y="234326"/>
                  </a:lnTo>
                  <a:lnTo>
                    <a:pt x="21073" y="224849"/>
                  </a:lnTo>
                  <a:lnTo>
                    <a:pt x="11830" y="215024"/>
                  </a:lnTo>
                  <a:lnTo>
                    <a:pt x="3329" y="204969"/>
                  </a:lnTo>
                  <a:lnTo>
                    <a:pt x="0" y="194760"/>
                  </a:lnTo>
                  <a:lnTo>
                    <a:pt x="118" y="184448"/>
                  </a:lnTo>
                  <a:lnTo>
                    <a:pt x="2533" y="174067"/>
                  </a:lnTo>
                  <a:lnTo>
                    <a:pt x="7650" y="165978"/>
                  </a:lnTo>
                  <a:lnTo>
                    <a:pt x="14567" y="159417"/>
                  </a:lnTo>
                  <a:lnTo>
                    <a:pt x="22683" y="153874"/>
                  </a:lnTo>
                  <a:lnTo>
                    <a:pt x="32770" y="151347"/>
                  </a:lnTo>
                  <a:lnTo>
                    <a:pt x="44168" y="150832"/>
                  </a:lnTo>
                  <a:lnTo>
                    <a:pt x="56442" y="151657"/>
                  </a:lnTo>
                  <a:lnTo>
                    <a:pt x="68129" y="153375"/>
                  </a:lnTo>
                  <a:lnTo>
                    <a:pt x="79427" y="155689"/>
                  </a:lnTo>
                  <a:lnTo>
                    <a:pt x="90465" y="158401"/>
                  </a:lnTo>
                  <a:lnTo>
                    <a:pt x="101330" y="161377"/>
                  </a:lnTo>
                  <a:lnTo>
                    <a:pt x="122750" y="167800"/>
                  </a:lnTo>
                  <a:lnTo>
                    <a:pt x="135708" y="172318"/>
                  </a:lnTo>
                  <a:lnTo>
                    <a:pt x="192255" y="193246"/>
                  </a:lnTo>
                  <a:lnTo>
                    <a:pt x="204248" y="197462"/>
                  </a:lnTo>
                  <a:lnTo>
                    <a:pt x="215749" y="202610"/>
                  </a:lnTo>
                  <a:lnTo>
                    <a:pt x="226923" y="208379"/>
                  </a:lnTo>
                  <a:lnTo>
                    <a:pt x="237878" y="214562"/>
                  </a:lnTo>
                  <a:lnTo>
                    <a:pt x="248687" y="219853"/>
                  </a:lnTo>
                  <a:lnTo>
                    <a:pt x="259399" y="224549"/>
                  </a:lnTo>
                  <a:lnTo>
                    <a:pt x="291340" y="2479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7667329" y="3071138"/>
              <a:ext cx="42071" cy="336565"/>
            </a:xfrm>
            <a:custGeom>
              <a:avLst/>
              <a:gdLst/>
              <a:ahLst/>
              <a:cxnLst/>
              <a:rect l="0" t="0" r="0" b="0"/>
              <a:pathLst>
                <a:path w="42071" h="336565">
                  <a:moveTo>
                    <a:pt x="0" y="0"/>
                  </a:moveTo>
                  <a:lnTo>
                    <a:pt x="14639" y="58557"/>
                  </a:lnTo>
                  <a:lnTo>
                    <a:pt x="16770" y="71759"/>
                  </a:lnTo>
                  <a:lnTo>
                    <a:pt x="18192" y="85236"/>
                  </a:lnTo>
                  <a:lnTo>
                    <a:pt x="19140" y="98894"/>
                  </a:lnTo>
                  <a:lnTo>
                    <a:pt x="18603" y="113843"/>
                  </a:lnTo>
                  <a:lnTo>
                    <a:pt x="17077" y="129652"/>
                  </a:lnTo>
                  <a:lnTo>
                    <a:pt x="14890" y="146035"/>
                  </a:lnTo>
                  <a:lnTo>
                    <a:pt x="14601" y="160462"/>
                  </a:lnTo>
                  <a:lnTo>
                    <a:pt x="15578" y="173586"/>
                  </a:lnTo>
                  <a:lnTo>
                    <a:pt x="17397" y="185841"/>
                  </a:lnTo>
                  <a:lnTo>
                    <a:pt x="18609" y="198686"/>
                  </a:lnTo>
                  <a:lnTo>
                    <a:pt x="19418" y="211924"/>
                  </a:lnTo>
                  <a:lnTo>
                    <a:pt x="19957" y="225423"/>
                  </a:lnTo>
                  <a:lnTo>
                    <a:pt x="21485" y="240266"/>
                  </a:lnTo>
                  <a:lnTo>
                    <a:pt x="23672" y="256005"/>
                  </a:lnTo>
                  <a:lnTo>
                    <a:pt x="26299" y="272340"/>
                  </a:lnTo>
                  <a:lnTo>
                    <a:pt x="29219" y="286736"/>
                  </a:lnTo>
                  <a:lnTo>
                    <a:pt x="32334" y="299839"/>
                  </a:lnTo>
                  <a:lnTo>
                    <a:pt x="42070" y="3365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856684" y="3081656"/>
              <a:ext cx="205139" cy="340452"/>
            </a:xfrm>
            <a:custGeom>
              <a:avLst/>
              <a:gdLst/>
              <a:ahLst/>
              <a:cxnLst/>
              <a:rect l="0" t="0" r="0" b="0"/>
              <a:pathLst>
                <a:path w="205139" h="340452">
                  <a:moveTo>
                    <a:pt x="10479" y="0"/>
                  </a:moveTo>
                  <a:lnTo>
                    <a:pt x="4896" y="16750"/>
                  </a:lnTo>
                  <a:lnTo>
                    <a:pt x="3251" y="26359"/>
                  </a:lnTo>
                  <a:lnTo>
                    <a:pt x="2155" y="37439"/>
                  </a:lnTo>
                  <a:lnTo>
                    <a:pt x="1424" y="49500"/>
                  </a:lnTo>
                  <a:lnTo>
                    <a:pt x="612" y="75367"/>
                  </a:lnTo>
                  <a:lnTo>
                    <a:pt x="19" y="157917"/>
                  </a:lnTo>
                  <a:lnTo>
                    <a:pt x="0" y="171889"/>
                  </a:lnTo>
                  <a:lnTo>
                    <a:pt x="1156" y="187047"/>
                  </a:lnTo>
                  <a:lnTo>
                    <a:pt x="3095" y="202996"/>
                  </a:lnTo>
                  <a:lnTo>
                    <a:pt x="5557" y="219471"/>
                  </a:lnTo>
                  <a:lnTo>
                    <a:pt x="9535" y="232792"/>
                  </a:lnTo>
                  <a:lnTo>
                    <a:pt x="14524" y="244010"/>
                  </a:lnTo>
                  <a:lnTo>
                    <a:pt x="20187" y="253826"/>
                  </a:lnTo>
                  <a:lnTo>
                    <a:pt x="32713" y="277197"/>
                  </a:lnTo>
                  <a:lnTo>
                    <a:pt x="39325" y="289975"/>
                  </a:lnTo>
                  <a:lnTo>
                    <a:pt x="48408" y="301998"/>
                  </a:lnTo>
                  <a:lnTo>
                    <a:pt x="59138" y="313520"/>
                  </a:lnTo>
                  <a:lnTo>
                    <a:pt x="70965" y="324707"/>
                  </a:lnTo>
                  <a:lnTo>
                    <a:pt x="85862" y="332165"/>
                  </a:lnTo>
                  <a:lnTo>
                    <a:pt x="102805" y="337137"/>
                  </a:lnTo>
                  <a:lnTo>
                    <a:pt x="121111" y="340451"/>
                  </a:lnTo>
                  <a:lnTo>
                    <a:pt x="136822" y="340324"/>
                  </a:lnTo>
                  <a:lnTo>
                    <a:pt x="150802" y="337901"/>
                  </a:lnTo>
                  <a:lnTo>
                    <a:pt x="163627" y="333949"/>
                  </a:lnTo>
                  <a:lnTo>
                    <a:pt x="174515" y="327809"/>
                  </a:lnTo>
                  <a:lnTo>
                    <a:pt x="184112" y="320209"/>
                  </a:lnTo>
                  <a:lnTo>
                    <a:pt x="192845" y="311637"/>
                  </a:lnTo>
                  <a:lnTo>
                    <a:pt x="198668" y="300079"/>
                  </a:lnTo>
                  <a:lnTo>
                    <a:pt x="202550" y="286531"/>
                  </a:lnTo>
                  <a:lnTo>
                    <a:pt x="205138" y="271655"/>
                  </a:lnTo>
                  <a:lnTo>
                    <a:pt x="204526" y="258233"/>
                  </a:lnTo>
                  <a:lnTo>
                    <a:pt x="201781" y="245778"/>
                  </a:lnTo>
                  <a:lnTo>
                    <a:pt x="197614" y="233969"/>
                  </a:lnTo>
                  <a:lnTo>
                    <a:pt x="191330" y="224928"/>
                  </a:lnTo>
                  <a:lnTo>
                    <a:pt x="183634" y="217732"/>
                  </a:lnTo>
                  <a:lnTo>
                    <a:pt x="174997" y="211767"/>
                  </a:lnTo>
                  <a:lnTo>
                    <a:pt x="164565" y="207789"/>
                  </a:lnTo>
                  <a:lnTo>
                    <a:pt x="152937" y="205137"/>
                  </a:lnTo>
                  <a:lnTo>
                    <a:pt x="140510" y="203369"/>
                  </a:lnTo>
                  <a:lnTo>
                    <a:pt x="128719" y="203360"/>
                  </a:lnTo>
                  <a:lnTo>
                    <a:pt x="117352" y="204522"/>
                  </a:lnTo>
                  <a:lnTo>
                    <a:pt x="106269" y="206465"/>
                  </a:lnTo>
                  <a:lnTo>
                    <a:pt x="96542" y="210098"/>
                  </a:lnTo>
                  <a:lnTo>
                    <a:pt x="87721" y="214857"/>
                  </a:lnTo>
                  <a:lnTo>
                    <a:pt x="79503" y="220367"/>
                  </a:lnTo>
                  <a:lnTo>
                    <a:pt x="72856" y="227546"/>
                  </a:lnTo>
                  <a:lnTo>
                    <a:pt x="67256" y="235838"/>
                  </a:lnTo>
                  <a:lnTo>
                    <a:pt x="62354" y="244872"/>
                  </a:lnTo>
                  <a:lnTo>
                    <a:pt x="60254" y="254400"/>
                  </a:lnTo>
                  <a:lnTo>
                    <a:pt x="60024" y="264259"/>
                  </a:lnTo>
                  <a:lnTo>
                    <a:pt x="61038" y="274336"/>
                  </a:lnTo>
                  <a:lnTo>
                    <a:pt x="64051" y="283392"/>
                  </a:lnTo>
                  <a:lnTo>
                    <a:pt x="68398" y="291767"/>
                  </a:lnTo>
                  <a:lnTo>
                    <a:pt x="84102" y="315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8235279" y="3188294"/>
              <a:ext cx="189318" cy="19574"/>
            </a:xfrm>
            <a:custGeom>
              <a:avLst/>
              <a:gdLst/>
              <a:ahLst/>
              <a:cxnLst/>
              <a:rect l="0" t="0" r="0" b="0"/>
              <a:pathLst>
                <a:path w="189318" h="19574">
                  <a:moveTo>
                    <a:pt x="0" y="9055"/>
                  </a:moveTo>
                  <a:lnTo>
                    <a:pt x="22334" y="3472"/>
                  </a:lnTo>
                  <a:lnTo>
                    <a:pt x="33587" y="1827"/>
                  </a:lnTo>
                  <a:lnTo>
                    <a:pt x="45763" y="731"/>
                  </a:lnTo>
                  <a:lnTo>
                    <a:pt x="58555" y="0"/>
                  </a:lnTo>
                  <a:lnTo>
                    <a:pt x="71758" y="681"/>
                  </a:lnTo>
                  <a:lnTo>
                    <a:pt x="85235" y="2304"/>
                  </a:lnTo>
                  <a:lnTo>
                    <a:pt x="189317" y="1957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8340455" y="3228902"/>
              <a:ext cx="157765" cy="42072"/>
            </a:xfrm>
            <a:custGeom>
              <a:avLst/>
              <a:gdLst/>
              <a:ahLst/>
              <a:cxnLst/>
              <a:rect l="0" t="0" r="0" b="0"/>
              <a:pathLst>
                <a:path w="157765" h="42072">
                  <a:moveTo>
                    <a:pt x="0" y="0"/>
                  </a:moveTo>
                  <a:lnTo>
                    <a:pt x="16750" y="11167"/>
                  </a:lnTo>
                  <a:lnTo>
                    <a:pt x="26359" y="15625"/>
                  </a:lnTo>
                  <a:lnTo>
                    <a:pt x="37439" y="19766"/>
                  </a:lnTo>
                  <a:lnTo>
                    <a:pt x="49501" y="23695"/>
                  </a:lnTo>
                  <a:lnTo>
                    <a:pt x="62216" y="26314"/>
                  </a:lnTo>
                  <a:lnTo>
                    <a:pt x="75367" y="28060"/>
                  </a:lnTo>
                  <a:lnTo>
                    <a:pt x="88809" y="29225"/>
                  </a:lnTo>
                  <a:lnTo>
                    <a:pt x="101277" y="31169"/>
                  </a:lnTo>
                  <a:lnTo>
                    <a:pt x="113094" y="33635"/>
                  </a:lnTo>
                  <a:lnTo>
                    <a:pt x="157764" y="420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8736318" y="3195383"/>
              <a:ext cx="187833" cy="357780"/>
            </a:xfrm>
            <a:custGeom>
              <a:avLst/>
              <a:gdLst/>
              <a:ahLst/>
              <a:cxnLst/>
              <a:rect l="0" t="0" r="0" b="0"/>
              <a:pathLst>
                <a:path w="187833" h="357780">
                  <a:moveTo>
                    <a:pt x="108982" y="33519"/>
                  </a:moveTo>
                  <a:lnTo>
                    <a:pt x="97815" y="16769"/>
                  </a:lnTo>
                  <a:lnTo>
                    <a:pt x="88682" y="10666"/>
                  </a:lnTo>
                  <a:lnTo>
                    <a:pt x="76751" y="5429"/>
                  </a:lnTo>
                  <a:lnTo>
                    <a:pt x="62954" y="769"/>
                  </a:lnTo>
                  <a:lnTo>
                    <a:pt x="50249" y="0"/>
                  </a:lnTo>
                  <a:lnTo>
                    <a:pt x="38275" y="1824"/>
                  </a:lnTo>
                  <a:lnTo>
                    <a:pt x="26785" y="5377"/>
                  </a:lnTo>
                  <a:lnTo>
                    <a:pt x="19125" y="12421"/>
                  </a:lnTo>
                  <a:lnTo>
                    <a:pt x="14019" y="21791"/>
                  </a:lnTo>
                  <a:lnTo>
                    <a:pt x="10614" y="32712"/>
                  </a:lnTo>
                  <a:lnTo>
                    <a:pt x="9514" y="44667"/>
                  </a:lnTo>
                  <a:lnTo>
                    <a:pt x="9948" y="57312"/>
                  </a:lnTo>
                  <a:lnTo>
                    <a:pt x="11406" y="70416"/>
                  </a:lnTo>
                  <a:lnTo>
                    <a:pt x="14716" y="84996"/>
                  </a:lnTo>
                  <a:lnTo>
                    <a:pt x="19259" y="100558"/>
                  </a:lnTo>
                  <a:lnTo>
                    <a:pt x="24626" y="116776"/>
                  </a:lnTo>
                  <a:lnTo>
                    <a:pt x="31709" y="133432"/>
                  </a:lnTo>
                  <a:lnTo>
                    <a:pt x="39937" y="150378"/>
                  </a:lnTo>
                  <a:lnTo>
                    <a:pt x="48929" y="167519"/>
                  </a:lnTo>
                  <a:lnTo>
                    <a:pt x="57260" y="181284"/>
                  </a:lnTo>
                  <a:lnTo>
                    <a:pt x="65152" y="192797"/>
                  </a:lnTo>
                  <a:lnTo>
                    <a:pt x="72751" y="202810"/>
                  </a:lnTo>
                  <a:lnTo>
                    <a:pt x="78985" y="212991"/>
                  </a:lnTo>
                  <a:lnTo>
                    <a:pt x="84309" y="223285"/>
                  </a:lnTo>
                  <a:lnTo>
                    <a:pt x="89027" y="233653"/>
                  </a:lnTo>
                  <a:lnTo>
                    <a:pt x="100503" y="260754"/>
                  </a:lnTo>
                  <a:lnTo>
                    <a:pt x="106835" y="276162"/>
                  </a:lnTo>
                  <a:lnTo>
                    <a:pt x="111056" y="292276"/>
                  </a:lnTo>
                  <a:lnTo>
                    <a:pt x="113871" y="308863"/>
                  </a:lnTo>
                  <a:lnTo>
                    <a:pt x="115747" y="325764"/>
                  </a:lnTo>
                  <a:lnTo>
                    <a:pt x="113492" y="338199"/>
                  </a:lnTo>
                  <a:lnTo>
                    <a:pt x="108483" y="347658"/>
                  </a:lnTo>
                  <a:lnTo>
                    <a:pt x="101637" y="355133"/>
                  </a:lnTo>
                  <a:lnTo>
                    <a:pt x="92399" y="357779"/>
                  </a:lnTo>
                  <a:lnTo>
                    <a:pt x="81566" y="357205"/>
                  </a:lnTo>
                  <a:lnTo>
                    <a:pt x="69670" y="354486"/>
                  </a:lnTo>
                  <a:lnTo>
                    <a:pt x="58232" y="350336"/>
                  </a:lnTo>
                  <a:lnTo>
                    <a:pt x="47102" y="345232"/>
                  </a:lnTo>
                  <a:lnTo>
                    <a:pt x="36175" y="339492"/>
                  </a:lnTo>
                  <a:lnTo>
                    <a:pt x="27723" y="332159"/>
                  </a:lnTo>
                  <a:lnTo>
                    <a:pt x="20919" y="323765"/>
                  </a:lnTo>
                  <a:lnTo>
                    <a:pt x="15215" y="314663"/>
                  </a:lnTo>
                  <a:lnTo>
                    <a:pt x="10243" y="303921"/>
                  </a:lnTo>
                  <a:lnTo>
                    <a:pt x="5760" y="292085"/>
                  </a:lnTo>
                  <a:lnTo>
                    <a:pt x="1603" y="279520"/>
                  </a:lnTo>
                  <a:lnTo>
                    <a:pt x="0" y="267637"/>
                  </a:lnTo>
                  <a:lnTo>
                    <a:pt x="100" y="256209"/>
                  </a:lnTo>
                  <a:lnTo>
                    <a:pt x="1335" y="245085"/>
                  </a:lnTo>
                  <a:lnTo>
                    <a:pt x="5665" y="234163"/>
                  </a:lnTo>
                  <a:lnTo>
                    <a:pt x="12057" y="223375"/>
                  </a:lnTo>
                  <a:lnTo>
                    <a:pt x="19824" y="212678"/>
                  </a:lnTo>
                  <a:lnTo>
                    <a:pt x="28509" y="203209"/>
                  </a:lnTo>
                  <a:lnTo>
                    <a:pt x="37803" y="194559"/>
                  </a:lnTo>
                  <a:lnTo>
                    <a:pt x="47507" y="186455"/>
                  </a:lnTo>
                  <a:lnTo>
                    <a:pt x="56312" y="178716"/>
                  </a:lnTo>
                  <a:lnTo>
                    <a:pt x="72329" y="163883"/>
                  </a:lnTo>
                  <a:lnTo>
                    <a:pt x="82209" y="155487"/>
                  </a:lnTo>
                  <a:lnTo>
                    <a:pt x="105653" y="136809"/>
                  </a:lnTo>
                  <a:lnTo>
                    <a:pt x="118449" y="128089"/>
                  </a:lnTo>
                  <a:lnTo>
                    <a:pt x="131653" y="119938"/>
                  </a:lnTo>
                  <a:lnTo>
                    <a:pt x="145132" y="112167"/>
                  </a:lnTo>
                  <a:lnTo>
                    <a:pt x="156454" y="103481"/>
                  </a:lnTo>
                  <a:lnTo>
                    <a:pt x="166340" y="94184"/>
                  </a:lnTo>
                  <a:lnTo>
                    <a:pt x="175267" y="84480"/>
                  </a:lnTo>
                  <a:lnTo>
                    <a:pt x="181219" y="73336"/>
                  </a:lnTo>
                  <a:lnTo>
                    <a:pt x="185187" y="61232"/>
                  </a:lnTo>
                  <a:lnTo>
                    <a:pt x="187832" y="48489"/>
                  </a:lnTo>
                  <a:lnTo>
                    <a:pt x="187259" y="37656"/>
                  </a:lnTo>
                  <a:lnTo>
                    <a:pt x="184539" y="28096"/>
                  </a:lnTo>
                  <a:lnTo>
                    <a:pt x="172087" y="196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9003064" y="3344596"/>
              <a:ext cx="262941" cy="210353"/>
            </a:xfrm>
            <a:custGeom>
              <a:avLst/>
              <a:gdLst/>
              <a:ahLst/>
              <a:cxnLst/>
              <a:rect l="0" t="0" r="0" b="0"/>
              <a:pathLst>
                <a:path w="262941" h="210353">
                  <a:moveTo>
                    <a:pt x="0" y="0"/>
                  </a:moveTo>
                  <a:lnTo>
                    <a:pt x="29278" y="43917"/>
                  </a:lnTo>
                  <a:lnTo>
                    <a:pt x="37048" y="53819"/>
                  </a:lnTo>
                  <a:lnTo>
                    <a:pt x="45734" y="63926"/>
                  </a:lnTo>
                  <a:lnTo>
                    <a:pt x="63565" y="83337"/>
                  </a:lnTo>
                  <a:lnTo>
                    <a:pt x="79280" y="99755"/>
                  </a:lnTo>
                  <a:lnTo>
                    <a:pt x="90249" y="108573"/>
                  </a:lnTo>
                  <a:lnTo>
                    <a:pt x="103405" y="117958"/>
                  </a:lnTo>
                  <a:lnTo>
                    <a:pt x="118019" y="127721"/>
                  </a:lnTo>
                  <a:lnTo>
                    <a:pt x="130099" y="136567"/>
                  </a:lnTo>
                  <a:lnTo>
                    <a:pt x="140489" y="144801"/>
                  </a:lnTo>
                  <a:lnTo>
                    <a:pt x="149753" y="152628"/>
                  </a:lnTo>
                  <a:lnTo>
                    <a:pt x="159435" y="160183"/>
                  </a:lnTo>
                  <a:lnTo>
                    <a:pt x="169396" y="167557"/>
                  </a:lnTo>
                  <a:lnTo>
                    <a:pt x="179542" y="174810"/>
                  </a:lnTo>
                  <a:lnTo>
                    <a:pt x="190981" y="180814"/>
                  </a:lnTo>
                  <a:lnTo>
                    <a:pt x="262940" y="21035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9108240" y="3386666"/>
              <a:ext cx="105176" cy="157765"/>
            </a:xfrm>
            <a:custGeom>
              <a:avLst/>
              <a:gdLst/>
              <a:ahLst/>
              <a:cxnLst/>
              <a:rect l="0" t="0" r="0" b="0"/>
              <a:pathLst>
                <a:path w="105176" h="157765">
                  <a:moveTo>
                    <a:pt x="105175" y="0"/>
                  </a:moveTo>
                  <a:lnTo>
                    <a:pt x="99592" y="27917"/>
                  </a:lnTo>
                  <a:lnTo>
                    <a:pt x="95610" y="39647"/>
                  </a:lnTo>
                  <a:lnTo>
                    <a:pt x="90618" y="50973"/>
                  </a:lnTo>
                  <a:lnTo>
                    <a:pt x="84953" y="62029"/>
                  </a:lnTo>
                  <a:lnTo>
                    <a:pt x="78839" y="72905"/>
                  </a:lnTo>
                  <a:lnTo>
                    <a:pt x="72426" y="83662"/>
                  </a:lnTo>
                  <a:lnTo>
                    <a:pt x="65813" y="94339"/>
                  </a:lnTo>
                  <a:lnTo>
                    <a:pt x="59068" y="103795"/>
                  </a:lnTo>
                  <a:lnTo>
                    <a:pt x="52233" y="112436"/>
                  </a:lnTo>
                  <a:lnTo>
                    <a:pt x="45340" y="120533"/>
                  </a:lnTo>
                  <a:lnTo>
                    <a:pt x="37238" y="128269"/>
                  </a:lnTo>
                  <a:lnTo>
                    <a:pt x="28331" y="135763"/>
                  </a:lnTo>
                  <a:lnTo>
                    <a:pt x="0" y="1577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8634948" y="3523395"/>
              <a:ext cx="736232" cy="126212"/>
            </a:xfrm>
            <a:custGeom>
              <a:avLst/>
              <a:gdLst/>
              <a:ahLst/>
              <a:cxnLst/>
              <a:rect l="0" t="0" r="0" b="0"/>
              <a:pathLst>
                <a:path w="736232" h="126212">
                  <a:moveTo>
                    <a:pt x="0" y="0"/>
                  </a:moveTo>
                  <a:lnTo>
                    <a:pt x="16750" y="5583"/>
                  </a:lnTo>
                  <a:lnTo>
                    <a:pt x="28696" y="8397"/>
                  </a:lnTo>
                  <a:lnTo>
                    <a:pt x="43671" y="11441"/>
                  </a:lnTo>
                  <a:lnTo>
                    <a:pt x="60667" y="14639"/>
                  </a:lnTo>
                  <a:lnTo>
                    <a:pt x="76672" y="16771"/>
                  </a:lnTo>
                  <a:lnTo>
                    <a:pt x="92016" y="18192"/>
                  </a:lnTo>
                  <a:lnTo>
                    <a:pt x="106920" y="19140"/>
                  </a:lnTo>
                  <a:lnTo>
                    <a:pt x="121531" y="20940"/>
                  </a:lnTo>
                  <a:lnTo>
                    <a:pt x="135946" y="23309"/>
                  </a:lnTo>
                  <a:lnTo>
                    <a:pt x="150230" y="26057"/>
                  </a:lnTo>
                  <a:lnTo>
                    <a:pt x="178567" y="32227"/>
                  </a:lnTo>
                  <a:lnTo>
                    <a:pt x="192668" y="35508"/>
                  </a:lnTo>
                  <a:lnTo>
                    <a:pt x="206743" y="37695"/>
                  </a:lnTo>
                  <a:lnTo>
                    <a:pt x="220800" y="39154"/>
                  </a:lnTo>
                  <a:lnTo>
                    <a:pt x="234847" y="40126"/>
                  </a:lnTo>
                  <a:lnTo>
                    <a:pt x="250054" y="41943"/>
                  </a:lnTo>
                  <a:lnTo>
                    <a:pt x="266036" y="44322"/>
                  </a:lnTo>
                  <a:lnTo>
                    <a:pt x="282533" y="47078"/>
                  </a:lnTo>
                  <a:lnTo>
                    <a:pt x="298205" y="50083"/>
                  </a:lnTo>
                  <a:lnTo>
                    <a:pt x="532935" y="98168"/>
                  </a:lnTo>
                  <a:lnTo>
                    <a:pt x="549281" y="100504"/>
                  </a:lnTo>
                  <a:lnTo>
                    <a:pt x="564853" y="102062"/>
                  </a:lnTo>
                  <a:lnTo>
                    <a:pt x="579909" y="103100"/>
                  </a:lnTo>
                  <a:lnTo>
                    <a:pt x="594621" y="104961"/>
                  </a:lnTo>
                  <a:lnTo>
                    <a:pt x="609103" y="107370"/>
                  </a:lnTo>
                  <a:lnTo>
                    <a:pt x="654936" y="116344"/>
                  </a:lnTo>
                  <a:lnTo>
                    <a:pt x="736231" y="1262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8774372" y="3621314"/>
              <a:ext cx="281281" cy="415327"/>
            </a:xfrm>
            <a:custGeom>
              <a:avLst/>
              <a:gdLst/>
              <a:ahLst/>
              <a:cxnLst/>
              <a:rect l="0" t="0" r="0" b="0"/>
              <a:pathLst>
                <a:path w="281281" h="415327">
                  <a:moveTo>
                    <a:pt x="281280" y="101915"/>
                  </a:moveTo>
                  <a:lnTo>
                    <a:pt x="275697" y="85165"/>
                  </a:lnTo>
                  <a:lnTo>
                    <a:pt x="270546" y="76725"/>
                  </a:lnTo>
                  <a:lnTo>
                    <a:pt x="263606" y="67593"/>
                  </a:lnTo>
                  <a:lnTo>
                    <a:pt x="255474" y="57998"/>
                  </a:lnTo>
                  <a:lnTo>
                    <a:pt x="245378" y="48096"/>
                  </a:lnTo>
                  <a:lnTo>
                    <a:pt x="233973" y="37989"/>
                  </a:lnTo>
                  <a:lnTo>
                    <a:pt x="221695" y="27745"/>
                  </a:lnTo>
                  <a:lnTo>
                    <a:pt x="207666" y="19747"/>
                  </a:lnTo>
                  <a:lnTo>
                    <a:pt x="192471" y="13247"/>
                  </a:lnTo>
                  <a:lnTo>
                    <a:pt x="176497" y="7744"/>
                  </a:lnTo>
                  <a:lnTo>
                    <a:pt x="161174" y="4076"/>
                  </a:lnTo>
                  <a:lnTo>
                    <a:pt x="146285" y="1631"/>
                  </a:lnTo>
                  <a:lnTo>
                    <a:pt x="131683" y="0"/>
                  </a:lnTo>
                  <a:lnTo>
                    <a:pt x="118444" y="82"/>
                  </a:lnTo>
                  <a:lnTo>
                    <a:pt x="106111" y="1305"/>
                  </a:lnTo>
                  <a:lnTo>
                    <a:pt x="94383" y="3289"/>
                  </a:lnTo>
                  <a:lnTo>
                    <a:pt x="85396" y="8117"/>
                  </a:lnTo>
                  <a:lnTo>
                    <a:pt x="78237" y="14843"/>
                  </a:lnTo>
                  <a:lnTo>
                    <a:pt x="72294" y="22832"/>
                  </a:lnTo>
                  <a:lnTo>
                    <a:pt x="69502" y="32832"/>
                  </a:lnTo>
                  <a:lnTo>
                    <a:pt x="68809" y="44174"/>
                  </a:lnTo>
                  <a:lnTo>
                    <a:pt x="69515" y="56409"/>
                  </a:lnTo>
                  <a:lnTo>
                    <a:pt x="73492" y="70409"/>
                  </a:lnTo>
                  <a:lnTo>
                    <a:pt x="79649" y="85586"/>
                  </a:lnTo>
                  <a:lnTo>
                    <a:pt x="87259" y="101547"/>
                  </a:lnTo>
                  <a:lnTo>
                    <a:pt x="94671" y="115693"/>
                  </a:lnTo>
                  <a:lnTo>
                    <a:pt x="101948" y="128630"/>
                  </a:lnTo>
                  <a:lnTo>
                    <a:pt x="109138" y="140760"/>
                  </a:lnTo>
                  <a:lnTo>
                    <a:pt x="115099" y="152353"/>
                  </a:lnTo>
                  <a:lnTo>
                    <a:pt x="120242" y="163588"/>
                  </a:lnTo>
                  <a:lnTo>
                    <a:pt x="124839" y="174583"/>
                  </a:lnTo>
                  <a:lnTo>
                    <a:pt x="130241" y="185419"/>
                  </a:lnTo>
                  <a:lnTo>
                    <a:pt x="136180" y="196149"/>
                  </a:lnTo>
                  <a:lnTo>
                    <a:pt x="142475" y="206808"/>
                  </a:lnTo>
                  <a:lnTo>
                    <a:pt x="155704" y="228001"/>
                  </a:lnTo>
                  <a:lnTo>
                    <a:pt x="162504" y="238560"/>
                  </a:lnTo>
                  <a:lnTo>
                    <a:pt x="168206" y="249106"/>
                  </a:lnTo>
                  <a:lnTo>
                    <a:pt x="173176" y="259642"/>
                  </a:lnTo>
                  <a:lnTo>
                    <a:pt x="177658" y="270172"/>
                  </a:lnTo>
                  <a:lnTo>
                    <a:pt x="181814" y="284204"/>
                  </a:lnTo>
                  <a:lnTo>
                    <a:pt x="185753" y="300570"/>
                  </a:lnTo>
                  <a:lnTo>
                    <a:pt x="189549" y="318492"/>
                  </a:lnTo>
                  <a:lnTo>
                    <a:pt x="190910" y="335115"/>
                  </a:lnTo>
                  <a:lnTo>
                    <a:pt x="190649" y="350872"/>
                  </a:lnTo>
                  <a:lnTo>
                    <a:pt x="189307" y="366051"/>
                  </a:lnTo>
                  <a:lnTo>
                    <a:pt x="186074" y="379676"/>
                  </a:lnTo>
                  <a:lnTo>
                    <a:pt x="181582" y="392265"/>
                  </a:lnTo>
                  <a:lnTo>
                    <a:pt x="176250" y="404163"/>
                  </a:lnTo>
                  <a:lnTo>
                    <a:pt x="166852" y="410927"/>
                  </a:lnTo>
                  <a:lnTo>
                    <a:pt x="154744" y="414268"/>
                  </a:lnTo>
                  <a:lnTo>
                    <a:pt x="140829" y="415326"/>
                  </a:lnTo>
                  <a:lnTo>
                    <a:pt x="129215" y="413695"/>
                  </a:lnTo>
                  <a:lnTo>
                    <a:pt x="119134" y="410270"/>
                  </a:lnTo>
                  <a:lnTo>
                    <a:pt x="110077" y="405649"/>
                  </a:lnTo>
                  <a:lnTo>
                    <a:pt x="101702" y="400232"/>
                  </a:lnTo>
                  <a:lnTo>
                    <a:pt x="93782" y="394283"/>
                  </a:lnTo>
                  <a:lnTo>
                    <a:pt x="86163" y="387979"/>
                  </a:lnTo>
                  <a:lnTo>
                    <a:pt x="78748" y="381440"/>
                  </a:lnTo>
                  <a:lnTo>
                    <a:pt x="64276" y="367941"/>
                  </a:lnTo>
                  <a:lnTo>
                    <a:pt x="42988" y="347201"/>
                  </a:lnTo>
                  <a:lnTo>
                    <a:pt x="35941" y="339063"/>
                  </a:lnTo>
                  <a:lnTo>
                    <a:pt x="28905" y="330131"/>
                  </a:lnTo>
                  <a:lnTo>
                    <a:pt x="21877" y="320671"/>
                  </a:lnTo>
                  <a:lnTo>
                    <a:pt x="16024" y="309689"/>
                  </a:lnTo>
                  <a:lnTo>
                    <a:pt x="10952" y="297694"/>
                  </a:lnTo>
                  <a:lnTo>
                    <a:pt x="6403" y="285022"/>
                  </a:lnTo>
                  <a:lnTo>
                    <a:pt x="3370" y="271900"/>
                  </a:lnTo>
                  <a:lnTo>
                    <a:pt x="1348" y="258478"/>
                  </a:lnTo>
                  <a:lnTo>
                    <a:pt x="0" y="244855"/>
                  </a:lnTo>
                  <a:lnTo>
                    <a:pt x="1439" y="232267"/>
                  </a:lnTo>
                  <a:lnTo>
                    <a:pt x="4735" y="220369"/>
                  </a:lnTo>
                  <a:lnTo>
                    <a:pt x="9270" y="208932"/>
                  </a:lnTo>
                  <a:lnTo>
                    <a:pt x="14631" y="198969"/>
                  </a:lnTo>
                  <a:lnTo>
                    <a:pt x="20542" y="189990"/>
                  </a:lnTo>
                  <a:lnTo>
                    <a:pt x="26820" y="181667"/>
                  </a:lnTo>
                  <a:lnTo>
                    <a:pt x="35679" y="173781"/>
                  </a:lnTo>
                  <a:lnTo>
                    <a:pt x="46260" y="166187"/>
                  </a:lnTo>
                  <a:lnTo>
                    <a:pt x="57988" y="158787"/>
                  </a:lnTo>
                  <a:lnTo>
                    <a:pt x="70482" y="151516"/>
                  </a:lnTo>
                  <a:lnTo>
                    <a:pt x="83485" y="144331"/>
                  </a:lnTo>
                  <a:lnTo>
                    <a:pt x="96829" y="137205"/>
                  </a:lnTo>
                  <a:lnTo>
                    <a:pt x="109230" y="131284"/>
                  </a:lnTo>
                  <a:lnTo>
                    <a:pt x="121004" y="126170"/>
                  </a:lnTo>
                  <a:lnTo>
                    <a:pt x="132359" y="121590"/>
                  </a:lnTo>
                  <a:lnTo>
                    <a:pt x="144603" y="117369"/>
                  </a:lnTo>
                  <a:lnTo>
                    <a:pt x="157440" y="113387"/>
                  </a:lnTo>
                  <a:lnTo>
                    <a:pt x="170673" y="109563"/>
                  </a:lnTo>
                  <a:lnTo>
                    <a:pt x="181832" y="104676"/>
                  </a:lnTo>
                  <a:lnTo>
                    <a:pt x="191609" y="99082"/>
                  </a:lnTo>
                  <a:lnTo>
                    <a:pt x="228692" y="7036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7320248" y="3386666"/>
              <a:ext cx="820373" cy="126212"/>
            </a:xfrm>
            <a:custGeom>
              <a:avLst/>
              <a:gdLst/>
              <a:ahLst/>
              <a:cxnLst/>
              <a:rect l="0" t="0" r="0" b="0"/>
              <a:pathLst>
                <a:path w="820373" h="126212">
                  <a:moveTo>
                    <a:pt x="0" y="0"/>
                  </a:moveTo>
                  <a:lnTo>
                    <a:pt x="27917" y="0"/>
                  </a:lnTo>
                  <a:lnTo>
                    <a:pt x="50972" y="3117"/>
                  </a:lnTo>
                  <a:lnTo>
                    <a:pt x="62029" y="5584"/>
                  </a:lnTo>
                  <a:lnTo>
                    <a:pt x="86778" y="8325"/>
                  </a:lnTo>
                  <a:lnTo>
                    <a:pt x="99923" y="9056"/>
                  </a:lnTo>
                  <a:lnTo>
                    <a:pt x="113360" y="10712"/>
                  </a:lnTo>
                  <a:lnTo>
                    <a:pt x="126993" y="12985"/>
                  </a:lnTo>
                  <a:lnTo>
                    <a:pt x="140756" y="15668"/>
                  </a:lnTo>
                  <a:lnTo>
                    <a:pt x="154606" y="17457"/>
                  </a:lnTo>
                  <a:lnTo>
                    <a:pt x="168513" y="18650"/>
                  </a:lnTo>
                  <a:lnTo>
                    <a:pt x="182459" y="19445"/>
                  </a:lnTo>
                  <a:lnTo>
                    <a:pt x="197600" y="21144"/>
                  </a:lnTo>
                  <a:lnTo>
                    <a:pt x="213537" y="23445"/>
                  </a:lnTo>
                  <a:lnTo>
                    <a:pt x="230005" y="26148"/>
                  </a:lnTo>
                  <a:lnTo>
                    <a:pt x="246826" y="27949"/>
                  </a:lnTo>
                  <a:lnTo>
                    <a:pt x="263884" y="29151"/>
                  </a:lnTo>
                  <a:lnTo>
                    <a:pt x="281098" y="29952"/>
                  </a:lnTo>
                  <a:lnTo>
                    <a:pt x="299586" y="31654"/>
                  </a:lnTo>
                  <a:lnTo>
                    <a:pt x="318924" y="33958"/>
                  </a:lnTo>
                  <a:lnTo>
                    <a:pt x="338827" y="36662"/>
                  </a:lnTo>
                  <a:lnTo>
                    <a:pt x="376524" y="42783"/>
                  </a:lnTo>
                  <a:lnTo>
                    <a:pt x="453917" y="56235"/>
                  </a:lnTo>
                  <a:lnTo>
                    <a:pt x="473231" y="58525"/>
                  </a:lnTo>
                  <a:lnTo>
                    <a:pt x="491949" y="60052"/>
                  </a:lnTo>
                  <a:lnTo>
                    <a:pt x="510271" y="61070"/>
                  </a:lnTo>
                  <a:lnTo>
                    <a:pt x="528329" y="62918"/>
                  </a:lnTo>
                  <a:lnTo>
                    <a:pt x="546211" y="65317"/>
                  </a:lnTo>
                  <a:lnTo>
                    <a:pt x="563975" y="68086"/>
                  </a:lnTo>
                  <a:lnTo>
                    <a:pt x="599294" y="74279"/>
                  </a:lnTo>
                  <a:lnTo>
                    <a:pt x="616893" y="77566"/>
                  </a:lnTo>
                  <a:lnTo>
                    <a:pt x="648912" y="84336"/>
                  </a:lnTo>
                  <a:lnTo>
                    <a:pt x="693219" y="94716"/>
                  </a:lnTo>
                  <a:lnTo>
                    <a:pt x="707557" y="98203"/>
                  </a:lnTo>
                  <a:lnTo>
                    <a:pt x="720621" y="101696"/>
                  </a:lnTo>
                  <a:lnTo>
                    <a:pt x="744486" y="108693"/>
                  </a:lnTo>
                  <a:lnTo>
                    <a:pt x="758096" y="112196"/>
                  </a:lnTo>
                  <a:lnTo>
                    <a:pt x="820372" y="1262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7602786" y="3492275"/>
              <a:ext cx="243343" cy="464589"/>
            </a:xfrm>
            <a:custGeom>
              <a:avLst/>
              <a:gdLst/>
              <a:ahLst/>
              <a:cxnLst/>
              <a:rect l="0" t="0" r="0" b="0"/>
              <a:pathLst>
                <a:path w="243343" h="464589">
                  <a:moveTo>
                    <a:pt x="232824" y="10085"/>
                  </a:moveTo>
                  <a:lnTo>
                    <a:pt x="216073" y="4501"/>
                  </a:lnTo>
                  <a:lnTo>
                    <a:pt x="204128" y="2857"/>
                  </a:lnTo>
                  <a:lnTo>
                    <a:pt x="189152" y="1760"/>
                  </a:lnTo>
                  <a:lnTo>
                    <a:pt x="172157" y="1029"/>
                  </a:lnTo>
                  <a:lnTo>
                    <a:pt x="137691" y="217"/>
                  </a:lnTo>
                  <a:lnTo>
                    <a:pt x="120320" y="0"/>
                  </a:lnTo>
                  <a:lnTo>
                    <a:pt x="104065" y="1024"/>
                  </a:lnTo>
                  <a:lnTo>
                    <a:pt x="88554" y="2876"/>
                  </a:lnTo>
                  <a:lnTo>
                    <a:pt x="73538" y="5279"/>
                  </a:lnTo>
                  <a:lnTo>
                    <a:pt x="58854" y="9218"/>
                  </a:lnTo>
                  <a:lnTo>
                    <a:pt x="44389" y="14181"/>
                  </a:lnTo>
                  <a:lnTo>
                    <a:pt x="30072" y="19828"/>
                  </a:lnTo>
                  <a:lnTo>
                    <a:pt x="19358" y="28266"/>
                  </a:lnTo>
                  <a:lnTo>
                    <a:pt x="11047" y="38566"/>
                  </a:lnTo>
                  <a:lnTo>
                    <a:pt x="4338" y="50108"/>
                  </a:lnTo>
                  <a:lnTo>
                    <a:pt x="1034" y="62477"/>
                  </a:lnTo>
                  <a:lnTo>
                    <a:pt x="0" y="75397"/>
                  </a:lnTo>
                  <a:lnTo>
                    <a:pt x="479" y="88685"/>
                  </a:lnTo>
                  <a:lnTo>
                    <a:pt x="1967" y="101049"/>
                  </a:lnTo>
                  <a:lnTo>
                    <a:pt x="4127" y="112799"/>
                  </a:lnTo>
                  <a:lnTo>
                    <a:pt x="6737" y="124137"/>
                  </a:lnTo>
                  <a:lnTo>
                    <a:pt x="10813" y="134033"/>
                  </a:lnTo>
                  <a:lnTo>
                    <a:pt x="15869" y="142968"/>
                  </a:lnTo>
                  <a:lnTo>
                    <a:pt x="68201" y="220697"/>
                  </a:lnTo>
                  <a:lnTo>
                    <a:pt x="82140" y="241588"/>
                  </a:lnTo>
                  <a:lnTo>
                    <a:pt x="90297" y="252067"/>
                  </a:lnTo>
                  <a:lnTo>
                    <a:pt x="99242" y="262558"/>
                  </a:lnTo>
                  <a:lnTo>
                    <a:pt x="108711" y="273059"/>
                  </a:lnTo>
                  <a:lnTo>
                    <a:pt x="117361" y="283565"/>
                  </a:lnTo>
                  <a:lnTo>
                    <a:pt x="125464" y="294075"/>
                  </a:lnTo>
                  <a:lnTo>
                    <a:pt x="133204" y="304588"/>
                  </a:lnTo>
                  <a:lnTo>
                    <a:pt x="139532" y="315102"/>
                  </a:lnTo>
                  <a:lnTo>
                    <a:pt x="144920" y="325617"/>
                  </a:lnTo>
                  <a:lnTo>
                    <a:pt x="149681" y="336133"/>
                  </a:lnTo>
                  <a:lnTo>
                    <a:pt x="155191" y="346650"/>
                  </a:lnTo>
                  <a:lnTo>
                    <a:pt x="161202" y="357167"/>
                  </a:lnTo>
                  <a:lnTo>
                    <a:pt x="167547" y="367684"/>
                  </a:lnTo>
                  <a:lnTo>
                    <a:pt x="172945" y="379370"/>
                  </a:lnTo>
                  <a:lnTo>
                    <a:pt x="177713" y="391835"/>
                  </a:lnTo>
                  <a:lnTo>
                    <a:pt x="182060" y="404820"/>
                  </a:lnTo>
                  <a:lnTo>
                    <a:pt x="183789" y="416982"/>
                  </a:lnTo>
                  <a:lnTo>
                    <a:pt x="183774" y="428596"/>
                  </a:lnTo>
                  <a:lnTo>
                    <a:pt x="182594" y="439845"/>
                  </a:lnTo>
                  <a:lnTo>
                    <a:pt x="178302" y="448512"/>
                  </a:lnTo>
                  <a:lnTo>
                    <a:pt x="171936" y="455460"/>
                  </a:lnTo>
                  <a:lnTo>
                    <a:pt x="164185" y="461260"/>
                  </a:lnTo>
                  <a:lnTo>
                    <a:pt x="153175" y="463957"/>
                  </a:lnTo>
                  <a:lnTo>
                    <a:pt x="139991" y="464588"/>
                  </a:lnTo>
                  <a:lnTo>
                    <a:pt x="125359" y="463839"/>
                  </a:lnTo>
                  <a:lnTo>
                    <a:pt x="110930" y="459834"/>
                  </a:lnTo>
                  <a:lnTo>
                    <a:pt x="96636" y="453658"/>
                  </a:lnTo>
                  <a:lnTo>
                    <a:pt x="82432" y="446035"/>
                  </a:lnTo>
                  <a:lnTo>
                    <a:pt x="70626" y="436279"/>
                  </a:lnTo>
                  <a:lnTo>
                    <a:pt x="60418" y="425100"/>
                  </a:lnTo>
                  <a:lnTo>
                    <a:pt x="51275" y="412973"/>
                  </a:lnTo>
                  <a:lnTo>
                    <a:pt x="44011" y="401382"/>
                  </a:lnTo>
                  <a:lnTo>
                    <a:pt x="38001" y="390149"/>
                  </a:lnTo>
                  <a:lnTo>
                    <a:pt x="32824" y="379154"/>
                  </a:lnTo>
                  <a:lnTo>
                    <a:pt x="30542" y="365982"/>
                  </a:lnTo>
                  <a:lnTo>
                    <a:pt x="30189" y="351357"/>
                  </a:lnTo>
                  <a:lnTo>
                    <a:pt x="31124" y="335764"/>
                  </a:lnTo>
                  <a:lnTo>
                    <a:pt x="34083" y="320694"/>
                  </a:lnTo>
                  <a:lnTo>
                    <a:pt x="38393" y="305973"/>
                  </a:lnTo>
                  <a:lnTo>
                    <a:pt x="43603" y="291484"/>
                  </a:lnTo>
                  <a:lnTo>
                    <a:pt x="50583" y="277151"/>
                  </a:lnTo>
                  <a:lnTo>
                    <a:pt x="58742" y="262920"/>
                  </a:lnTo>
                  <a:lnTo>
                    <a:pt x="67687" y="248759"/>
                  </a:lnTo>
                  <a:lnTo>
                    <a:pt x="75988" y="236981"/>
                  </a:lnTo>
                  <a:lnTo>
                    <a:pt x="83860" y="226792"/>
                  </a:lnTo>
                  <a:lnTo>
                    <a:pt x="91445" y="217662"/>
                  </a:lnTo>
                  <a:lnTo>
                    <a:pt x="98838" y="209238"/>
                  </a:lnTo>
                  <a:lnTo>
                    <a:pt x="106104" y="201284"/>
                  </a:lnTo>
                  <a:lnTo>
                    <a:pt x="121579" y="185046"/>
                  </a:lnTo>
                  <a:lnTo>
                    <a:pt x="222792" y="83231"/>
                  </a:lnTo>
                  <a:lnTo>
                    <a:pt x="229642" y="71703"/>
                  </a:lnTo>
                  <a:lnTo>
                    <a:pt x="234209" y="59344"/>
                  </a:lnTo>
                  <a:lnTo>
                    <a:pt x="243342" y="206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 name="Group 55"/>
          <p:cNvGrpSpPr/>
          <p:nvPr/>
        </p:nvGrpSpPr>
        <p:grpSpPr>
          <a:xfrm>
            <a:off x="7141449" y="4101863"/>
            <a:ext cx="2542753" cy="1114866"/>
            <a:chOff x="7141449" y="4101863"/>
            <a:chExt cx="2542753" cy="1114866"/>
          </a:xfrm>
        </p:grpSpPr>
        <p:sp>
          <p:nvSpPr>
            <p:cNvPr id="48" name="Freeform 47"/>
            <p:cNvSpPr/>
            <p:nvPr/>
          </p:nvSpPr>
          <p:spPr>
            <a:xfrm>
              <a:off x="7982856" y="4249314"/>
              <a:ext cx="357600" cy="494123"/>
            </a:xfrm>
            <a:custGeom>
              <a:avLst/>
              <a:gdLst/>
              <a:ahLst/>
              <a:cxnLst/>
              <a:rect l="0" t="0" r="0" b="0"/>
              <a:pathLst>
                <a:path w="357600" h="494123">
                  <a:moveTo>
                    <a:pt x="0" y="31348"/>
                  </a:moveTo>
                  <a:lnTo>
                    <a:pt x="11167" y="20181"/>
                  </a:lnTo>
                  <a:lnTo>
                    <a:pt x="17963" y="15723"/>
                  </a:lnTo>
                  <a:lnTo>
                    <a:pt x="25999" y="11582"/>
                  </a:lnTo>
                  <a:lnTo>
                    <a:pt x="34863" y="7653"/>
                  </a:lnTo>
                  <a:lnTo>
                    <a:pt x="45446" y="5034"/>
                  </a:lnTo>
                  <a:lnTo>
                    <a:pt x="57176" y="3288"/>
                  </a:lnTo>
                  <a:lnTo>
                    <a:pt x="69670" y="2124"/>
                  </a:lnTo>
                  <a:lnTo>
                    <a:pt x="82674" y="1347"/>
                  </a:lnTo>
                  <a:lnTo>
                    <a:pt x="109588" y="485"/>
                  </a:lnTo>
                  <a:lnTo>
                    <a:pt x="151021" y="0"/>
                  </a:lnTo>
                  <a:lnTo>
                    <a:pt x="163787" y="1100"/>
                  </a:lnTo>
                  <a:lnTo>
                    <a:pt x="175803" y="3002"/>
                  </a:lnTo>
                  <a:lnTo>
                    <a:pt x="187319" y="5439"/>
                  </a:lnTo>
                  <a:lnTo>
                    <a:pt x="199672" y="9401"/>
                  </a:lnTo>
                  <a:lnTo>
                    <a:pt x="212581" y="14380"/>
                  </a:lnTo>
                  <a:lnTo>
                    <a:pt x="225862" y="20036"/>
                  </a:lnTo>
                  <a:lnTo>
                    <a:pt x="238222" y="26144"/>
                  </a:lnTo>
                  <a:lnTo>
                    <a:pt x="249967" y="32553"/>
                  </a:lnTo>
                  <a:lnTo>
                    <a:pt x="261304" y="39163"/>
                  </a:lnTo>
                  <a:lnTo>
                    <a:pt x="271199" y="47076"/>
                  </a:lnTo>
                  <a:lnTo>
                    <a:pt x="280132" y="55857"/>
                  </a:lnTo>
                  <a:lnTo>
                    <a:pt x="288425" y="65216"/>
                  </a:lnTo>
                  <a:lnTo>
                    <a:pt x="303872" y="81849"/>
                  </a:lnTo>
                  <a:lnTo>
                    <a:pt x="311264" y="89556"/>
                  </a:lnTo>
                  <a:lnTo>
                    <a:pt x="317359" y="98200"/>
                  </a:lnTo>
                  <a:lnTo>
                    <a:pt x="322592" y="107469"/>
                  </a:lnTo>
                  <a:lnTo>
                    <a:pt x="327249" y="117154"/>
                  </a:lnTo>
                  <a:lnTo>
                    <a:pt x="331523" y="128285"/>
                  </a:lnTo>
                  <a:lnTo>
                    <a:pt x="335540" y="140380"/>
                  </a:lnTo>
                  <a:lnTo>
                    <a:pt x="339387" y="153118"/>
                  </a:lnTo>
                  <a:lnTo>
                    <a:pt x="340783" y="165116"/>
                  </a:lnTo>
                  <a:lnTo>
                    <a:pt x="340546" y="176621"/>
                  </a:lnTo>
                  <a:lnTo>
                    <a:pt x="339218" y="187796"/>
                  </a:lnTo>
                  <a:lnTo>
                    <a:pt x="337164" y="201090"/>
                  </a:lnTo>
                  <a:lnTo>
                    <a:pt x="331767" y="231442"/>
                  </a:lnTo>
                  <a:lnTo>
                    <a:pt x="327523" y="246548"/>
                  </a:lnTo>
                  <a:lnTo>
                    <a:pt x="322356" y="261292"/>
                  </a:lnTo>
                  <a:lnTo>
                    <a:pt x="316574" y="275797"/>
                  </a:lnTo>
                  <a:lnTo>
                    <a:pt x="310382" y="287804"/>
                  </a:lnTo>
                  <a:lnTo>
                    <a:pt x="303918" y="298146"/>
                  </a:lnTo>
                  <a:lnTo>
                    <a:pt x="297271" y="307377"/>
                  </a:lnTo>
                  <a:lnTo>
                    <a:pt x="288164" y="314700"/>
                  </a:lnTo>
                  <a:lnTo>
                    <a:pt x="277419" y="320751"/>
                  </a:lnTo>
                  <a:lnTo>
                    <a:pt x="265582" y="325954"/>
                  </a:lnTo>
                  <a:lnTo>
                    <a:pt x="251846" y="329422"/>
                  </a:lnTo>
                  <a:lnTo>
                    <a:pt x="236846" y="331734"/>
                  </a:lnTo>
                  <a:lnTo>
                    <a:pt x="221003" y="333276"/>
                  </a:lnTo>
                  <a:lnTo>
                    <a:pt x="206936" y="333134"/>
                  </a:lnTo>
                  <a:lnTo>
                    <a:pt x="194051" y="331872"/>
                  </a:lnTo>
                  <a:lnTo>
                    <a:pt x="181956" y="329861"/>
                  </a:lnTo>
                  <a:lnTo>
                    <a:pt x="169217" y="326184"/>
                  </a:lnTo>
                  <a:lnTo>
                    <a:pt x="156051" y="321395"/>
                  </a:lnTo>
                  <a:lnTo>
                    <a:pt x="142599" y="315865"/>
                  </a:lnTo>
                  <a:lnTo>
                    <a:pt x="128956" y="309841"/>
                  </a:lnTo>
                  <a:lnTo>
                    <a:pt x="101332" y="296916"/>
                  </a:lnTo>
                  <a:lnTo>
                    <a:pt x="89759" y="289028"/>
                  </a:lnTo>
                  <a:lnTo>
                    <a:pt x="79706" y="280264"/>
                  </a:lnTo>
                  <a:lnTo>
                    <a:pt x="70667" y="270915"/>
                  </a:lnTo>
                  <a:lnTo>
                    <a:pt x="65810" y="260008"/>
                  </a:lnTo>
                  <a:lnTo>
                    <a:pt x="63740" y="248062"/>
                  </a:lnTo>
                  <a:lnTo>
                    <a:pt x="63529" y="235424"/>
                  </a:lnTo>
                  <a:lnTo>
                    <a:pt x="66894" y="224661"/>
                  </a:lnTo>
                  <a:lnTo>
                    <a:pt x="72643" y="215149"/>
                  </a:lnTo>
                  <a:lnTo>
                    <a:pt x="79982" y="206470"/>
                  </a:lnTo>
                  <a:lnTo>
                    <a:pt x="90717" y="200684"/>
                  </a:lnTo>
                  <a:lnTo>
                    <a:pt x="103717" y="196827"/>
                  </a:lnTo>
                  <a:lnTo>
                    <a:pt x="118227" y="194255"/>
                  </a:lnTo>
                  <a:lnTo>
                    <a:pt x="131406" y="193710"/>
                  </a:lnTo>
                  <a:lnTo>
                    <a:pt x="143698" y="194515"/>
                  </a:lnTo>
                  <a:lnTo>
                    <a:pt x="155399" y="196220"/>
                  </a:lnTo>
                  <a:lnTo>
                    <a:pt x="167873" y="199693"/>
                  </a:lnTo>
                  <a:lnTo>
                    <a:pt x="180865" y="204347"/>
                  </a:lnTo>
                  <a:lnTo>
                    <a:pt x="194200" y="209786"/>
                  </a:lnTo>
                  <a:lnTo>
                    <a:pt x="206596" y="218087"/>
                  </a:lnTo>
                  <a:lnTo>
                    <a:pt x="218365" y="228295"/>
                  </a:lnTo>
                  <a:lnTo>
                    <a:pt x="256862" y="267099"/>
                  </a:lnTo>
                  <a:lnTo>
                    <a:pt x="263563" y="276162"/>
                  </a:lnTo>
                  <a:lnTo>
                    <a:pt x="269199" y="285710"/>
                  </a:lnTo>
                  <a:lnTo>
                    <a:pt x="274125" y="295581"/>
                  </a:lnTo>
                  <a:lnTo>
                    <a:pt x="280914" y="308005"/>
                  </a:lnTo>
                  <a:lnTo>
                    <a:pt x="297807" y="337391"/>
                  </a:lnTo>
                  <a:lnTo>
                    <a:pt x="304883" y="351070"/>
                  </a:lnTo>
                  <a:lnTo>
                    <a:pt x="310768" y="363695"/>
                  </a:lnTo>
                  <a:lnTo>
                    <a:pt x="315861" y="375618"/>
                  </a:lnTo>
                  <a:lnTo>
                    <a:pt x="320425" y="387073"/>
                  </a:lnTo>
                  <a:lnTo>
                    <a:pt x="328611" y="409149"/>
                  </a:lnTo>
                  <a:lnTo>
                    <a:pt x="343390" y="451888"/>
                  </a:lnTo>
                  <a:lnTo>
                    <a:pt x="357599" y="4941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8456148" y="4259627"/>
              <a:ext cx="247282" cy="452258"/>
            </a:xfrm>
            <a:custGeom>
              <a:avLst/>
              <a:gdLst/>
              <a:ahLst/>
              <a:cxnLst/>
              <a:rect l="0" t="0" r="0" b="0"/>
              <a:pathLst>
                <a:path w="247282" h="452258">
                  <a:moveTo>
                    <a:pt x="0" y="0"/>
                  </a:moveTo>
                  <a:lnTo>
                    <a:pt x="22335" y="0"/>
                  </a:lnTo>
                  <a:lnTo>
                    <a:pt x="33588" y="2337"/>
                  </a:lnTo>
                  <a:lnTo>
                    <a:pt x="45765" y="6233"/>
                  </a:lnTo>
                  <a:lnTo>
                    <a:pt x="58557" y="11167"/>
                  </a:lnTo>
                  <a:lnTo>
                    <a:pt x="71760" y="15625"/>
                  </a:lnTo>
                  <a:lnTo>
                    <a:pt x="85236" y="19766"/>
                  </a:lnTo>
                  <a:lnTo>
                    <a:pt x="112675" y="27483"/>
                  </a:lnTo>
                  <a:lnTo>
                    <a:pt x="153235" y="38397"/>
                  </a:lnTo>
                  <a:lnTo>
                    <a:pt x="176787" y="45502"/>
                  </a:lnTo>
                  <a:lnTo>
                    <a:pt x="241729" y="66605"/>
                  </a:lnTo>
                  <a:lnTo>
                    <a:pt x="246462" y="71281"/>
                  </a:lnTo>
                  <a:lnTo>
                    <a:pt x="247281" y="76736"/>
                  </a:lnTo>
                  <a:lnTo>
                    <a:pt x="245489" y="82711"/>
                  </a:lnTo>
                  <a:lnTo>
                    <a:pt x="241958" y="90199"/>
                  </a:lnTo>
                  <a:lnTo>
                    <a:pt x="237265" y="98697"/>
                  </a:lnTo>
                  <a:lnTo>
                    <a:pt x="231800" y="107868"/>
                  </a:lnTo>
                  <a:lnTo>
                    <a:pt x="224651" y="117488"/>
                  </a:lnTo>
                  <a:lnTo>
                    <a:pt x="216380" y="127408"/>
                  </a:lnTo>
                  <a:lnTo>
                    <a:pt x="207358" y="137527"/>
                  </a:lnTo>
                  <a:lnTo>
                    <a:pt x="191104" y="155002"/>
                  </a:lnTo>
                  <a:lnTo>
                    <a:pt x="183496" y="162935"/>
                  </a:lnTo>
                  <a:lnTo>
                    <a:pt x="177256" y="171729"/>
                  </a:lnTo>
                  <a:lnTo>
                    <a:pt x="171928" y="181097"/>
                  </a:lnTo>
                  <a:lnTo>
                    <a:pt x="167207" y="190849"/>
                  </a:lnTo>
                  <a:lnTo>
                    <a:pt x="161722" y="203193"/>
                  </a:lnTo>
                  <a:lnTo>
                    <a:pt x="149395" y="232490"/>
                  </a:lnTo>
                  <a:lnTo>
                    <a:pt x="144005" y="246146"/>
                  </a:lnTo>
                  <a:lnTo>
                    <a:pt x="134898" y="270668"/>
                  </a:lnTo>
                  <a:lnTo>
                    <a:pt x="123202" y="304184"/>
                  </a:lnTo>
                  <a:lnTo>
                    <a:pt x="119531" y="318483"/>
                  </a:lnTo>
                  <a:lnTo>
                    <a:pt x="115914" y="335027"/>
                  </a:lnTo>
                  <a:lnTo>
                    <a:pt x="105242" y="388696"/>
                  </a:lnTo>
                  <a:lnTo>
                    <a:pt x="94659" y="4522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7183519" y="4101863"/>
              <a:ext cx="168283" cy="452258"/>
            </a:xfrm>
            <a:custGeom>
              <a:avLst/>
              <a:gdLst/>
              <a:ahLst/>
              <a:cxnLst/>
              <a:rect l="0" t="0" r="0" b="0"/>
              <a:pathLst>
                <a:path w="168283" h="452258">
                  <a:moveTo>
                    <a:pt x="0" y="0"/>
                  </a:moveTo>
                  <a:lnTo>
                    <a:pt x="5584" y="16750"/>
                  </a:lnTo>
                  <a:lnTo>
                    <a:pt x="9565" y="25190"/>
                  </a:lnTo>
                  <a:lnTo>
                    <a:pt x="14557" y="34323"/>
                  </a:lnTo>
                  <a:lnTo>
                    <a:pt x="20223" y="43917"/>
                  </a:lnTo>
                  <a:lnTo>
                    <a:pt x="25168" y="53819"/>
                  </a:lnTo>
                  <a:lnTo>
                    <a:pt x="29634" y="63926"/>
                  </a:lnTo>
                  <a:lnTo>
                    <a:pt x="33779" y="74170"/>
                  </a:lnTo>
                  <a:lnTo>
                    <a:pt x="38881" y="83337"/>
                  </a:lnTo>
                  <a:lnTo>
                    <a:pt x="44618" y="91785"/>
                  </a:lnTo>
                  <a:lnTo>
                    <a:pt x="50781" y="99754"/>
                  </a:lnTo>
                  <a:lnTo>
                    <a:pt x="56058" y="108573"/>
                  </a:lnTo>
                  <a:lnTo>
                    <a:pt x="60745" y="117958"/>
                  </a:lnTo>
                  <a:lnTo>
                    <a:pt x="65037" y="127721"/>
                  </a:lnTo>
                  <a:lnTo>
                    <a:pt x="69068" y="137735"/>
                  </a:lnTo>
                  <a:lnTo>
                    <a:pt x="76663" y="158211"/>
                  </a:lnTo>
                  <a:lnTo>
                    <a:pt x="80324" y="169749"/>
                  </a:lnTo>
                  <a:lnTo>
                    <a:pt x="94597" y="218736"/>
                  </a:lnTo>
                  <a:lnTo>
                    <a:pt x="112180" y="273176"/>
                  </a:lnTo>
                  <a:lnTo>
                    <a:pt x="119196" y="294368"/>
                  </a:lnTo>
                  <a:lnTo>
                    <a:pt x="122704" y="306095"/>
                  </a:lnTo>
                  <a:lnTo>
                    <a:pt x="133222" y="343766"/>
                  </a:lnTo>
                  <a:lnTo>
                    <a:pt x="140234" y="366643"/>
                  </a:lnTo>
                  <a:lnTo>
                    <a:pt x="168282" y="4522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7141449" y="4143933"/>
              <a:ext cx="241905" cy="368117"/>
            </a:xfrm>
            <a:custGeom>
              <a:avLst/>
              <a:gdLst/>
              <a:ahLst/>
              <a:cxnLst/>
              <a:rect l="0" t="0" r="0" b="0"/>
              <a:pathLst>
                <a:path w="241905" h="368117">
                  <a:moveTo>
                    <a:pt x="241904" y="0"/>
                  </a:moveTo>
                  <a:lnTo>
                    <a:pt x="225154" y="22334"/>
                  </a:lnTo>
                  <a:lnTo>
                    <a:pt x="217883" y="33587"/>
                  </a:lnTo>
                  <a:lnTo>
                    <a:pt x="210699" y="45764"/>
                  </a:lnTo>
                  <a:lnTo>
                    <a:pt x="203571" y="58556"/>
                  </a:lnTo>
                  <a:lnTo>
                    <a:pt x="196482" y="70591"/>
                  </a:lnTo>
                  <a:lnTo>
                    <a:pt x="182373" y="93311"/>
                  </a:lnTo>
                  <a:lnTo>
                    <a:pt x="176508" y="104278"/>
                  </a:lnTo>
                  <a:lnTo>
                    <a:pt x="171428" y="115095"/>
                  </a:lnTo>
                  <a:lnTo>
                    <a:pt x="166873" y="125812"/>
                  </a:lnTo>
                  <a:lnTo>
                    <a:pt x="161500" y="136463"/>
                  </a:lnTo>
                  <a:lnTo>
                    <a:pt x="155580" y="147069"/>
                  </a:lnTo>
                  <a:lnTo>
                    <a:pt x="149296" y="157646"/>
                  </a:lnTo>
                  <a:lnTo>
                    <a:pt x="136081" y="178747"/>
                  </a:lnTo>
                  <a:lnTo>
                    <a:pt x="129286" y="189282"/>
                  </a:lnTo>
                  <a:lnTo>
                    <a:pt x="122418" y="198643"/>
                  </a:lnTo>
                  <a:lnTo>
                    <a:pt x="115502" y="207220"/>
                  </a:lnTo>
                  <a:lnTo>
                    <a:pt x="108554" y="215276"/>
                  </a:lnTo>
                  <a:lnTo>
                    <a:pt x="102754" y="224152"/>
                  </a:lnTo>
                  <a:lnTo>
                    <a:pt x="97718" y="233576"/>
                  </a:lnTo>
                  <a:lnTo>
                    <a:pt x="93192" y="243364"/>
                  </a:lnTo>
                  <a:lnTo>
                    <a:pt x="87838" y="252226"/>
                  </a:lnTo>
                  <a:lnTo>
                    <a:pt x="81931" y="260472"/>
                  </a:lnTo>
                  <a:lnTo>
                    <a:pt x="75656" y="268306"/>
                  </a:lnTo>
                  <a:lnTo>
                    <a:pt x="69135" y="277035"/>
                  </a:lnTo>
                  <a:lnTo>
                    <a:pt x="55657" y="296083"/>
                  </a:lnTo>
                  <a:lnTo>
                    <a:pt x="48791" y="304902"/>
                  </a:lnTo>
                  <a:lnTo>
                    <a:pt x="41876" y="313118"/>
                  </a:lnTo>
                  <a:lnTo>
                    <a:pt x="34930" y="320934"/>
                  </a:lnTo>
                  <a:lnTo>
                    <a:pt x="20978" y="335850"/>
                  </a:lnTo>
                  <a:lnTo>
                    <a:pt x="0" y="36811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7467494" y="4217556"/>
              <a:ext cx="178800" cy="63107"/>
            </a:xfrm>
            <a:custGeom>
              <a:avLst/>
              <a:gdLst/>
              <a:ahLst/>
              <a:cxnLst/>
              <a:rect l="0" t="0" r="0" b="0"/>
              <a:pathLst>
                <a:path w="178800" h="63107">
                  <a:moveTo>
                    <a:pt x="0" y="0"/>
                  </a:moveTo>
                  <a:lnTo>
                    <a:pt x="27917" y="5584"/>
                  </a:lnTo>
                  <a:lnTo>
                    <a:pt x="54089" y="11441"/>
                  </a:lnTo>
                  <a:lnTo>
                    <a:pt x="67612" y="14639"/>
                  </a:lnTo>
                  <a:lnTo>
                    <a:pt x="80134" y="17940"/>
                  </a:lnTo>
                  <a:lnTo>
                    <a:pt x="103395" y="24724"/>
                  </a:lnTo>
                  <a:lnTo>
                    <a:pt x="115675" y="29337"/>
                  </a:lnTo>
                  <a:lnTo>
                    <a:pt x="128536" y="34751"/>
                  </a:lnTo>
                  <a:lnTo>
                    <a:pt x="178799" y="6310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7488530" y="4364803"/>
              <a:ext cx="178800" cy="63106"/>
            </a:xfrm>
            <a:custGeom>
              <a:avLst/>
              <a:gdLst/>
              <a:ahLst/>
              <a:cxnLst/>
              <a:rect l="0" t="0" r="0" b="0"/>
              <a:pathLst>
                <a:path w="178800" h="63106">
                  <a:moveTo>
                    <a:pt x="0" y="0"/>
                  </a:moveTo>
                  <a:lnTo>
                    <a:pt x="22334" y="5583"/>
                  </a:lnTo>
                  <a:lnTo>
                    <a:pt x="34756" y="9565"/>
                  </a:lnTo>
                  <a:lnTo>
                    <a:pt x="48880" y="14557"/>
                  </a:lnTo>
                  <a:lnTo>
                    <a:pt x="64140" y="20222"/>
                  </a:lnTo>
                  <a:lnTo>
                    <a:pt x="78987" y="26336"/>
                  </a:lnTo>
                  <a:lnTo>
                    <a:pt x="93559" y="32750"/>
                  </a:lnTo>
                  <a:lnTo>
                    <a:pt x="107949" y="39362"/>
                  </a:lnTo>
                  <a:lnTo>
                    <a:pt x="122217" y="44939"/>
                  </a:lnTo>
                  <a:lnTo>
                    <a:pt x="136403" y="49826"/>
                  </a:lnTo>
                  <a:lnTo>
                    <a:pt x="178799" y="631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8897000" y="4652871"/>
              <a:ext cx="232276" cy="300918"/>
            </a:xfrm>
            <a:custGeom>
              <a:avLst/>
              <a:gdLst/>
              <a:ahLst/>
              <a:cxnLst/>
              <a:rect l="0" t="0" r="0" b="0"/>
              <a:pathLst>
                <a:path w="232276" h="300918">
                  <a:moveTo>
                    <a:pt x="200722" y="27460"/>
                  </a:moveTo>
                  <a:lnTo>
                    <a:pt x="195138" y="10710"/>
                  </a:lnTo>
                  <a:lnTo>
                    <a:pt x="188819" y="5776"/>
                  </a:lnTo>
                  <a:lnTo>
                    <a:pt x="179932" y="2486"/>
                  </a:lnTo>
                  <a:lnTo>
                    <a:pt x="169333" y="293"/>
                  </a:lnTo>
                  <a:lnTo>
                    <a:pt x="156424" y="0"/>
                  </a:lnTo>
                  <a:lnTo>
                    <a:pt x="141974" y="973"/>
                  </a:lnTo>
                  <a:lnTo>
                    <a:pt x="126498" y="2790"/>
                  </a:lnTo>
                  <a:lnTo>
                    <a:pt x="111506" y="5171"/>
                  </a:lnTo>
                  <a:lnTo>
                    <a:pt x="96837" y="7926"/>
                  </a:lnTo>
                  <a:lnTo>
                    <a:pt x="82383" y="10931"/>
                  </a:lnTo>
                  <a:lnTo>
                    <a:pt x="70410" y="15272"/>
                  </a:lnTo>
                  <a:lnTo>
                    <a:pt x="60091" y="20504"/>
                  </a:lnTo>
                  <a:lnTo>
                    <a:pt x="50874" y="26328"/>
                  </a:lnTo>
                  <a:lnTo>
                    <a:pt x="41224" y="33717"/>
                  </a:lnTo>
                  <a:lnTo>
                    <a:pt x="31284" y="42149"/>
                  </a:lnTo>
                  <a:lnTo>
                    <a:pt x="21152" y="51276"/>
                  </a:lnTo>
                  <a:lnTo>
                    <a:pt x="13228" y="63204"/>
                  </a:lnTo>
                  <a:lnTo>
                    <a:pt x="6778" y="76999"/>
                  </a:lnTo>
                  <a:lnTo>
                    <a:pt x="1308" y="92038"/>
                  </a:lnTo>
                  <a:lnTo>
                    <a:pt x="0" y="104402"/>
                  </a:lnTo>
                  <a:lnTo>
                    <a:pt x="1464" y="114982"/>
                  </a:lnTo>
                  <a:lnTo>
                    <a:pt x="15025" y="154339"/>
                  </a:lnTo>
                  <a:lnTo>
                    <a:pt x="20830" y="163465"/>
                  </a:lnTo>
                  <a:lnTo>
                    <a:pt x="28207" y="171887"/>
                  </a:lnTo>
                  <a:lnTo>
                    <a:pt x="36629" y="179839"/>
                  </a:lnTo>
                  <a:lnTo>
                    <a:pt x="44582" y="188645"/>
                  </a:lnTo>
                  <a:lnTo>
                    <a:pt x="52221" y="198022"/>
                  </a:lnTo>
                  <a:lnTo>
                    <a:pt x="59650" y="207780"/>
                  </a:lnTo>
                  <a:lnTo>
                    <a:pt x="69279" y="216622"/>
                  </a:lnTo>
                  <a:lnTo>
                    <a:pt x="80371" y="224854"/>
                  </a:lnTo>
                  <a:lnTo>
                    <a:pt x="126179" y="254859"/>
                  </a:lnTo>
                  <a:lnTo>
                    <a:pt x="137003" y="260863"/>
                  </a:lnTo>
                  <a:lnTo>
                    <a:pt x="147726" y="266034"/>
                  </a:lnTo>
                  <a:lnTo>
                    <a:pt x="171325" y="276064"/>
                  </a:lnTo>
                  <a:lnTo>
                    <a:pt x="232275" y="3009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9236512" y="4714376"/>
              <a:ext cx="447690" cy="502353"/>
            </a:xfrm>
            <a:custGeom>
              <a:avLst/>
              <a:gdLst/>
              <a:ahLst/>
              <a:cxnLst/>
              <a:rect l="0" t="0" r="0" b="0"/>
              <a:pathLst>
                <a:path w="447690" h="502353">
                  <a:moveTo>
                    <a:pt x="40010" y="8025"/>
                  </a:moveTo>
                  <a:lnTo>
                    <a:pt x="40010" y="75637"/>
                  </a:lnTo>
                  <a:lnTo>
                    <a:pt x="38841" y="88159"/>
                  </a:lnTo>
                  <a:lnTo>
                    <a:pt x="36893" y="100012"/>
                  </a:lnTo>
                  <a:lnTo>
                    <a:pt x="31612" y="123700"/>
                  </a:lnTo>
                  <a:lnTo>
                    <a:pt x="15286" y="190789"/>
                  </a:lnTo>
                  <a:lnTo>
                    <a:pt x="11841" y="203491"/>
                  </a:lnTo>
                  <a:lnTo>
                    <a:pt x="4897" y="226953"/>
                  </a:lnTo>
                  <a:lnTo>
                    <a:pt x="2578" y="229938"/>
                  </a:lnTo>
                  <a:lnTo>
                    <a:pt x="1031" y="227253"/>
                  </a:lnTo>
                  <a:lnTo>
                    <a:pt x="0" y="220789"/>
                  </a:lnTo>
                  <a:lnTo>
                    <a:pt x="482" y="212973"/>
                  </a:lnTo>
                  <a:lnTo>
                    <a:pt x="1972" y="204257"/>
                  </a:lnTo>
                  <a:lnTo>
                    <a:pt x="4133" y="194940"/>
                  </a:lnTo>
                  <a:lnTo>
                    <a:pt x="19328" y="121556"/>
                  </a:lnTo>
                  <a:lnTo>
                    <a:pt x="33067" y="53174"/>
                  </a:lnTo>
                  <a:lnTo>
                    <a:pt x="37718" y="38124"/>
                  </a:lnTo>
                  <a:lnTo>
                    <a:pt x="43157" y="24585"/>
                  </a:lnTo>
                  <a:lnTo>
                    <a:pt x="49119" y="12054"/>
                  </a:lnTo>
                  <a:lnTo>
                    <a:pt x="56601" y="4868"/>
                  </a:lnTo>
                  <a:lnTo>
                    <a:pt x="65093" y="1246"/>
                  </a:lnTo>
                  <a:lnTo>
                    <a:pt x="74262" y="0"/>
                  </a:lnTo>
                  <a:lnTo>
                    <a:pt x="83879" y="3843"/>
                  </a:lnTo>
                  <a:lnTo>
                    <a:pt x="93797" y="11080"/>
                  </a:lnTo>
                  <a:lnTo>
                    <a:pt x="103915" y="20579"/>
                  </a:lnTo>
                  <a:lnTo>
                    <a:pt x="111829" y="30418"/>
                  </a:lnTo>
                  <a:lnTo>
                    <a:pt x="118273" y="40483"/>
                  </a:lnTo>
                  <a:lnTo>
                    <a:pt x="123738" y="50699"/>
                  </a:lnTo>
                  <a:lnTo>
                    <a:pt x="129718" y="59847"/>
                  </a:lnTo>
                  <a:lnTo>
                    <a:pt x="136043" y="68283"/>
                  </a:lnTo>
                  <a:lnTo>
                    <a:pt x="142596" y="76244"/>
                  </a:lnTo>
                  <a:lnTo>
                    <a:pt x="146965" y="86226"/>
                  </a:lnTo>
                  <a:lnTo>
                    <a:pt x="149877" y="97555"/>
                  </a:lnTo>
                  <a:lnTo>
                    <a:pt x="151819" y="109782"/>
                  </a:lnTo>
                  <a:lnTo>
                    <a:pt x="154283" y="121439"/>
                  </a:lnTo>
                  <a:lnTo>
                    <a:pt x="157093" y="132717"/>
                  </a:lnTo>
                  <a:lnTo>
                    <a:pt x="160136" y="143741"/>
                  </a:lnTo>
                  <a:lnTo>
                    <a:pt x="166632" y="165339"/>
                  </a:lnTo>
                  <a:lnTo>
                    <a:pt x="170001" y="176007"/>
                  </a:lnTo>
                  <a:lnTo>
                    <a:pt x="173415" y="188961"/>
                  </a:lnTo>
                  <a:lnTo>
                    <a:pt x="180325" y="218938"/>
                  </a:lnTo>
                  <a:lnTo>
                    <a:pt x="182635" y="233943"/>
                  </a:lnTo>
                  <a:lnTo>
                    <a:pt x="184175" y="248621"/>
                  </a:lnTo>
                  <a:lnTo>
                    <a:pt x="185202" y="263081"/>
                  </a:lnTo>
                  <a:lnTo>
                    <a:pt x="184718" y="269215"/>
                  </a:lnTo>
                  <a:lnTo>
                    <a:pt x="183226" y="269798"/>
                  </a:lnTo>
                  <a:lnTo>
                    <a:pt x="181064" y="266681"/>
                  </a:lnTo>
                  <a:lnTo>
                    <a:pt x="180791" y="259929"/>
                  </a:lnTo>
                  <a:lnTo>
                    <a:pt x="181777" y="250753"/>
                  </a:lnTo>
                  <a:lnTo>
                    <a:pt x="183603" y="239961"/>
                  </a:lnTo>
                  <a:lnTo>
                    <a:pt x="187158" y="228092"/>
                  </a:lnTo>
                  <a:lnTo>
                    <a:pt x="191865" y="215505"/>
                  </a:lnTo>
                  <a:lnTo>
                    <a:pt x="197340" y="202439"/>
                  </a:lnTo>
                  <a:lnTo>
                    <a:pt x="202159" y="190222"/>
                  </a:lnTo>
                  <a:lnTo>
                    <a:pt x="210630" y="167299"/>
                  </a:lnTo>
                  <a:lnTo>
                    <a:pt x="218031" y="157447"/>
                  </a:lnTo>
                  <a:lnTo>
                    <a:pt x="227639" y="148541"/>
                  </a:lnTo>
                  <a:lnTo>
                    <a:pt x="238719" y="140267"/>
                  </a:lnTo>
                  <a:lnTo>
                    <a:pt x="250780" y="133583"/>
                  </a:lnTo>
                  <a:lnTo>
                    <a:pt x="263495" y="127957"/>
                  </a:lnTo>
                  <a:lnTo>
                    <a:pt x="276646" y="123039"/>
                  </a:lnTo>
                  <a:lnTo>
                    <a:pt x="291257" y="120928"/>
                  </a:lnTo>
                  <a:lnTo>
                    <a:pt x="306841" y="120690"/>
                  </a:lnTo>
                  <a:lnTo>
                    <a:pt x="323073" y="121700"/>
                  </a:lnTo>
                  <a:lnTo>
                    <a:pt x="338569" y="125878"/>
                  </a:lnTo>
                  <a:lnTo>
                    <a:pt x="353574" y="132170"/>
                  </a:lnTo>
                  <a:lnTo>
                    <a:pt x="368252" y="139871"/>
                  </a:lnTo>
                  <a:lnTo>
                    <a:pt x="381543" y="150847"/>
                  </a:lnTo>
                  <a:lnTo>
                    <a:pt x="393911" y="164008"/>
                  </a:lnTo>
                  <a:lnTo>
                    <a:pt x="405660" y="178625"/>
                  </a:lnTo>
                  <a:lnTo>
                    <a:pt x="414662" y="191876"/>
                  </a:lnTo>
                  <a:lnTo>
                    <a:pt x="421832" y="204216"/>
                  </a:lnTo>
                  <a:lnTo>
                    <a:pt x="427781" y="215948"/>
                  </a:lnTo>
                  <a:lnTo>
                    <a:pt x="432915" y="227275"/>
                  </a:lnTo>
                  <a:lnTo>
                    <a:pt x="437506" y="238333"/>
                  </a:lnTo>
                  <a:lnTo>
                    <a:pt x="441736" y="249210"/>
                  </a:lnTo>
                  <a:lnTo>
                    <a:pt x="444556" y="261136"/>
                  </a:lnTo>
                  <a:lnTo>
                    <a:pt x="446435" y="273762"/>
                  </a:lnTo>
                  <a:lnTo>
                    <a:pt x="447689" y="286853"/>
                  </a:lnTo>
                  <a:lnTo>
                    <a:pt x="447356" y="300255"/>
                  </a:lnTo>
                  <a:lnTo>
                    <a:pt x="445965" y="313864"/>
                  </a:lnTo>
                  <a:lnTo>
                    <a:pt x="435337" y="386044"/>
                  </a:lnTo>
                  <a:lnTo>
                    <a:pt x="432109" y="403778"/>
                  </a:lnTo>
                  <a:lnTo>
                    <a:pt x="428789" y="419107"/>
                  </a:lnTo>
                  <a:lnTo>
                    <a:pt x="425407" y="432832"/>
                  </a:lnTo>
                  <a:lnTo>
                    <a:pt x="419647" y="446657"/>
                  </a:lnTo>
                  <a:lnTo>
                    <a:pt x="412300" y="460547"/>
                  </a:lnTo>
                  <a:lnTo>
                    <a:pt x="387090" y="50235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22).png"/>
          <p:cNvPicPr>
            <a:picLocks/>
          </p:cNvPicPr>
          <p:nvPr/>
        </p:nvPicPr>
        <p:blipFill>
          <a:blip r:embed="rId2" cstate="print"/>
          <a:stretch>
            <a:fillRect/>
          </a:stretch>
        </p:blipFill>
        <p:spPr>
          <a:xfrm>
            <a:off x="2755900" y="1689100"/>
            <a:ext cx="3530600" cy="2235200"/>
          </a:xfrm>
          <a:prstGeom prst="rect">
            <a:avLst/>
          </a:prstGeom>
          <a:solidFill>
            <a:scrgbClr r="0" g="0" b="0">
              <a:alpha val="0"/>
            </a:scrgbClr>
          </a:solidFill>
        </p:spPr>
      </p:pic>
      <p:sp>
        <p:nvSpPr>
          <p:cNvPr id="3" name="TextBox 2"/>
          <p:cNvSpPr txBox="1"/>
          <p:nvPr/>
        </p:nvSpPr>
        <p:spPr>
          <a:xfrm>
            <a:off x="101600" y="698500"/>
            <a:ext cx="8991600" cy="369332"/>
          </a:xfrm>
          <a:prstGeom prst="rect">
            <a:avLst/>
          </a:prstGeom>
          <a:noFill/>
        </p:spPr>
        <p:txBody>
          <a:bodyPr vert="horz" rtlCol="0">
            <a:spAutoFit/>
          </a:bodyPr>
          <a:lstStyle/>
          <a:p>
            <a:r>
              <a:rPr lang="en-US" smtClean="0">
                <a:solidFill>
                  <a:srgbClr val="0000FF"/>
                </a:solidFill>
                <a:latin typeface="Comic Sans MS - 24"/>
              </a:rPr>
              <a:t>These two triangles are similar. Determine the value for x, the unknown side.</a:t>
            </a:r>
            <a:endParaRPr lang="en-US">
              <a:solidFill>
                <a:srgbClr val="0000FF"/>
              </a:solidFill>
              <a:latin typeface="Comic Sans MS - 24"/>
            </a:endParaRPr>
          </a:p>
        </p:txBody>
      </p:sp>
      <p:sp>
        <p:nvSpPr>
          <p:cNvPr id="4" name="TextBox 3"/>
          <p:cNvSpPr txBox="1"/>
          <p:nvPr/>
        </p:nvSpPr>
        <p:spPr>
          <a:xfrm>
            <a:off x="368300" y="165100"/>
            <a:ext cx="1981200" cy="369332"/>
          </a:xfrm>
          <a:prstGeom prst="rect">
            <a:avLst/>
          </a:prstGeom>
          <a:noFill/>
        </p:spPr>
        <p:txBody>
          <a:bodyPr vert="horz" rtlCol="0">
            <a:spAutoFit/>
          </a:bodyPr>
          <a:lstStyle/>
          <a:p>
            <a:r>
              <a:rPr lang="en-US" smtClean="0">
                <a:solidFill>
                  <a:srgbClr val="0000FF"/>
                </a:solidFill>
                <a:latin typeface="Comic Sans MS - 24"/>
              </a:rPr>
              <a:t>Example 3:</a:t>
            </a:r>
            <a:endParaRPr lang="en-US">
              <a:solidFill>
                <a:srgbClr val="0000FF"/>
              </a:solidFill>
              <a:latin typeface="Comic Sans MS - 24"/>
            </a:endParaRPr>
          </a:p>
        </p:txBody>
      </p:sp>
      <p:grpSp>
        <p:nvGrpSpPr>
          <p:cNvPr id="19" name="Group 18"/>
          <p:cNvGrpSpPr/>
          <p:nvPr/>
        </p:nvGrpSpPr>
        <p:grpSpPr>
          <a:xfrm>
            <a:off x="2492670" y="3859958"/>
            <a:ext cx="1262113" cy="936068"/>
            <a:chOff x="2492670" y="3859958"/>
            <a:chExt cx="1262113" cy="936068"/>
          </a:xfrm>
        </p:grpSpPr>
        <p:sp>
          <p:nvSpPr>
            <p:cNvPr id="5" name="Freeform 4"/>
            <p:cNvSpPr/>
            <p:nvPr/>
          </p:nvSpPr>
          <p:spPr>
            <a:xfrm>
              <a:off x="2701561" y="3859958"/>
              <a:ext cx="222332" cy="301359"/>
            </a:xfrm>
            <a:custGeom>
              <a:avLst/>
              <a:gdLst/>
              <a:ahLst/>
              <a:cxnLst/>
              <a:rect l="0" t="0" r="0" b="0"/>
              <a:pathLst>
                <a:path w="222332" h="301359">
                  <a:moveTo>
                    <a:pt x="222331" y="0"/>
                  </a:moveTo>
                  <a:lnTo>
                    <a:pt x="107769" y="0"/>
                  </a:lnTo>
                  <a:lnTo>
                    <a:pt x="92200" y="1169"/>
                  </a:lnTo>
                  <a:lnTo>
                    <a:pt x="77146" y="3117"/>
                  </a:lnTo>
                  <a:lnTo>
                    <a:pt x="62435" y="5584"/>
                  </a:lnTo>
                  <a:lnTo>
                    <a:pt x="51460" y="10734"/>
                  </a:lnTo>
                  <a:lnTo>
                    <a:pt x="42974" y="17674"/>
                  </a:lnTo>
                  <a:lnTo>
                    <a:pt x="36148" y="25806"/>
                  </a:lnTo>
                  <a:lnTo>
                    <a:pt x="29260" y="35902"/>
                  </a:lnTo>
                  <a:lnTo>
                    <a:pt x="22331" y="47307"/>
                  </a:lnTo>
                  <a:lnTo>
                    <a:pt x="15375" y="59585"/>
                  </a:lnTo>
                  <a:lnTo>
                    <a:pt x="9568" y="72445"/>
                  </a:lnTo>
                  <a:lnTo>
                    <a:pt x="4529" y="85693"/>
                  </a:lnTo>
                  <a:lnTo>
                    <a:pt x="0" y="99199"/>
                  </a:lnTo>
                  <a:lnTo>
                    <a:pt x="1656" y="108203"/>
                  </a:lnTo>
                  <a:lnTo>
                    <a:pt x="7434" y="114206"/>
                  </a:lnTo>
                  <a:lnTo>
                    <a:pt x="15961" y="118208"/>
                  </a:lnTo>
                  <a:lnTo>
                    <a:pt x="26320" y="120876"/>
                  </a:lnTo>
                  <a:lnTo>
                    <a:pt x="37900" y="122654"/>
                  </a:lnTo>
                  <a:lnTo>
                    <a:pt x="50295" y="123840"/>
                  </a:lnTo>
                  <a:lnTo>
                    <a:pt x="62064" y="126968"/>
                  </a:lnTo>
                  <a:lnTo>
                    <a:pt x="73416" y="131390"/>
                  </a:lnTo>
                  <a:lnTo>
                    <a:pt x="84490" y="136675"/>
                  </a:lnTo>
                  <a:lnTo>
                    <a:pt x="95378" y="142536"/>
                  </a:lnTo>
                  <a:lnTo>
                    <a:pt x="106143" y="148781"/>
                  </a:lnTo>
                  <a:lnTo>
                    <a:pt x="127453" y="161952"/>
                  </a:lnTo>
                  <a:lnTo>
                    <a:pt x="148610" y="175596"/>
                  </a:lnTo>
                  <a:lnTo>
                    <a:pt x="157991" y="183676"/>
                  </a:lnTo>
                  <a:lnTo>
                    <a:pt x="166583" y="192568"/>
                  </a:lnTo>
                  <a:lnTo>
                    <a:pt x="174648" y="202002"/>
                  </a:lnTo>
                  <a:lnTo>
                    <a:pt x="181193" y="211797"/>
                  </a:lnTo>
                  <a:lnTo>
                    <a:pt x="186725" y="221833"/>
                  </a:lnTo>
                  <a:lnTo>
                    <a:pt x="191582" y="232029"/>
                  </a:lnTo>
                  <a:lnTo>
                    <a:pt x="193651" y="243501"/>
                  </a:lnTo>
                  <a:lnTo>
                    <a:pt x="193862" y="255824"/>
                  </a:lnTo>
                  <a:lnTo>
                    <a:pt x="192834" y="268714"/>
                  </a:lnTo>
                  <a:lnTo>
                    <a:pt x="187474" y="278475"/>
                  </a:lnTo>
                  <a:lnTo>
                    <a:pt x="179227" y="286152"/>
                  </a:lnTo>
                  <a:lnTo>
                    <a:pt x="169054" y="292438"/>
                  </a:lnTo>
                  <a:lnTo>
                    <a:pt x="157597" y="296628"/>
                  </a:lnTo>
                  <a:lnTo>
                    <a:pt x="145285" y="299422"/>
                  </a:lnTo>
                  <a:lnTo>
                    <a:pt x="132403" y="301285"/>
                  </a:lnTo>
                  <a:lnTo>
                    <a:pt x="119140" y="301358"/>
                  </a:lnTo>
                  <a:lnTo>
                    <a:pt x="43532" y="29449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492670" y="4196521"/>
              <a:ext cx="504846" cy="63107"/>
            </a:xfrm>
            <a:custGeom>
              <a:avLst/>
              <a:gdLst/>
              <a:ahLst/>
              <a:cxnLst/>
              <a:rect l="0" t="0" r="0" b="0"/>
              <a:pathLst>
                <a:path w="504846" h="63107">
                  <a:moveTo>
                    <a:pt x="0" y="0"/>
                  </a:moveTo>
                  <a:lnTo>
                    <a:pt x="22334" y="5584"/>
                  </a:lnTo>
                  <a:lnTo>
                    <a:pt x="33588" y="7228"/>
                  </a:lnTo>
                  <a:lnTo>
                    <a:pt x="45764" y="8325"/>
                  </a:lnTo>
                  <a:lnTo>
                    <a:pt x="58557" y="9056"/>
                  </a:lnTo>
                  <a:lnTo>
                    <a:pt x="72928" y="10712"/>
                  </a:lnTo>
                  <a:lnTo>
                    <a:pt x="88352" y="12984"/>
                  </a:lnTo>
                  <a:lnTo>
                    <a:pt x="121071" y="18626"/>
                  </a:lnTo>
                  <a:lnTo>
                    <a:pt x="327712" y="56107"/>
                  </a:lnTo>
                  <a:lnTo>
                    <a:pt x="347023" y="58440"/>
                  </a:lnTo>
                  <a:lnTo>
                    <a:pt x="365740" y="59995"/>
                  </a:lnTo>
                  <a:lnTo>
                    <a:pt x="384062" y="61032"/>
                  </a:lnTo>
                  <a:lnTo>
                    <a:pt x="416884" y="62184"/>
                  </a:lnTo>
                  <a:lnTo>
                    <a:pt x="504845" y="6310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545083" y="4337708"/>
              <a:ext cx="207643" cy="311071"/>
            </a:xfrm>
            <a:custGeom>
              <a:avLst/>
              <a:gdLst/>
              <a:ahLst/>
              <a:cxnLst/>
              <a:rect l="0" t="0" r="0" b="0"/>
              <a:pathLst>
                <a:path w="207643" h="311071">
                  <a:moveTo>
                    <a:pt x="31728" y="6060"/>
                  </a:moveTo>
                  <a:lnTo>
                    <a:pt x="54062" y="476"/>
                  </a:lnTo>
                  <a:lnTo>
                    <a:pt x="65315" y="0"/>
                  </a:lnTo>
                  <a:lnTo>
                    <a:pt x="77492" y="851"/>
                  </a:lnTo>
                  <a:lnTo>
                    <a:pt x="90284" y="2587"/>
                  </a:lnTo>
                  <a:lnTo>
                    <a:pt x="102318" y="4914"/>
                  </a:lnTo>
                  <a:lnTo>
                    <a:pt x="113847" y="7633"/>
                  </a:lnTo>
                  <a:lnTo>
                    <a:pt x="125039" y="10614"/>
                  </a:lnTo>
                  <a:lnTo>
                    <a:pt x="136006" y="14939"/>
                  </a:lnTo>
                  <a:lnTo>
                    <a:pt x="146823" y="20160"/>
                  </a:lnTo>
                  <a:lnTo>
                    <a:pt x="157540" y="25977"/>
                  </a:lnTo>
                  <a:lnTo>
                    <a:pt x="167022" y="32193"/>
                  </a:lnTo>
                  <a:lnTo>
                    <a:pt x="175681" y="38674"/>
                  </a:lnTo>
                  <a:lnTo>
                    <a:pt x="183790" y="45332"/>
                  </a:lnTo>
                  <a:lnTo>
                    <a:pt x="190365" y="53276"/>
                  </a:lnTo>
                  <a:lnTo>
                    <a:pt x="195917" y="62078"/>
                  </a:lnTo>
                  <a:lnTo>
                    <a:pt x="200787" y="71452"/>
                  </a:lnTo>
                  <a:lnTo>
                    <a:pt x="204034" y="82376"/>
                  </a:lnTo>
                  <a:lnTo>
                    <a:pt x="206199" y="94333"/>
                  </a:lnTo>
                  <a:lnTo>
                    <a:pt x="207642" y="106979"/>
                  </a:lnTo>
                  <a:lnTo>
                    <a:pt x="206266" y="120084"/>
                  </a:lnTo>
                  <a:lnTo>
                    <a:pt x="203012" y="133495"/>
                  </a:lnTo>
                  <a:lnTo>
                    <a:pt x="198505" y="147111"/>
                  </a:lnTo>
                  <a:lnTo>
                    <a:pt x="191995" y="159693"/>
                  </a:lnTo>
                  <a:lnTo>
                    <a:pt x="184149" y="171588"/>
                  </a:lnTo>
                  <a:lnTo>
                    <a:pt x="175412" y="183023"/>
                  </a:lnTo>
                  <a:lnTo>
                    <a:pt x="164914" y="194152"/>
                  </a:lnTo>
                  <a:lnTo>
                    <a:pt x="153240" y="205078"/>
                  </a:lnTo>
                  <a:lnTo>
                    <a:pt x="140783" y="215868"/>
                  </a:lnTo>
                  <a:lnTo>
                    <a:pt x="127804" y="224229"/>
                  </a:lnTo>
                  <a:lnTo>
                    <a:pt x="114476" y="230972"/>
                  </a:lnTo>
                  <a:lnTo>
                    <a:pt x="100917" y="236636"/>
                  </a:lnTo>
                  <a:lnTo>
                    <a:pt x="88372" y="241581"/>
                  </a:lnTo>
                  <a:lnTo>
                    <a:pt x="65083" y="250191"/>
                  </a:lnTo>
                  <a:lnTo>
                    <a:pt x="53965" y="251786"/>
                  </a:lnTo>
                  <a:lnTo>
                    <a:pt x="43047" y="251681"/>
                  </a:lnTo>
                  <a:lnTo>
                    <a:pt x="32262" y="250442"/>
                  </a:lnTo>
                  <a:lnTo>
                    <a:pt x="22735" y="247279"/>
                  </a:lnTo>
                  <a:lnTo>
                    <a:pt x="14047" y="242833"/>
                  </a:lnTo>
                  <a:lnTo>
                    <a:pt x="5917" y="237532"/>
                  </a:lnTo>
                  <a:lnTo>
                    <a:pt x="1666" y="230492"/>
                  </a:lnTo>
                  <a:lnTo>
                    <a:pt x="0" y="222293"/>
                  </a:lnTo>
                  <a:lnTo>
                    <a:pt x="59" y="213321"/>
                  </a:lnTo>
                  <a:lnTo>
                    <a:pt x="2435" y="205002"/>
                  </a:lnTo>
                  <a:lnTo>
                    <a:pt x="6356" y="197119"/>
                  </a:lnTo>
                  <a:lnTo>
                    <a:pt x="11308" y="189526"/>
                  </a:lnTo>
                  <a:lnTo>
                    <a:pt x="18115" y="183296"/>
                  </a:lnTo>
                  <a:lnTo>
                    <a:pt x="26158" y="177974"/>
                  </a:lnTo>
                  <a:lnTo>
                    <a:pt x="35027" y="173257"/>
                  </a:lnTo>
                  <a:lnTo>
                    <a:pt x="44445" y="171281"/>
                  </a:lnTo>
                  <a:lnTo>
                    <a:pt x="54229" y="171133"/>
                  </a:lnTo>
                  <a:lnTo>
                    <a:pt x="64258" y="172202"/>
                  </a:lnTo>
                  <a:lnTo>
                    <a:pt x="73281" y="175252"/>
                  </a:lnTo>
                  <a:lnTo>
                    <a:pt x="81634" y="179624"/>
                  </a:lnTo>
                  <a:lnTo>
                    <a:pt x="89540" y="184874"/>
                  </a:lnTo>
                  <a:lnTo>
                    <a:pt x="97148" y="190712"/>
                  </a:lnTo>
                  <a:lnTo>
                    <a:pt x="104557" y="196941"/>
                  </a:lnTo>
                  <a:lnTo>
                    <a:pt x="111833" y="203431"/>
                  </a:lnTo>
                  <a:lnTo>
                    <a:pt x="117853" y="211264"/>
                  </a:lnTo>
                  <a:lnTo>
                    <a:pt x="123035" y="219992"/>
                  </a:lnTo>
                  <a:lnTo>
                    <a:pt x="127658" y="229316"/>
                  </a:lnTo>
                  <a:lnTo>
                    <a:pt x="131909" y="239038"/>
                  </a:lnTo>
                  <a:lnTo>
                    <a:pt x="135911" y="249025"/>
                  </a:lnTo>
                  <a:lnTo>
                    <a:pt x="139748" y="259189"/>
                  </a:lnTo>
                  <a:lnTo>
                    <a:pt x="144643" y="269471"/>
                  </a:lnTo>
                  <a:lnTo>
                    <a:pt x="150244" y="279831"/>
                  </a:lnTo>
                  <a:lnTo>
                    <a:pt x="168457" y="3110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775730" y="4385838"/>
              <a:ext cx="106092" cy="115695"/>
            </a:xfrm>
            <a:custGeom>
              <a:avLst/>
              <a:gdLst/>
              <a:ahLst/>
              <a:cxnLst/>
              <a:rect l="0" t="0" r="0" b="0"/>
              <a:pathLst>
                <a:path w="106092" h="115695">
                  <a:moveTo>
                    <a:pt x="11433" y="0"/>
                  </a:moveTo>
                  <a:lnTo>
                    <a:pt x="17016" y="16750"/>
                  </a:lnTo>
                  <a:lnTo>
                    <a:pt x="17493" y="25190"/>
                  </a:lnTo>
                  <a:lnTo>
                    <a:pt x="16641" y="34323"/>
                  </a:lnTo>
                  <a:lnTo>
                    <a:pt x="14905" y="43917"/>
                  </a:lnTo>
                  <a:lnTo>
                    <a:pt x="11411" y="53819"/>
                  </a:lnTo>
                  <a:lnTo>
                    <a:pt x="6744" y="63926"/>
                  </a:lnTo>
                  <a:lnTo>
                    <a:pt x="1295" y="74170"/>
                  </a:lnTo>
                  <a:lnTo>
                    <a:pt x="0" y="83337"/>
                  </a:lnTo>
                  <a:lnTo>
                    <a:pt x="1474" y="91785"/>
                  </a:lnTo>
                  <a:lnTo>
                    <a:pt x="4794" y="99755"/>
                  </a:lnTo>
                  <a:lnTo>
                    <a:pt x="11681" y="105068"/>
                  </a:lnTo>
                  <a:lnTo>
                    <a:pt x="20948" y="108610"/>
                  </a:lnTo>
                  <a:lnTo>
                    <a:pt x="31799" y="110971"/>
                  </a:lnTo>
                  <a:lnTo>
                    <a:pt x="43709" y="112545"/>
                  </a:lnTo>
                  <a:lnTo>
                    <a:pt x="56323" y="113595"/>
                  </a:lnTo>
                  <a:lnTo>
                    <a:pt x="106091" y="11569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850408" y="4385838"/>
              <a:ext cx="20897" cy="305011"/>
            </a:xfrm>
            <a:custGeom>
              <a:avLst/>
              <a:gdLst/>
              <a:ahLst/>
              <a:cxnLst/>
              <a:rect l="0" t="0" r="0" b="0"/>
              <a:pathLst>
                <a:path w="20897" h="305011">
                  <a:moveTo>
                    <a:pt x="20896" y="0"/>
                  </a:moveTo>
                  <a:lnTo>
                    <a:pt x="15313" y="22334"/>
                  </a:lnTo>
                  <a:lnTo>
                    <a:pt x="13668" y="34756"/>
                  </a:lnTo>
                  <a:lnTo>
                    <a:pt x="12571" y="48880"/>
                  </a:lnTo>
                  <a:lnTo>
                    <a:pt x="11840" y="64139"/>
                  </a:lnTo>
                  <a:lnTo>
                    <a:pt x="10184" y="78987"/>
                  </a:lnTo>
                  <a:lnTo>
                    <a:pt x="7912" y="93560"/>
                  </a:lnTo>
                  <a:lnTo>
                    <a:pt x="5228" y="107950"/>
                  </a:lnTo>
                  <a:lnTo>
                    <a:pt x="3439" y="122217"/>
                  </a:lnTo>
                  <a:lnTo>
                    <a:pt x="2246" y="136403"/>
                  </a:lnTo>
                  <a:lnTo>
                    <a:pt x="1451" y="150535"/>
                  </a:lnTo>
                  <a:lnTo>
                    <a:pt x="567" y="178703"/>
                  </a:lnTo>
                  <a:lnTo>
                    <a:pt x="0" y="234874"/>
                  </a:lnTo>
                  <a:lnTo>
                    <a:pt x="1122" y="248904"/>
                  </a:lnTo>
                  <a:lnTo>
                    <a:pt x="3039" y="262932"/>
                  </a:lnTo>
                  <a:lnTo>
                    <a:pt x="10378" y="30501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3123726" y="4167161"/>
              <a:ext cx="94660" cy="8326"/>
            </a:xfrm>
            <a:custGeom>
              <a:avLst/>
              <a:gdLst/>
              <a:ahLst/>
              <a:cxnLst/>
              <a:rect l="0" t="0" r="0" b="0"/>
              <a:pathLst>
                <a:path w="94660" h="8326">
                  <a:moveTo>
                    <a:pt x="0" y="8325"/>
                  </a:moveTo>
                  <a:lnTo>
                    <a:pt x="16750" y="2742"/>
                  </a:lnTo>
                  <a:lnTo>
                    <a:pt x="26359" y="1097"/>
                  </a:lnTo>
                  <a:lnTo>
                    <a:pt x="37439" y="0"/>
                  </a:lnTo>
                  <a:lnTo>
                    <a:pt x="94659" y="832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123726" y="4238592"/>
              <a:ext cx="94660" cy="10518"/>
            </a:xfrm>
            <a:custGeom>
              <a:avLst/>
              <a:gdLst/>
              <a:ahLst/>
              <a:cxnLst/>
              <a:rect l="0" t="0" r="0" b="0"/>
              <a:pathLst>
                <a:path w="94660" h="10518">
                  <a:moveTo>
                    <a:pt x="0" y="0"/>
                  </a:moveTo>
                  <a:lnTo>
                    <a:pt x="16750" y="5583"/>
                  </a:lnTo>
                  <a:lnTo>
                    <a:pt x="26359" y="7228"/>
                  </a:lnTo>
                  <a:lnTo>
                    <a:pt x="37439" y="8324"/>
                  </a:lnTo>
                  <a:lnTo>
                    <a:pt x="94659" y="1051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397184" y="3954617"/>
              <a:ext cx="31554" cy="273458"/>
            </a:xfrm>
            <a:custGeom>
              <a:avLst/>
              <a:gdLst/>
              <a:ahLst/>
              <a:cxnLst/>
              <a:rect l="0" t="0" r="0" b="0"/>
              <a:pathLst>
                <a:path w="31554" h="273458">
                  <a:moveTo>
                    <a:pt x="0" y="0"/>
                  </a:moveTo>
                  <a:lnTo>
                    <a:pt x="11167" y="16750"/>
                  </a:lnTo>
                  <a:lnTo>
                    <a:pt x="14456" y="26358"/>
                  </a:lnTo>
                  <a:lnTo>
                    <a:pt x="16649" y="37439"/>
                  </a:lnTo>
                  <a:lnTo>
                    <a:pt x="18111" y="49500"/>
                  </a:lnTo>
                  <a:lnTo>
                    <a:pt x="19086" y="62216"/>
                  </a:lnTo>
                  <a:lnTo>
                    <a:pt x="19736" y="75367"/>
                  </a:lnTo>
                  <a:lnTo>
                    <a:pt x="20458" y="102445"/>
                  </a:lnTo>
                  <a:lnTo>
                    <a:pt x="20778" y="130061"/>
                  </a:lnTo>
                  <a:lnTo>
                    <a:pt x="22032" y="143970"/>
                  </a:lnTo>
                  <a:lnTo>
                    <a:pt x="24037" y="157917"/>
                  </a:lnTo>
                  <a:lnTo>
                    <a:pt x="26542" y="171889"/>
                  </a:lnTo>
                  <a:lnTo>
                    <a:pt x="28213" y="185879"/>
                  </a:lnTo>
                  <a:lnTo>
                    <a:pt x="29326" y="199879"/>
                  </a:lnTo>
                  <a:lnTo>
                    <a:pt x="31553" y="27345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521706" y="4011662"/>
              <a:ext cx="233077" cy="184860"/>
            </a:xfrm>
            <a:custGeom>
              <a:avLst/>
              <a:gdLst/>
              <a:ahLst/>
              <a:cxnLst/>
              <a:rect l="0" t="0" r="0" b="0"/>
              <a:pathLst>
                <a:path w="233077" h="184860">
                  <a:moveTo>
                    <a:pt x="22724" y="6060"/>
                  </a:moveTo>
                  <a:lnTo>
                    <a:pt x="39475" y="477"/>
                  </a:lnTo>
                  <a:lnTo>
                    <a:pt x="47914" y="0"/>
                  </a:lnTo>
                  <a:lnTo>
                    <a:pt x="57047" y="852"/>
                  </a:lnTo>
                  <a:lnTo>
                    <a:pt x="66642" y="2588"/>
                  </a:lnTo>
                  <a:lnTo>
                    <a:pt x="77712" y="4914"/>
                  </a:lnTo>
                  <a:lnTo>
                    <a:pt x="102478" y="10615"/>
                  </a:lnTo>
                  <a:lnTo>
                    <a:pt x="114458" y="13771"/>
                  </a:lnTo>
                  <a:lnTo>
                    <a:pt x="137118" y="20394"/>
                  </a:lnTo>
                  <a:lnTo>
                    <a:pt x="146900" y="24965"/>
                  </a:lnTo>
                  <a:lnTo>
                    <a:pt x="155759" y="30350"/>
                  </a:lnTo>
                  <a:lnTo>
                    <a:pt x="164002" y="36277"/>
                  </a:lnTo>
                  <a:lnTo>
                    <a:pt x="171835" y="43734"/>
                  </a:lnTo>
                  <a:lnTo>
                    <a:pt x="179394" y="52211"/>
                  </a:lnTo>
                  <a:lnTo>
                    <a:pt x="186770" y="61369"/>
                  </a:lnTo>
                  <a:lnTo>
                    <a:pt x="191688" y="72148"/>
                  </a:lnTo>
                  <a:lnTo>
                    <a:pt x="194966" y="84009"/>
                  </a:lnTo>
                  <a:lnTo>
                    <a:pt x="197152" y="96591"/>
                  </a:lnTo>
                  <a:lnTo>
                    <a:pt x="196272" y="107316"/>
                  </a:lnTo>
                  <a:lnTo>
                    <a:pt x="193348" y="116803"/>
                  </a:lnTo>
                  <a:lnTo>
                    <a:pt x="189061" y="125465"/>
                  </a:lnTo>
                  <a:lnTo>
                    <a:pt x="183866" y="133577"/>
                  </a:lnTo>
                  <a:lnTo>
                    <a:pt x="178066" y="141322"/>
                  </a:lnTo>
                  <a:lnTo>
                    <a:pt x="171861" y="148823"/>
                  </a:lnTo>
                  <a:lnTo>
                    <a:pt x="164219" y="154992"/>
                  </a:lnTo>
                  <a:lnTo>
                    <a:pt x="155619" y="160273"/>
                  </a:lnTo>
                  <a:lnTo>
                    <a:pt x="146379" y="164963"/>
                  </a:lnTo>
                  <a:lnTo>
                    <a:pt x="135545" y="169257"/>
                  </a:lnTo>
                  <a:lnTo>
                    <a:pt x="123648" y="173290"/>
                  </a:lnTo>
                  <a:lnTo>
                    <a:pt x="111042" y="177146"/>
                  </a:lnTo>
                  <a:lnTo>
                    <a:pt x="99132" y="178549"/>
                  </a:lnTo>
                  <a:lnTo>
                    <a:pt x="87686" y="178315"/>
                  </a:lnTo>
                  <a:lnTo>
                    <a:pt x="76550" y="176991"/>
                  </a:lnTo>
                  <a:lnTo>
                    <a:pt x="65620" y="174939"/>
                  </a:lnTo>
                  <a:lnTo>
                    <a:pt x="54827" y="172403"/>
                  </a:lnTo>
                  <a:lnTo>
                    <a:pt x="44126" y="169543"/>
                  </a:lnTo>
                  <a:lnTo>
                    <a:pt x="34655" y="165300"/>
                  </a:lnTo>
                  <a:lnTo>
                    <a:pt x="26004" y="160134"/>
                  </a:lnTo>
                  <a:lnTo>
                    <a:pt x="17899" y="154352"/>
                  </a:lnTo>
                  <a:lnTo>
                    <a:pt x="11327" y="146992"/>
                  </a:lnTo>
                  <a:lnTo>
                    <a:pt x="5777" y="138579"/>
                  </a:lnTo>
                  <a:lnTo>
                    <a:pt x="908" y="129465"/>
                  </a:lnTo>
                  <a:lnTo>
                    <a:pt x="0" y="121051"/>
                  </a:lnTo>
                  <a:lnTo>
                    <a:pt x="1732" y="113105"/>
                  </a:lnTo>
                  <a:lnTo>
                    <a:pt x="5223" y="105471"/>
                  </a:lnTo>
                  <a:lnTo>
                    <a:pt x="11057" y="99212"/>
                  </a:lnTo>
                  <a:lnTo>
                    <a:pt x="18451" y="93871"/>
                  </a:lnTo>
                  <a:lnTo>
                    <a:pt x="26887" y="89142"/>
                  </a:lnTo>
                  <a:lnTo>
                    <a:pt x="36017" y="87158"/>
                  </a:lnTo>
                  <a:lnTo>
                    <a:pt x="45609" y="87004"/>
                  </a:lnTo>
                  <a:lnTo>
                    <a:pt x="55510" y="88069"/>
                  </a:lnTo>
                  <a:lnTo>
                    <a:pt x="65617" y="91117"/>
                  </a:lnTo>
                  <a:lnTo>
                    <a:pt x="75860" y="95486"/>
                  </a:lnTo>
                  <a:lnTo>
                    <a:pt x="123074" y="119292"/>
                  </a:lnTo>
                  <a:lnTo>
                    <a:pt x="135201" y="124787"/>
                  </a:lnTo>
                  <a:lnTo>
                    <a:pt x="146791" y="129619"/>
                  </a:lnTo>
                  <a:lnTo>
                    <a:pt x="158023" y="134009"/>
                  </a:lnTo>
                  <a:lnTo>
                    <a:pt x="167849" y="139273"/>
                  </a:lnTo>
                  <a:lnTo>
                    <a:pt x="176736" y="145119"/>
                  </a:lnTo>
                  <a:lnTo>
                    <a:pt x="184999" y="151354"/>
                  </a:lnTo>
                  <a:lnTo>
                    <a:pt x="203528" y="164515"/>
                  </a:lnTo>
                  <a:lnTo>
                    <a:pt x="233076" y="18485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239420" y="4249109"/>
              <a:ext cx="515363" cy="84142"/>
            </a:xfrm>
            <a:custGeom>
              <a:avLst/>
              <a:gdLst/>
              <a:ahLst/>
              <a:cxnLst/>
              <a:rect l="0" t="0" r="0" b="0"/>
              <a:pathLst>
                <a:path w="515363" h="84142">
                  <a:moveTo>
                    <a:pt x="0" y="0"/>
                  </a:moveTo>
                  <a:lnTo>
                    <a:pt x="22334" y="5584"/>
                  </a:lnTo>
                  <a:lnTo>
                    <a:pt x="33587" y="7228"/>
                  </a:lnTo>
                  <a:lnTo>
                    <a:pt x="45763" y="8325"/>
                  </a:lnTo>
                  <a:lnTo>
                    <a:pt x="58556" y="9056"/>
                  </a:lnTo>
                  <a:lnTo>
                    <a:pt x="74096" y="10712"/>
                  </a:lnTo>
                  <a:lnTo>
                    <a:pt x="110060" y="15668"/>
                  </a:lnTo>
                  <a:lnTo>
                    <a:pt x="169729" y="25029"/>
                  </a:lnTo>
                  <a:lnTo>
                    <a:pt x="186776" y="28372"/>
                  </a:lnTo>
                  <a:lnTo>
                    <a:pt x="201646" y="31770"/>
                  </a:lnTo>
                  <a:lnTo>
                    <a:pt x="215066" y="35203"/>
                  </a:lnTo>
                  <a:lnTo>
                    <a:pt x="228686" y="37492"/>
                  </a:lnTo>
                  <a:lnTo>
                    <a:pt x="242441" y="39018"/>
                  </a:lnTo>
                  <a:lnTo>
                    <a:pt x="256286" y="40036"/>
                  </a:lnTo>
                  <a:lnTo>
                    <a:pt x="269022" y="41883"/>
                  </a:lnTo>
                  <a:lnTo>
                    <a:pt x="281017" y="44283"/>
                  </a:lnTo>
                  <a:lnTo>
                    <a:pt x="331045" y="56531"/>
                  </a:lnTo>
                  <a:lnTo>
                    <a:pt x="346907" y="59891"/>
                  </a:lnTo>
                  <a:lnTo>
                    <a:pt x="383231" y="66741"/>
                  </a:lnTo>
                  <a:lnTo>
                    <a:pt x="401565" y="69035"/>
                  </a:lnTo>
                  <a:lnTo>
                    <a:pt x="419631" y="70564"/>
                  </a:lnTo>
                  <a:lnTo>
                    <a:pt x="437518" y="71584"/>
                  </a:lnTo>
                  <a:lnTo>
                    <a:pt x="452948" y="73432"/>
                  </a:lnTo>
                  <a:lnTo>
                    <a:pt x="515362" y="8414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439254" y="4438426"/>
              <a:ext cx="262941" cy="315529"/>
            </a:xfrm>
            <a:custGeom>
              <a:avLst/>
              <a:gdLst/>
              <a:ahLst/>
              <a:cxnLst/>
              <a:rect l="0" t="0" r="0" b="0"/>
              <a:pathLst>
                <a:path w="262941" h="315529">
                  <a:moveTo>
                    <a:pt x="0" y="0"/>
                  </a:moveTo>
                  <a:lnTo>
                    <a:pt x="11167" y="11167"/>
                  </a:lnTo>
                  <a:lnTo>
                    <a:pt x="16794" y="17962"/>
                  </a:lnTo>
                  <a:lnTo>
                    <a:pt x="22882" y="25998"/>
                  </a:lnTo>
                  <a:lnTo>
                    <a:pt x="29278" y="34862"/>
                  </a:lnTo>
                  <a:lnTo>
                    <a:pt x="37048" y="44276"/>
                  </a:lnTo>
                  <a:lnTo>
                    <a:pt x="45734" y="54059"/>
                  </a:lnTo>
                  <a:lnTo>
                    <a:pt x="55031" y="64086"/>
                  </a:lnTo>
                  <a:lnTo>
                    <a:pt x="64734" y="75446"/>
                  </a:lnTo>
                  <a:lnTo>
                    <a:pt x="74709" y="87693"/>
                  </a:lnTo>
                  <a:lnTo>
                    <a:pt x="84865" y="100532"/>
                  </a:lnTo>
                  <a:lnTo>
                    <a:pt x="93972" y="111430"/>
                  </a:lnTo>
                  <a:lnTo>
                    <a:pt x="102382" y="121031"/>
                  </a:lnTo>
                  <a:lnTo>
                    <a:pt x="117957" y="137933"/>
                  </a:lnTo>
                  <a:lnTo>
                    <a:pt x="132671" y="153235"/>
                  </a:lnTo>
                  <a:lnTo>
                    <a:pt x="139867" y="161756"/>
                  </a:lnTo>
                  <a:lnTo>
                    <a:pt x="147001" y="170943"/>
                  </a:lnTo>
                  <a:lnTo>
                    <a:pt x="154095" y="180574"/>
                  </a:lnTo>
                  <a:lnTo>
                    <a:pt x="161161" y="189331"/>
                  </a:lnTo>
                  <a:lnTo>
                    <a:pt x="168209" y="197507"/>
                  </a:lnTo>
                  <a:lnTo>
                    <a:pt x="175245" y="205295"/>
                  </a:lnTo>
                  <a:lnTo>
                    <a:pt x="183442" y="215161"/>
                  </a:lnTo>
                  <a:lnTo>
                    <a:pt x="201898" y="238588"/>
                  </a:lnTo>
                  <a:lnTo>
                    <a:pt x="210559" y="249043"/>
                  </a:lnTo>
                  <a:lnTo>
                    <a:pt x="218670" y="258350"/>
                  </a:lnTo>
                  <a:lnTo>
                    <a:pt x="226415" y="266892"/>
                  </a:lnTo>
                  <a:lnTo>
                    <a:pt x="241253" y="282615"/>
                  </a:lnTo>
                  <a:lnTo>
                    <a:pt x="262940" y="31552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418219" y="4438426"/>
              <a:ext cx="210353" cy="357600"/>
            </a:xfrm>
            <a:custGeom>
              <a:avLst/>
              <a:gdLst/>
              <a:ahLst/>
              <a:cxnLst/>
              <a:rect l="0" t="0" r="0" b="0"/>
              <a:pathLst>
                <a:path w="210353" h="357600">
                  <a:moveTo>
                    <a:pt x="210352" y="0"/>
                  </a:moveTo>
                  <a:lnTo>
                    <a:pt x="204769" y="22334"/>
                  </a:lnTo>
                  <a:lnTo>
                    <a:pt x="200787" y="31250"/>
                  </a:lnTo>
                  <a:lnTo>
                    <a:pt x="195795" y="39531"/>
                  </a:lnTo>
                  <a:lnTo>
                    <a:pt x="174486" y="68586"/>
                  </a:lnTo>
                  <a:lnTo>
                    <a:pt x="165406" y="80783"/>
                  </a:lnTo>
                  <a:lnTo>
                    <a:pt x="155847" y="92419"/>
                  </a:lnTo>
                  <a:lnTo>
                    <a:pt x="145968" y="103683"/>
                  </a:lnTo>
                  <a:lnTo>
                    <a:pt x="135876" y="114699"/>
                  </a:lnTo>
                  <a:lnTo>
                    <a:pt x="126811" y="126717"/>
                  </a:lnTo>
                  <a:lnTo>
                    <a:pt x="118431" y="139403"/>
                  </a:lnTo>
                  <a:lnTo>
                    <a:pt x="110507" y="152535"/>
                  </a:lnTo>
                  <a:lnTo>
                    <a:pt x="101718" y="165964"/>
                  </a:lnTo>
                  <a:lnTo>
                    <a:pt x="92353" y="179592"/>
                  </a:lnTo>
                  <a:lnTo>
                    <a:pt x="82604" y="193351"/>
                  </a:lnTo>
                  <a:lnTo>
                    <a:pt x="73767" y="207198"/>
                  </a:lnTo>
                  <a:lnTo>
                    <a:pt x="65539" y="221105"/>
                  </a:lnTo>
                  <a:lnTo>
                    <a:pt x="57716" y="235049"/>
                  </a:lnTo>
                  <a:lnTo>
                    <a:pt x="50164" y="247852"/>
                  </a:lnTo>
                  <a:lnTo>
                    <a:pt x="35539" y="271426"/>
                  </a:lnTo>
                  <a:lnTo>
                    <a:pt x="29536" y="282621"/>
                  </a:lnTo>
                  <a:lnTo>
                    <a:pt x="24365" y="293590"/>
                  </a:lnTo>
                  <a:lnTo>
                    <a:pt x="19749" y="304408"/>
                  </a:lnTo>
                  <a:lnTo>
                    <a:pt x="15503" y="315127"/>
                  </a:lnTo>
                  <a:lnTo>
                    <a:pt x="0" y="35759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892339" y="4143933"/>
              <a:ext cx="420705" cy="462775"/>
            </a:xfrm>
            <a:custGeom>
              <a:avLst/>
              <a:gdLst/>
              <a:ahLst/>
              <a:cxnLst/>
              <a:rect l="0" t="0" r="0" b="0"/>
              <a:pathLst>
                <a:path w="420705" h="462775">
                  <a:moveTo>
                    <a:pt x="0" y="0"/>
                  </a:moveTo>
                  <a:lnTo>
                    <a:pt x="11167" y="22334"/>
                  </a:lnTo>
                  <a:lnTo>
                    <a:pt x="17962" y="32419"/>
                  </a:lnTo>
                  <a:lnTo>
                    <a:pt x="25998" y="42648"/>
                  </a:lnTo>
                  <a:lnTo>
                    <a:pt x="34862" y="52973"/>
                  </a:lnTo>
                  <a:lnTo>
                    <a:pt x="43108" y="62194"/>
                  </a:lnTo>
                  <a:lnTo>
                    <a:pt x="58503" y="78672"/>
                  </a:lnTo>
                  <a:lnTo>
                    <a:pt x="80310" y="101088"/>
                  </a:lnTo>
                  <a:lnTo>
                    <a:pt x="89767" y="109463"/>
                  </a:lnTo>
                  <a:lnTo>
                    <a:pt x="100747" y="118552"/>
                  </a:lnTo>
                  <a:lnTo>
                    <a:pt x="112741" y="128117"/>
                  </a:lnTo>
                  <a:lnTo>
                    <a:pt x="123074" y="136830"/>
                  </a:lnTo>
                  <a:lnTo>
                    <a:pt x="132300" y="144977"/>
                  </a:lnTo>
                  <a:lnTo>
                    <a:pt x="148784" y="160262"/>
                  </a:lnTo>
                  <a:lnTo>
                    <a:pt x="163901" y="174845"/>
                  </a:lnTo>
                  <a:lnTo>
                    <a:pt x="171204" y="183175"/>
                  </a:lnTo>
                  <a:lnTo>
                    <a:pt x="178410" y="192234"/>
                  </a:lnTo>
                  <a:lnTo>
                    <a:pt x="185552" y="201780"/>
                  </a:lnTo>
                  <a:lnTo>
                    <a:pt x="193819" y="210480"/>
                  </a:lnTo>
                  <a:lnTo>
                    <a:pt x="202836" y="218618"/>
                  </a:lnTo>
                  <a:lnTo>
                    <a:pt x="212353" y="226380"/>
                  </a:lnTo>
                  <a:lnTo>
                    <a:pt x="222204" y="235061"/>
                  </a:lnTo>
                  <a:lnTo>
                    <a:pt x="232276" y="244354"/>
                  </a:lnTo>
                  <a:lnTo>
                    <a:pt x="242498" y="254055"/>
                  </a:lnTo>
                  <a:lnTo>
                    <a:pt x="251649" y="264029"/>
                  </a:lnTo>
                  <a:lnTo>
                    <a:pt x="260087" y="274183"/>
                  </a:lnTo>
                  <a:lnTo>
                    <a:pt x="268050" y="284459"/>
                  </a:lnTo>
                  <a:lnTo>
                    <a:pt x="276864" y="294816"/>
                  </a:lnTo>
                  <a:lnTo>
                    <a:pt x="286247" y="305226"/>
                  </a:lnTo>
                  <a:lnTo>
                    <a:pt x="296007" y="315672"/>
                  </a:lnTo>
                  <a:lnTo>
                    <a:pt x="304851" y="326141"/>
                  </a:lnTo>
                  <a:lnTo>
                    <a:pt x="313085" y="336627"/>
                  </a:lnTo>
                  <a:lnTo>
                    <a:pt x="320911" y="347123"/>
                  </a:lnTo>
                  <a:lnTo>
                    <a:pt x="329634" y="357627"/>
                  </a:lnTo>
                  <a:lnTo>
                    <a:pt x="338956" y="368135"/>
                  </a:lnTo>
                  <a:lnTo>
                    <a:pt x="357493" y="387991"/>
                  </a:lnTo>
                  <a:lnTo>
                    <a:pt x="388438" y="419783"/>
                  </a:lnTo>
                  <a:lnTo>
                    <a:pt x="420704" y="46277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829234" y="4101863"/>
              <a:ext cx="525880" cy="347082"/>
            </a:xfrm>
            <a:custGeom>
              <a:avLst/>
              <a:gdLst/>
              <a:ahLst/>
              <a:cxnLst/>
              <a:rect l="0" t="0" r="0" b="0"/>
              <a:pathLst>
                <a:path w="525880" h="347082">
                  <a:moveTo>
                    <a:pt x="0" y="347081"/>
                  </a:moveTo>
                  <a:lnTo>
                    <a:pt x="11166" y="335914"/>
                  </a:lnTo>
                  <a:lnTo>
                    <a:pt x="17962" y="330287"/>
                  </a:lnTo>
                  <a:lnTo>
                    <a:pt x="25998" y="324199"/>
                  </a:lnTo>
                  <a:lnTo>
                    <a:pt x="34861" y="317803"/>
                  </a:lnTo>
                  <a:lnTo>
                    <a:pt x="45444" y="311201"/>
                  </a:lnTo>
                  <a:lnTo>
                    <a:pt x="57174" y="304463"/>
                  </a:lnTo>
                  <a:lnTo>
                    <a:pt x="82673" y="290744"/>
                  </a:lnTo>
                  <a:lnTo>
                    <a:pt x="151020" y="255896"/>
                  </a:lnTo>
                  <a:lnTo>
                    <a:pt x="162617" y="248895"/>
                  </a:lnTo>
                  <a:lnTo>
                    <a:pt x="172685" y="241891"/>
                  </a:lnTo>
                  <a:lnTo>
                    <a:pt x="216805" y="208272"/>
                  </a:lnTo>
                  <a:lnTo>
                    <a:pt x="227509" y="199616"/>
                  </a:lnTo>
                  <a:lnTo>
                    <a:pt x="236981" y="191509"/>
                  </a:lnTo>
                  <a:lnTo>
                    <a:pt x="245634" y="183766"/>
                  </a:lnTo>
                  <a:lnTo>
                    <a:pt x="261481" y="168931"/>
                  </a:lnTo>
                  <a:lnTo>
                    <a:pt x="268979" y="161703"/>
                  </a:lnTo>
                  <a:lnTo>
                    <a:pt x="278652" y="153378"/>
                  </a:lnTo>
                  <a:lnTo>
                    <a:pt x="289775" y="144322"/>
                  </a:lnTo>
                  <a:lnTo>
                    <a:pt x="301865" y="134779"/>
                  </a:lnTo>
                  <a:lnTo>
                    <a:pt x="312262" y="126080"/>
                  </a:lnTo>
                  <a:lnTo>
                    <a:pt x="321531" y="117943"/>
                  </a:lnTo>
                  <a:lnTo>
                    <a:pt x="330047" y="110182"/>
                  </a:lnTo>
                  <a:lnTo>
                    <a:pt x="339231" y="103839"/>
                  </a:lnTo>
                  <a:lnTo>
                    <a:pt x="348859" y="98441"/>
                  </a:lnTo>
                  <a:lnTo>
                    <a:pt x="358784" y="93675"/>
                  </a:lnTo>
                  <a:lnTo>
                    <a:pt x="370075" y="86991"/>
                  </a:lnTo>
                  <a:lnTo>
                    <a:pt x="382276" y="79029"/>
                  </a:lnTo>
                  <a:lnTo>
                    <a:pt x="395085" y="70215"/>
                  </a:lnTo>
                  <a:lnTo>
                    <a:pt x="408299" y="62002"/>
                  </a:lnTo>
                  <a:lnTo>
                    <a:pt x="421783" y="54189"/>
                  </a:lnTo>
                  <a:lnTo>
                    <a:pt x="449230" y="39276"/>
                  </a:lnTo>
                  <a:lnTo>
                    <a:pt x="52587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Group 37"/>
          <p:cNvGrpSpPr/>
          <p:nvPr/>
        </p:nvGrpSpPr>
        <p:grpSpPr>
          <a:xfrm>
            <a:off x="2492670" y="4800771"/>
            <a:ext cx="1482983" cy="1446683"/>
            <a:chOff x="2492670" y="4800771"/>
            <a:chExt cx="1482983" cy="1446683"/>
          </a:xfrm>
        </p:grpSpPr>
        <p:sp>
          <p:nvSpPr>
            <p:cNvPr id="20" name="Freeform 19"/>
            <p:cNvSpPr/>
            <p:nvPr/>
          </p:nvSpPr>
          <p:spPr>
            <a:xfrm>
              <a:off x="2566294" y="4800771"/>
              <a:ext cx="181890" cy="308345"/>
            </a:xfrm>
            <a:custGeom>
              <a:avLst/>
              <a:gdLst/>
              <a:ahLst/>
              <a:cxnLst/>
              <a:rect l="0" t="0" r="0" b="0"/>
              <a:pathLst>
                <a:path w="181890" h="308345">
                  <a:moveTo>
                    <a:pt x="168281" y="16289"/>
                  </a:moveTo>
                  <a:lnTo>
                    <a:pt x="145948" y="10705"/>
                  </a:lnTo>
                  <a:lnTo>
                    <a:pt x="134694" y="9060"/>
                  </a:lnTo>
                  <a:lnTo>
                    <a:pt x="122517" y="7964"/>
                  </a:lnTo>
                  <a:lnTo>
                    <a:pt x="109725" y="7233"/>
                  </a:lnTo>
                  <a:lnTo>
                    <a:pt x="97691" y="5577"/>
                  </a:lnTo>
                  <a:lnTo>
                    <a:pt x="86162" y="3305"/>
                  </a:lnTo>
                  <a:lnTo>
                    <a:pt x="74971" y="621"/>
                  </a:lnTo>
                  <a:lnTo>
                    <a:pt x="64004" y="0"/>
                  </a:lnTo>
                  <a:lnTo>
                    <a:pt x="53187" y="755"/>
                  </a:lnTo>
                  <a:lnTo>
                    <a:pt x="42469" y="2427"/>
                  </a:lnTo>
                  <a:lnTo>
                    <a:pt x="34156" y="8216"/>
                  </a:lnTo>
                  <a:lnTo>
                    <a:pt x="27445" y="16750"/>
                  </a:lnTo>
                  <a:lnTo>
                    <a:pt x="21802" y="27114"/>
                  </a:lnTo>
                  <a:lnTo>
                    <a:pt x="18041" y="38697"/>
                  </a:lnTo>
                  <a:lnTo>
                    <a:pt x="15533" y="51095"/>
                  </a:lnTo>
                  <a:lnTo>
                    <a:pt x="13861" y="64034"/>
                  </a:lnTo>
                  <a:lnTo>
                    <a:pt x="11578" y="76166"/>
                  </a:lnTo>
                  <a:lnTo>
                    <a:pt x="8887" y="87760"/>
                  </a:lnTo>
                  <a:lnTo>
                    <a:pt x="5924" y="98995"/>
                  </a:lnTo>
                  <a:lnTo>
                    <a:pt x="3950" y="111159"/>
                  </a:lnTo>
                  <a:lnTo>
                    <a:pt x="2633" y="123943"/>
                  </a:lnTo>
                  <a:lnTo>
                    <a:pt x="1755" y="137141"/>
                  </a:lnTo>
                  <a:lnTo>
                    <a:pt x="4676" y="144770"/>
                  </a:lnTo>
                  <a:lnTo>
                    <a:pt x="10129" y="148688"/>
                  </a:lnTo>
                  <a:lnTo>
                    <a:pt x="17270" y="150131"/>
                  </a:lnTo>
                  <a:lnTo>
                    <a:pt x="25537" y="149924"/>
                  </a:lnTo>
                  <a:lnTo>
                    <a:pt x="34554" y="148618"/>
                  </a:lnTo>
                  <a:lnTo>
                    <a:pt x="44071" y="146578"/>
                  </a:lnTo>
                  <a:lnTo>
                    <a:pt x="53921" y="146387"/>
                  </a:lnTo>
                  <a:lnTo>
                    <a:pt x="63994" y="147429"/>
                  </a:lnTo>
                  <a:lnTo>
                    <a:pt x="74216" y="149291"/>
                  </a:lnTo>
                  <a:lnTo>
                    <a:pt x="84536" y="152871"/>
                  </a:lnTo>
                  <a:lnTo>
                    <a:pt x="94921" y="157594"/>
                  </a:lnTo>
                  <a:lnTo>
                    <a:pt x="105351" y="163081"/>
                  </a:lnTo>
                  <a:lnTo>
                    <a:pt x="115810" y="169075"/>
                  </a:lnTo>
                  <a:lnTo>
                    <a:pt x="126289" y="175409"/>
                  </a:lnTo>
                  <a:lnTo>
                    <a:pt x="136780" y="181969"/>
                  </a:lnTo>
                  <a:lnTo>
                    <a:pt x="146112" y="189848"/>
                  </a:lnTo>
                  <a:lnTo>
                    <a:pt x="154670" y="198606"/>
                  </a:lnTo>
                  <a:lnTo>
                    <a:pt x="162713" y="207951"/>
                  </a:lnTo>
                  <a:lnTo>
                    <a:pt x="169244" y="217687"/>
                  </a:lnTo>
                  <a:lnTo>
                    <a:pt x="174766" y="227683"/>
                  </a:lnTo>
                  <a:lnTo>
                    <a:pt x="179616" y="237853"/>
                  </a:lnTo>
                  <a:lnTo>
                    <a:pt x="181681" y="248139"/>
                  </a:lnTo>
                  <a:lnTo>
                    <a:pt x="181889" y="258502"/>
                  </a:lnTo>
                  <a:lnTo>
                    <a:pt x="180859" y="268917"/>
                  </a:lnTo>
                  <a:lnTo>
                    <a:pt x="176666" y="277029"/>
                  </a:lnTo>
                  <a:lnTo>
                    <a:pt x="170365" y="283605"/>
                  </a:lnTo>
                  <a:lnTo>
                    <a:pt x="162659" y="289158"/>
                  </a:lnTo>
                  <a:lnTo>
                    <a:pt x="154015" y="294028"/>
                  </a:lnTo>
                  <a:lnTo>
                    <a:pt x="144747" y="298444"/>
                  </a:lnTo>
                  <a:lnTo>
                    <a:pt x="135063" y="302556"/>
                  </a:lnTo>
                  <a:lnTo>
                    <a:pt x="122763" y="305298"/>
                  </a:lnTo>
                  <a:lnTo>
                    <a:pt x="108720" y="307126"/>
                  </a:lnTo>
                  <a:lnTo>
                    <a:pt x="93515" y="308344"/>
                  </a:lnTo>
                  <a:lnTo>
                    <a:pt x="79873" y="307988"/>
                  </a:lnTo>
                  <a:lnTo>
                    <a:pt x="67272" y="306581"/>
                  </a:lnTo>
                  <a:lnTo>
                    <a:pt x="55365" y="304475"/>
                  </a:lnTo>
                  <a:lnTo>
                    <a:pt x="43922" y="301903"/>
                  </a:lnTo>
                  <a:lnTo>
                    <a:pt x="32787" y="299019"/>
                  </a:lnTo>
                  <a:lnTo>
                    <a:pt x="0" y="28974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2829234" y="4964306"/>
              <a:ext cx="94659" cy="231388"/>
            </a:xfrm>
            <a:custGeom>
              <a:avLst/>
              <a:gdLst/>
              <a:ahLst/>
              <a:cxnLst/>
              <a:rect l="0" t="0" r="0" b="0"/>
              <a:pathLst>
                <a:path w="94659" h="231388">
                  <a:moveTo>
                    <a:pt x="0" y="0"/>
                  </a:moveTo>
                  <a:lnTo>
                    <a:pt x="0" y="27917"/>
                  </a:lnTo>
                  <a:lnTo>
                    <a:pt x="2337" y="39647"/>
                  </a:lnTo>
                  <a:lnTo>
                    <a:pt x="6232" y="50972"/>
                  </a:lnTo>
                  <a:lnTo>
                    <a:pt x="11166" y="62029"/>
                  </a:lnTo>
                  <a:lnTo>
                    <a:pt x="15624" y="74074"/>
                  </a:lnTo>
                  <a:lnTo>
                    <a:pt x="19765" y="86779"/>
                  </a:lnTo>
                  <a:lnTo>
                    <a:pt x="23694" y="99923"/>
                  </a:lnTo>
                  <a:lnTo>
                    <a:pt x="28651" y="113360"/>
                  </a:lnTo>
                  <a:lnTo>
                    <a:pt x="34292" y="126993"/>
                  </a:lnTo>
                  <a:lnTo>
                    <a:pt x="40391" y="140756"/>
                  </a:lnTo>
                  <a:lnTo>
                    <a:pt x="53399" y="168514"/>
                  </a:lnTo>
                  <a:lnTo>
                    <a:pt x="60140" y="182460"/>
                  </a:lnTo>
                  <a:lnTo>
                    <a:pt x="66972" y="194094"/>
                  </a:lnTo>
                  <a:lnTo>
                    <a:pt x="73863" y="204188"/>
                  </a:lnTo>
                  <a:lnTo>
                    <a:pt x="94658" y="23138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2734575" y="4964306"/>
              <a:ext cx="178800" cy="210353"/>
            </a:xfrm>
            <a:custGeom>
              <a:avLst/>
              <a:gdLst/>
              <a:ahLst/>
              <a:cxnLst/>
              <a:rect l="0" t="0" r="0" b="0"/>
              <a:pathLst>
                <a:path w="178800" h="210353">
                  <a:moveTo>
                    <a:pt x="178799" y="0"/>
                  </a:moveTo>
                  <a:lnTo>
                    <a:pt x="149521" y="29278"/>
                  </a:lnTo>
                  <a:lnTo>
                    <a:pt x="142920" y="37048"/>
                  </a:lnTo>
                  <a:lnTo>
                    <a:pt x="136182" y="45734"/>
                  </a:lnTo>
                  <a:lnTo>
                    <a:pt x="129352" y="55031"/>
                  </a:lnTo>
                  <a:lnTo>
                    <a:pt x="121294" y="63565"/>
                  </a:lnTo>
                  <a:lnTo>
                    <a:pt x="112415" y="71592"/>
                  </a:lnTo>
                  <a:lnTo>
                    <a:pt x="102990" y="79281"/>
                  </a:lnTo>
                  <a:lnTo>
                    <a:pt x="94370" y="87913"/>
                  </a:lnTo>
                  <a:lnTo>
                    <a:pt x="86286" y="97173"/>
                  </a:lnTo>
                  <a:lnTo>
                    <a:pt x="78559" y="106852"/>
                  </a:lnTo>
                  <a:lnTo>
                    <a:pt x="69902" y="115642"/>
                  </a:lnTo>
                  <a:lnTo>
                    <a:pt x="60625" y="123840"/>
                  </a:lnTo>
                  <a:lnTo>
                    <a:pt x="50934" y="131642"/>
                  </a:lnTo>
                  <a:lnTo>
                    <a:pt x="43305" y="140349"/>
                  </a:lnTo>
                  <a:lnTo>
                    <a:pt x="37051" y="149660"/>
                  </a:lnTo>
                  <a:lnTo>
                    <a:pt x="31712" y="159373"/>
                  </a:lnTo>
                  <a:lnTo>
                    <a:pt x="25816" y="169355"/>
                  </a:lnTo>
                  <a:lnTo>
                    <a:pt x="0" y="21035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155279" y="4985341"/>
              <a:ext cx="105177" cy="42072"/>
            </a:xfrm>
            <a:custGeom>
              <a:avLst/>
              <a:gdLst/>
              <a:ahLst/>
              <a:cxnLst/>
              <a:rect l="0" t="0" r="0" b="0"/>
              <a:pathLst>
                <a:path w="105177" h="42072">
                  <a:moveTo>
                    <a:pt x="0" y="0"/>
                  </a:moveTo>
                  <a:lnTo>
                    <a:pt x="22334" y="5584"/>
                  </a:lnTo>
                  <a:lnTo>
                    <a:pt x="32419" y="8397"/>
                  </a:lnTo>
                  <a:lnTo>
                    <a:pt x="52973" y="14639"/>
                  </a:lnTo>
                  <a:lnTo>
                    <a:pt x="73794" y="21309"/>
                  </a:lnTo>
                  <a:lnTo>
                    <a:pt x="105176" y="4207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3144761" y="5090517"/>
              <a:ext cx="115695" cy="21036"/>
            </a:xfrm>
            <a:custGeom>
              <a:avLst/>
              <a:gdLst/>
              <a:ahLst/>
              <a:cxnLst/>
              <a:rect l="0" t="0" r="0" b="0"/>
              <a:pathLst>
                <a:path w="115695" h="21036">
                  <a:moveTo>
                    <a:pt x="0" y="0"/>
                  </a:moveTo>
                  <a:lnTo>
                    <a:pt x="22334" y="0"/>
                  </a:lnTo>
                  <a:lnTo>
                    <a:pt x="32419" y="1169"/>
                  </a:lnTo>
                  <a:lnTo>
                    <a:pt x="42648" y="3117"/>
                  </a:lnTo>
                  <a:lnTo>
                    <a:pt x="52973" y="5583"/>
                  </a:lnTo>
                  <a:lnTo>
                    <a:pt x="63363" y="8397"/>
                  </a:lnTo>
                  <a:lnTo>
                    <a:pt x="73795" y="11441"/>
                  </a:lnTo>
                  <a:lnTo>
                    <a:pt x="115694" y="210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3429163" y="4947729"/>
              <a:ext cx="178374" cy="290036"/>
            </a:xfrm>
            <a:custGeom>
              <a:avLst/>
              <a:gdLst/>
              <a:ahLst/>
              <a:cxnLst/>
              <a:rect l="0" t="0" r="0" b="0"/>
              <a:pathLst>
                <a:path w="178374" h="290036">
                  <a:moveTo>
                    <a:pt x="20609" y="6059"/>
                  </a:moveTo>
                  <a:lnTo>
                    <a:pt x="37359" y="475"/>
                  </a:lnTo>
                  <a:lnTo>
                    <a:pt x="46968" y="0"/>
                  </a:lnTo>
                  <a:lnTo>
                    <a:pt x="58048" y="851"/>
                  </a:lnTo>
                  <a:lnTo>
                    <a:pt x="70109" y="2587"/>
                  </a:lnTo>
                  <a:lnTo>
                    <a:pt x="81656" y="4913"/>
                  </a:lnTo>
                  <a:lnTo>
                    <a:pt x="92860" y="7632"/>
                  </a:lnTo>
                  <a:lnTo>
                    <a:pt x="103835" y="10614"/>
                  </a:lnTo>
                  <a:lnTo>
                    <a:pt x="113488" y="16108"/>
                  </a:lnTo>
                  <a:lnTo>
                    <a:pt x="122262" y="23276"/>
                  </a:lnTo>
                  <a:lnTo>
                    <a:pt x="130448" y="31561"/>
                  </a:lnTo>
                  <a:lnTo>
                    <a:pt x="138242" y="40590"/>
                  </a:lnTo>
                  <a:lnTo>
                    <a:pt x="145776" y="50115"/>
                  </a:lnTo>
                  <a:lnTo>
                    <a:pt x="153136" y="59971"/>
                  </a:lnTo>
                  <a:lnTo>
                    <a:pt x="159211" y="70047"/>
                  </a:lnTo>
                  <a:lnTo>
                    <a:pt x="164430" y="80271"/>
                  </a:lnTo>
                  <a:lnTo>
                    <a:pt x="169077" y="90592"/>
                  </a:lnTo>
                  <a:lnTo>
                    <a:pt x="171007" y="103316"/>
                  </a:lnTo>
                  <a:lnTo>
                    <a:pt x="171125" y="117642"/>
                  </a:lnTo>
                  <a:lnTo>
                    <a:pt x="170035" y="133036"/>
                  </a:lnTo>
                  <a:lnTo>
                    <a:pt x="168140" y="146804"/>
                  </a:lnTo>
                  <a:lnTo>
                    <a:pt x="165708" y="159489"/>
                  </a:lnTo>
                  <a:lnTo>
                    <a:pt x="162918" y="171451"/>
                  </a:lnTo>
                  <a:lnTo>
                    <a:pt x="157552" y="182933"/>
                  </a:lnTo>
                  <a:lnTo>
                    <a:pt x="150469" y="194092"/>
                  </a:lnTo>
                  <a:lnTo>
                    <a:pt x="142241" y="205038"/>
                  </a:lnTo>
                  <a:lnTo>
                    <a:pt x="133250" y="214672"/>
                  </a:lnTo>
                  <a:lnTo>
                    <a:pt x="123749" y="223432"/>
                  </a:lnTo>
                  <a:lnTo>
                    <a:pt x="113910" y="231610"/>
                  </a:lnTo>
                  <a:lnTo>
                    <a:pt x="103845" y="238230"/>
                  </a:lnTo>
                  <a:lnTo>
                    <a:pt x="93629" y="243812"/>
                  </a:lnTo>
                  <a:lnTo>
                    <a:pt x="83312" y="248702"/>
                  </a:lnTo>
                  <a:lnTo>
                    <a:pt x="72929" y="250793"/>
                  </a:lnTo>
                  <a:lnTo>
                    <a:pt x="62501" y="251019"/>
                  </a:lnTo>
                  <a:lnTo>
                    <a:pt x="52043" y="250001"/>
                  </a:lnTo>
                  <a:lnTo>
                    <a:pt x="41565" y="246985"/>
                  </a:lnTo>
                  <a:lnTo>
                    <a:pt x="31073" y="242637"/>
                  </a:lnTo>
                  <a:lnTo>
                    <a:pt x="20574" y="237401"/>
                  </a:lnTo>
                  <a:lnTo>
                    <a:pt x="12405" y="230404"/>
                  </a:lnTo>
                  <a:lnTo>
                    <a:pt x="5791" y="222234"/>
                  </a:lnTo>
                  <a:lnTo>
                    <a:pt x="212" y="213281"/>
                  </a:lnTo>
                  <a:lnTo>
                    <a:pt x="0" y="206145"/>
                  </a:lnTo>
                  <a:lnTo>
                    <a:pt x="3363" y="200218"/>
                  </a:lnTo>
                  <a:lnTo>
                    <a:pt x="9112" y="195098"/>
                  </a:lnTo>
                  <a:lnTo>
                    <a:pt x="17619" y="192854"/>
                  </a:lnTo>
                  <a:lnTo>
                    <a:pt x="27965" y="192526"/>
                  </a:lnTo>
                  <a:lnTo>
                    <a:pt x="39536" y="193476"/>
                  </a:lnTo>
                  <a:lnTo>
                    <a:pt x="51925" y="195278"/>
                  </a:lnTo>
                  <a:lnTo>
                    <a:pt x="64859" y="197648"/>
                  </a:lnTo>
                  <a:lnTo>
                    <a:pt x="78155" y="200397"/>
                  </a:lnTo>
                  <a:lnTo>
                    <a:pt x="89357" y="204566"/>
                  </a:lnTo>
                  <a:lnTo>
                    <a:pt x="99162" y="209683"/>
                  </a:lnTo>
                  <a:lnTo>
                    <a:pt x="108036" y="215432"/>
                  </a:lnTo>
                  <a:lnTo>
                    <a:pt x="116290" y="221601"/>
                  </a:lnTo>
                  <a:lnTo>
                    <a:pt x="124129" y="228052"/>
                  </a:lnTo>
                  <a:lnTo>
                    <a:pt x="131693" y="234689"/>
                  </a:lnTo>
                  <a:lnTo>
                    <a:pt x="139073" y="242620"/>
                  </a:lnTo>
                  <a:lnTo>
                    <a:pt x="178373" y="2900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3653788" y="4889836"/>
              <a:ext cx="153583" cy="351652"/>
            </a:xfrm>
            <a:custGeom>
              <a:avLst/>
              <a:gdLst/>
              <a:ahLst/>
              <a:cxnLst/>
              <a:rect l="0" t="0" r="0" b="0"/>
              <a:pathLst>
                <a:path w="153583" h="351652">
                  <a:moveTo>
                    <a:pt x="153582" y="95505"/>
                  </a:moveTo>
                  <a:lnTo>
                    <a:pt x="153582" y="73171"/>
                  </a:lnTo>
                  <a:lnTo>
                    <a:pt x="152414" y="63087"/>
                  </a:lnTo>
                  <a:lnTo>
                    <a:pt x="150466" y="52858"/>
                  </a:lnTo>
                  <a:lnTo>
                    <a:pt x="147999" y="42532"/>
                  </a:lnTo>
                  <a:lnTo>
                    <a:pt x="144017" y="33311"/>
                  </a:lnTo>
                  <a:lnTo>
                    <a:pt x="139025" y="24827"/>
                  </a:lnTo>
                  <a:lnTo>
                    <a:pt x="133360" y="16834"/>
                  </a:lnTo>
                  <a:lnTo>
                    <a:pt x="124908" y="10336"/>
                  </a:lnTo>
                  <a:lnTo>
                    <a:pt x="114600" y="4836"/>
                  </a:lnTo>
                  <a:lnTo>
                    <a:pt x="103053" y="0"/>
                  </a:lnTo>
                  <a:lnTo>
                    <a:pt x="93018" y="282"/>
                  </a:lnTo>
                  <a:lnTo>
                    <a:pt x="83990" y="3976"/>
                  </a:lnTo>
                  <a:lnTo>
                    <a:pt x="75635" y="9945"/>
                  </a:lnTo>
                  <a:lnTo>
                    <a:pt x="68896" y="17430"/>
                  </a:lnTo>
                  <a:lnTo>
                    <a:pt x="63235" y="25925"/>
                  </a:lnTo>
                  <a:lnTo>
                    <a:pt x="58292" y="35095"/>
                  </a:lnTo>
                  <a:lnTo>
                    <a:pt x="56165" y="45883"/>
                  </a:lnTo>
                  <a:lnTo>
                    <a:pt x="55916" y="57749"/>
                  </a:lnTo>
                  <a:lnTo>
                    <a:pt x="56919" y="70335"/>
                  </a:lnTo>
                  <a:lnTo>
                    <a:pt x="58756" y="84568"/>
                  </a:lnTo>
                  <a:lnTo>
                    <a:pt x="61149" y="99900"/>
                  </a:lnTo>
                  <a:lnTo>
                    <a:pt x="63913" y="115965"/>
                  </a:lnTo>
                  <a:lnTo>
                    <a:pt x="68093" y="132517"/>
                  </a:lnTo>
                  <a:lnTo>
                    <a:pt x="73217" y="149395"/>
                  </a:lnTo>
                  <a:lnTo>
                    <a:pt x="92651" y="207300"/>
                  </a:lnTo>
                  <a:lnTo>
                    <a:pt x="96600" y="221455"/>
                  </a:lnTo>
                  <a:lnTo>
                    <a:pt x="100403" y="236734"/>
                  </a:lnTo>
                  <a:lnTo>
                    <a:pt x="104106" y="252763"/>
                  </a:lnTo>
                  <a:lnTo>
                    <a:pt x="106574" y="269293"/>
                  </a:lnTo>
                  <a:lnTo>
                    <a:pt x="108220" y="286155"/>
                  </a:lnTo>
                  <a:lnTo>
                    <a:pt x="109317" y="303240"/>
                  </a:lnTo>
                  <a:lnTo>
                    <a:pt x="107712" y="318136"/>
                  </a:lnTo>
                  <a:lnTo>
                    <a:pt x="104304" y="331572"/>
                  </a:lnTo>
                  <a:lnTo>
                    <a:pt x="99695" y="344036"/>
                  </a:lnTo>
                  <a:lnTo>
                    <a:pt x="93116" y="350008"/>
                  </a:lnTo>
                  <a:lnTo>
                    <a:pt x="85225" y="351651"/>
                  </a:lnTo>
                  <a:lnTo>
                    <a:pt x="76458" y="350410"/>
                  </a:lnTo>
                  <a:lnTo>
                    <a:pt x="68276" y="347245"/>
                  </a:lnTo>
                  <a:lnTo>
                    <a:pt x="60484" y="342798"/>
                  </a:lnTo>
                  <a:lnTo>
                    <a:pt x="52952" y="337496"/>
                  </a:lnTo>
                  <a:lnTo>
                    <a:pt x="45593" y="330456"/>
                  </a:lnTo>
                  <a:lnTo>
                    <a:pt x="38350" y="322256"/>
                  </a:lnTo>
                  <a:lnTo>
                    <a:pt x="31185" y="313284"/>
                  </a:lnTo>
                  <a:lnTo>
                    <a:pt x="24070" y="302628"/>
                  </a:lnTo>
                  <a:lnTo>
                    <a:pt x="16991" y="290850"/>
                  </a:lnTo>
                  <a:lnTo>
                    <a:pt x="9933" y="278323"/>
                  </a:lnTo>
                  <a:lnTo>
                    <a:pt x="5228" y="265297"/>
                  </a:lnTo>
                  <a:lnTo>
                    <a:pt x="2091" y="251939"/>
                  </a:lnTo>
                  <a:lnTo>
                    <a:pt x="0" y="238359"/>
                  </a:lnTo>
                  <a:lnTo>
                    <a:pt x="943" y="226968"/>
                  </a:lnTo>
                  <a:lnTo>
                    <a:pt x="3910" y="217037"/>
                  </a:lnTo>
                  <a:lnTo>
                    <a:pt x="8224" y="208079"/>
                  </a:lnTo>
                  <a:lnTo>
                    <a:pt x="14607" y="200939"/>
                  </a:lnTo>
                  <a:lnTo>
                    <a:pt x="22367" y="195010"/>
                  </a:lnTo>
                  <a:lnTo>
                    <a:pt x="31047" y="189888"/>
                  </a:lnTo>
                  <a:lnTo>
                    <a:pt x="40339" y="185306"/>
                  </a:lnTo>
                  <a:lnTo>
                    <a:pt x="50040" y="181082"/>
                  </a:lnTo>
                  <a:lnTo>
                    <a:pt x="60013" y="177097"/>
                  </a:lnTo>
                  <a:lnTo>
                    <a:pt x="68999" y="172104"/>
                  </a:lnTo>
                  <a:lnTo>
                    <a:pt x="77327" y="166437"/>
                  </a:lnTo>
                  <a:lnTo>
                    <a:pt x="85216" y="160323"/>
                  </a:lnTo>
                  <a:lnTo>
                    <a:pt x="93981" y="153909"/>
                  </a:lnTo>
                  <a:lnTo>
                    <a:pt x="113070" y="140550"/>
                  </a:lnTo>
                  <a:lnTo>
                    <a:pt x="118393" y="130209"/>
                  </a:lnTo>
                  <a:lnTo>
                    <a:pt x="120774" y="117473"/>
                  </a:lnTo>
                  <a:lnTo>
                    <a:pt x="121193" y="103139"/>
                  </a:lnTo>
                  <a:lnTo>
                    <a:pt x="119134" y="90077"/>
                  </a:lnTo>
                  <a:lnTo>
                    <a:pt x="115425" y="77863"/>
                  </a:lnTo>
                  <a:lnTo>
                    <a:pt x="90477" y="4291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3820291" y="4890387"/>
              <a:ext cx="155362" cy="370917"/>
            </a:xfrm>
            <a:custGeom>
              <a:avLst/>
              <a:gdLst/>
              <a:ahLst/>
              <a:cxnLst/>
              <a:rect l="0" t="0" r="0" b="0"/>
              <a:pathLst>
                <a:path w="155362" h="370917">
                  <a:moveTo>
                    <a:pt x="113290" y="84437"/>
                  </a:moveTo>
                  <a:lnTo>
                    <a:pt x="118874" y="62103"/>
                  </a:lnTo>
                  <a:lnTo>
                    <a:pt x="118182" y="52018"/>
                  </a:lnTo>
                  <a:lnTo>
                    <a:pt x="115383" y="41789"/>
                  </a:lnTo>
                  <a:lnTo>
                    <a:pt x="111179" y="31464"/>
                  </a:lnTo>
                  <a:lnTo>
                    <a:pt x="106040" y="22243"/>
                  </a:lnTo>
                  <a:lnTo>
                    <a:pt x="100277" y="13759"/>
                  </a:lnTo>
                  <a:lnTo>
                    <a:pt x="94097" y="5765"/>
                  </a:lnTo>
                  <a:lnTo>
                    <a:pt x="86471" y="1605"/>
                  </a:lnTo>
                  <a:lnTo>
                    <a:pt x="77881" y="0"/>
                  </a:lnTo>
                  <a:lnTo>
                    <a:pt x="68649" y="98"/>
                  </a:lnTo>
                  <a:lnTo>
                    <a:pt x="62494" y="6007"/>
                  </a:lnTo>
                  <a:lnTo>
                    <a:pt x="58391" y="15790"/>
                  </a:lnTo>
                  <a:lnTo>
                    <a:pt x="55656" y="28155"/>
                  </a:lnTo>
                  <a:lnTo>
                    <a:pt x="55001" y="42240"/>
                  </a:lnTo>
                  <a:lnTo>
                    <a:pt x="55733" y="57474"/>
                  </a:lnTo>
                  <a:lnTo>
                    <a:pt x="57389" y="73473"/>
                  </a:lnTo>
                  <a:lnTo>
                    <a:pt x="59662" y="87645"/>
                  </a:lnTo>
                  <a:lnTo>
                    <a:pt x="62346" y="100599"/>
                  </a:lnTo>
                  <a:lnTo>
                    <a:pt x="65304" y="112741"/>
                  </a:lnTo>
                  <a:lnTo>
                    <a:pt x="68445" y="124342"/>
                  </a:lnTo>
                  <a:lnTo>
                    <a:pt x="75051" y="146580"/>
                  </a:lnTo>
                  <a:lnTo>
                    <a:pt x="88813" y="189422"/>
                  </a:lnTo>
                  <a:lnTo>
                    <a:pt x="95790" y="210563"/>
                  </a:lnTo>
                  <a:lnTo>
                    <a:pt x="99286" y="224615"/>
                  </a:lnTo>
                  <a:lnTo>
                    <a:pt x="102785" y="240994"/>
                  </a:lnTo>
                  <a:lnTo>
                    <a:pt x="106287" y="258926"/>
                  </a:lnTo>
                  <a:lnTo>
                    <a:pt x="113294" y="291315"/>
                  </a:lnTo>
                  <a:lnTo>
                    <a:pt x="116799" y="306496"/>
                  </a:lnTo>
                  <a:lnTo>
                    <a:pt x="117967" y="321292"/>
                  </a:lnTo>
                  <a:lnTo>
                    <a:pt x="117577" y="335830"/>
                  </a:lnTo>
                  <a:lnTo>
                    <a:pt x="116148" y="350196"/>
                  </a:lnTo>
                  <a:lnTo>
                    <a:pt x="110521" y="359774"/>
                  </a:lnTo>
                  <a:lnTo>
                    <a:pt x="102095" y="366159"/>
                  </a:lnTo>
                  <a:lnTo>
                    <a:pt x="91803" y="370415"/>
                  </a:lnTo>
                  <a:lnTo>
                    <a:pt x="82605" y="370916"/>
                  </a:lnTo>
                  <a:lnTo>
                    <a:pt x="74136" y="368913"/>
                  </a:lnTo>
                  <a:lnTo>
                    <a:pt x="66152" y="365240"/>
                  </a:lnTo>
                  <a:lnTo>
                    <a:pt x="57324" y="358117"/>
                  </a:lnTo>
                  <a:lnTo>
                    <a:pt x="47932" y="348693"/>
                  </a:lnTo>
                  <a:lnTo>
                    <a:pt x="38166" y="337737"/>
                  </a:lnTo>
                  <a:lnTo>
                    <a:pt x="30485" y="326927"/>
                  </a:lnTo>
                  <a:lnTo>
                    <a:pt x="24197" y="316214"/>
                  </a:lnTo>
                  <a:lnTo>
                    <a:pt x="18836" y="305566"/>
                  </a:lnTo>
                  <a:lnTo>
                    <a:pt x="14093" y="293793"/>
                  </a:lnTo>
                  <a:lnTo>
                    <a:pt x="9763" y="281270"/>
                  </a:lnTo>
                  <a:lnTo>
                    <a:pt x="5708" y="268247"/>
                  </a:lnTo>
                  <a:lnTo>
                    <a:pt x="3004" y="254891"/>
                  </a:lnTo>
                  <a:lnTo>
                    <a:pt x="1202" y="241312"/>
                  </a:lnTo>
                  <a:lnTo>
                    <a:pt x="0" y="227585"/>
                  </a:lnTo>
                  <a:lnTo>
                    <a:pt x="1536" y="214927"/>
                  </a:lnTo>
                  <a:lnTo>
                    <a:pt x="4897" y="202983"/>
                  </a:lnTo>
                  <a:lnTo>
                    <a:pt x="9476" y="191514"/>
                  </a:lnTo>
                  <a:lnTo>
                    <a:pt x="16034" y="181532"/>
                  </a:lnTo>
                  <a:lnTo>
                    <a:pt x="23911" y="172539"/>
                  </a:lnTo>
                  <a:lnTo>
                    <a:pt x="32669" y="164207"/>
                  </a:lnTo>
                  <a:lnTo>
                    <a:pt x="43182" y="157483"/>
                  </a:lnTo>
                  <a:lnTo>
                    <a:pt x="54865" y="151832"/>
                  </a:lnTo>
                  <a:lnTo>
                    <a:pt x="67329" y="146896"/>
                  </a:lnTo>
                  <a:lnTo>
                    <a:pt x="79143" y="141269"/>
                  </a:lnTo>
                  <a:lnTo>
                    <a:pt x="90526" y="135179"/>
                  </a:lnTo>
                  <a:lnTo>
                    <a:pt x="101619" y="128782"/>
                  </a:lnTo>
                  <a:lnTo>
                    <a:pt x="112522" y="122181"/>
                  </a:lnTo>
                  <a:lnTo>
                    <a:pt x="155361" y="9495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492670" y="5206211"/>
              <a:ext cx="494328" cy="73430"/>
            </a:xfrm>
            <a:custGeom>
              <a:avLst/>
              <a:gdLst/>
              <a:ahLst/>
              <a:cxnLst/>
              <a:rect l="0" t="0" r="0" b="0"/>
              <a:pathLst>
                <a:path w="494328" h="73430">
                  <a:moveTo>
                    <a:pt x="0" y="0"/>
                  </a:moveTo>
                  <a:lnTo>
                    <a:pt x="58557" y="14639"/>
                  </a:lnTo>
                  <a:lnTo>
                    <a:pt x="88352" y="21309"/>
                  </a:lnTo>
                  <a:lnTo>
                    <a:pt x="104478" y="24723"/>
                  </a:lnTo>
                  <a:lnTo>
                    <a:pt x="121071" y="29337"/>
                  </a:lnTo>
                  <a:lnTo>
                    <a:pt x="137977" y="34750"/>
                  </a:lnTo>
                  <a:lnTo>
                    <a:pt x="155090" y="40696"/>
                  </a:lnTo>
                  <a:lnTo>
                    <a:pt x="173511" y="45828"/>
                  </a:lnTo>
                  <a:lnTo>
                    <a:pt x="192803" y="50418"/>
                  </a:lnTo>
                  <a:lnTo>
                    <a:pt x="212676" y="54647"/>
                  </a:lnTo>
                  <a:lnTo>
                    <a:pt x="253456" y="62463"/>
                  </a:lnTo>
                  <a:lnTo>
                    <a:pt x="274146" y="66183"/>
                  </a:lnTo>
                  <a:lnTo>
                    <a:pt x="294952" y="68663"/>
                  </a:lnTo>
                  <a:lnTo>
                    <a:pt x="315834" y="70316"/>
                  </a:lnTo>
                  <a:lnTo>
                    <a:pt x="355398" y="72153"/>
                  </a:lnTo>
                  <a:lnTo>
                    <a:pt x="388563" y="72969"/>
                  </a:lnTo>
                  <a:lnTo>
                    <a:pt x="433514" y="73429"/>
                  </a:lnTo>
                  <a:lnTo>
                    <a:pt x="446774" y="72325"/>
                  </a:lnTo>
                  <a:lnTo>
                    <a:pt x="459119" y="70420"/>
                  </a:lnTo>
                  <a:lnTo>
                    <a:pt x="494327" y="6310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660952" y="5291813"/>
              <a:ext cx="193515" cy="370392"/>
            </a:xfrm>
            <a:custGeom>
              <a:avLst/>
              <a:gdLst/>
              <a:ahLst/>
              <a:cxnLst/>
              <a:rect l="0" t="0" r="0" b="0"/>
              <a:pathLst>
                <a:path w="193515" h="370392">
                  <a:moveTo>
                    <a:pt x="136729" y="9056"/>
                  </a:moveTo>
                  <a:lnTo>
                    <a:pt x="119978" y="3473"/>
                  </a:lnTo>
                  <a:lnTo>
                    <a:pt x="110370" y="1828"/>
                  </a:lnTo>
                  <a:lnTo>
                    <a:pt x="99289" y="731"/>
                  </a:lnTo>
                  <a:lnTo>
                    <a:pt x="87228" y="0"/>
                  </a:lnTo>
                  <a:lnTo>
                    <a:pt x="75681" y="682"/>
                  </a:lnTo>
                  <a:lnTo>
                    <a:pt x="64478" y="2305"/>
                  </a:lnTo>
                  <a:lnTo>
                    <a:pt x="53503" y="4555"/>
                  </a:lnTo>
                  <a:lnTo>
                    <a:pt x="45017" y="9561"/>
                  </a:lnTo>
                  <a:lnTo>
                    <a:pt x="38192" y="16405"/>
                  </a:lnTo>
                  <a:lnTo>
                    <a:pt x="32473" y="24473"/>
                  </a:lnTo>
                  <a:lnTo>
                    <a:pt x="28660" y="35695"/>
                  </a:lnTo>
                  <a:lnTo>
                    <a:pt x="26119" y="49019"/>
                  </a:lnTo>
                  <a:lnTo>
                    <a:pt x="24424" y="63745"/>
                  </a:lnTo>
                  <a:lnTo>
                    <a:pt x="22126" y="77068"/>
                  </a:lnTo>
                  <a:lnTo>
                    <a:pt x="19425" y="89456"/>
                  </a:lnTo>
                  <a:lnTo>
                    <a:pt x="6694" y="140112"/>
                  </a:lnTo>
                  <a:lnTo>
                    <a:pt x="6800" y="146677"/>
                  </a:lnTo>
                  <a:lnTo>
                    <a:pt x="9208" y="148717"/>
                  </a:lnTo>
                  <a:lnTo>
                    <a:pt x="13150" y="147740"/>
                  </a:lnTo>
                  <a:lnTo>
                    <a:pt x="19284" y="145919"/>
                  </a:lnTo>
                  <a:lnTo>
                    <a:pt x="35449" y="140780"/>
                  </a:lnTo>
                  <a:lnTo>
                    <a:pt x="45837" y="140111"/>
                  </a:lnTo>
                  <a:lnTo>
                    <a:pt x="57436" y="140834"/>
                  </a:lnTo>
                  <a:lnTo>
                    <a:pt x="69843" y="142484"/>
                  </a:lnTo>
                  <a:lnTo>
                    <a:pt x="82790" y="145922"/>
                  </a:lnTo>
                  <a:lnTo>
                    <a:pt x="96095" y="150550"/>
                  </a:lnTo>
                  <a:lnTo>
                    <a:pt x="109639" y="155973"/>
                  </a:lnTo>
                  <a:lnTo>
                    <a:pt x="121006" y="163095"/>
                  </a:lnTo>
                  <a:lnTo>
                    <a:pt x="130921" y="171348"/>
                  </a:lnTo>
                  <a:lnTo>
                    <a:pt x="139869" y="180356"/>
                  </a:lnTo>
                  <a:lnTo>
                    <a:pt x="148171" y="191036"/>
                  </a:lnTo>
                  <a:lnTo>
                    <a:pt x="156043" y="202831"/>
                  </a:lnTo>
                  <a:lnTo>
                    <a:pt x="163629" y="215369"/>
                  </a:lnTo>
                  <a:lnTo>
                    <a:pt x="169854" y="228401"/>
                  </a:lnTo>
                  <a:lnTo>
                    <a:pt x="175173" y="241764"/>
                  </a:lnTo>
                  <a:lnTo>
                    <a:pt x="179888" y="255348"/>
                  </a:lnTo>
                  <a:lnTo>
                    <a:pt x="184199" y="269077"/>
                  </a:lnTo>
                  <a:lnTo>
                    <a:pt x="192106" y="296798"/>
                  </a:lnTo>
                  <a:lnTo>
                    <a:pt x="193514" y="309566"/>
                  </a:lnTo>
                  <a:lnTo>
                    <a:pt x="193283" y="321584"/>
                  </a:lnTo>
                  <a:lnTo>
                    <a:pt x="191961" y="333101"/>
                  </a:lnTo>
                  <a:lnTo>
                    <a:pt x="187574" y="341948"/>
                  </a:lnTo>
                  <a:lnTo>
                    <a:pt x="181143" y="349015"/>
                  </a:lnTo>
                  <a:lnTo>
                    <a:pt x="173350" y="354895"/>
                  </a:lnTo>
                  <a:lnTo>
                    <a:pt x="164649" y="359983"/>
                  </a:lnTo>
                  <a:lnTo>
                    <a:pt x="155342" y="364544"/>
                  </a:lnTo>
                  <a:lnTo>
                    <a:pt x="145632" y="368754"/>
                  </a:lnTo>
                  <a:lnTo>
                    <a:pt x="134484" y="370391"/>
                  </a:lnTo>
                  <a:lnTo>
                    <a:pt x="122377" y="370314"/>
                  </a:lnTo>
                  <a:lnTo>
                    <a:pt x="109632" y="369094"/>
                  </a:lnTo>
                  <a:lnTo>
                    <a:pt x="97629" y="367112"/>
                  </a:lnTo>
                  <a:lnTo>
                    <a:pt x="86121" y="364623"/>
                  </a:lnTo>
                  <a:lnTo>
                    <a:pt x="74943" y="361794"/>
                  </a:lnTo>
                  <a:lnTo>
                    <a:pt x="63986" y="358740"/>
                  </a:lnTo>
                  <a:lnTo>
                    <a:pt x="53175" y="355535"/>
                  </a:lnTo>
                  <a:lnTo>
                    <a:pt x="0" y="33510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3281490" y="5269316"/>
              <a:ext cx="620539" cy="52590"/>
            </a:xfrm>
            <a:custGeom>
              <a:avLst/>
              <a:gdLst/>
              <a:ahLst/>
              <a:cxnLst/>
              <a:rect l="0" t="0" r="0" b="0"/>
              <a:pathLst>
                <a:path w="620539" h="52590">
                  <a:moveTo>
                    <a:pt x="0" y="0"/>
                  </a:moveTo>
                  <a:lnTo>
                    <a:pt x="27917" y="5584"/>
                  </a:lnTo>
                  <a:lnTo>
                    <a:pt x="40815" y="7228"/>
                  </a:lnTo>
                  <a:lnTo>
                    <a:pt x="54088" y="8325"/>
                  </a:lnTo>
                  <a:lnTo>
                    <a:pt x="67612" y="9056"/>
                  </a:lnTo>
                  <a:lnTo>
                    <a:pt x="81302" y="10712"/>
                  </a:lnTo>
                  <a:lnTo>
                    <a:pt x="95103" y="12984"/>
                  </a:lnTo>
                  <a:lnTo>
                    <a:pt x="156424" y="25029"/>
                  </a:lnTo>
                  <a:lnTo>
                    <a:pt x="173231" y="27203"/>
                  </a:lnTo>
                  <a:lnTo>
                    <a:pt x="190279" y="28653"/>
                  </a:lnTo>
                  <a:lnTo>
                    <a:pt x="207488" y="29620"/>
                  </a:lnTo>
                  <a:lnTo>
                    <a:pt x="224803" y="31433"/>
                  </a:lnTo>
                  <a:lnTo>
                    <a:pt x="242190" y="33810"/>
                  </a:lnTo>
                  <a:lnTo>
                    <a:pt x="259624" y="36564"/>
                  </a:lnTo>
                  <a:lnTo>
                    <a:pt x="277090" y="38399"/>
                  </a:lnTo>
                  <a:lnTo>
                    <a:pt x="294578" y="39623"/>
                  </a:lnTo>
                  <a:lnTo>
                    <a:pt x="312079" y="40439"/>
                  </a:lnTo>
                  <a:lnTo>
                    <a:pt x="330758" y="42152"/>
                  </a:lnTo>
                  <a:lnTo>
                    <a:pt x="350222" y="44462"/>
                  </a:lnTo>
                  <a:lnTo>
                    <a:pt x="370210" y="47171"/>
                  </a:lnTo>
                  <a:lnTo>
                    <a:pt x="389379" y="48977"/>
                  </a:lnTo>
                  <a:lnTo>
                    <a:pt x="408001" y="50181"/>
                  </a:lnTo>
                  <a:lnTo>
                    <a:pt x="426259" y="50983"/>
                  </a:lnTo>
                  <a:lnTo>
                    <a:pt x="462127" y="51875"/>
                  </a:lnTo>
                  <a:lnTo>
                    <a:pt x="527181" y="52447"/>
                  </a:lnTo>
                  <a:lnTo>
                    <a:pt x="541939" y="51326"/>
                  </a:lnTo>
                  <a:lnTo>
                    <a:pt x="556453" y="49409"/>
                  </a:lnTo>
                  <a:lnTo>
                    <a:pt x="620538" y="5258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3702194" y="5374492"/>
              <a:ext cx="21036" cy="1"/>
            </a:xfrm>
            <a:custGeom>
              <a:avLst/>
              <a:gdLst/>
              <a:ahLst/>
              <a:cxnLst/>
              <a:rect l="0" t="0" r="0" b="0"/>
              <a:pathLst>
                <a:path w="21036" h="1">
                  <a:moveTo>
                    <a:pt x="21035"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3597018" y="5342940"/>
              <a:ext cx="10519" cy="1"/>
            </a:xfrm>
            <a:custGeom>
              <a:avLst/>
              <a:gdLst/>
              <a:ahLst/>
              <a:cxnLst/>
              <a:rect l="0" t="0" r="0" b="0"/>
              <a:pathLst>
                <a:path w="10519" h="1">
                  <a:moveTo>
                    <a:pt x="10518"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3468581" y="5374492"/>
              <a:ext cx="253838" cy="428297"/>
            </a:xfrm>
            <a:custGeom>
              <a:avLst/>
              <a:gdLst/>
              <a:ahLst/>
              <a:cxnLst/>
              <a:rect l="0" t="0" r="0" b="0"/>
              <a:pathLst>
                <a:path w="253838" h="428297">
                  <a:moveTo>
                    <a:pt x="33779" y="0"/>
                  </a:moveTo>
                  <a:lnTo>
                    <a:pt x="28195" y="16751"/>
                  </a:lnTo>
                  <a:lnTo>
                    <a:pt x="24213" y="26359"/>
                  </a:lnTo>
                  <a:lnTo>
                    <a:pt x="19221" y="37440"/>
                  </a:lnTo>
                  <a:lnTo>
                    <a:pt x="13556" y="49501"/>
                  </a:lnTo>
                  <a:lnTo>
                    <a:pt x="8611" y="61048"/>
                  </a:lnTo>
                  <a:lnTo>
                    <a:pt x="4145" y="72251"/>
                  </a:lnTo>
                  <a:lnTo>
                    <a:pt x="0" y="83226"/>
                  </a:lnTo>
                  <a:lnTo>
                    <a:pt x="1911" y="89374"/>
                  </a:lnTo>
                  <a:lnTo>
                    <a:pt x="7859" y="92304"/>
                  </a:lnTo>
                  <a:lnTo>
                    <a:pt x="16499" y="93089"/>
                  </a:lnTo>
                  <a:lnTo>
                    <a:pt x="26933" y="93612"/>
                  </a:lnTo>
                  <a:lnTo>
                    <a:pt x="50992" y="94193"/>
                  </a:lnTo>
                  <a:lnTo>
                    <a:pt x="63952" y="96686"/>
                  </a:lnTo>
                  <a:lnTo>
                    <a:pt x="77267" y="100685"/>
                  </a:lnTo>
                  <a:lnTo>
                    <a:pt x="103358" y="110192"/>
                  </a:lnTo>
                  <a:lnTo>
                    <a:pt x="126640" y="118313"/>
                  </a:lnTo>
                  <a:lnTo>
                    <a:pt x="136588" y="124451"/>
                  </a:lnTo>
                  <a:lnTo>
                    <a:pt x="145557" y="132050"/>
                  </a:lnTo>
                  <a:lnTo>
                    <a:pt x="207381" y="194593"/>
                  </a:lnTo>
                  <a:lnTo>
                    <a:pt x="214956" y="204520"/>
                  </a:lnTo>
                  <a:lnTo>
                    <a:pt x="222344" y="215813"/>
                  </a:lnTo>
                  <a:lnTo>
                    <a:pt x="229606" y="228016"/>
                  </a:lnTo>
                  <a:lnTo>
                    <a:pt x="235616" y="239658"/>
                  </a:lnTo>
                  <a:lnTo>
                    <a:pt x="240792" y="250924"/>
                  </a:lnTo>
                  <a:lnTo>
                    <a:pt x="245410" y="261941"/>
                  </a:lnTo>
                  <a:lnTo>
                    <a:pt x="248490" y="273961"/>
                  </a:lnTo>
                  <a:lnTo>
                    <a:pt x="250543" y="286648"/>
                  </a:lnTo>
                  <a:lnTo>
                    <a:pt x="251911" y="299781"/>
                  </a:lnTo>
                  <a:lnTo>
                    <a:pt x="252824" y="313210"/>
                  </a:lnTo>
                  <a:lnTo>
                    <a:pt x="253432" y="326838"/>
                  </a:lnTo>
                  <a:lnTo>
                    <a:pt x="253837" y="340597"/>
                  </a:lnTo>
                  <a:lnTo>
                    <a:pt x="251770" y="353276"/>
                  </a:lnTo>
                  <a:lnTo>
                    <a:pt x="248055" y="365235"/>
                  </a:lnTo>
                  <a:lnTo>
                    <a:pt x="243241" y="376713"/>
                  </a:lnTo>
                  <a:lnTo>
                    <a:pt x="237695" y="386702"/>
                  </a:lnTo>
                  <a:lnTo>
                    <a:pt x="231659" y="395699"/>
                  </a:lnTo>
                  <a:lnTo>
                    <a:pt x="225299" y="404034"/>
                  </a:lnTo>
                  <a:lnTo>
                    <a:pt x="217553" y="410759"/>
                  </a:lnTo>
                  <a:lnTo>
                    <a:pt x="208882" y="416411"/>
                  </a:lnTo>
                  <a:lnTo>
                    <a:pt x="199597" y="421348"/>
                  </a:lnTo>
                  <a:lnTo>
                    <a:pt x="188732" y="424639"/>
                  </a:lnTo>
                  <a:lnTo>
                    <a:pt x="176814" y="426833"/>
                  </a:lnTo>
                  <a:lnTo>
                    <a:pt x="164194" y="428296"/>
                  </a:lnTo>
                  <a:lnTo>
                    <a:pt x="152275" y="428103"/>
                  </a:lnTo>
                  <a:lnTo>
                    <a:pt x="140823" y="426805"/>
                  </a:lnTo>
                  <a:lnTo>
                    <a:pt x="96884" y="4207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2871304" y="5921407"/>
              <a:ext cx="157765" cy="326047"/>
            </a:xfrm>
            <a:custGeom>
              <a:avLst/>
              <a:gdLst/>
              <a:ahLst/>
              <a:cxnLst/>
              <a:rect l="0" t="0" r="0" b="0"/>
              <a:pathLst>
                <a:path w="157765" h="326047">
                  <a:moveTo>
                    <a:pt x="0" y="0"/>
                  </a:moveTo>
                  <a:lnTo>
                    <a:pt x="11167" y="11168"/>
                  </a:lnTo>
                  <a:lnTo>
                    <a:pt x="16793" y="17963"/>
                  </a:lnTo>
                  <a:lnTo>
                    <a:pt x="22882" y="25998"/>
                  </a:lnTo>
                  <a:lnTo>
                    <a:pt x="29278" y="34862"/>
                  </a:lnTo>
                  <a:lnTo>
                    <a:pt x="34711" y="44277"/>
                  </a:lnTo>
                  <a:lnTo>
                    <a:pt x="39502" y="54059"/>
                  </a:lnTo>
                  <a:lnTo>
                    <a:pt x="43864" y="64086"/>
                  </a:lnTo>
                  <a:lnTo>
                    <a:pt x="47940" y="75446"/>
                  </a:lnTo>
                  <a:lnTo>
                    <a:pt x="51827" y="87694"/>
                  </a:lnTo>
                  <a:lnTo>
                    <a:pt x="59261" y="113767"/>
                  </a:lnTo>
                  <a:lnTo>
                    <a:pt x="70017" y="153557"/>
                  </a:lnTo>
                  <a:lnTo>
                    <a:pt x="77084" y="176930"/>
                  </a:lnTo>
                  <a:lnTo>
                    <a:pt x="81774" y="189239"/>
                  </a:lnTo>
                  <a:lnTo>
                    <a:pt x="87237" y="202120"/>
                  </a:lnTo>
                  <a:lnTo>
                    <a:pt x="93217" y="215382"/>
                  </a:lnTo>
                  <a:lnTo>
                    <a:pt x="98372" y="228897"/>
                  </a:lnTo>
                  <a:lnTo>
                    <a:pt x="102977" y="242582"/>
                  </a:lnTo>
                  <a:lnTo>
                    <a:pt x="107216" y="256380"/>
                  </a:lnTo>
                  <a:lnTo>
                    <a:pt x="112379" y="269084"/>
                  </a:lnTo>
                  <a:lnTo>
                    <a:pt x="118158" y="281060"/>
                  </a:lnTo>
                  <a:lnTo>
                    <a:pt x="157764" y="32604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2745093" y="5921407"/>
              <a:ext cx="305011" cy="294494"/>
            </a:xfrm>
            <a:custGeom>
              <a:avLst/>
              <a:gdLst/>
              <a:ahLst/>
              <a:cxnLst/>
              <a:rect l="0" t="0" r="0" b="0"/>
              <a:pathLst>
                <a:path w="305011" h="294494">
                  <a:moveTo>
                    <a:pt x="305010" y="0"/>
                  </a:moveTo>
                  <a:lnTo>
                    <a:pt x="288260" y="16751"/>
                  </a:lnTo>
                  <a:lnTo>
                    <a:pt x="280988" y="25191"/>
                  </a:lnTo>
                  <a:lnTo>
                    <a:pt x="273804" y="34324"/>
                  </a:lnTo>
                  <a:lnTo>
                    <a:pt x="266677" y="43918"/>
                  </a:lnTo>
                  <a:lnTo>
                    <a:pt x="259588" y="52651"/>
                  </a:lnTo>
                  <a:lnTo>
                    <a:pt x="252525" y="60811"/>
                  </a:lnTo>
                  <a:lnTo>
                    <a:pt x="245479" y="68588"/>
                  </a:lnTo>
                  <a:lnTo>
                    <a:pt x="228301" y="86578"/>
                  </a:lnTo>
                  <a:lnTo>
                    <a:pt x="218812" y="96283"/>
                  </a:lnTo>
                  <a:lnTo>
                    <a:pt x="207812" y="106259"/>
                  </a:lnTo>
                  <a:lnTo>
                    <a:pt x="195803" y="116416"/>
                  </a:lnTo>
                  <a:lnTo>
                    <a:pt x="169996" y="137050"/>
                  </a:lnTo>
                  <a:lnTo>
                    <a:pt x="101434" y="189359"/>
                  </a:lnTo>
                  <a:lnTo>
                    <a:pt x="89826" y="198695"/>
                  </a:lnTo>
                  <a:lnTo>
                    <a:pt x="79751" y="207255"/>
                  </a:lnTo>
                  <a:lnTo>
                    <a:pt x="70696" y="215299"/>
                  </a:lnTo>
                  <a:lnTo>
                    <a:pt x="54403" y="230470"/>
                  </a:lnTo>
                  <a:lnTo>
                    <a:pt x="28974" y="255267"/>
                  </a:lnTo>
                  <a:lnTo>
                    <a:pt x="0" y="29449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3060621" y="6068654"/>
              <a:ext cx="105177" cy="42071"/>
            </a:xfrm>
            <a:custGeom>
              <a:avLst/>
              <a:gdLst/>
              <a:ahLst/>
              <a:cxnLst/>
              <a:rect l="0" t="0" r="0" b="0"/>
              <a:pathLst>
                <a:path w="105177" h="42071">
                  <a:moveTo>
                    <a:pt x="0" y="0"/>
                  </a:moveTo>
                  <a:lnTo>
                    <a:pt x="22333" y="0"/>
                  </a:lnTo>
                  <a:lnTo>
                    <a:pt x="32418" y="2337"/>
                  </a:lnTo>
                  <a:lnTo>
                    <a:pt x="42647" y="6232"/>
                  </a:lnTo>
                  <a:lnTo>
                    <a:pt x="52972" y="11167"/>
                  </a:lnTo>
                  <a:lnTo>
                    <a:pt x="63362" y="16793"/>
                  </a:lnTo>
                  <a:lnTo>
                    <a:pt x="73794" y="22881"/>
                  </a:lnTo>
                  <a:lnTo>
                    <a:pt x="105176" y="420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3081656" y="6131759"/>
              <a:ext cx="94659" cy="42072"/>
            </a:xfrm>
            <a:custGeom>
              <a:avLst/>
              <a:gdLst/>
              <a:ahLst/>
              <a:cxnLst/>
              <a:rect l="0" t="0" r="0" b="0"/>
              <a:pathLst>
                <a:path w="94659" h="42072">
                  <a:moveTo>
                    <a:pt x="0" y="0"/>
                  </a:moveTo>
                  <a:lnTo>
                    <a:pt x="11167" y="11167"/>
                  </a:lnTo>
                  <a:lnTo>
                    <a:pt x="19131" y="15625"/>
                  </a:lnTo>
                  <a:lnTo>
                    <a:pt x="29114" y="19766"/>
                  </a:lnTo>
                  <a:lnTo>
                    <a:pt x="94658" y="4207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 name="Group 42"/>
          <p:cNvGrpSpPr/>
          <p:nvPr/>
        </p:nvGrpSpPr>
        <p:grpSpPr>
          <a:xfrm>
            <a:off x="3270973" y="5786612"/>
            <a:ext cx="838577" cy="492395"/>
            <a:chOff x="3270973" y="5786612"/>
            <a:chExt cx="838577" cy="492395"/>
          </a:xfrm>
        </p:grpSpPr>
        <p:sp>
          <p:nvSpPr>
            <p:cNvPr id="39" name="Freeform 38"/>
            <p:cNvSpPr/>
            <p:nvPr/>
          </p:nvSpPr>
          <p:spPr>
            <a:xfrm>
              <a:off x="3270973" y="5786612"/>
              <a:ext cx="368117" cy="460842"/>
            </a:xfrm>
            <a:custGeom>
              <a:avLst/>
              <a:gdLst/>
              <a:ahLst/>
              <a:cxnLst/>
              <a:rect l="0" t="0" r="0" b="0"/>
              <a:pathLst>
                <a:path w="368117" h="460842">
                  <a:moveTo>
                    <a:pt x="368116" y="29619"/>
                  </a:moveTo>
                  <a:lnTo>
                    <a:pt x="345782" y="29620"/>
                  </a:lnTo>
                  <a:lnTo>
                    <a:pt x="335697" y="28451"/>
                  </a:lnTo>
                  <a:lnTo>
                    <a:pt x="325468" y="26503"/>
                  </a:lnTo>
                  <a:lnTo>
                    <a:pt x="315143" y="24036"/>
                  </a:lnTo>
                  <a:lnTo>
                    <a:pt x="303585" y="22391"/>
                  </a:lnTo>
                  <a:lnTo>
                    <a:pt x="291205" y="21295"/>
                  </a:lnTo>
                  <a:lnTo>
                    <a:pt x="278277" y="20564"/>
                  </a:lnTo>
                  <a:lnTo>
                    <a:pt x="264984" y="18908"/>
                  </a:lnTo>
                  <a:lnTo>
                    <a:pt x="251448" y="16635"/>
                  </a:lnTo>
                  <a:lnTo>
                    <a:pt x="237749" y="13951"/>
                  </a:lnTo>
                  <a:lnTo>
                    <a:pt x="225111" y="10994"/>
                  </a:lnTo>
                  <a:lnTo>
                    <a:pt x="213179" y="7854"/>
                  </a:lnTo>
                  <a:lnTo>
                    <a:pt x="201719" y="4591"/>
                  </a:lnTo>
                  <a:lnTo>
                    <a:pt x="189405" y="2416"/>
                  </a:lnTo>
                  <a:lnTo>
                    <a:pt x="176520" y="967"/>
                  </a:lnTo>
                  <a:lnTo>
                    <a:pt x="163256" y="0"/>
                  </a:lnTo>
                  <a:lnTo>
                    <a:pt x="152076" y="1693"/>
                  </a:lnTo>
                  <a:lnTo>
                    <a:pt x="142286" y="5159"/>
                  </a:lnTo>
                  <a:lnTo>
                    <a:pt x="133422" y="9806"/>
                  </a:lnTo>
                  <a:lnTo>
                    <a:pt x="127512" y="17579"/>
                  </a:lnTo>
                  <a:lnTo>
                    <a:pt x="123572" y="27436"/>
                  </a:lnTo>
                  <a:lnTo>
                    <a:pt x="118026" y="52022"/>
                  </a:lnTo>
                  <a:lnTo>
                    <a:pt x="101515" y="132393"/>
                  </a:lnTo>
                  <a:lnTo>
                    <a:pt x="98061" y="147218"/>
                  </a:lnTo>
                  <a:lnTo>
                    <a:pt x="94589" y="160606"/>
                  </a:lnTo>
                  <a:lnTo>
                    <a:pt x="91106" y="173038"/>
                  </a:lnTo>
                  <a:lnTo>
                    <a:pt x="91121" y="178988"/>
                  </a:lnTo>
                  <a:lnTo>
                    <a:pt x="93469" y="180618"/>
                  </a:lnTo>
                  <a:lnTo>
                    <a:pt x="97371" y="179367"/>
                  </a:lnTo>
                  <a:lnTo>
                    <a:pt x="107940" y="171745"/>
                  </a:lnTo>
                  <a:lnTo>
                    <a:pt x="114030" y="166440"/>
                  </a:lnTo>
                  <a:lnTo>
                    <a:pt x="121596" y="164072"/>
                  </a:lnTo>
                  <a:lnTo>
                    <a:pt x="130146" y="163663"/>
                  </a:lnTo>
                  <a:lnTo>
                    <a:pt x="139352" y="164558"/>
                  </a:lnTo>
                  <a:lnTo>
                    <a:pt x="148995" y="167492"/>
                  </a:lnTo>
                  <a:lnTo>
                    <a:pt x="158930" y="171785"/>
                  </a:lnTo>
                  <a:lnTo>
                    <a:pt x="169059" y="176985"/>
                  </a:lnTo>
                  <a:lnTo>
                    <a:pt x="178149" y="182788"/>
                  </a:lnTo>
                  <a:lnTo>
                    <a:pt x="186546" y="188994"/>
                  </a:lnTo>
                  <a:lnTo>
                    <a:pt x="194481" y="195469"/>
                  </a:lnTo>
                  <a:lnTo>
                    <a:pt x="202108" y="202123"/>
                  </a:lnTo>
                  <a:lnTo>
                    <a:pt x="209531" y="208896"/>
                  </a:lnTo>
                  <a:lnTo>
                    <a:pt x="216816" y="215749"/>
                  </a:lnTo>
                  <a:lnTo>
                    <a:pt x="221673" y="226160"/>
                  </a:lnTo>
                  <a:lnTo>
                    <a:pt x="224911" y="238944"/>
                  </a:lnTo>
                  <a:lnTo>
                    <a:pt x="227070" y="253310"/>
                  </a:lnTo>
                  <a:lnTo>
                    <a:pt x="227340" y="266393"/>
                  </a:lnTo>
                  <a:lnTo>
                    <a:pt x="226352" y="278622"/>
                  </a:lnTo>
                  <a:lnTo>
                    <a:pt x="224524" y="290279"/>
                  </a:lnTo>
                  <a:lnTo>
                    <a:pt x="220969" y="301557"/>
                  </a:lnTo>
                  <a:lnTo>
                    <a:pt x="216261" y="312581"/>
                  </a:lnTo>
                  <a:lnTo>
                    <a:pt x="210785" y="323437"/>
                  </a:lnTo>
                  <a:lnTo>
                    <a:pt x="204798" y="334179"/>
                  </a:lnTo>
                  <a:lnTo>
                    <a:pt x="198469" y="344847"/>
                  </a:lnTo>
                  <a:lnTo>
                    <a:pt x="191912" y="355465"/>
                  </a:lnTo>
                  <a:lnTo>
                    <a:pt x="185204" y="364880"/>
                  </a:lnTo>
                  <a:lnTo>
                    <a:pt x="178394" y="373494"/>
                  </a:lnTo>
                  <a:lnTo>
                    <a:pt x="171518" y="381575"/>
                  </a:lnTo>
                  <a:lnTo>
                    <a:pt x="163427" y="389299"/>
                  </a:lnTo>
                  <a:lnTo>
                    <a:pt x="154527" y="396785"/>
                  </a:lnTo>
                  <a:lnTo>
                    <a:pt x="145089" y="404114"/>
                  </a:lnTo>
                  <a:lnTo>
                    <a:pt x="135290" y="411337"/>
                  </a:lnTo>
                  <a:lnTo>
                    <a:pt x="115054" y="425594"/>
                  </a:lnTo>
                  <a:lnTo>
                    <a:pt x="103581" y="431500"/>
                  </a:lnTo>
                  <a:lnTo>
                    <a:pt x="91257" y="436606"/>
                  </a:lnTo>
                  <a:lnTo>
                    <a:pt x="78367" y="441178"/>
                  </a:lnTo>
                  <a:lnTo>
                    <a:pt x="65100" y="444227"/>
                  </a:lnTo>
                  <a:lnTo>
                    <a:pt x="51580" y="446259"/>
                  </a:lnTo>
                  <a:lnTo>
                    <a:pt x="0" y="46084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3554948" y="5900372"/>
              <a:ext cx="214043" cy="378635"/>
            </a:xfrm>
            <a:custGeom>
              <a:avLst/>
              <a:gdLst/>
              <a:ahLst/>
              <a:cxnLst/>
              <a:rect l="0" t="0" r="0" b="0"/>
              <a:pathLst>
                <a:path w="214043" h="378635">
                  <a:moveTo>
                    <a:pt x="0" y="0"/>
                  </a:moveTo>
                  <a:lnTo>
                    <a:pt x="43917" y="14639"/>
                  </a:lnTo>
                  <a:lnTo>
                    <a:pt x="54988" y="16771"/>
                  </a:lnTo>
                  <a:lnTo>
                    <a:pt x="67043" y="18193"/>
                  </a:lnTo>
                  <a:lnTo>
                    <a:pt x="79754" y="19140"/>
                  </a:lnTo>
                  <a:lnTo>
                    <a:pt x="92902" y="19772"/>
                  </a:lnTo>
                  <a:lnTo>
                    <a:pt x="119977" y="20474"/>
                  </a:lnTo>
                  <a:lnTo>
                    <a:pt x="133741" y="19493"/>
                  </a:lnTo>
                  <a:lnTo>
                    <a:pt x="147592" y="17670"/>
                  </a:lnTo>
                  <a:lnTo>
                    <a:pt x="161500" y="15286"/>
                  </a:lnTo>
                  <a:lnTo>
                    <a:pt x="174278" y="12528"/>
                  </a:lnTo>
                  <a:lnTo>
                    <a:pt x="186303" y="9521"/>
                  </a:lnTo>
                  <a:lnTo>
                    <a:pt x="197825" y="6347"/>
                  </a:lnTo>
                  <a:lnTo>
                    <a:pt x="205506" y="8906"/>
                  </a:lnTo>
                  <a:lnTo>
                    <a:pt x="210628" y="15287"/>
                  </a:lnTo>
                  <a:lnTo>
                    <a:pt x="214042" y="24214"/>
                  </a:lnTo>
                  <a:lnTo>
                    <a:pt x="213980" y="34841"/>
                  </a:lnTo>
                  <a:lnTo>
                    <a:pt x="211602" y="46599"/>
                  </a:lnTo>
                  <a:lnTo>
                    <a:pt x="207680" y="59113"/>
                  </a:lnTo>
                  <a:lnTo>
                    <a:pt x="202727" y="73299"/>
                  </a:lnTo>
                  <a:lnTo>
                    <a:pt x="190992" y="104643"/>
                  </a:lnTo>
                  <a:lnTo>
                    <a:pt x="184590" y="118844"/>
                  </a:lnTo>
                  <a:lnTo>
                    <a:pt x="177985" y="131817"/>
                  </a:lnTo>
                  <a:lnTo>
                    <a:pt x="171245" y="143972"/>
                  </a:lnTo>
                  <a:lnTo>
                    <a:pt x="164414" y="157919"/>
                  </a:lnTo>
                  <a:lnTo>
                    <a:pt x="157523" y="173059"/>
                  </a:lnTo>
                  <a:lnTo>
                    <a:pt x="143633" y="205464"/>
                  </a:lnTo>
                  <a:lnTo>
                    <a:pt x="129669" y="239343"/>
                  </a:lnTo>
                  <a:lnTo>
                    <a:pt x="123842" y="255389"/>
                  </a:lnTo>
                  <a:lnTo>
                    <a:pt x="118788" y="270761"/>
                  </a:lnTo>
                  <a:lnTo>
                    <a:pt x="106093" y="311613"/>
                  </a:lnTo>
                  <a:lnTo>
                    <a:pt x="84141" y="37863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3744265" y="6173830"/>
              <a:ext cx="31553" cy="42071"/>
            </a:xfrm>
            <a:custGeom>
              <a:avLst/>
              <a:gdLst/>
              <a:ahLst/>
              <a:cxnLst/>
              <a:rect l="0" t="0" r="0" b="0"/>
              <a:pathLst>
                <a:path w="31553" h="42071">
                  <a:moveTo>
                    <a:pt x="31552" y="0"/>
                  </a:moveTo>
                  <a:lnTo>
                    <a:pt x="25320" y="9349"/>
                  </a:lnTo>
                  <a:lnTo>
                    <a:pt x="0" y="420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3892315" y="5868820"/>
              <a:ext cx="217235" cy="399669"/>
            </a:xfrm>
            <a:custGeom>
              <a:avLst/>
              <a:gdLst/>
              <a:ahLst/>
              <a:cxnLst/>
              <a:rect l="0" t="0" r="0" b="0"/>
              <a:pathLst>
                <a:path w="217235" h="399669">
                  <a:moveTo>
                    <a:pt x="62302" y="0"/>
                  </a:moveTo>
                  <a:lnTo>
                    <a:pt x="45552" y="16750"/>
                  </a:lnTo>
                  <a:lnTo>
                    <a:pt x="38280" y="26359"/>
                  </a:lnTo>
                  <a:lnTo>
                    <a:pt x="31095" y="37439"/>
                  </a:lnTo>
                  <a:lnTo>
                    <a:pt x="23968" y="49500"/>
                  </a:lnTo>
                  <a:lnTo>
                    <a:pt x="18048" y="61047"/>
                  </a:lnTo>
                  <a:lnTo>
                    <a:pt x="12933" y="72251"/>
                  </a:lnTo>
                  <a:lnTo>
                    <a:pt x="8353" y="83226"/>
                  </a:lnTo>
                  <a:lnTo>
                    <a:pt x="5301" y="95217"/>
                  </a:lnTo>
                  <a:lnTo>
                    <a:pt x="3266" y="107886"/>
                  </a:lnTo>
                  <a:lnTo>
                    <a:pt x="1909" y="121006"/>
                  </a:lnTo>
                  <a:lnTo>
                    <a:pt x="1005" y="135596"/>
                  </a:lnTo>
                  <a:lnTo>
                    <a:pt x="0" y="167388"/>
                  </a:lnTo>
                  <a:lnTo>
                    <a:pt x="2069" y="182878"/>
                  </a:lnTo>
                  <a:lnTo>
                    <a:pt x="5786" y="197878"/>
                  </a:lnTo>
                  <a:lnTo>
                    <a:pt x="10601" y="212554"/>
                  </a:lnTo>
                  <a:lnTo>
                    <a:pt x="14979" y="227011"/>
                  </a:lnTo>
                  <a:lnTo>
                    <a:pt x="26726" y="268525"/>
                  </a:lnTo>
                  <a:lnTo>
                    <a:pt x="34025" y="292300"/>
                  </a:lnTo>
                  <a:lnTo>
                    <a:pt x="38776" y="302380"/>
                  </a:lnTo>
                  <a:lnTo>
                    <a:pt x="44281" y="311437"/>
                  </a:lnTo>
                  <a:lnTo>
                    <a:pt x="50288" y="319812"/>
                  </a:lnTo>
                  <a:lnTo>
                    <a:pt x="60135" y="324227"/>
                  </a:lnTo>
                  <a:lnTo>
                    <a:pt x="72544" y="326002"/>
                  </a:lnTo>
                  <a:lnTo>
                    <a:pt x="86659" y="326016"/>
                  </a:lnTo>
                  <a:lnTo>
                    <a:pt x="98406" y="323689"/>
                  </a:lnTo>
                  <a:lnTo>
                    <a:pt x="108575" y="319799"/>
                  </a:lnTo>
                  <a:lnTo>
                    <a:pt x="117692" y="314869"/>
                  </a:lnTo>
                  <a:lnTo>
                    <a:pt x="126107" y="309246"/>
                  </a:lnTo>
                  <a:lnTo>
                    <a:pt x="134054" y="303159"/>
                  </a:lnTo>
                  <a:lnTo>
                    <a:pt x="141689" y="296764"/>
                  </a:lnTo>
                  <a:lnTo>
                    <a:pt x="150285" y="287827"/>
                  </a:lnTo>
                  <a:lnTo>
                    <a:pt x="159522" y="277194"/>
                  </a:lnTo>
                  <a:lnTo>
                    <a:pt x="169185" y="265430"/>
                  </a:lnTo>
                  <a:lnTo>
                    <a:pt x="177965" y="252914"/>
                  </a:lnTo>
                  <a:lnTo>
                    <a:pt x="186155" y="239895"/>
                  </a:lnTo>
                  <a:lnTo>
                    <a:pt x="193953" y="226541"/>
                  </a:lnTo>
                  <a:lnTo>
                    <a:pt x="200320" y="211796"/>
                  </a:lnTo>
                  <a:lnTo>
                    <a:pt x="205734" y="196122"/>
                  </a:lnTo>
                  <a:lnTo>
                    <a:pt x="210511" y="179830"/>
                  </a:lnTo>
                  <a:lnTo>
                    <a:pt x="213696" y="164294"/>
                  </a:lnTo>
                  <a:lnTo>
                    <a:pt x="215819" y="149263"/>
                  </a:lnTo>
                  <a:lnTo>
                    <a:pt x="217234" y="134567"/>
                  </a:lnTo>
                  <a:lnTo>
                    <a:pt x="215841" y="122432"/>
                  </a:lnTo>
                  <a:lnTo>
                    <a:pt x="212575" y="112006"/>
                  </a:lnTo>
                  <a:lnTo>
                    <a:pt x="208060" y="102717"/>
                  </a:lnTo>
                  <a:lnTo>
                    <a:pt x="201544" y="97694"/>
                  </a:lnTo>
                  <a:lnTo>
                    <a:pt x="193694" y="95513"/>
                  </a:lnTo>
                  <a:lnTo>
                    <a:pt x="184955" y="95228"/>
                  </a:lnTo>
                  <a:lnTo>
                    <a:pt x="176792" y="97375"/>
                  </a:lnTo>
                  <a:lnTo>
                    <a:pt x="169013" y="101143"/>
                  </a:lnTo>
                  <a:lnTo>
                    <a:pt x="161489" y="105993"/>
                  </a:lnTo>
                  <a:lnTo>
                    <a:pt x="152968" y="112732"/>
                  </a:lnTo>
                  <a:lnTo>
                    <a:pt x="143781" y="120731"/>
                  </a:lnTo>
                  <a:lnTo>
                    <a:pt x="125393" y="137799"/>
                  </a:lnTo>
                  <a:lnTo>
                    <a:pt x="109429" y="153175"/>
                  </a:lnTo>
                  <a:lnTo>
                    <a:pt x="100732" y="164054"/>
                  </a:lnTo>
                  <a:lnTo>
                    <a:pt x="91427" y="177149"/>
                  </a:lnTo>
                  <a:lnTo>
                    <a:pt x="81719" y="191722"/>
                  </a:lnTo>
                  <a:lnTo>
                    <a:pt x="74078" y="204944"/>
                  </a:lnTo>
                  <a:lnTo>
                    <a:pt x="67815" y="217264"/>
                  </a:lnTo>
                  <a:lnTo>
                    <a:pt x="62471" y="228983"/>
                  </a:lnTo>
                  <a:lnTo>
                    <a:pt x="56572" y="239133"/>
                  </a:lnTo>
                  <a:lnTo>
                    <a:pt x="50301" y="248237"/>
                  </a:lnTo>
                  <a:lnTo>
                    <a:pt x="43784" y="256644"/>
                  </a:lnTo>
                  <a:lnTo>
                    <a:pt x="38270" y="268091"/>
                  </a:lnTo>
                  <a:lnTo>
                    <a:pt x="33426" y="281566"/>
                  </a:lnTo>
                  <a:lnTo>
                    <a:pt x="29028" y="296392"/>
                  </a:lnTo>
                  <a:lnTo>
                    <a:pt x="26095" y="312120"/>
                  </a:lnTo>
                  <a:lnTo>
                    <a:pt x="24140" y="328448"/>
                  </a:lnTo>
                  <a:lnTo>
                    <a:pt x="30749" y="39966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4" name="Freeform 43"/>
          <p:cNvSpPr/>
          <p:nvPr/>
        </p:nvSpPr>
        <p:spPr>
          <a:xfrm>
            <a:off x="3549318" y="620683"/>
            <a:ext cx="1040698" cy="683500"/>
          </a:xfrm>
          <a:custGeom>
            <a:avLst/>
            <a:gdLst/>
            <a:ahLst/>
            <a:cxnLst/>
            <a:rect l="0" t="0" r="0" b="0"/>
            <a:pathLst>
              <a:path w="1040698" h="683500">
                <a:moveTo>
                  <a:pt x="16147" y="525735"/>
                </a:moveTo>
                <a:lnTo>
                  <a:pt x="60065" y="540374"/>
                </a:lnTo>
                <a:lnTo>
                  <a:pt x="86306" y="547043"/>
                </a:lnTo>
                <a:lnTo>
                  <a:pt x="130815" y="557369"/>
                </a:lnTo>
                <a:lnTo>
                  <a:pt x="161769" y="563167"/>
                </a:lnTo>
                <a:lnTo>
                  <a:pt x="179840" y="564713"/>
                </a:lnTo>
                <a:lnTo>
                  <a:pt x="198899" y="565744"/>
                </a:lnTo>
                <a:lnTo>
                  <a:pt x="232541" y="566889"/>
                </a:lnTo>
                <a:lnTo>
                  <a:pt x="283994" y="567534"/>
                </a:lnTo>
                <a:lnTo>
                  <a:pt x="303394" y="567624"/>
                </a:lnTo>
                <a:lnTo>
                  <a:pt x="321001" y="568853"/>
                </a:lnTo>
                <a:lnTo>
                  <a:pt x="353031" y="573335"/>
                </a:lnTo>
                <a:lnTo>
                  <a:pt x="371622" y="574997"/>
                </a:lnTo>
                <a:lnTo>
                  <a:pt x="392196" y="576106"/>
                </a:lnTo>
                <a:lnTo>
                  <a:pt x="436871" y="577337"/>
                </a:lnTo>
                <a:lnTo>
                  <a:pt x="673085" y="578311"/>
                </a:lnTo>
                <a:lnTo>
                  <a:pt x="692505" y="577146"/>
                </a:lnTo>
                <a:lnTo>
                  <a:pt x="723431" y="572736"/>
                </a:lnTo>
                <a:lnTo>
                  <a:pt x="795873" y="560382"/>
                </a:lnTo>
                <a:lnTo>
                  <a:pt x="832088" y="553599"/>
                </a:lnTo>
                <a:lnTo>
                  <a:pt x="864545" y="546689"/>
                </a:lnTo>
                <a:lnTo>
                  <a:pt x="894552" y="538553"/>
                </a:lnTo>
                <a:lnTo>
                  <a:pt x="923470" y="527147"/>
                </a:lnTo>
                <a:lnTo>
                  <a:pt x="945671" y="511170"/>
                </a:lnTo>
                <a:lnTo>
                  <a:pt x="978968" y="477931"/>
                </a:lnTo>
                <a:lnTo>
                  <a:pt x="990593" y="460081"/>
                </a:lnTo>
                <a:lnTo>
                  <a:pt x="1000824" y="440461"/>
                </a:lnTo>
                <a:lnTo>
                  <a:pt x="1013162" y="420055"/>
                </a:lnTo>
                <a:lnTo>
                  <a:pt x="1018555" y="408537"/>
                </a:lnTo>
                <a:lnTo>
                  <a:pt x="1023320" y="396184"/>
                </a:lnTo>
                <a:lnTo>
                  <a:pt x="1027665" y="383273"/>
                </a:lnTo>
                <a:lnTo>
                  <a:pt x="1031730" y="368823"/>
                </a:lnTo>
                <a:lnTo>
                  <a:pt x="1035609" y="353347"/>
                </a:lnTo>
                <a:lnTo>
                  <a:pt x="1039363" y="337187"/>
                </a:lnTo>
                <a:lnTo>
                  <a:pt x="1040697" y="321738"/>
                </a:lnTo>
                <a:lnTo>
                  <a:pt x="1040418" y="306765"/>
                </a:lnTo>
                <a:lnTo>
                  <a:pt x="1039063" y="292108"/>
                </a:lnTo>
                <a:lnTo>
                  <a:pt x="1036992" y="277663"/>
                </a:lnTo>
                <a:lnTo>
                  <a:pt x="1034442" y="263358"/>
                </a:lnTo>
                <a:lnTo>
                  <a:pt x="1031574" y="249147"/>
                </a:lnTo>
                <a:lnTo>
                  <a:pt x="1027324" y="236167"/>
                </a:lnTo>
                <a:lnTo>
                  <a:pt x="1022154" y="224007"/>
                </a:lnTo>
                <a:lnTo>
                  <a:pt x="1016369" y="212395"/>
                </a:lnTo>
                <a:lnTo>
                  <a:pt x="1003711" y="193261"/>
                </a:lnTo>
                <a:lnTo>
                  <a:pt x="989125" y="174628"/>
                </a:lnTo>
                <a:lnTo>
                  <a:pt x="970956" y="150766"/>
                </a:lnTo>
                <a:lnTo>
                  <a:pt x="954311" y="130811"/>
                </a:lnTo>
                <a:lnTo>
                  <a:pt x="946600" y="122218"/>
                </a:lnTo>
                <a:lnTo>
                  <a:pt x="928683" y="109553"/>
                </a:lnTo>
                <a:lnTo>
                  <a:pt x="910203" y="98860"/>
                </a:lnTo>
                <a:lnTo>
                  <a:pt x="885490" y="80869"/>
                </a:lnTo>
                <a:lnTo>
                  <a:pt x="856483" y="66449"/>
                </a:lnTo>
                <a:lnTo>
                  <a:pt x="824516" y="49062"/>
                </a:lnTo>
                <a:lnTo>
                  <a:pt x="799243" y="40033"/>
                </a:lnTo>
                <a:lnTo>
                  <a:pt x="772429" y="32125"/>
                </a:lnTo>
                <a:lnTo>
                  <a:pt x="731052" y="21103"/>
                </a:lnTo>
                <a:lnTo>
                  <a:pt x="703167" y="15141"/>
                </a:lnTo>
                <a:lnTo>
                  <a:pt x="660020" y="10617"/>
                </a:lnTo>
                <a:lnTo>
                  <a:pt x="627579" y="5417"/>
                </a:lnTo>
                <a:lnTo>
                  <a:pt x="596801" y="2327"/>
                </a:lnTo>
                <a:lnTo>
                  <a:pt x="567540" y="954"/>
                </a:lnTo>
                <a:lnTo>
                  <a:pt x="538953" y="343"/>
                </a:lnTo>
                <a:lnTo>
                  <a:pt x="490995" y="0"/>
                </a:lnTo>
                <a:lnTo>
                  <a:pt x="460136" y="3036"/>
                </a:lnTo>
                <a:lnTo>
                  <a:pt x="430840" y="8280"/>
                </a:lnTo>
                <a:lnTo>
                  <a:pt x="402237" y="14507"/>
                </a:lnTo>
                <a:lnTo>
                  <a:pt x="370827" y="24286"/>
                </a:lnTo>
                <a:lnTo>
                  <a:pt x="338559" y="36423"/>
                </a:lnTo>
                <a:lnTo>
                  <a:pt x="308635" y="49608"/>
                </a:lnTo>
                <a:lnTo>
                  <a:pt x="279755" y="63258"/>
                </a:lnTo>
                <a:lnTo>
                  <a:pt x="223126" y="91066"/>
                </a:lnTo>
                <a:lnTo>
                  <a:pt x="195005" y="108173"/>
                </a:lnTo>
                <a:lnTo>
                  <a:pt x="144448" y="142139"/>
                </a:lnTo>
                <a:lnTo>
                  <a:pt x="122252" y="160088"/>
                </a:lnTo>
                <a:lnTo>
                  <a:pt x="101869" y="179751"/>
                </a:lnTo>
                <a:lnTo>
                  <a:pt x="76086" y="210532"/>
                </a:lnTo>
                <a:lnTo>
                  <a:pt x="56810" y="231386"/>
                </a:lnTo>
                <a:lnTo>
                  <a:pt x="42790" y="252341"/>
                </a:lnTo>
                <a:lnTo>
                  <a:pt x="37415" y="262838"/>
                </a:lnTo>
                <a:lnTo>
                  <a:pt x="32663" y="274510"/>
                </a:lnTo>
                <a:lnTo>
                  <a:pt x="28326" y="286965"/>
                </a:lnTo>
                <a:lnTo>
                  <a:pt x="12969" y="334960"/>
                </a:lnTo>
                <a:lnTo>
                  <a:pt x="10523" y="347132"/>
                </a:lnTo>
                <a:lnTo>
                  <a:pt x="8892" y="359921"/>
                </a:lnTo>
                <a:lnTo>
                  <a:pt x="7804" y="373122"/>
                </a:lnTo>
                <a:lnTo>
                  <a:pt x="5911" y="386597"/>
                </a:lnTo>
                <a:lnTo>
                  <a:pt x="3480" y="400255"/>
                </a:lnTo>
                <a:lnTo>
                  <a:pt x="691" y="414035"/>
                </a:lnTo>
                <a:lnTo>
                  <a:pt x="0" y="426727"/>
                </a:lnTo>
                <a:lnTo>
                  <a:pt x="708" y="438694"/>
                </a:lnTo>
                <a:lnTo>
                  <a:pt x="2348" y="450178"/>
                </a:lnTo>
                <a:lnTo>
                  <a:pt x="3442" y="462509"/>
                </a:lnTo>
                <a:lnTo>
                  <a:pt x="4172" y="475404"/>
                </a:lnTo>
                <a:lnTo>
                  <a:pt x="4658" y="488675"/>
                </a:lnTo>
                <a:lnTo>
                  <a:pt x="6150" y="501028"/>
                </a:lnTo>
                <a:lnTo>
                  <a:pt x="8314" y="512770"/>
                </a:lnTo>
                <a:lnTo>
                  <a:pt x="10925" y="524103"/>
                </a:lnTo>
                <a:lnTo>
                  <a:pt x="15003" y="535165"/>
                </a:lnTo>
                <a:lnTo>
                  <a:pt x="20059" y="546045"/>
                </a:lnTo>
                <a:lnTo>
                  <a:pt x="25767" y="556804"/>
                </a:lnTo>
                <a:lnTo>
                  <a:pt x="35225" y="578108"/>
                </a:lnTo>
                <a:lnTo>
                  <a:pt x="44493" y="598094"/>
                </a:lnTo>
                <a:lnTo>
                  <a:pt x="56403" y="614767"/>
                </a:lnTo>
                <a:lnTo>
                  <a:pt x="69487" y="629968"/>
                </a:lnTo>
                <a:lnTo>
                  <a:pt x="83093" y="644515"/>
                </a:lnTo>
                <a:lnTo>
                  <a:pt x="121323" y="68349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384300" y="76200"/>
            <a:ext cx="6756400" cy="369332"/>
          </a:xfrm>
          <a:prstGeom prst="rect">
            <a:avLst/>
          </a:prstGeom>
          <a:noFill/>
        </p:spPr>
        <p:txBody>
          <a:bodyPr vert="horz" rtlCol="0">
            <a:spAutoFit/>
          </a:bodyPr>
          <a:lstStyle/>
          <a:p>
            <a:r>
              <a:rPr lang="en-US" smtClean="0">
                <a:solidFill>
                  <a:srgbClr val="0000FF"/>
                </a:solidFill>
                <a:latin typeface="Comic Sans MS - 24"/>
              </a:rPr>
              <a:t>Example of Using Similar Figures to measure</a:t>
            </a:r>
            <a:endParaRPr lang="en-US">
              <a:solidFill>
                <a:srgbClr val="0000FF"/>
              </a:solidFill>
              <a:latin typeface="Comic Sans MS - 24"/>
            </a:endParaRPr>
          </a:p>
        </p:txBody>
      </p:sp>
      <p:sp>
        <p:nvSpPr>
          <p:cNvPr id="3" name="TextBox 2"/>
          <p:cNvSpPr txBox="1"/>
          <p:nvPr/>
        </p:nvSpPr>
        <p:spPr>
          <a:xfrm>
            <a:off x="0" y="660400"/>
            <a:ext cx="10083800" cy="1200329"/>
          </a:xfrm>
          <a:prstGeom prst="rect">
            <a:avLst/>
          </a:prstGeom>
          <a:noFill/>
        </p:spPr>
        <p:txBody>
          <a:bodyPr vert="horz" rtlCol="0">
            <a:spAutoFit/>
          </a:bodyPr>
          <a:lstStyle/>
          <a:p>
            <a:r>
              <a:rPr lang="en-US" smtClean="0">
                <a:solidFill>
                  <a:srgbClr val="0000FF"/>
                </a:solidFill>
                <a:latin typeface="Comic Sans MS - 24"/>
              </a:rPr>
              <a:t>A man stands next to the Cape Hatteras Lighthouse in North Carolina. The lighthouse and the man are perpendicular to the ground. The sun's rays strike the lighthouse and the man at the same angle, forming two similar triangles. Use indirect measurement to approximate the height of the lighthouse.</a:t>
            </a:r>
            <a:endParaRPr lang="en-US">
              <a:solidFill>
                <a:srgbClr val="0000FF"/>
              </a:solidFill>
              <a:latin typeface="Comic Sans MS - 24"/>
            </a:endParaRPr>
          </a:p>
        </p:txBody>
      </p:sp>
      <p:pic>
        <p:nvPicPr>
          <p:cNvPr id="4" name="Picture 3" descr="clipboard(21).png"/>
          <p:cNvPicPr>
            <a:picLocks/>
          </p:cNvPicPr>
          <p:nvPr/>
        </p:nvPicPr>
        <p:blipFill>
          <a:blip r:embed="rId2" cstate="print"/>
          <a:stretch>
            <a:fillRect/>
          </a:stretch>
        </p:blipFill>
        <p:spPr>
          <a:xfrm>
            <a:off x="6527800" y="2616200"/>
            <a:ext cx="2930906" cy="3088894"/>
          </a:xfrm>
          <a:prstGeom prst="rect">
            <a:avLst/>
          </a:prstGeom>
          <a:solidFill>
            <a:scrgbClr r="0" g="0" b="0">
              <a:alpha val="0"/>
            </a:scrgbClr>
          </a:solidFill>
        </p:spPr>
      </p:pic>
      <p:grpSp>
        <p:nvGrpSpPr>
          <p:cNvPr id="13" name="Group 12"/>
          <p:cNvGrpSpPr/>
          <p:nvPr/>
        </p:nvGrpSpPr>
        <p:grpSpPr>
          <a:xfrm>
            <a:off x="7616369" y="4467981"/>
            <a:ext cx="787193" cy="649848"/>
            <a:chOff x="7616369" y="4467981"/>
            <a:chExt cx="787193" cy="649848"/>
          </a:xfrm>
        </p:grpSpPr>
        <p:sp>
          <p:nvSpPr>
            <p:cNvPr id="5" name="Freeform 4"/>
            <p:cNvSpPr/>
            <p:nvPr/>
          </p:nvSpPr>
          <p:spPr>
            <a:xfrm>
              <a:off x="7730435" y="4499533"/>
              <a:ext cx="10518" cy="10519"/>
            </a:xfrm>
            <a:custGeom>
              <a:avLst/>
              <a:gdLst/>
              <a:ahLst/>
              <a:cxnLst/>
              <a:rect l="0" t="0" r="0" b="0"/>
              <a:pathLst>
                <a:path w="10518" h="10519">
                  <a:moveTo>
                    <a:pt x="10517" y="10518"/>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7616369" y="4467981"/>
              <a:ext cx="107614" cy="189776"/>
            </a:xfrm>
            <a:custGeom>
              <a:avLst/>
              <a:gdLst/>
              <a:ahLst/>
              <a:cxnLst/>
              <a:rect l="0" t="0" r="0" b="0"/>
              <a:pathLst>
                <a:path w="107614" h="189776">
                  <a:moveTo>
                    <a:pt x="82513" y="21035"/>
                  </a:moveTo>
                  <a:lnTo>
                    <a:pt x="54595" y="21035"/>
                  </a:lnTo>
                  <a:lnTo>
                    <a:pt x="42865" y="23372"/>
                  </a:lnTo>
                  <a:lnTo>
                    <a:pt x="31540" y="27267"/>
                  </a:lnTo>
                  <a:lnTo>
                    <a:pt x="20484" y="32202"/>
                  </a:lnTo>
                  <a:lnTo>
                    <a:pt x="15451" y="38997"/>
                  </a:lnTo>
                  <a:lnTo>
                    <a:pt x="14432" y="47033"/>
                  </a:lnTo>
                  <a:lnTo>
                    <a:pt x="16090" y="55896"/>
                  </a:lnTo>
                  <a:lnTo>
                    <a:pt x="19533" y="64142"/>
                  </a:lnTo>
                  <a:lnTo>
                    <a:pt x="24166" y="71977"/>
                  </a:lnTo>
                  <a:lnTo>
                    <a:pt x="35545" y="88083"/>
                  </a:lnTo>
                  <a:lnTo>
                    <a:pt x="48394" y="106928"/>
                  </a:lnTo>
                  <a:lnTo>
                    <a:pt x="55092" y="115693"/>
                  </a:lnTo>
                  <a:lnTo>
                    <a:pt x="61894" y="123873"/>
                  </a:lnTo>
                  <a:lnTo>
                    <a:pt x="68767" y="131664"/>
                  </a:lnTo>
                  <a:lnTo>
                    <a:pt x="74518" y="140364"/>
                  </a:lnTo>
                  <a:lnTo>
                    <a:pt x="79520" y="149670"/>
                  </a:lnTo>
                  <a:lnTo>
                    <a:pt x="84023" y="159379"/>
                  </a:lnTo>
                  <a:lnTo>
                    <a:pt x="84688" y="168190"/>
                  </a:lnTo>
                  <a:lnTo>
                    <a:pt x="82795" y="176401"/>
                  </a:lnTo>
                  <a:lnTo>
                    <a:pt x="79195" y="184212"/>
                  </a:lnTo>
                  <a:lnTo>
                    <a:pt x="72120" y="188251"/>
                  </a:lnTo>
                  <a:lnTo>
                    <a:pt x="62730" y="189775"/>
                  </a:lnTo>
                  <a:lnTo>
                    <a:pt x="51794" y="189622"/>
                  </a:lnTo>
                  <a:lnTo>
                    <a:pt x="42167" y="187183"/>
                  </a:lnTo>
                  <a:lnTo>
                    <a:pt x="33412" y="183219"/>
                  </a:lnTo>
                  <a:lnTo>
                    <a:pt x="25238" y="178240"/>
                  </a:lnTo>
                  <a:lnTo>
                    <a:pt x="17451" y="172583"/>
                  </a:lnTo>
                  <a:lnTo>
                    <a:pt x="9922" y="166475"/>
                  </a:lnTo>
                  <a:lnTo>
                    <a:pt x="2566" y="160065"/>
                  </a:lnTo>
                  <a:lnTo>
                    <a:pt x="0" y="153455"/>
                  </a:lnTo>
                  <a:lnTo>
                    <a:pt x="626" y="146710"/>
                  </a:lnTo>
                  <a:lnTo>
                    <a:pt x="3380" y="139877"/>
                  </a:lnTo>
                  <a:lnTo>
                    <a:pt x="8722" y="134153"/>
                  </a:lnTo>
                  <a:lnTo>
                    <a:pt x="15789" y="129168"/>
                  </a:lnTo>
                  <a:lnTo>
                    <a:pt x="24007" y="124676"/>
                  </a:lnTo>
                  <a:lnTo>
                    <a:pt x="32991" y="120513"/>
                  </a:lnTo>
                  <a:lnTo>
                    <a:pt x="42486" y="116569"/>
                  </a:lnTo>
                  <a:lnTo>
                    <a:pt x="52323" y="112771"/>
                  </a:lnTo>
                  <a:lnTo>
                    <a:pt x="61218" y="107902"/>
                  </a:lnTo>
                  <a:lnTo>
                    <a:pt x="69484" y="102319"/>
                  </a:lnTo>
                  <a:lnTo>
                    <a:pt x="77333" y="96259"/>
                  </a:lnTo>
                  <a:lnTo>
                    <a:pt x="84903" y="89883"/>
                  </a:lnTo>
                  <a:lnTo>
                    <a:pt x="92286" y="83294"/>
                  </a:lnTo>
                  <a:lnTo>
                    <a:pt x="99546" y="76564"/>
                  </a:lnTo>
                  <a:lnTo>
                    <a:pt x="104386" y="67403"/>
                  </a:lnTo>
                  <a:lnTo>
                    <a:pt x="107613" y="56621"/>
                  </a:lnTo>
                  <a:lnTo>
                    <a:pt x="103548"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7783022" y="4496518"/>
              <a:ext cx="106297" cy="192333"/>
            </a:xfrm>
            <a:custGeom>
              <a:avLst/>
              <a:gdLst/>
              <a:ahLst/>
              <a:cxnLst/>
              <a:rect l="0" t="0" r="0" b="0"/>
              <a:pathLst>
                <a:path w="106297" h="192333">
                  <a:moveTo>
                    <a:pt x="0" y="13533"/>
                  </a:moveTo>
                  <a:lnTo>
                    <a:pt x="11167" y="2366"/>
                  </a:lnTo>
                  <a:lnTo>
                    <a:pt x="19131" y="245"/>
                  </a:lnTo>
                  <a:lnTo>
                    <a:pt x="29115" y="0"/>
                  </a:lnTo>
                  <a:lnTo>
                    <a:pt x="40446" y="1005"/>
                  </a:lnTo>
                  <a:lnTo>
                    <a:pt x="51505" y="2844"/>
                  </a:lnTo>
                  <a:lnTo>
                    <a:pt x="62384" y="5238"/>
                  </a:lnTo>
                  <a:lnTo>
                    <a:pt x="73142" y="8003"/>
                  </a:lnTo>
                  <a:lnTo>
                    <a:pt x="82652" y="12183"/>
                  </a:lnTo>
                  <a:lnTo>
                    <a:pt x="91329" y="17308"/>
                  </a:lnTo>
                  <a:lnTo>
                    <a:pt x="99451" y="23061"/>
                  </a:lnTo>
                  <a:lnTo>
                    <a:pt x="102528" y="29234"/>
                  </a:lnTo>
                  <a:lnTo>
                    <a:pt x="102242" y="35687"/>
                  </a:lnTo>
                  <a:lnTo>
                    <a:pt x="99714" y="42326"/>
                  </a:lnTo>
                  <a:lnTo>
                    <a:pt x="93355" y="46751"/>
                  </a:lnTo>
                  <a:lnTo>
                    <a:pt x="84440" y="49702"/>
                  </a:lnTo>
                  <a:lnTo>
                    <a:pt x="73823" y="51669"/>
                  </a:lnTo>
                  <a:lnTo>
                    <a:pt x="67913" y="56487"/>
                  </a:lnTo>
                  <a:lnTo>
                    <a:pt x="65142" y="63204"/>
                  </a:lnTo>
                  <a:lnTo>
                    <a:pt x="64464" y="71188"/>
                  </a:lnTo>
                  <a:lnTo>
                    <a:pt x="67517" y="78848"/>
                  </a:lnTo>
                  <a:lnTo>
                    <a:pt x="73059" y="86292"/>
                  </a:lnTo>
                  <a:lnTo>
                    <a:pt x="101559" y="115033"/>
                  </a:lnTo>
                  <a:lnTo>
                    <a:pt x="105102" y="123270"/>
                  </a:lnTo>
                  <a:lnTo>
                    <a:pt x="106296" y="132267"/>
                  </a:lnTo>
                  <a:lnTo>
                    <a:pt x="105923" y="141771"/>
                  </a:lnTo>
                  <a:lnTo>
                    <a:pt x="102168" y="149276"/>
                  </a:lnTo>
                  <a:lnTo>
                    <a:pt x="96159" y="155448"/>
                  </a:lnTo>
                  <a:lnTo>
                    <a:pt x="88647" y="160731"/>
                  </a:lnTo>
                  <a:lnTo>
                    <a:pt x="80134" y="165421"/>
                  </a:lnTo>
                  <a:lnTo>
                    <a:pt x="70952" y="169717"/>
                  </a:lnTo>
                  <a:lnTo>
                    <a:pt x="61324" y="173750"/>
                  </a:lnTo>
                  <a:lnTo>
                    <a:pt x="51401" y="177607"/>
                  </a:lnTo>
                  <a:lnTo>
                    <a:pt x="10518" y="19233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7909234" y="4688850"/>
              <a:ext cx="1" cy="21036"/>
            </a:xfrm>
            <a:custGeom>
              <a:avLst/>
              <a:gdLst/>
              <a:ahLst/>
              <a:cxnLst/>
              <a:rect l="0" t="0" r="0" b="0"/>
              <a:pathLst>
                <a:path w="1" h="21036">
                  <a:moveTo>
                    <a:pt x="0" y="0"/>
                  </a:moveTo>
                  <a:lnTo>
                    <a:pt x="0"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8002440" y="4531086"/>
              <a:ext cx="130773" cy="231388"/>
            </a:xfrm>
            <a:custGeom>
              <a:avLst/>
              <a:gdLst/>
              <a:ahLst/>
              <a:cxnLst/>
              <a:rect l="0" t="0" r="0" b="0"/>
              <a:pathLst>
                <a:path w="130773" h="231388">
                  <a:moveTo>
                    <a:pt x="11970" y="0"/>
                  </a:moveTo>
                  <a:lnTo>
                    <a:pt x="55887" y="14639"/>
                  </a:lnTo>
                  <a:lnTo>
                    <a:pt x="65789" y="19108"/>
                  </a:lnTo>
                  <a:lnTo>
                    <a:pt x="75896" y="24425"/>
                  </a:lnTo>
                  <a:lnTo>
                    <a:pt x="86139" y="30307"/>
                  </a:lnTo>
                  <a:lnTo>
                    <a:pt x="95306" y="36565"/>
                  </a:lnTo>
                  <a:lnTo>
                    <a:pt x="103755" y="43075"/>
                  </a:lnTo>
                  <a:lnTo>
                    <a:pt x="111724" y="49752"/>
                  </a:lnTo>
                  <a:lnTo>
                    <a:pt x="118206" y="57709"/>
                  </a:lnTo>
                  <a:lnTo>
                    <a:pt x="123695" y="66520"/>
                  </a:lnTo>
                  <a:lnTo>
                    <a:pt x="128524" y="75899"/>
                  </a:lnTo>
                  <a:lnTo>
                    <a:pt x="130574" y="85658"/>
                  </a:lnTo>
                  <a:lnTo>
                    <a:pt x="130772" y="95670"/>
                  </a:lnTo>
                  <a:lnTo>
                    <a:pt x="129736" y="105851"/>
                  </a:lnTo>
                  <a:lnTo>
                    <a:pt x="126707" y="114975"/>
                  </a:lnTo>
                  <a:lnTo>
                    <a:pt x="122351" y="123395"/>
                  </a:lnTo>
                  <a:lnTo>
                    <a:pt x="117110" y="131345"/>
                  </a:lnTo>
                  <a:lnTo>
                    <a:pt x="108942" y="136646"/>
                  </a:lnTo>
                  <a:lnTo>
                    <a:pt x="98822" y="140179"/>
                  </a:lnTo>
                  <a:lnTo>
                    <a:pt x="87401" y="142535"/>
                  </a:lnTo>
                  <a:lnTo>
                    <a:pt x="73943" y="144105"/>
                  </a:lnTo>
                  <a:lnTo>
                    <a:pt x="59129" y="145152"/>
                  </a:lnTo>
                  <a:lnTo>
                    <a:pt x="43409" y="145851"/>
                  </a:lnTo>
                  <a:lnTo>
                    <a:pt x="29423" y="143979"/>
                  </a:lnTo>
                  <a:lnTo>
                    <a:pt x="16593" y="140393"/>
                  </a:lnTo>
                  <a:lnTo>
                    <a:pt x="4534" y="135666"/>
                  </a:lnTo>
                  <a:lnTo>
                    <a:pt x="0" y="131346"/>
                  </a:lnTo>
                  <a:lnTo>
                    <a:pt x="485" y="127297"/>
                  </a:lnTo>
                  <a:lnTo>
                    <a:pt x="4313" y="123429"/>
                  </a:lnTo>
                  <a:lnTo>
                    <a:pt x="11539" y="122019"/>
                  </a:lnTo>
                  <a:lnTo>
                    <a:pt x="21032" y="122248"/>
                  </a:lnTo>
                  <a:lnTo>
                    <a:pt x="32034" y="123569"/>
                  </a:lnTo>
                  <a:lnTo>
                    <a:pt x="41707" y="126787"/>
                  </a:lnTo>
                  <a:lnTo>
                    <a:pt x="50492" y="131270"/>
                  </a:lnTo>
                  <a:lnTo>
                    <a:pt x="58687" y="136595"/>
                  </a:lnTo>
                  <a:lnTo>
                    <a:pt x="66486" y="143651"/>
                  </a:lnTo>
                  <a:lnTo>
                    <a:pt x="74024" y="151861"/>
                  </a:lnTo>
                  <a:lnTo>
                    <a:pt x="81385" y="160841"/>
                  </a:lnTo>
                  <a:lnTo>
                    <a:pt x="87463" y="170333"/>
                  </a:lnTo>
                  <a:lnTo>
                    <a:pt x="92682" y="180167"/>
                  </a:lnTo>
                  <a:lnTo>
                    <a:pt x="106628" y="2313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8107044" y="4941272"/>
              <a:ext cx="117719" cy="161386"/>
            </a:xfrm>
            <a:custGeom>
              <a:avLst/>
              <a:gdLst/>
              <a:ahLst/>
              <a:cxnLst/>
              <a:rect l="0" t="0" r="0" b="0"/>
              <a:pathLst>
                <a:path w="117719" h="161386">
                  <a:moveTo>
                    <a:pt x="117718" y="0"/>
                  </a:moveTo>
                  <a:lnTo>
                    <a:pt x="100968" y="5584"/>
                  </a:lnTo>
                  <a:lnTo>
                    <a:pt x="92527" y="6060"/>
                  </a:lnTo>
                  <a:lnTo>
                    <a:pt x="83394" y="5209"/>
                  </a:lnTo>
                  <a:lnTo>
                    <a:pt x="73800" y="3473"/>
                  </a:lnTo>
                  <a:lnTo>
                    <a:pt x="62730" y="2315"/>
                  </a:lnTo>
                  <a:lnTo>
                    <a:pt x="50675" y="1544"/>
                  </a:lnTo>
                  <a:lnTo>
                    <a:pt x="37963" y="1029"/>
                  </a:lnTo>
                  <a:lnTo>
                    <a:pt x="29489" y="5361"/>
                  </a:lnTo>
                  <a:lnTo>
                    <a:pt x="23840" y="12923"/>
                  </a:lnTo>
                  <a:lnTo>
                    <a:pt x="20073" y="22639"/>
                  </a:lnTo>
                  <a:lnTo>
                    <a:pt x="15226" y="32622"/>
                  </a:lnTo>
                  <a:lnTo>
                    <a:pt x="9656" y="42783"/>
                  </a:lnTo>
                  <a:lnTo>
                    <a:pt x="3606" y="53063"/>
                  </a:lnTo>
                  <a:lnTo>
                    <a:pt x="741" y="63423"/>
                  </a:lnTo>
                  <a:lnTo>
                    <a:pt x="0" y="73835"/>
                  </a:lnTo>
                  <a:lnTo>
                    <a:pt x="675" y="84282"/>
                  </a:lnTo>
                  <a:lnTo>
                    <a:pt x="4630" y="90078"/>
                  </a:lnTo>
                  <a:lnTo>
                    <a:pt x="10773" y="92774"/>
                  </a:lnTo>
                  <a:lnTo>
                    <a:pt x="18374" y="93402"/>
                  </a:lnTo>
                  <a:lnTo>
                    <a:pt x="26947" y="92652"/>
                  </a:lnTo>
                  <a:lnTo>
                    <a:pt x="36169" y="90984"/>
                  </a:lnTo>
                  <a:lnTo>
                    <a:pt x="45823" y="88703"/>
                  </a:lnTo>
                  <a:lnTo>
                    <a:pt x="56933" y="87183"/>
                  </a:lnTo>
                  <a:lnTo>
                    <a:pt x="69014" y="86169"/>
                  </a:lnTo>
                  <a:lnTo>
                    <a:pt x="81742" y="85493"/>
                  </a:lnTo>
                  <a:lnTo>
                    <a:pt x="91397" y="88548"/>
                  </a:lnTo>
                  <a:lnTo>
                    <a:pt x="99002" y="94091"/>
                  </a:lnTo>
                  <a:lnTo>
                    <a:pt x="105241" y="101292"/>
                  </a:lnTo>
                  <a:lnTo>
                    <a:pt x="108231" y="109599"/>
                  </a:lnTo>
                  <a:lnTo>
                    <a:pt x="109056" y="118642"/>
                  </a:lnTo>
                  <a:lnTo>
                    <a:pt x="108438" y="128177"/>
                  </a:lnTo>
                  <a:lnTo>
                    <a:pt x="105688" y="136871"/>
                  </a:lnTo>
                  <a:lnTo>
                    <a:pt x="101518" y="145004"/>
                  </a:lnTo>
                  <a:lnTo>
                    <a:pt x="96400" y="152763"/>
                  </a:lnTo>
                  <a:lnTo>
                    <a:pt x="88314" y="157936"/>
                  </a:lnTo>
                  <a:lnTo>
                    <a:pt x="78249" y="161385"/>
                  </a:lnTo>
                  <a:lnTo>
                    <a:pt x="33576" y="1577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8256314" y="5088519"/>
              <a:ext cx="10519" cy="1"/>
            </a:xfrm>
            <a:custGeom>
              <a:avLst/>
              <a:gdLst/>
              <a:ahLst/>
              <a:cxnLst/>
              <a:rect l="0" t="0" r="0" b="0"/>
              <a:pathLst>
                <a:path w="10519" h="1">
                  <a:moveTo>
                    <a:pt x="10518" y="0"/>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8338739" y="4981742"/>
              <a:ext cx="64823" cy="136087"/>
            </a:xfrm>
            <a:custGeom>
              <a:avLst/>
              <a:gdLst/>
              <a:ahLst/>
              <a:cxnLst/>
              <a:rect l="0" t="0" r="0" b="0"/>
              <a:pathLst>
                <a:path w="64823" h="136087">
                  <a:moveTo>
                    <a:pt x="33269" y="12119"/>
                  </a:moveTo>
                  <a:lnTo>
                    <a:pt x="22102" y="952"/>
                  </a:lnTo>
                  <a:lnTo>
                    <a:pt x="16475" y="0"/>
                  </a:lnTo>
                  <a:lnTo>
                    <a:pt x="10387" y="1702"/>
                  </a:lnTo>
                  <a:lnTo>
                    <a:pt x="3991" y="5174"/>
                  </a:lnTo>
                  <a:lnTo>
                    <a:pt x="895" y="10995"/>
                  </a:lnTo>
                  <a:lnTo>
                    <a:pt x="0" y="18381"/>
                  </a:lnTo>
                  <a:lnTo>
                    <a:pt x="572" y="26811"/>
                  </a:lnTo>
                  <a:lnTo>
                    <a:pt x="2122" y="35937"/>
                  </a:lnTo>
                  <a:lnTo>
                    <a:pt x="4323" y="45527"/>
                  </a:lnTo>
                  <a:lnTo>
                    <a:pt x="6960" y="55426"/>
                  </a:lnTo>
                  <a:lnTo>
                    <a:pt x="11055" y="64363"/>
                  </a:lnTo>
                  <a:lnTo>
                    <a:pt x="16123" y="72658"/>
                  </a:lnTo>
                  <a:lnTo>
                    <a:pt x="21839" y="80525"/>
                  </a:lnTo>
                  <a:lnTo>
                    <a:pt x="26817" y="89275"/>
                  </a:lnTo>
                  <a:lnTo>
                    <a:pt x="31305" y="98615"/>
                  </a:lnTo>
                  <a:lnTo>
                    <a:pt x="35466" y="108347"/>
                  </a:lnTo>
                  <a:lnTo>
                    <a:pt x="35902" y="117173"/>
                  </a:lnTo>
                  <a:lnTo>
                    <a:pt x="33856" y="125393"/>
                  </a:lnTo>
                  <a:lnTo>
                    <a:pt x="30154" y="133211"/>
                  </a:lnTo>
                  <a:lnTo>
                    <a:pt x="24181" y="136086"/>
                  </a:lnTo>
                  <a:lnTo>
                    <a:pt x="16692" y="135665"/>
                  </a:lnTo>
                  <a:lnTo>
                    <a:pt x="8194" y="133047"/>
                  </a:lnTo>
                  <a:lnTo>
                    <a:pt x="3698" y="127796"/>
                  </a:lnTo>
                  <a:lnTo>
                    <a:pt x="1868" y="120790"/>
                  </a:lnTo>
                  <a:lnTo>
                    <a:pt x="1817" y="112613"/>
                  </a:lnTo>
                  <a:lnTo>
                    <a:pt x="4121" y="104825"/>
                  </a:lnTo>
                  <a:lnTo>
                    <a:pt x="7994" y="97295"/>
                  </a:lnTo>
                  <a:lnTo>
                    <a:pt x="12913" y="89938"/>
                  </a:lnTo>
                  <a:lnTo>
                    <a:pt x="19698" y="82696"/>
                  </a:lnTo>
                  <a:lnTo>
                    <a:pt x="27728" y="75531"/>
                  </a:lnTo>
                  <a:lnTo>
                    <a:pt x="64822" y="4367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 name="Group 16"/>
          <p:cNvGrpSpPr/>
          <p:nvPr/>
        </p:nvGrpSpPr>
        <p:grpSpPr>
          <a:xfrm>
            <a:off x="8694744" y="5639892"/>
            <a:ext cx="406253" cy="248747"/>
            <a:chOff x="8694744" y="5639892"/>
            <a:chExt cx="406253" cy="248747"/>
          </a:xfrm>
        </p:grpSpPr>
        <p:sp>
          <p:nvSpPr>
            <p:cNvPr id="14" name="Freeform 13"/>
            <p:cNvSpPr/>
            <p:nvPr/>
          </p:nvSpPr>
          <p:spPr>
            <a:xfrm>
              <a:off x="8694744" y="5639892"/>
              <a:ext cx="124231" cy="184860"/>
            </a:xfrm>
            <a:custGeom>
              <a:avLst/>
              <a:gdLst/>
              <a:ahLst/>
              <a:cxnLst/>
              <a:rect l="0" t="0" r="0" b="0"/>
              <a:pathLst>
                <a:path w="124231" h="184860">
                  <a:moveTo>
                    <a:pt x="3310" y="6059"/>
                  </a:moveTo>
                  <a:lnTo>
                    <a:pt x="20060" y="476"/>
                  </a:lnTo>
                  <a:lnTo>
                    <a:pt x="28500" y="0"/>
                  </a:lnTo>
                  <a:lnTo>
                    <a:pt x="37632" y="851"/>
                  </a:lnTo>
                  <a:lnTo>
                    <a:pt x="47227" y="2588"/>
                  </a:lnTo>
                  <a:lnTo>
                    <a:pt x="57128" y="4913"/>
                  </a:lnTo>
                  <a:lnTo>
                    <a:pt x="67235" y="7633"/>
                  </a:lnTo>
                  <a:lnTo>
                    <a:pt x="87815" y="13771"/>
                  </a:lnTo>
                  <a:lnTo>
                    <a:pt x="108648" y="20394"/>
                  </a:lnTo>
                  <a:lnTo>
                    <a:pt x="115605" y="27302"/>
                  </a:lnTo>
                  <a:lnTo>
                    <a:pt x="120244" y="36582"/>
                  </a:lnTo>
                  <a:lnTo>
                    <a:pt x="123337" y="47443"/>
                  </a:lnTo>
                  <a:lnTo>
                    <a:pt x="124230" y="58190"/>
                  </a:lnTo>
                  <a:lnTo>
                    <a:pt x="123656" y="68860"/>
                  </a:lnTo>
                  <a:lnTo>
                    <a:pt x="122105" y="79479"/>
                  </a:lnTo>
                  <a:lnTo>
                    <a:pt x="117565" y="88896"/>
                  </a:lnTo>
                  <a:lnTo>
                    <a:pt x="111033" y="97511"/>
                  </a:lnTo>
                  <a:lnTo>
                    <a:pt x="103172" y="105592"/>
                  </a:lnTo>
                  <a:lnTo>
                    <a:pt x="93257" y="110979"/>
                  </a:lnTo>
                  <a:lnTo>
                    <a:pt x="81972" y="114570"/>
                  </a:lnTo>
                  <a:lnTo>
                    <a:pt x="69775" y="116965"/>
                  </a:lnTo>
                  <a:lnTo>
                    <a:pt x="58138" y="116224"/>
                  </a:lnTo>
                  <a:lnTo>
                    <a:pt x="46873" y="113392"/>
                  </a:lnTo>
                  <a:lnTo>
                    <a:pt x="35857" y="109167"/>
                  </a:lnTo>
                  <a:lnTo>
                    <a:pt x="25009" y="104014"/>
                  </a:lnTo>
                  <a:lnTo>
                    <a:pt x="14270" y="98241"/>
                  </a:lnTo>
                  <a:lnTo>
                    <a:pt x="3604" y="92055"/>
                  </a:lnTo>
                  <a:lnTo>
                    <a:pt x="0" y="86762"/>
                  </a:lnTo>
                  <a:lnTo>
                    <a:pt x="1103" y="82065"/>
                  </a:lnTo>
                  <a:lnTo>
                    <a:pt x="5345" y="77765"/>
                  </a:lnTo>
                  <a:lnTo>
                    <a:pt x="12846" y="76067"/>
                  </a:lnTo>
                  <a:lnTo>
                    <a:pt x="22523" y="76104"/>
                  </a:lnTo>
                  <a:lnTo>
                    <a:pt x="33648" y="77297"/>
                  </a:lnTo>
                  <a:lnTo>
                    <a:pt x="43401" y="81598"/>
                  </a:lnTo>
                  <a:lnTo>
                    <a:pt x="52241" y="87971"/>
                  </a:lnTo>
                  <a:lnTo>
                    <a:pt x="68296" y="103233"/>
                  </a:lnTo>
                  <a:lnTo>
                    <a:pt x="83222" y="117807"/>
                  </a:lnTo>
                  <a:lnTo>
                    <a:pt x="89306" y="126134"/>
                  </a:lnTo>
                  <a:lnTo>
                    <a:pt x="94531" y="135191"/>
                  </a:lnTo>
                  <a:lnTo>
                    <a:pt x="108486" y="18485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866335" y="5793198"/>
              <a:ext cx="10519" cy="10518"/>
            </a:xfrm>
            <a:custGeom>
              <a:avLst/>
              <a:gdLst/>
              <a:ahLst/>
              <a:cxnLst/>
              <a:rect l="0" t="0" r="0" b="0"/>
              <a:pathLst>
                <a:path w="10519" h="10518">
                  <a:moveTo>
                    <a:pt x="10518" y="0"/>
                  </a:moveTo>
                  <a:lnTo>
                    <a:pt x="0" y="10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955691" y="5651384"/>
              <a:ext cx="145306" cy="237255"/>
            </a:xfrm>
            <a:custGeom>
              <a:avLst/>
              <a:gdLst/>
              <a:ahLst/>
              <a:cxnLst/>
              <a:rect l="0" t="0" r="0" b="0"/>
              <a:pathLst>
                <a:path w="145306" h="237255">
                  <a:moveTo>
                    <a:pt x="89443" y="15603"/>
                  </a:moveTo>
                  <a:lnTo>
                    <a:pt x="45527" y="964"/>
                  </a:lnTo>
                  <a:lnTo>
                    <a:pt x="35624" y="0"/>
                  </a:lnTo>
                  <a:lnTo>
                    <a:pt x="25517" y="526"/>
                  </a:lnTo>
                  <a:lnTo>
                    <a:pt x="15273" y="2046"/>
                  </a:lnTo>
                  <a:lnTo>
                    <a:pt x="8444" y="7734"/>
                  </a:lnTo>
                  <a:lnTo>
                    <a:pt x="3890" y="16200"/>
                  </a:lnTo>
                  <a:lnTo>
                    <a:pt x="855" y="26518"/>
                  </a:lnTo>
                  <a:lnTo>
                    <a:pt x="0" y="36903"/>
                  </a:lnTo>
                  <a:lnTo>
                    <a:pt x="599" y="47332"/>
                  </a:lnTo>
                  <a:lnTo>
                    <a:pt x="2167" y="57791"/>
                  </a:lnTo>
                  <a:lnTo>
                    <a:pt x="5549" y="67101"/>
                  </a:lnTo>
                  <a:lnTo>
                    <a:pt x="10141" y="75644"/>
                  </a:lnTo>
                  <a:lnTo>
                    <a:pt x="15540" y="83677"/>
                  </a:lnTo>
                  <a:lnTo>
                    <a:pt x="23814" y="90201"/>
                  </a:lnTo>
                  <a:lnTo>
                    <a:pt x="34004" y="95719"/>
                  </a:lnTo>
                  <a:lnTo>
                    <a:pt x="45472" y="100567"/>
                  </a:lnTo>
                  <a:lnTo>
                    <a:pt x="56624" y="104967"/>
                  </a:lnTo>
                  <a:lnTo>
                    <a:pt x="78362" y="112972"/>
                  </a:lnTo>
                  <a:lnTo>
                    <a:pt x="87899" y="117911"/>
                  </a:lnTo>
                  <a:lnTo>
                    <a:pt x="96595" y="123542"/>
                  </a:lnTo>
                  <a:lnTo>
                    <a:pt x="104728" y="129632"/>
                  </a:lnTo>
                  <a:lnTo>
                    <a:pt x="112488" y="137199"/>
                  </a:lnTo>
                  <a:lnTo>
                    <a:pt x="119999" y="145748"/>
                  </a:lnTo>
                  <a:lnTo>
                    <a:pt x="127342" y="154954"/>
                  </a:lnTo>
                  <a:lnTo>
                    <a:pt x="133407" y="164598"/>
                  </a:lnTo>
                  <a:lnTo>
                    <a:pt x="138619" y="174532"/>
                  </a:lnTo>
                  <a:lnTo>
                    <a:pt x="143262" y="184662"/>
                  </a:lnTo>
                  <a:lnTo>
                    <a:pt x="145189" y="194920"/>
                  </a:lnTo>
                  <a:lnTo>
                    <a:pt x="145305" y="205265"/>
                  </a:lnTo>
                  <a:lnTo>
                    <a:pt x="144214" y="215667"/>
                  </a:lnTo>
                  <a:lnTo>
                    <a:pt x="139980" y="223771"/>
                  </a:lnTo>
                  <a:lnTo>
                    <a:pt x="133652" y="230342"/>
                  </a:lnTo>
                  <a:lnTo>
                    <a:pt x="125928" y="235891"/>
                  </a:lnTo>
                  <a:lnTo>
                    <a:pt x="117272" y="237254"/>
                  </a:lnTo>
                  <a:lnTo>
                    <a:pt x="107996" y="235825"/>
                  </a:lnTo>
                  <a:lnTo>
                    <a:pt x="68408" y="22595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p:cNvGrpSpPr/>
          <p:nvPr/>
        </p:nvGrpSpPr>
        <p:grpSpPr>
          <a:xfrm>
            <a:off x="546915" y="3742266"/>
            <a:ext cx="2229732" cy="241906"/>
            <a:chOff x="546915" y="3742266"/>
            <a:chExt cx="2229732" cy="241906"/>
          </a:xfrm>
        </p:grpSpPr>
        <p:sp>
          <p:nvSpPr>
            <p:cNvPr id="18" name="Freeform 17"/>
            <p:cNvSpPr/>
            <p:nvPr/>
          </p:nvSpPr>
          <p:spPr>
            <a:xfrm>
              <a:off x="546915" y="3742266"/>
              <a:ext cx="757268" cy="10519"/>
            </a:xfrm>
            <a:custGeom>
              <a:avLst/>
              <a:gdLst/>
              <a:ahLst/>
              <a:cxnLst/>
              <a:rect l="0" t="0" r="0" b="0"/>
              <a:pathLst>
                <a:path w="757268" h="10519">
                  <a:moveTo>
                    <a:pt x="0" y="0"/>
                  </a:moveTo>
                  <a:lnTo>
                    <a:pt x="497797" y="0"/>
                  </a:lnTo>
                  <a:lnTo>
                    <a:pt x="510663" y="1169"/>
                  </a:lnTo>
                  <a:lnTo>
                    <a:pt x="522747" y="3117"/>
                  </a:lnTo>
                  <a:lnTo>
                    <a:pt x="534309" y="5584"/>
                  </a:lnTo>
                  <a:lnTo>
                    <a:pt x="549028" y="7229"/>
                  </a:lnTo>
                  <a:lnTo>
                    <a:pt x="565853" y="8325"/>
                  </a:lnTo>
                  <a:lnTo>
                    <a:pt x="602077" y="9543"/>
                  </a:lnTo>
                  <a:lnTo>
                    <a:pt x="684949" y="10390"/>
                  </a:lnTo>
                  <a:lnTo>
                    <a:pt x="757267"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1640745" y="3836925"/>
              <a:ext cx="157765" cy="31553"/>
            </a:xfrm>
            <a:custGeom>
              <a:avLst/>
              <a:gdLst/>
              <a:ahLst/>
              <a:cxnLst/>
              <a:rect l="0" t="0" r="0" b="0"/>
              <a:pathLst>
                <a:path w="157765" h="31553">
                  <a:moveTo>
                    <a:pt x="0" y="31552"/>
                  </a:moveTo>
                  <a:lnTo>
                    <a:pt x="43917" y="16913"/>
                  </a:lnTo>
                  <a:lnTo>
                    <a:pt x="54988" y="13613"/>
                  </a:lnTo>
                  <a:lnTo>
                    <a:pt x="79754" y="6829"/>
                  </a:lnTo>
                  <a:lnTo>
                    <a:pt x="92902" y="4552"/>
                  </a:lnTo>
                  <a:lnTo>
                    <a:pt x="106342" y="3035"/>
                  </a:lnTo>
                  <a:lnTo>
                    <a:pt x="15776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1661780" y="3973653"/>
              <a:ext cx="157765" cy="10519"/>
            </a:xfrm>
            <a:custGeom>
              <a:avLst/>
              <a:gdLst/>
              <a:ahLst/>
              <a:cxnLst/>
              <a:rect l="0" t="0" r="0" b="0"/>
              <a:pathLst>
                <a:path w="157765" h="10519">
                  <a:moveTo>
                    <a:pt x="0" y="10518"/>
                  </a:moveTo>
                  <a:lnTo>
                    <a:pt x="27917" y="10518"/>
                  </a:lnTo>
                  <a:lnTo>
                    <a:pt x="39647" y="9350"/>
                  </a:lnTo>
                  <a:lnTo>
                    <a:pt x="50972" y="7402"/>
                  </a:lnTo>
                  <a:lnTo>
                    <a:pt x="62028" y="4935"/>
                  </a:lnTo>
                  <a:lnTo>
                    <a:pt x="74074" y="3290"/>
                  </a:lnTo>
                  <a:lnTo>
                    <a:pt x="86778" y="2193"/>
                  </a:lnTo>
                  <a:lnTo>
                    <a:pt x="15776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2008861" y="3889516"/>
              <a:ext cx="767786" cy="31550"/>
            </a:xfrm>
            <a:custGeom>
              <a:avLst/>
              <a:gdLst/>
              <a:ahLst/>
              <a:cxnLst/>
              <a:rect l="0" t="0" r="0" b="0"/>
              <a:pathLst>
                <a:path w="767786" h="31550">
                  <a:moveTo>
                    <a:pt x="0" y="21032"/>
                  </a:moveTo>
                  <a:lnTo>
                    <a:pt x="22334" y="15448"/>
                  </a:lnTo>
                  <a:lnTo>
                    <a:pt x="34756" y="13803"/>
                  </a:lnTo>
                  <a:lnTo>
                    <a:pt x="48880" y="12707"/>
                  </a:lnTo>
                  <a:lnTo>
                    <a:pt x="64139" y="11976"/>
                  </a:lnTo>
                  <a:lnTo>
                    <a:pt x="96676" y="11164"/>
                  </a:lnTo>
                  <a:lnTo>
                    <a:pt x="113533" y="10947"/>
                  </a:lnTo>
                  <a:lnTo>
                    <a:pt x="128276" y="9634"/>
                  </a:lnTo>
                  <a:lnTo>
                    <a:pt x="141611" y="7590"/>
                  </a:lnTo>
                  <a:lnTo>
                    <a:pt x="154007" y="5059"/>
                  </a:lnTo>
                  <a:lnTo>
                    <a:pt x="170451" y="3371"/>
                  </a:lnTo>
                  <a:lnTo>
                    <a:pt x="189595" y="2246"/>
                  </a:lnTo>
                  <a:lnTo>
                    <a:pt x="229173" y="996"/>
                  </a:lnTo>
                  <a:lnTo>
                    <a:pt x="292670" y="194"/>
                  </a:lnTo>
                  <a:lnTo>
                    <a:pt x="444780" y="0"/>
                  </a:lnTo>
                  <a:lnTo>
                    <a:pt x="460127" y="1167"/>
                  </a:lnTo>
                  <a:lnTo>
                    <a:pt x="476202" y="3114"/>
                  </a:lnTo>
                  <a:lnTo>
                    <a:pt x="492761" y="5581"/>
                  </a:lnTo>
                  <a:lnTo>
                    <a:pt x="511981" y="7225"/>
                  </a:lnTo>
                  <a:lnTo>
                    <a:pt x="532975" y="8322"/>
                  </a:lnTo>
                  <a:lnTo>
                    <a:pt x="574609" y="9540"/>
                  </a:lnTo>
                  <a:lnTo>
                    <a:pt x="608695" y="10081"/>
                  </a:lnTo>
                  <a:lnTo>
                    <a:pt x="625498" y="11394"/>
                  </a:lnTo>
                  <a:lnTo>
                    <a:pt x="642542" y="13438"/>
                  </a:lnTo>
                  <a:lnTo>
                    <a:pt x="659749" y="15969"/>
                  </a:lnTo>
                  <a:lnTo>
                    <a:pt x="675894" y="17657"/>
                  </a:lnTo>
                  <a:lnTo>
                    <a:pt x="691332" y="18782"/>
                  </a:lnTo>
                  <a:lnTo>
                    <a:pt x="706299" y="19532"/>
                  </a:lnTo>
                  <a:lnTo>
                    <a:pt x="719782" y="21200"/>
                  </a:lnTo>
                  <a:lnTo>
                    <a:pt x="732277" y="23481"/>
                  </a:lnTo>
                  <a:lnTo>
                    <a:pt x="767785" y="3154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 name="Group 24"/>
          <p:cNvGrpSpPr/>
          <p:nvPr/>
        </p:nvGrpSpPr>
        <p:grpSpPr>
          <a:xfrm>
            <a:off x="841407" y="3563467"/>
            <a:ext cx="283977" cy="262941"/>
            <a:chOff x="841407" y="3563467"/>
            <a:chExt cx="283977" cy="262941"/>
          </a:xfrm>
        </p:grpSpPr>
        <p:sp>
          <p:nvSpPr>
            <p:cNvPr id="23" name="Freeform 22"/>
            <p:cNvSpPr/>
            <p:nvPr/>
          </p:nvSpPr>
          <p:spPr>
            <a:xfrm>
              <a:off x="841407" y="3563467"/>
              <a:ext cx="283977" cy="241906"/>
            </a:xfrm>
            <a:custGeom>
              <a:avLst/>
              <a:gdLst/>
              <a:ahLst/>
              <a:cxnLst/>
              <a:rect l="0" t="0" r="0" b="0"/>
              <a:pathLst>
                <a:path w="283977" h="241906">
                  <a:moveTo>
                    <a:pt x="0" y="0"/>
                  </a:moveTo>
                  <a:lnTo>
                    <a:pt x="16751" y="5583"/>
                  </a:lnTo>
                  <a:lnTo>
                    <a:pt x="21685" y="11902"/>
                  </a:lnTo>
                  <a:lnTo>
                    <a:pt x="24974" y="20790"/>
                  </a:lnTo>
                  <a:lnTo>
                    <a:pt x="27167" y="31389"/>
                  </a:lnTo>
                  <a:lnTo>
                    <a:pt x="30966" y="40793"/>
                  </a:lnTo>
                  <a:lnTo>
                    <a:pt x="35837" y="49399"/>
                  </a:lnTo>
                  <a:lnTo>
                    <a:pt x="60446" y="85588"/>
                  </a:lnTo>
                  <a:lnTo>
                    <a:pt x="67176" y="94455"/>
                  </a:lnTo>
                  <a:lnTo>
                    <a:pt x="74000" y="102703"/>
                  </a:lnTo>
                  <a:lnTo>
                    <a:pt x="80886" y="110539"/>
                  </a:lnTo>
                  <a:lnTo>
                    <a:pt x="90151" y="119269"/>
                  </a:lnTo>
                  <a:lnTo>
                    <a:pt x="101003" y="128595"/>
                  </a:lnTo>
                  <a:lnTo>
                    <a:pt x="112912" y="138318"/>
                  </a:lnTo>
                  <a:lnTo>
                    <a:pt x="124357" y="147137"/>
                  </a:lnTo>
                  <a:lnTo>
                    <a:pt x="135493" y="155354"/>
                  </a:lnTo>
                  <a:lnTo>
                    <a:pt x="146422" y="163169"/>
                  </a:lnTo>
                  <a:lnTo>
                    <a:pt x="156046" y="170716"/>
                  </a:lnTo>
                  <a:lnTo>
                    <a:pt x="164799" y="178085"/>
                  </a:lnTo>
                  <a:lnTo>
                    <a:pt x="172972" y="185335"/>
                  </a:lnTo>
                  <a:lnTo>
                    <a:pt x="183095" y="192505"/>
                  </a:lnTo>
                  <a:lnTo>
                    <a:pt x="194518" y="199623"/>
                  </a:lnTo>
                  <a:lnTo>
                    <a:pt x="206808" y="206705"/>
                  </a:lnTo>
                  <a:lnTo>
                    <a:pt x="218507" y="213764"/>
                  </a:lnTo>
                  <a:lnTo>
                    <a:pt x="229812" y="220807"/>
                  </a:lnTo>
                  <a:lnTo>
                    <a:pt x="283976" y="2419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72960" y="3605538"/>
              <a:ext cx="231388" cy="220870"/>
            </a:xfrm>
            <a:custGeom>
              <a:avLst/>
              <a:gdLst/>
              <a:ahLst/>
              <a:cxnLst/>
              <a:rect l="0" t="0" r="0" b="0"/>
              <a:pathLst>
                <a:path w="231388" h="220870">
                  <a:moveTo>
                    <a:pt x="231387" y="0"/>
                  </a:moveTo>
                  <a:lnTo>
                    <a:pt x="220221" y="11166"/>
                  </a:lnTo>
                  <a:lnTo>
                    <a:pt x="214594" y="19130"/>
                  </a:lnTo>
                  <a:lnTo>
                    <a:pt x="208505" y="29114"/>
                  </a:lnTo>
                  <a:lnTo>
                    <a:pt x="202109" y="40444"/>
                  </a:lnTo>
                  <a:lnTo>
                    <a:pt x="195508" y="50335"/>
                  </a:lnTo>
                  <a:lnTo>
                    <a:pt x="188770" y="59266"/>
                  </a:lnTo>
                  <a:lnTo>
                    <a:pt x="181940" y="67557"/>
                  </a:lnTo>
                  <a:lnTo>
                    <a:pt x="173882" y="76591"/>
                  </a:lnTo>
                  <a:lnTo>
                    <a:pt x="155578" y="95977"/>
                  </a:lnTo>
                  <a:lnTo>
                    <a:pt x="145789" y="104886"/>
                  </a:lnTo>
                  <a:lnTo>
                    <a:pt x="135757" y="113163"/>
                  </a:lnTo>
                  <a:lnTo>
                    <a:pt x="125564" y="121018"/>
                  </a:lnTo>
                  <a:lnTo>
                    <a:pt x="115262" y="128592"/>
                  </a:lnTo>
                  <a:lnTo>
                    <a:pt x="94467" y="143240"/>
                  </a:lnTo>
                  <a:lnTo>
                    <a:pt x="63049" y="164627"/>
                  </a:lnTo>
                  <a:lnTo>
                    <a:pt x="53719" y="171688"/>
                  </a:lnTo>
                  <a:lnTo>
                    <a:pt x="45162" y="178733"/>
                  </a:lnTo>
                  <a:lnTo>
                    <a:pt x="37120" y="185767"/>
                  </a:lnTo>
                  <a:lnTo>
                    <a:pt x="29421" y="192793"/>
                  </a:lnTo>
                  <a:lnTo>
                    <a:pt x="0" y="2208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 name="Group 27"/>
          <p:cNvGrpSpPr/>
          <p:nvPr/>
        </p:nvGrpSpPr>
        <p:grpSpPr>
          <a:xfrm>
            <a:off x="7236107" y="3311045"/>
            <a:ext cx="199836" cy="262940"/>
            <a:chOff x="7236107" y="3311045"/>
            <a:chExt cx="199836" cy="262940"/>
          </a:xfrm>
        </p:grpSpPr>
        <p:sp>
          <p:nvSpPr>
            <p:cNvPr id="26" name="Freeform 25"/>
            <p:cNvSpPr/>
            <p:nvPr/>
          </p:nvSpPr>
          <p:spPr>
            <a:xfrm>
              <a:off x="7236107" y="3332080"/>
              <a:ext cx="199836" cy="241905"/>
            </a:xfrm>
            <a:custGeom>
              <a:avLst/>
              <a:gdLst/>
              <a:ahLst/>
              <a:cxnLst/>
              <a:rect l="0" t="0" r="0" b="0"/>
              <a:pathLst>
                <a:path w="199836" h="241905">
                  <a:moveTo>
                    <a:pt x="0" y="0"/>
                  </a:moveTo>
                  <a:lnTo>
                    <a:pt x="5584" y="22334"/>
                  </a:lnTo>
                  <a:lnTo>
                    <a:pt x="9566" y="33587"/>
                  </a:lnTo>
                  <a:lnTo>
                    <a:pt x="14558" y="45764"/>
                  </a:lnTo>
                  <a:lnTo>
                    <a:pt x="20222" y="58556"/>
                  </a:lnTo>
                  <a:lnTo>
                    <a:pt x="25168" y="70590"/>
                  </a:lnTo>
                  <a:lnTo>
                    <a:pt x="29634" y="82119"/>
                  </a:lnTo>
                  <a:lnTo>
                    <a:pt x="33780" y="93310"/>
                  </a:lnTo>
                  <a:lnTo>
                    <a:pt x="38880" y="103109"/>
                  </a:lnTo>
                  <a:lnTo>
                    <a:pt x="44618" y="111978"/>
                  </a:lnTo>
                  <a:lnTo>
                    <a:pt x="50781" y="120228"/>
                  </a:lnTo>
                  <a:lnTo>
                    <a:pt x="63860" y="138744"/>
                  </a:lnTo>
                  <a:lnTo>
                    <a:pt x="70621" y="148590"/>
                  </a:lnTo>
                  <a:lnTo>
                    <a:pt x="77465" y="157491"/>
                  </a:lnTo>
                  <a:lnTo>
                    <a:pt x="84364" y="165762"/>
                  </a:lnTo>
                  <a:lnTo>
                    <a:pt x="91302" y="173614"/>
                  </a:lnTo>
                  <a:lnTo>
                    <a:pt x="105242" y="188570"/>
                  </a:lnTo>
                  <a:lnTo>
                    <a:pt x="112232" y="195831"/>
                  </a:lnTo>
                  <a:lnTo>
                    <a:pt x="120398" y="203008"/>
                  </a:lnTo>
                  <a:lnTo>
                    <a:pt x="129348" y="210131"/>
                  </a:lnTo>
                  <a:lnTo>
                    <a:pt x="138820" y="217216"/>
                  </a:lnTo>
                  <a:lnTo>
                    <a:pt x="148641" y="223108"/>
                  </a:lnTo>
                  <a:lnTo>
                    <a:pt x="158694" y="228205"/>
                  </a:lnTo>
                  <a:lnTo>
                    <a:pt x="199835" y="2419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7246625" y="3311045"/>
              <a:ext cx="168283" cy="241905"/>
            </a:xfrm>
            <a:custGeom>
              <a:avLst/>
              <a:gdLst/>
              <a:ahLst/>
              <a:cxnLst/>
              <a:rect l="0" t="0" r="0" b="0"/>
              <a:pathLst>
                <a:path w="168283" h="241905">
                  <a:moveTo>
                    <a:pt x="168282" y="0"/>
                  </a:moveTo>
                  <a:lnTo>
                    <a:pt x="139004" y="29278"/>
                  </a:lnTo>
                  <a:lnTo>
                    <a:pt x="132402" y="38216"/>
                  </a:lnTo>
                  <a:lnTo>
                    <a:pt x="125664" y="48850"/>
                  </a:lnTo>
                  <a:lnTo>
                    <a:pt x="118834" y="60613"/>
                  </a:lnTo>
                  <a:lnTo>
                    <a:pt x="111945" y="70793"/>
                  </a:lnTo>
                  <a:lnTo>
                    <a:pt x="105014" y="79917"/>
                  </a:lnTo>
                  <a:lnTo>
                    <a:pt x="98056" y="88336"/>
                  </a:lnTo>
                  <a:lnTo>
                    <a:pt x="91081" y="97455"/>
                  </a:lnTo>
                  <a:lnTo>
                    <a:pt x="84093" y="107040"/>
                  </a:lnTo>
                  <a:lnTo>
                    <a:pt x="70096" y="127040"/>
                  </a:lnTo>
                  <a:lnTo>
                    <a:pt x="35056" y="178908"/>
                  </a:lnTo>
                  <a:lnTo>
                    <a:pt x="28044" y="190558"/>
                  </a:lnTo>
                  <a:lnTo>
                    <a:pt x="21033" y="202999"/>
                  </a:lnTo>
                  <a:lnTo>
                    <a:pt x="0" y="2419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 name="Group 31"/>
          <p:cNvGrpSpPr/>
          <p:nvPr/>
        </p:nvGrpSpPr>
        <p:grpSpPr>
          <a:xfrm>
            <a:off x="806428" y="4031175"/>
            <a:ext cx="490417" cy="451597"/>
            <a:chOff x="806428" y="4031175"/>
            <a:chExt cx="490417" cy="451597"/>
          </a:xfrm>
        </p:grpSpPr>
        <p:sp>
          <p:nvSpPr>
            <p:cNvPr id="29" name="Freeform 28"/>
            <p:cNvSpPr/>
            <p:nvPr/>
          </p:nvSpPr>
          <p:spPr>
            <a:xfrm>
              <a:off x="806428" y="4031175"/>
              <a:ext cx="219352" cy="354019"/>
            </a:xfrm>
            <a:custGeom>
              <a:avLst/>
              <a:gdLst/>
              <a:ahLst/>
              <a:cxnLst/>
              <a:rect l="0" t="0" r="0" b="0"/>
              <a:pathLst>
                <a:path w="219352" h="354019">
                  <a:moveTo>
                    <a:pt x="150673" y="5584"/>
                  </a:moveTo>
                  <a:lnTo>
                    <a:pt x="92117" y="5584"/>
                  </a:lnTo>
                  <a:lnTo>
                    <a:pt x="80083" y="4415"/>
                  </a:lnTo>
                  <a:lnTo>
                    <a:pt x="68554" y="2467"/>
                  </a:lnTo>
                  <a:lnTo>
                    <a:pt x="57362" y="0"/>
                  </a:lnTo>
                  <a:lnTo>
                    <a:pt x="48733" y="1862"/>
                  </a:lnTo>
                  <a:lnTo>
                    <a:pt x="41811" y="6608"/>
                  </a:lnTo>
                  <a:lnTo>
                    <a:pt x="36028" y="13279"/>
                  </a:lnTo>
                  <a:lnTo>
                    <a:pt x="31004" y="23568"/>
                  </a:lnTo>
                  <a:lnTo>
                    <a:pt x="26486" y="36272"/>
                  </a:lnTo>
                  <a:lnTo>
                    <a:pt x="22305" y="50583"/>
                  </a:lnTo>
                  <a:lnTo>
                    <a:pt x="18350" y="65968"/>
                  </a:lnTo>
                  <a:lnTo>
                    <a:pt x="7199" y="113200"/>
                  </a:lnTo>
                  <a:lnTo>
                    <a:pt x="3604" y="126410"/>
                  </a:lnTo>
                  <a:lnTo>
                    <a:pt x="39" y="138722"/>
                  </a:lnTo>
                  <a:lnTo>
                    <a:pt x="0" y="149268"/>
                  </a:lnTo>
                  <a:lnTo>
                    <a:pt x="2311" y="158636"/>
                  </a:lnTo>
                  <a:lnTo>
                    <a:pt x="6188" y="167218"/>
                  </a:lnTo>
                  <a:lnTo>
                    <a:pt x="12280" y="170603"/>
                  </a:lnTo>
                  <a:lnTo>
                    <a:pt x="19846" y="170522"/>
                  </a:lnTo>
                  <a:lnTo>
                    <a:pt x="28397" y="168130"/>
                  </a:lnTo>
                  <a:lnTo>
                    <a:pt x="38771" y="166536"/>
                  </a:lnTo>
                  <a:lnTo>
                    <a:pt x="50362" y="165473"/>
                  </a:lnTo>
                  <a:lnTo>
                    <a:pt x="62764" y="164765"/>
                  </a:lnTo>
                  <a:lnTo>
                    <a:pt x="75706" y="165461"/>
                  </a:lnTo>
                  <a:lnTo>
                    <a:pt x="89009" y="167094"/>
                  </a:lnTo>
                  <a:lnTo>
                    <a:pt x="102552" y="169351"/>
                  </a:lnTo>
                  <a:lnTo>
                    <a:pt x="116255" y="172025"/>
                  </a:lnTo>
                  <a:lnTo>
                    <a:pt x="143946" y="178111"/>
                  </a:lnTo>
                  <a:lnTo>
                    <a:pt x="156706" y="183708"/>
                  </a:lnTo>
                  <a:lnTo>
                    <a:pt x="168718" y="190945"/>
                  </a:lnTo>
                  <a:lnTo>
                    <a:pt x="180233" y="199275"/>
                  </a:lnTo>
                  <a:lnTo>
                    <a:pt x="190246" y="207166"/>
                  </a:lnTo>
                  <a:lnTo>
                    <a:pt x="199259" y="214764"/>
                  </a:lnTo>
                  <a:lnTo>
                    <a:pt x="207605" y="222166"/>
                  </a:lnTo>
                  <a:lnTo>
                    <a:pt x="213168" y="232944"/>
                  </a:lnTo>
                  <a:lnTo>
                    <a:pt x="216878" y="245973"/>
                  </a:lnTo>
                  <a:lnTo>
                    <a:pt x="219351" y="260501"/>
                  </a:lnTo>
                  <a:lnTo>
                    <a:pt x="218662" y="273693"/>
                  </a:lnTo>
                  <a:lnTo>
                    <a:pt x="215865" y="285994"/>
                  </a:lnTo>
                  <a:lnTo>
                    <a:pt x="211664" y="297700"/>
                  </a:lnTo>
                  <a:lnTo>
                    <a:pt x="205357" y="306672"/>
                  </a:lnTo>
                  <a:lnTo>
                    <a:pt x="197647" y="313823"/>
                  </a:lnTo>
                  <a:lnTo>
                    <a:pt x="189000" y="319758"/>
                  </a:lnTo>
                  <a:lnTo>
                    <a:pt x="178562" y="326053"/>
                  </a:lnTo>
                  <a:lnTo>
                    <a:pt x="166928" y="332586"/>
                  </a:lnTo>
                  <a:lnTo>
                    <a:pt x="154498" y="339279"/>
                  </a:lnTo>
                  <a:lnTo>
                    <a:pt x="140368" y="343741"/>
                  </a:lnTo>
                  <a:lnTo>
                    <a:pt x="125105" y="346715"/>
                  </a:lnTo>
                  <a:lnTo>
                    <a:pt x="109087" y="348699"/>
                  </a:lnTo>
                  <a:lnTo>
                    <a:pt x="94902" y="351189"/>
                  </a:lnTo>
                  <a:lnTo>
                    <a:pt x="81939" y="354018"/>
                  </a:lnTo>
                  <a:lnTo>
                    <a:pt x="24462" y="35266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1104347" y="4352287"/>
              <a:ext cx="1" cy="21036"/>
            </a:xfrm>
            <a:custGeom>
              <a:avLst/>
              <a:gdLst/>
              <a:ahLst/>
              <a:cxnLst/>
              <a:rect l="0" t="0" r="0" b="0"/>
              <a:pathLst>
                <a:path w="1" h="21036">
                  <a:moveTo>
                    <a:pt x="0" y="0"/>
                  </a:moveTo>
                  <a:lnTo>
                    <a:pt x="0"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180513" y="4173488"/>
              <a:ext cx="116332" cy="309284"/>
            </a:xfrm>
            <a:custGeom>
              <a:avLst/>
              <a:gdLst/>
              <a:ahLst/>
              <a:cxnLst/>
              <a:rect l="0" t="0" r="0" b="0"/>
              <a:pathLst>
                <a:path w="116332" h="309284">
                  <a:moveTo>
                    <a:pt x="92116" y="52588"/>
                  </a:moveTo>
                  <a:lnTo>
                    <a:pt x="80949" y="35838"/>
                  </a:lnTo>
                  <a:lnTo>
                    <a:pt x="74154" y="29735"/>
                  </a:lnTo>
                  <a:lnTo>
                    <a:pt x="66118" y="24498"/>
                  </a:lnTo>
                  <a:lnTo>
                    <a:pt x="57254" y="19837"/>
                  </a:lnTo>
                  <a:lnTo>
                    <a:pt x="47840" y="19068"/>
                  </a:lnTo>
                  <a:lnTo>
                    <a:pt x="38057" y="20892"/>
                  </a:lnTo>
                  <a:lnTo>
                    <a:pt x="28030" y="24446"/>
                  </a:lnTo>
                  <a:lnTo>
                    <a:pt x="21345" y="32657"/>
                  </a:lnTo>
                  <a:lnTo>
                    <a:pt x="16888" y="43975"/>
                  </a:lnTo>
                  <a:lnTo>
                    <a:pt x="13917" y="57364"/>
                  </a:lnTo>
                  <a:lnTo>
                    <a:pt x="13105" y="69795"/>
                  </a:lnTo>
                  <a:lnTo>
                    <a:pt x="13732" y="81589"/>
                  </a:lnTo>
                  <a:lnTo>
                    <a:pt x="15319" y="92957"/>
                  </a:lnTo>
                  <a:lnTo>
                    <a:pt x="18714" y="104041"/>
                  </a:lnTo>
                  <a:lnTo>
                    <a:pt x="23315" y="114937"/>
                  </a:lnTo>
                  <a:lnTo>
                    <a:pt x="47492" y="163198"/>
                  </a:lnTo>
                  <a:lnTo>
                    <a:pt x="55355" y="175410"/>
                  </a:lnTo>
                  <a:lnTo>
                    <a:pt x="64103" y="187057"/>
                  </a:lnTo>
                  <a:lnTo>
                    <a:pt x="73440" y="198328"/>
                  </a:lnTo>
                  <a:lnTo>
                    <a:pt x="82003" y="209347"/>
                  </a:lnTo>
                  <a:lnTo>
                    <a:pt x="90048" y="220200"/>
                  </a:lnTo>
                  <a:lnTo>
                    <a:pt x="97749" y="230941"/>
                  </a:lnTo>
                  <a:lnTo>
                    <a:pt x="104052" y="241607"/>
                  </a:lnTo>
                  <a:lnTo>
                    <a:pt x="109422" y="252224"/>
                  </a:lnTo>
                  <a:lnTo>
                    <a:pt x="114171" y="262808"/>
                  </a:lnTo>
                  <a:lnTo>
                    <a:pt x="116168" y="273369"/>
                  </a:lnTo>
                  <a:lnTo>
                    <a:pt x="116331" y="283916"/>
                  </a:lnTo>
                  <a:lnTo>
                    <a:pt x="115271" y="294454"/>
                  </a:lnTo>
                  <a:lnTo>
                    <a:pt x="109890" y="301478"/>
                  </a:lnTo>
                  <a:lnTo>
                    <a:pt x="101628" y="306161"/>
                  </a:lnTo>
                  <a:lnTo>
                    <a:pt x="91446" y="309283"/>
                  </a:lnTo>
                  <a:lnTo>
                    <a:pt x="81151" y="309028"/>
                  </a:lnTo>
                  <a:lnTo>
                    <a:pt x="70783" y="306520"/>
                  </a:lnTo>
                  <a:lnTo>
                    <a:pt x="60365" y="302511"/>
                  </a:lnTo>
                  <a:lnTo>
                    <a:pt x="39440" y="294940"/>
                  </a:lnTo>
                  <a:lnTo>
                    <a:pt x="28952" y="291285"/>
                  </a:lnTo>
                  <a:lnTo>
                    <a:pt x="19622" y="285342"/>
                  </a:lnTo>
                  <a:lnTo>
                    <a:pt x="11065" y="277875"/>
                  </a:lnTo>
                  <a:lnTo>
                    <a:pt x="3023" y="269391"/>
                  </a:lnTo>
                  <a:lnTo>
                    <a:pt x="0" y="260228"/>
                  </a:lnTo>
                  <a:lnTo>
                    <a:pt x="321" y="250615"/>
                  </a:lnTo>
                  <a:lnTo>
                    <a:pt x="2872" y="240699"/>
                  </a:lnTo>
                  <a:lnTo>
                    <a:pt x="6910" y="231752"/>
                  </a:lnTo>
                  <a:lnTo>
                    <a:pt x="11940" y="223450"/>
                  </a:lnTo>
                  <a:lnTo>
                    <a:pt x="17630" y="215578"/>
                  </a:lnTo>
                  <a:lnTo>
                    <a:pt x="23761" y="207993"/>
                  </a:lnTo>
                  <a:lnTo>
                    <a:pt x="30185" y="200599"/>
                  </a:lnTo>
                  <a:lnTo>
                    <a:pt x="36805" y="193332"/>
                  </a:lnTo>
                  <a:lnTo>
                    <a:pt x="53510" y="175909"/>
                  </a:lnTo>
                  <a:lnTo>
                    <a:pt x="62873" y="166355"/>
                  </a:lnTo>
                  <a:lnTo>
                    <a:pt x="70283" y="156479"/>
                  </a:lnTo>
                  <a:lnTo>
                    <a:pt x="76392" y="146390"/>
                  </a:lnTo>
                  <a:lnTo>
                    <a:pt x="81633" y="136158"/>
                  </a:lnTo>
                  <a:lnTo>
                    <a:pt x="86296" y="125830"/>
                  </a:lnTo>
                  <a:lnTo>
                    <a:pt x="90573" y="115440"/>
                  </a:lnTo>
                  <a:lnTo>
                    <a:pt x="94593" y="105007"/>
                  </a:lnTo>
                  <a:lnTo>
                    <a:pt x="96105" y="93377"/>
                  </a:lnTo>
                  <a:lnTo>
                    <a:pt x="95944" y="80949"/>
                  </a:lnTo>
                  <a:lnTo>
                    <a:pt x="94668" y="67989"/>
                  </a:lnTo>
                  <a:lnTo>
                    <a:pt x="91480" y="55844"/>
                  </a:lnTo>
                  <a:lnTo>
                    <a:pt x="87017" y="44241"/>
                  </a:lnTo>
                  <a:lnTo>
                    <a:pt x="60563"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 name="Group 39"/>
          <p:cNvGrpSpPr/>
          <p:nvPr/>
        </p:nvGrpSpPr>
        <p:grpSpPr>
          <a:xfrm>
            <a:off x="2231152" y="3534838"/>
            <a:ext cx="808434" cy="848102"/>
            <a:chOff x="2231152" y="3534838"/>
            <a:chExt cx="808434" cy="848102"/>
          </a:xfrm>
        </p:grpSpPr>
        <p:sp>
          <p:nvSpPr>
            <p:cNvPr id="33" name="Freeform 32"/>
            <p:cNvSpPr/>
            <p:nvPr/>
          </p:nvSpPr>
          <p:spPr>
            <a:xfrm>
              <a:off x="2231152" y="3534838"/>
              <a:ext cx="212323" cy="266308"/>
            </a:xfrm>
            <a:custGeom>
              <a:avLst/>
              <a:gdLst/>
              <a:ahLst/>
              <a:cxnLst/>
              <a:rect l="0" t="0" r="0" b="0"/>
              <a:pathLst>
                <a:path w="212323" h="266308">
                  <a:moveTo>
                    <a:pt x="166860" y="18111"/>
                  </a:moveTo>
                  <a:lnTo>
                    <a:pt x="155693" y="6945"/>
                  </a:lnTo>
                  <a:lnTo>
                    <a:pt x="147729" y="3655"/>
                  </a:lnTo>
                  <a:lnTo>
                    <a:pt x="137746" y="1462"/>
                  </a:lnTo>
                  <a:lnTo>
                    <a:pt x="126415" y="0"/>
                  </a:lnTo>
                  <a:lnTo>
                    <a:pt x="114187" y="194"/>
                  </a:lnTo>
                  <a:lnTo>
                    <a:pt x="101361" y="1492"/>
                  </a:lnTo>
                  <a:lnTo>
                    <a:pt x="88135" y="3526"/>
                  </a:lnTo>
                  <a:lnTo>
                    <a:pt x="76981" y="7219"/>
                  </a:lnTo>
                  <a:lnTo>
                    <a:pt x="67207" y="12019"/>
                  </a:lnTo>
                  <a:lnTo>
                    <a:pt x="58354" y="17556"/>
                  </a:lnTo>
                  <a:lnTo>
                    <a:pt x="54790" y="24752"/>
                  </a:lnTo>
                  <a:lnTo>
                    <a:pt x="54751" y="33057"/>
                  </a:lnTo>
                  <a:lnTo>
                    <a:pt x="57062" y="42098"/>
                  </a:lnTo>
                  <a:lnTo>
                    <a:pt x="49253" y="49295"/>
                  </a:lnTo>
                  <a:lnTo>
                    <a:pt x="34699" y="55261"/>
                  </a:lnTo>
                  <a:lnTo>
                    <a:pt x="15647" y="60407"/>
                  </a:lnTo>
                  <a:lnTo>
                    <a:pt x="5283" y="66175"/>
                  </a:lnTo>
                  <a:lnTo>
                    <a:pt x="711" y="72358"/>
                  </a:lnTo>
                  <a:lnTo>
                    <a:pt x="0" y="78817"/>
                  </a:lnTo>
                  <a:lnTo>
                    <a:pt x="4201" y="86628"/>
                  </a:lnTo>
                  <a:lnTo>
                    <a:pt x="11676" y="95342"/>
                  </a:lnTo>
                  <a:lnTo>
                    <a:pt x="21333" y="104658"/>
                  </a:lnTo>
                  <a:lnTo>
                    <a:pt x="31278" y="112036"/>
                  </a:lnTo>
                  <a:lnTo>
                    <a:pt x="41413" y="118124"/>
                  </a:lnTo>
                  <a:lnTo>
                    <a:pt x="51676" y="123351"/>
                  </a:lnTo>
                  <a:lnTo>
                    <a:pt x="60855" y="129173"/>
                  </a:lnTo>
                  <a:lnTo>
                    <a:pt x="69312" y="135391"/>
                  </a:lnTo>
                  <a:lnTo>
                    <a:pt x="77287" y="141874"/>
                  </a:lnTo>
                  <a:lnTo>
                    <a:pt x="84941" y="148534"/>
                  </a:lnTo>
                  <a:lnTo>
                    <a:pt x="92381" y="155310"/>
                  </a:lnTo>
                  <a:lnTo>
                    <a:pt x="106880" y="169072"/>
                  </a:lnTo>
                  <a:lnTo>
                    <a:pt x="142269" y="203950"/>
                  </a:lnTo>
                  <a:lnTo>
                    <a:pt x="149297" y="212121"/>
                  </a:lnTo>
                  <a:lnTo>
                    <a:pt x="156320" y="221074"/>
                  </a:lnTo>
                  <a:lnTo>
                    <a:pt x="163339" y="230549"/>
                  </a:lnTo>
                  <a:lnTo>
                    <a:pt x="165681" y="239203"/>
                  </a:lnTo>
                  <a:lnTo>
                    <a:pt x="164906" y="247309"/>
                  </a:lnTo>
                  <a:lnTo>
                    <a:pt x="162051" y="255051"/>
                  </a:lnTo>
                  <a:lnTo>
                    <a:pt x="154305" y="260212"/>
                  </a:lnTo>
                  <a:lnTo>
                    <a:pt x="143298" y="263653"/>
                  </a:lnTo>
                  <a:lnTo>
                    <a:pt x="130117" y="265946"/>
                  </a:lnTo>
                  <a:lnTo>
                    <a:pt x="117824" y="266307"/>
                  </a:lnTo>
                  <a:lnTo>
                    <a:pt x="106122" y="265379"/>
                  </a:lnTo>
                  <a:lnTo>
                    <a:pt x="94815" y="263591"/>
                  </a:lnTo>
                  <a:lnTo>
                    <a:pt x="83772" y="261231"/>
                  </a:lnTo>
                  <a:lnTo>
                    <a:pt x="72903" y="258489"/>
                  </a:lnTo>
                  <a:lnTo>
                    <a:pt x="62152" y="255492"/>
                  </a:lnTo>
                  <a:lnTo>
                    <a:pt x="53815" y="249989"/>
                  </a:lnTo>
                  <a:lnTo>
                    <a:pt x="47089" y="242813"/>
                  </a:lnTo>
                  <a:lnTo>
                    <a:pt x="41437" y="234524"/>
                  </a:lnTo>
                  <a:lnTo>
                    <a:pt x="41174" y="224324"/>
                  </a:lnTo>
                  <a:lnTo>
                    <a:pt x="44505" y="212849"/>
                  </a:lnTo>
                  <a:lnTo>
                    <a:pt x="50231" y="200524"/>
                  </a:lnTo>
                  <a:lnTo>
                    <a:pt x="57555" y="189971"/>
                  </a:lnTo>
                  <a:lnTo>
                    <a:pt x="65943" y="180598"/>
                  </a:lnTo>
                  <a:lnTo>
                    <a:pt x="75041" y="172012"/>
                  </a:lnTo>
                  <a:lnTo>
                    <a:pt x="84612" y="163951"/>
                  </a:lnTo>
                  <a:lnTo>
                    <a:pt x="94499" y="156240"/>
                  </a:lnTo>
                  <a:lnTo>
                    <a:pt x="104596" y="148761"/>
                  </a:lnTo>
                  <a:lnTo>
                    <a:pt x="113664" y="141439"/>
                  </a:lnTo>
                  <a:lnTo>
                    <a:pt x="122047" y="134220"/>
                  </a:lnTo>
                  <a:lnTo>
                    <a:pt x="129973" y="127070"/>
                  </a:lnTo>
                  <a:lnTo>
                    <a:pt x="136425" y="118797"/>
                  </a:lnTo>
                  <a:lnTo>
                    <a:pt x="141896" y="109777"/>
                  </a:lnTo>
                  <a:lnTo>
                    <a:pt x="146711" y="100257"/>
                  </a:lnTo>
                  <a:lnTo>
                    <a:pt x="159271" y="90404"/>
                  </a:lnTo>
                  <a:lnTo>
                    <a:pt x="176992" y="80330"/>
                  </a:lnTo>
                  <a:lnTo>
                    <a:pt x="198156" y="70109"/>
                  </a:lnTo>
                  <a:lnTo>
                    <a:pt x="208759" y="60956"/>
                  </a:lnTo>
                  <a:lnTo>
                    <a:pt x="212322" y="52518"/>
                  </a:lnTo>
                  <a:lnTo>
                    <a:pt x="211192" y="44555"/>
                  </a:lnTo>
                  <a:lnTo>
                    <a:pt x="206932" y="38078"/>
                  </a:lnTo>
                  <a:lnTo>
                    <a:pt x="200586" y="32591"/>
                  </a:lnTo>
                  <a:lnTo>
                    <a:pt x="156342" y="181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2503188" y="3544760"/>
              <a:ext cx="177804" cy="208025"/>
            </a:xfrm>
            <a:custGeom>
              <a:avLst/>
              <a:gdLst/>
              <a:ahLst/>
              <a:cxnLst/>
              <a:rect l="0" t="0" r="0" b="0"/>
              <a:pathLst>
                <a:path w="177804" h="208025">
                  <a:moveTo>
                    <a:pt x="52588" y="29224"/>
                  </a:moveTo>
                  <a:lnTo>
                    <a:pt x="63755" y="18058"/>
                  </a:lnTo>
                  <a:lnTo>
                    <a:pt x="70550" y="13599"/>
                  </a:lnTo>
                  <a:lnTo>
                    <a:pt x="78586" y="9459"/>
                  </a:lnTo>
                  <a:lnTo>
                    <a:pt x="87449" y="5530"/>
                  </a:lnTo>
                  <a:lnTo>
                    <a:pt x="98033" y="2911"/>
                  </a:lnTo>
                  <a:lnTo>
                    <a:pt x="109763" y="1164"/>
                  </a:lnTo>
                  <a:lnTo>
                    <a:pt x="122257" y="0"/>
                  </a:lnTo>
                  <a:lnTo>
                    <a:pt x="134093" y="1561"/>
                  </a:lnTo>
                  <a:lnTo>
                    <a:pt x="145489" y="4939"/>
                  </a:lnTo>
                  <a:lnTo>
                    <a:pt x="156593" y="9529"/>
                  </a:lnTo>
                  <a:lnTo>
                    <a:pt x="165163" y="16094"/>
                  </a:lnTo>
                  <a:lnTo>
                    <a:pt x="172046" y="23977"/>
                  </a:lnTo>
                  <a:lnTo>
                    <a:pt x="177803" y="32738"/>
                  </a:lnTo>
                  <a:lnTo>
                    <a:pt x="169955" y="39747"/>
                  </a:lnTo>
                  <a:lnTo>
                    <a:pt x="153036" y="45589"/>
                  </a:lnTo>
                  <a:lnTo>
                    <a:pt x="130071" y="50651"/>
                  </a:lnTo>
                  <a:lnTo>
                    <a:pt x="112424" y="56364"/>
                  </a:lnTo>
                  <a:lnTo>
                    <a:pt x="98322" y="62510"/>
                  </a:lnTo>
                  <a:lnTo>
                    <a:pt x="86583" y="68944"/>
                  </a:lnTo>
                  <a:lnTo>
                    <a:pt x="76420" y="75571"/>
                  </a:lnTo>
                  <a:lnTo>
                    <a:pt x="67307" y="82326"/>
                  </a:lnTo>
                  <a:lnTo>
                    <a:pt x="58895" y="89167"/>
                  </a:lnTo>
                  <a:lnTo>
                    <a:pt x="48612" y="93727"/>
                  </a:lnTo>
                  <a:lnTo>
                    <a:pt x="37083" y="96768"/>
                  </a:lnTo>
                  <a:lnTo>
                    <a:pt x="24722" y="98794"/>
                  </a:lnTo>
                  <a:lnTo>
                    <a:pt x="19987" y="101314"/>
                  </a:lnTo>
                  <a:lnTo>
                    <a:pt x="20336" y="104163"/>
                  </a:lnTo>
                  <a:lnTo>
                    <a:pt x="24075" y="107230"/>
                  </a:lnTo>
                  <a:lnTo>
                    <a:pt x="32411" y="110444"/>
                  </a:lnTo>
                  <a:lnTo>
                    <a:pt x="43811" y="113755"/>
                  </a:lnTo>
                  <a:lnTo>
                    <a:pt x="57254" y="117131"/>
                  </a:lnTo>
                  <a:lnTo>
                    <a:pt x="68554" y="121719"/>
                  </a:lnTo>
                  <a:lnTo>
                    <a:pt x="78424" y="127115"/>
                  </a:lnTo>
                  <a:lnTo>
                    <a:pt x="87341" y="133050"/>
                  </a:lnTo>
                  <a:lnTo>
                    <a:pt x="93286" y="141680"/>
                  </a:lnTo>
                  <a:lnTo>
                    <a:pt x="97249" y="152108"/>
                  </a:lnTo>
                  <a:lnTo>
                    <a:pt x="99892" y="163735"/>
                  </a:lnTo>
                  <a:lnTo>
                    <a:pt x="98147" y="172655"/>
                  </a:lnTo>
                  <a:lnTo>
                    <a:pt x="93479" y="179770"/>
                  </a:lnTo>
                  <a:lnTo>
                    <a:pt x="86860" y="185682"/>
                  </a:lnTo>
                  <a:lnTo>
                    <a:pt x="77773" y="190792"/>
                  </a:lnTo>
                  <a:lnTo>
                    <a:pt x="67041" y="195367"/>
                  </a:lnTo>
                  <a:lnTo>
                    <a:pt x="0" y="20802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2745093" y="3805372"/>
              <a:ext cx="10518" cy="10518"/>
            </a:xfrm>
            <a:custGeom>
              <a:avLst/>
              <a:gdLst/>
              <a:ahLst/>
              <a:cxnLst/>
              <a:rect l="0" t="0" r="0" b="0"/>
              <a:pathLst>
                <a:path w="10518" h="10518">
                  <a:moveTo>
                    <a:pt x="10517" y="0"/>
                  </a:moveTo>
                  <a:lnTo>
                    <a:pt x="0" y="10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2874984" y="3620513"/>
              <a:ext cx="164602" cy="279518"/>
            </a:xfrm>
            <a:custGeom>
              <a:avLst/>
              <a:gdLst/>
              <a:ahLst/>
              <a:cxnLst/>
              <a:rect l="0" t="0" r="0" b="0"/>
              <a:pathLst>
                <a:path w="164602" h="279518">
                  <a:moveTo>
                    <a:pt x="48908" y="6060"/>
                  </a:moveTo>
                  <a:lnTo>
                    <a:pt x="65658" y="476"/>
                  </a:lnTo>
                  <a:lnTo>
                    <a:pt x="75267" y="0"/>
                  </a:lnTo>
                  <a:lnTo>
                    <a:pt x="86347" y="852"/>
                  </a:lnTo>
                  <a:lnTo>
                    <a:pt x="98408" y="2587"/>
                  </a:lnTo>
                  <a:lnTo>
                    <a:pt x="108787" y="6082"/>
                  </a:lnTo>
                  <a:lnTo>
                    <a:pt x="118043" y="10749"/>
                  </a:lnTo>
                  <a:lnTo>
                    <a:pt x="126551" y="16198"/>
                  </a:lnTo>
                  <a:lnTo>
                    <a:pt x="134560" y="22167"/>
                  </a:lnTo>
                  <a:lnTo>
                    <a:pt x="142237" y="28484"/>
                  </a:lnTo>
                  <a:lnTo>
                    <a:pt x="149692" y="35033"/>
                  </a:lnTo>
                  <a:lnTo>
                    <a:pt x="153493" y="45242"/>
                  </a:lnTo>
                  <a:lnTo>
                    <a:pt x="154858" y="57891"/>
                  </a:lnTo>
                  <a:lnTo>
                    <a:pt x="154600" y="72167"/>
                  </a:lnTo>
                  <a:lnTo>
                    <a:pt x="153260" y="87527"/>
                  </a:lnTo>
                  <a:lnTo>
                    <a:pt x="151197" y="103610"/>
                  </a:lnTo>
                  <a:lnTo>
                    <a:pt x="148653" y="120175"/>
                  </a:lnTo>
                  <a:lnTo>
                    <a:pt x="144621" y="134725"/>
                  </a:lnTo>
                  <a:lnTo>
                    <a:pt x="139595" y="147931"/>
                  </a:lnTo>
                  <a:lnTo>
                    <a:pt x="133907" y="160240"/>
                  </a:lnTo>
                  <a:lnTo>
                    <a:pt x="126609" y="170783"/>
                  </a:lnTo>
                  <a:lnTo>
                    <a:pt x="118238" y="180150"/>
                  </a:lnTo>
                  <a:lnTo>
                    <a:pt x="109151" y="188732"/>
                  </a:lnTo>
                  <a:lnTo>
                    <a:pt x="98419" y="194452"/>
                  </a:lnTo>
                  <a:lnTo>
                    <a:pt x="86590" y="198266"/>
                  </a:lnTo>
                  <a:lnTo>
                    <a:pt x="74029" y="200809"/>
                  </a:lnTo>
                  <a:lnTo>
                    <a:pt x="60981" y="202504"/>
                  </a:lnTo>
                  <a:lnTo>
                    <a:pt x="47607" y="203634"/>
                  </a:lnTo>
                  <a:lnTo>
                    <a:pt x="34018" y="204388"/>
                  </a:lnTo>
                  <a:lnTo>
                    <a:pt x="22620" y="202552"/>
                  </a:lnTo>
                  <a:lnTo>
                    <a:pt x="12685" y="198992"/>
                  </a:lnTo>
                  <a:lnTo>
                    <a:pt x="3724" y="194281"/>
                  </a:lnTo>
                  <a:lnTo>
                    <a:pt x="87" y="188803"/>
                  </a:lnTo>
                  <a:lnTo>
                    <a:pt x="0" y="182814"/>
                  </a:lnTo>
                  <a:lnTo>
                    <a:pt x="2279" y="176484"/>
                  </a:lnTo>
                  <a:lnTo>
                    <a:pt x="8473" y="172264"/>
                  </a:lnTo>
                  <a:lnTo>
                    <a:pt x="17277" y="169450"/>
                  </a:lnTo>
                  <a:lnTo>
                    <a:pt x="27820" y="167575"/>
                  </a:lnTo>
                  <a:lnTo>
                    <a:pt x="39524" y="168661"/>
                  </a:lnTo>
                  <a:lnTo>
                    <a:pt x="52001" y="171724"/>
                  </a:lnTo>
                  <a:lnTo>
                    <a:pt x="64993" y="176102"/>
                  </a:lnTo>
                  <a:lnTo>
                    <a:pt x="75992" y="181358"/>
                  </a:lnTo>
                  <a:lnTo>
                    <a:pt x="85662" y="187200"/>
                  </a:lnTo>
                  <a:lnTo>
                    <a:pt x="94446" y="193431"/>
                  </a:lnTo>
                  <a:lnTo>
                    <a:pt x="102639" y="199923"/>
                  </a:lnTo>
                  <a:lnTo>
                    <a:pt x="110439" y="206588"/>
                  </a:lnTo>
                  <a:lnTo>
                    <a:pt x="117975" y="213368"/>
                  </a:lnTo>
                  <a:lnTo>
                    <a:pt x="132582" y="227135"/>
                  </a:lnTo>
                  <a:lnTo>
                    <a:pt x="139750" y="234078"/>
                  </a:lnTo>
                  <a:lnTo>
                    <a:pt x="145696" y="242212"/>
                  </a:lnTo>
                  <a:lnTo>
                    <a:pt x="150829" y="251142"/>
                  </a:lnTo>
                  <a:lnTo>
                    <a:pt x="164601" y="279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2268529" y="4047276"/>
              <a:ext cx="200336" cy="315530"/>
            </a:xfrm>
            <a:custGeom>
              <a:avLst/>
              <a:gdLst/>
              <a:ahLst/>
              <a:cxnLst/>
              <a:rect l="0" t="0" r="0" b="0"/>
              <a:pathLst>
                <a:path w="200336" h="315530">
                  <a:moveTo>
                    <a:pt x="76895" y="0"/>
                  </a:moveTo>
                  <a:lnTo>
                    <a:pt x="93645" y="5584"/>
                  </a:lnTo>
                  <a:lnTo>
                    <a:pt x="103254" y="8397"/>
                  </a:lnTo>
                  <a:lnTo>
                    <a:pt x="126395" y="14640"/>
                  </a:lnTo>
                  <a:lnTo>
                    <a:pt x="136774" y="20278"/>
                  </a:lnTo>
                  <a:lnTo>
                    <a:pt x="146030" y="27542"/>
                  </a:lnTo>
                  <a:lnTo>
                    <a:pt x="177679" y="58808"/>
                  </a:lnTo>
                  <a:lnTo>
                    <a:pt x="183817" y="67253"/>
                  </a:lnTo>
                  <a:lnTo>
                    <a:pt x="189078" y="76388"/>
                  </a:lnTo>
                  <a:lnTo>
                    <a:pt x="193754" y="85984"/>
                  </a:lnTo>
                  <a:lnTo>
                    <a:pt x="196871" y="98225"/>
                  </a:lnTo>
                  <a:lnTo>
                    <a:pt x="198950" y="112228"/>
                  </a:lnTo>
                  <a:lnTo>
                    <a:pt x="200335" y="127407"/>
                  </a:lnTo>
                  <a:lnTo>
                    <a:pt x="198921" y="141032"/>
                  </a:lnTo>
                  <a:lnTo>
                    <a:pt x="195642" y="153621"/>
                  </a:lnTo>
                  <a:lnTo>
                    <a:pt x="191118" y="165520"/>
                  </a:lnTo>
                  <a:lnTo>
                    <a:pt x="185765" y="176958"/>
                  </a:lnTo>
                  <a:lnTo>
                    <a:pt x="179859" y="188089"/>
                  </a:lnTo>
                  <a:lnTo>
                    <a:pt x="173585" y="199016"/>
                  </a:lnTo>
                  <a:lnTo>
                    <a:pt x="164727" y="208638"/>
                  </a:lnTo>
                  <a:lnTo>
                    <a:pt x="154148" y="217390"/>
                  </a:lnTo>
                  <a:lnTo>
                    <a:pt x="142420" y="225562"/>
                  </a:lnTo>
                  <a:lnTo>
                    <a:pt x="129927" y="232179"/>
                  </a:lnTo>
                  <a:lnTo>
                    <a:pt x="116924" y="237758"/>
                  </a:lnTo>
                  <a:lnTo>
                    <a:pt x="103581" y="242647"/>
                  </a:lnTo>
                  <a:lnTo>
                    <a:pt x="88843" y="245905"/>
                  </a:lnTo>
                  <a:lnTo>
                    <a:pt x="73174" y="248078"/>
                  </a:lnTo>
                  <a:lnTo>
                    <a:pt x="56885" y="249526"/>
                  </a:lnTo>
                  <a:lnTo>
                    <a:pt x="42520" y="249323"/>
                  </a:lnTo>
                  <a:lnTo>
                    <a:pt x="29437" y="248019"/>
                  </a:lnTo>
                  <a:lnTo>
                    <a:pt x="17209" y="245981"/>
                  </a:lnTo>
                  <a:lnTo>
                    <a:pt x="9058" y="239948"/>
                  </a:lnTo>
                  <a:lnTo>
                    <a:pt x="3623" y="231251"/>
                  </a:lnTo>
                  <a:lnTo>
                    <a:pt x="0" y="220779"/>
                  </a:lnTo>
                  <a:lnTo>
                    <a:pt x="1091" y="212629"/>
                  </a:lnTo>
                  <a:lnTo>
                    <a:pt x="5324" y="206027"/>
                  </a:lnTo>
                  <a:lnTo>
                    <a:pt x="11651" y="200457"/>
                  </a:lnTo>
                  <a:lnTo>
                    <a:pt x="21713" y="196744"/>
                  </a:lnTo>
                  <a:lnTo>
                    <a:pt x="34264" y="194268"/>
                  </a:lnTo>
                  <a:lnTo>
                    <a:pt x="48474" y="192618"/>
                  </a:lnTo>
                  <a:lnTo>
                    <a:pt x="61454" y="193855"/>
                  </a:lnTo>
                  <a:lnTo>
                    <a:pt x="73612" y="197017"/>
                  </a:lnTo>
                  <a:lnTo>
                    <a:pt x="85224" y="201462"/>
                  </a:lnTo>
                  <a:lnTo>
                    <a:pt x="96471" y="206763"/>
                  </a:lnTo>
                  <a:lnTo>
                    <a:pt x="107475" y="212634"/>
                  </a:lnTo>
                  <a:lnTo>
                    <a:pt x="118317" y="218885"/>
                  </a:lnTo>
                  <a:lnTo>
                    <a:pt x="127882" y="226559"/>
                  </a:lnTo>
                  <a:lnTo>
                    <a:pt x="136596" y="235180"/>
                  </a:lnTo>
                  <a:lnTo>
                    <a:pt x="144743" y="244434"/>
                  </a:lnTo>
                  <a:lnTo>
                    <a:pt x="151342" y="254109"/>
                  </a:lnTo>
                  <a:lnTo>
                    <a:pt x="156911" y="264064"/>
                  </a:lnTo>
                  <a:lnTo>
                    <a:pt x="161792" y="274207"/>
                  </a:lnTo>
                  <a:lnTo>
                    <a:pt x="167383" y="283306"/>
                  </a:lnTo>
                  <a:lnTo>
                    <a:pt x="173448" y="291710"/>
                  </a:lnTo>
                  <a:lnTo>
                    <a:pt x="192588" y="3155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2566294" y="4299699"/>
              <a:ext cx="10518" cy="42071"/>
            </a:xfrm>
            <a:custGeom>
              <a:avLst/>
              <a:gdLst/>
              <a:ahLst/>
              <a:cxnLst/>
              <a:rect l="0" t="0" r="0" b="0"/>
              <a:pathLst>
                <a:path w="10518" h="42071">
                  <a:moveTo>
                    <a:pt x="0" y="0"/>
                  </a:moveTo>
                  <a:lnTo>
                    <a:pt x="10517" y="420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2687634" y="4052709"/>
              <a:ext cx="191785" cy="330231"/>
            </a:xfrm>
            <a:custGeom>
              <a:avLst/>
              <a:gdLst/>
              <a:ahLst/>
              <a:cxnLst/>
              <a:rect l="0" t="0" r="0" b="0"/>
              <a:pathLst>
                <a:path w="191785" h="330231">
                  <a:moveTo>
                    <a:pt x="162635" y="15603"/>
                  </a:moveTo>
                  <a:lnTo>
                    <a:pt x="140301" y="15603"/>
                  </a:lnTo>
                  <a:lnTo>
                    <a:pt x="130216" y="14434"/>
                  </a:lnTo>
                  <a:lnTo>
                    <a:pt x="119987" y="12486"/>
                  </a:lnTo>
                  <a:lnTo>
                    <a:pt x="72796" y="964"/>
                  </a:lnTo>
                  <a:lnTo>
                    <a:pt x="59503" y="0"/>
                  </a:lnTo>
                  <a:lnTo>
                    <a:pt x="45967" y="526"/>
                  </a:lnTo>
                  <a:lnTo>
                    <a:pt x="32268" y="2046"/>
                  </a:lnTo>
                  <a:lnTo>
                    <a:pt x="23136" y="7733"/>
                  </a:lnTo>
                  <a:lnTo>
                    <a:pt x="17048" y="16200"/>
                  </a:lnTo>
                  <a:lnTo>
                    <a:pt x="12988" y="26518"/>
                  </a:lnTo>
                  <a:lnTo>
                    <a:pt x="10283" y="38072"/>
                  </a:lnTo>
                  <a:lnTo>
                    <a:pt x="8479" y="50449"/>
                  </a:lnTo>
                  <a:lnTo>
                    <a:pt x="7276" y="63375"/>
                  </a:lnTo>
                  <a:lnTo>
                    <a:pt x="5306" y="75497"/>
                  </a:lnTo>
                  <a:lnTo>
                    <a:pt x="2824" y="87085"/>
                  </a:lnTo>
                  <a:lnTo>
                    <a:pt x="0" y="98317"/>
                  </a:lnTo>
                  <a:lnTo>
                    <a:pt x="1624" y="104635"/>
                  </a:lnTo>
                  <a:lnTo>
                    <a:pt x="6212" y="107679"/>
                  </a:lnTo>
                  <a:lnTo>
                    <a:pt x="12777" y="108540"/>
                  </a:lnTo>
                  <a:lnTo>
                    <a:pt x="20659" y="107945"/>
                  </a:lnTo>
                  <a:lnTo>
                    <a:pt x="29420" y="106380"/>
                  </a:lnTo>
                  <a:lnTo>
                    <a:pt x="38766" y="104168"/>
                  </a:lnTo>
                  <a:lnTo>
                    <a:pt x="48503" y="103862"/>
                  </a:lnTo>
                  <a:lnTo>
                    <a:pt x="58500" y="104826"/>
                  </a:lnTo>
                  <a:lnTo>
                    <a:pt x="68670" y="106638"/>
                  </a:lnTo>
                  <a:lnTo>
                    <a:pt x="78957" y="109014"/>
                  </a:lnTo>
                  <a:lnTo>
                    <a:pt x="89320" y="111767"/>
                  </a:lnTo>
                  <a:lnTo>
                    <a:pt x="99735" y="114771"/>
                  </a:lnTo>
                  <a:lnTo>
                    <a:pt x="109015" y="120279"/>
                  </a:lnTo>
                  <a:lnTo>
                    <a:pt x="117539" y="127457"/>
                  </a:lnTo>
                  <a:lnTo>
                    <a:pt x="153597" y="164168"/>
                  </a:lnTo>
                  <a:lnTo>
                    <a:pt x="161284" y="174246"/>
                  </a:lnTo>
                  <a:lnTo>
                    <a:pt x="167577" y="184471"/>
                  </a:lnTo>
                  <a:lnTo>
                    <a:pt x="172941" y="194793"/>
                  </a:lnTo>
                  <a:lnTo>
                    <a:pt x="177686" y="206349"/>
                  </a:lnTo>
                  <a:lnTo>
                    <a:pt x="182018" y="218727"/>
                  </a:lnTo>
                  <a:lnTo>
                    <a:pt x="186075" y="231654"/>
                  </a:lnTo>
                  <a:lnTo>
                    <a:pt x="188779" y="244946"/>
                  </a:lnTo>
                  <a:lnTo>
                    <a:pt x="190582" y="258482"/>
                  </a:lnTo>
                  <a:lnTo>
                    <a:pt x="191784" y="272181"/>
                  </a:lnTo>
                  <a:lnTo>
                    <a:pt x="190248" y="283650"/>
                  </a:lnTo>
                  <a:lnTo>
                    <a:pt x="186887" y="293634"/>
                  </a:lnTo>
                  <a:lnTo>
                    <a:pt x="182308" y="302627"/>
                  </a:lnTo>
                  <a:lnTo>
                    <a:pt x="175751" y="309791"/>
                  </a:lnTo>
                  <a:lnTo>
                    <a:pt x="167873" y="315735"/>
                  </a:lnTo>
                  <a:lnTo>
                    <a:pt x="159115" y="320867"/>
                  </a:lnTo>
                  <a:lnTo>
                    <a:pt x="148602" y="324288"/>
                  </a:lnTo>
                  <a:lnTo>
                    <a:pt x="136919" y="326569"/>
                  </a:lnTo>
                  <a:lnTo>
                    <a:pt x="124456" y="328090"/>
                  </a:lnTo>
                  <a:lnTo>
                    <a:pt x="111472" y="329103"/>
                  </a:lnTo>
                  <a:lnTo>
                    <a:pt x="98142" y="329779"/>
                  </a:lnTo>
                  <a:lnTo>
                    <a:pt x="84581" y="330230"/>
                  </a:lnTo>
                  <a:lnTo>
                    <a:pt x="72034" y="329361"/>
                  </a:lnTo>
                  <a:lnTo>
                    <a:pt x="60164" y="327614"/>
                  </a:lnTo>
                  <a:lnTo>
                    <a:pt x="4871" y="31009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 name="Group 43"/>
          <p:cNvGrpSpPr/>
          <p:nvPr/>
        </p:nvGrpSpPr>
        <p:grpSpPr>
          <a:xfrm>
            <a:off x="1062277" y="3731748"/>
            <a:ext cx="1251595" cy="746751"/>
            <a:chOff x="1062277" y="3731748"/>
            <a:chExt cx="1251595" cy="746751"/>
          </a:xfrm>
        </p:grpSpPr>
        <p:sp>
          <p:nvSpPr>
            <p:cNvPr id="41" name="Freeform 40"/>
            <p:cNvSpPr/>
            <p:nvPr/>
          </p:nvSpPr>
          <p:spPr>
            <a:xfrm>
              <a:off x="1062277" y="3773819"/>
              <a:ext cx="1251595" cy="494328"/>
            </a:xfrm>
            <a:custGeom>
              <a:avLst/>
              <a:gdLst/>
              <a:ahLst/>
              <a:cxnLst/>
              <a:rect l="0" t="0" r="0" b="0"/>
              <a:pathLst>
                <a:path w="1251595" h="494328">
                  <a:moveTo>
                    <a:pt x="1251594" y="494327"/>
                  </a:moveTo>
                  <a:lnTo>
                    <a:pt x="1234844" y="483160"/>
                  </a:lnTo>
                  <a:lnTo>
                    <a:pt x="1207677" y="470632"/>
                  </a:lnTo>
                  <a:lnTo>
                    <a:pt x="1187668" y="460034"/>
                  </a:lnTo>
                  <a:lnTo>
                    <a:pt x="1164751" y="448701"/>
                  </a:lnTo>
                  <a:lnTo>
                    <a:pt x="1135089" y="439769"/>
                  </a:lnTo>
                  <a:lnTo>
                    <a:pt x="1105545" y="425671"/>
                  </a:lnTo>
                  <a:lnTo>
                    <a:pt x="1091123" y="417004"/>
                  </a:lnTo>
                  <a:lnTo>
                    <a:pt x="1062632" y="404257"/>
                  </a:lnTo>
                  <a:lnTo>
                    <a:pt x="1035557" y="393528"/>
                  </a:lnTo>
                  <a:lnTo>
                    <a:pt x="1011837" y="380968"/>
                  </a:lnTo>
                  <a:lnTo>
                    <a:pt x="978773" y="366341"/>
                  </a:lnTo>
                  <a:lnTo>
                    <a:pt x="954268" y="355251"/>
                  </a:lnTo>
                  <a:lnTo>
                    <a:pt x="900448" y="329088"/>
                  </a:lnTo>
                  <a:lnTo>
                    <a:pt x="872712" y="318438"/>
                  </a:lnTo>
                  <a:lnTo>
                    <a:pt x="844803" y="308641"/>
                  </a:lnTo>
                  <a:lnTo>
                    <a:pt x="816818" y="296496"/>
                  </a:lnTo>
                  <a:lnTo>
                    <a:pt x="788798" y="283307"/>
                  </a:lnTo>
                  <a:lnTo>
                    <a:pt x="759595" y="269655"/>
                  </a:lnTo>
                  <a:lnTo>
                    <a:pt x="727138" y="255796"/>
                  </a:lnTo>
                  <a:lnTo>
                    <a:pt x="696352" y="244963"/>
                  </a:lnTo>
                  <a:lnTo>
                    <a:pt x="665920" y="235083"/>
                  </a:lnTo>
                  <a:lnTo>
                    <a:pt x="632917" y="222902"/>
                  </a:lnTo>
                  <a:lnTo>
                    <a:pt x="601888" y="209697"/>
                  </a:lnTo>
                  <a:lnTo>
                    <a:pt x="572516" y="197206"/>
                  </a:lnTo>
                  <a:lnTo>
                    <a:pt x="543880" y="187759"/>
                  </a:lnTo>
                  <a:lnTo>
                    <a:pt x="515572" y="176549"/>
                  </a:lnTo>
                  <a:lnTo>
                    <a:pt x="487408" y="164944"/>
                  </a:lnTo>
                  <a:lnTo>
                    <a:pt x="444104" y="150672"/>
                  </a:lnTo>
                  <a:lnTo>
                    <a:pt x="411627" y="138641"/>
                  </a:lnTo>
                  <a:lnTo>
                    <a:pt x="380832" y="128619"/>
                  </a:lnTo>
                  <a:lnTo>
                    <a:pt x="351564" y="119101"/>
                  </a:lnTo>
                  <a:lnTo>
                    <a:pt x="322974" y="107080"/>
                  </a:lnTo>
                  <a:lnTo>
                    <a:pt x="294686" y="97062"/>
                  </a:lnTo>
                  <a:lnTo>
                    <a:pt x="266532" y="87546"/>
                  </a:lnTo>
                  <a:lnTo>
                    <a:pt x="225569" y="70218"/>
                  </a:lnTo>
                  <a:lnTo>
                    <a:pt x="190709" y="57163"/>
                  </a:lnTo>
                  <a:lnTo>
                    <a:pt x="136912" y="38706"/>
                  </a:lnTo>
                  <a:lnTo>
                    <a:pt x="99647" y="28089"/>
                  </a:lnTo>
                  <a:lnTo>
                    <a:pt x="72724" y="17937"/>
                  </a:ln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1146418" y="442591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1146418" y="3731748"/>
              <a:ext cx="1167454" cy="746751"/>
            </a:xfrm>
            <a:custGeom>
              <a:avLst/>
              <a:gdLst/>
              <a:ahLst/>
              <a:cxnLst/>
              <a:rect l="0" t="0" r="0" b="0"/>
              <a:pathLst>
                <a:path w="1167454" h="746751">
                  <a:moveTo>
                    <a:pt x="0" y="746750"/>
                  </a:moveTo>
                  <a:lnTo>
                    <a:pt x="29278" y="717472"/>
                  </a:lnTo>
                  <a:lnTo>
                    <a:pt x="60613" y="697303"/>
                  </a:lnTo>
                  <a:lnTo>
                    <a:pt x="86149" y="680366"/>
                  </a:lnTo>
                  <a:lnTo>
                    <a:pt x="110743" y="662321"/>
                  </a:lnTo>
                  <a:lnTo>
                    <a:pt x="138897" y="640190"/>
                  </a:lnTo>
                  <a:lnTo>
                    <a:pt x="168924" y="624544"/>
                  </a:lnTo>
                  <a:lnTo>
                    <a:pt x="200025" y="605624"/>
                  </a:lnTo>
                  <a:lnTo>
                    <a:pt x="252447" y="571340"/>
                  </a:lnTo>
                  <a:lnTo>
                    <a:pt x="273468" y="554265"/>
                  </a:lnTo>
                  <a:lnTo>
                    <a:pt x="294497" y="536158"/>
                  </a:lnTo>
                  <a:lnTo>
                    <a:pt x="327215" y="512825"/>
                  </a:lnTo>
                  <a:lnTo>
                    <a:pt x="352665" y="498264"/>
                  </a:lnTo>
                  <a:lnTo>
                    <a:pt x="376441" y="480885"/>
                  </a:lnTo>
                  <a:lnTo>
                    <a:pt x="399863" y="461475"/>
                  </a:lnTo>
                  <a:lnTo>
                    <a:pt x="425854" y="441162"/>
                  </a:lnTo>
                  <a:lnTo>
                    <a:pt x="449871" y="420448"/>
                  </a:lnTo>
                  <a:lnTo>
                    <a:pt x="473400" y="399556"/>
                  </a:lnTo>
                  <a:lnTo>
                    <a:pt x="499439" y="378584"/>
                  </a:lnTo>
                  <a:lnTo>
                    <a:pt x="523477" y="360693"/>
                  </a:lnTo>
                  <a:lnTo>
                    <a:pt x="545847" y="343782"/>
                  </a:lnTo>
                  <a:lnTo>
                    <a:pt x="579320" y="314551"/>
                  </a:lnTo>
                  <a:lnTo>
                    <a:pt x="604946" y="294059"/>
                  </a:lnTo>
                  <a:lnTo>
                    <a:pt x="628800" y="276381"/>
                  </a:lnTo>
                  <a:lnTo>
                    <a:pt x="652257" y="259565"/>
                  </a:lnTo>
                  <a:lnTo>
                    <a:pt x="678264" y="240405"/>
                  </a:lnTo>
                  <a:lnTo>
                    <a:pt x="705404" y="223320"/>
                  </a:lnTo>
                  <a:lnTo>
                    <a:pt x="733048" y="207935"/>
                  </a:lnTo>
                  <a:lnTo>
                    <a:pt x="774892" y="186134"/>
                  </a:lnTo>
                  <a:lnTo>
                    <a:pt x="802886" y="171931"/>
                  </a:lnTo>
                  <a:lnTo>
                    <a:pt x="830909" y="154712"/>
                  </a:lnTo>
                  <a:lnTo>
                    <a:pt x="857777" y="137710"/>
                  </a:lnTo>
                  <a:lnTo>
                    <a:pt x="893782" y="120399"/>
                  </a:lnTo>
                  <a:lnTo>
                    <a:pt x="920000" y="107657"/>
                  </a:lnTo>
                  <a:lnTo>
                    <a:pt x="955457" y="87344"/>
                  </a:lnTo>
                  <a:lnTo>
                    <a:pt x="988167" y="72106"/>
                  </a:lnTo>
                  <a:lnTo>
                    <a:pt x="1030628" y="49259"/>
                  </a:lnTo>
                  <a:lnTo>
                    <a:pt x="1063417" y="34982"/>
                  </a:lnTo>
                  <a:lnTo>
                    <a:pt x="1088883" y="22949"/>
                  </a:lnTo>
                  <a:lnTo>
                    <a:pt x="1112666" y="12927"/>
                  </a:lnTo>
                  <a:lnTo>
                    <a:pt x="1167453"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 name="Group 51"/>
          <p:cNvGrpSpPr/>
          <p:nvPr/>
        </p:nvGrpSpPr>
        <p:grpSpPr>
          <a:xfrm>
            <a:off x="1000058" y="4869977"/>
            <a:ext cx="1040357" cy="449930"/>
            <a:chOff x="1000058" y="4869977"/>
            <a:chExt cx="1040357" cy="449930"/>
          </a:xfrm>
        </p:grpSpPr>
        <p:sp>
          <p:nvSpPr>
            <p:cNvPr id="45" name="Freeform 44"/>
            <p:cNvSpPr/>
            <p:nvPr/>
          </p:nvSpPr>
          <p:spPr>
            <a:xfrm>
              <a:off x="1000058" y="4869977"/>
              <a:ext cx="187742" cy="323719"/>
            </a:xfrm>
            <a:custGeom>
              <a:avLst/>
              <a:gdLst/>
              <a:ahLst/>
              <a:cxnLst/>
              <a:rect l="0" t="0" r="0" b="0"/>
              <a:pathLst>
                <a:path w="187742" h="323719">
                  <a:moveTo>
                    <a:pt x="9631" y="29225"/>
                  </a:moveTo>
                  <a:lnTo>
                    <a:pt x="26381" y="18058"/>
                  </a:lnTo>
                  <a:lnTo>
                    <a:pt x="34821" y="13600"/>
                  </a:lnTo>
                  <a:lnTo>
                    <a:pt x="43954" y="9460"/>
                  </a:lnTo>
                  <a:lnTo>
                    <a:pt x="53548" y="5530"/>
                  </a:lnTo>
                  <a:lnTo>
                    <a:pt x="64619" y="2911"/>
                  </a:lnTo>
                  <a:lnTo>
                    <a:pt x="76674" y="1165"/>
                  </a:lnTo>
                  <a:lnTo>
                    <a:pt x="89385" y="0"/>
                  </a:lnTo>
                  <a:lnTo>
                    <a:pt x="101365" y="393"/>
                  </a:lnTo>
                  <a:lnTo>
                    <a:pt x="112857" y="1823"/>
                  </a:lnTo>
                  <a:lnTo>
                    <a:pt x="124025" y="3946"/>
                  </a:lnTo>
                  <a:lnTo>
                    <a:pt x="133807" y="7698"/>
                  </a:lnTo>
                  <a:lnTo>
                    <a:pt x="142666" y="12536"/>
                  </a:lnTo>
                  <a:lnTo>
                    <a:pt x="150909" y="18099"/>
                  </a:lnTo>
                  <a:lnTo>
                    <a:pt x="157573" y="25314"/>
                  </a:lnTo>
                  <a:lnTo>
                    <a:pt x="163184" y="33629"/>
                  </a:lnTo>
                  <a:lnTo>
                    <a:pt x="168094" y="42679"/>
                  </a:lnTo>
                  <a:lnTo>
                    <a:pt x="172535" y="52218"/>
                  </a:lnTo>
                  <a:lnTo>
                    <a:pt x="176665" y="62083"/>
                  </a:lnTo>
                  <a:lnTo>
                    <a:pt x="180587" y="72165"/>
                  </a:lnTo>
                  <a:lnTo>
                    <a:pt x="183201" y="83562"/>
                  </a:lnTo>
                  <a:lnTo>
                    <a:pt x="184944" y="95834"/>
                  </a:lnTo>
                  <a:lnTo>
                    <a:pt x="186106" y="108690"/>
                  </a:lnTo>
                  <a:lnTo>
                    <a:pt x="186881" y="121934"/>
                  </a:lnTo>
                  <a:lnTo>
                    <a:pt x="187741" y="149117"/>
                  </a:lnTo>
                  <a:lnTo>
                    <a:pt x="185634" y="161741"/>
                  </a:lnTo>
                  <a:lnTo>
                    <a:pt x="181891" y="173663"/>
                  </a:lnTo>
                  <a:lnTo>
                    <a:pt x="177059" y="185117"/>
                  </a:lnTo>
                  <a:lnTo>
                    <a:pt x="171501" y="196258"/>
                  </a:lnTo>
                  <a:lnTo>
                    <a:pt x="165458" y="207192"/>
                  </a:lnTo>
                  <a:lnTo>
                    <a:pt x="159092" y="217987"/>
                  </a:lnTo>
                  <a:lnTo>
                    <a:pt x="151342" y="227521"/>
                  </a:lnTo>
                  <a:lnTo>
                    <a:pt x="142669" y="236214"/>
                  </a:lnTo>
                  <a:lnTo>
                    <a:pt x="133382" y="244347"/>
                  </a:lnTo>
                  <a:lnTo>
                    <a:pt x="121347" y="249769"/>
                  </a:lnTo>
                  <a:lnTo>
                    <a:pt x="107481" y="253383"/>
                  </a:lnTo>
                  <a:lnTo>
                    <a:pt x="92394" y="255793"/>
                  </a:lnTo>
                  <a:lnTo>
                    <a:pt x="78830" y="256231"/>
                  </a:lnTo>
                  <a:lnTo>
                    <a:pt x="66281" y="255354"/>
                  </a:lnTo>
                  <a:lnTo>
                    <a:pt x="54409" y="253601"/>
                  </a:lnTo>
                  <a:lnTo>
                    <a:pt x="42989" y="250095"/>
                  </a:lnTo>
                  <a:lnTo>
                    <a:pt x="31870" y="245420"/>
                  </a:lnTo>
                  <a:lnTo>
                    <a:pt x="20951" y="239966"/>
                  </a:lnTo>
                  <a:lnTo>
                    <a:pt x="12503" y="232825"/>
                  </a:lnTo>
                  <a:lnTo>
                    <a:pt x="5703" y="224558"/>
                  </a:lnTo>
                  <a:lnTo>
                    <a:pt x="0" y="215541"/>
                  </a:lnTo>
                  <a:lnTo>
                    <a:pt x="873" y="208361"/>
                  </a:lnTo>
                  <a:lnTo>
                    <a:pt x="6130" y="202406"/>
                  </a:lnTo>
                  <a:lnTo>
                    <a:pt x="14309" y="197267"/>
                  </a:lnTo>
                  <a:lnTo>
                    <a:pt x="24436" y="195009"/>
                  </a:lnTo>
                  <a:lnTo>
                    <a:pt x="35862" y="194673"/>
                  </a:lnTo>
                  <a:lnTo>
                    <a:pt x="48153" y="195618"/>
                  </a:lnTo>
                  <a:lnTo>
                    <a:pt x="59854" y="197416"/>
                  </a:lnTo>
                  <a:lnTo>
                    <a:pt x="71160" y="199783"/>
                  </a:lnTo>
                  <a:lnTo>
                    <a:pt x="82203" y="202530"/>
                  </a:lnTo>
                  <a:lnTo>
                    <a:pt x="91902" y="206699"/>
                  </a:lnTo>
                  <a:lnTo>
                    <a:pt x="100706" y="211815"/>
                  </a:lnTo>
                  <a:lnTo>
                    <a:pt x="108912" y="217564"/>
                  </a:lnTo>
                  <a:lnTo>
                    <a:pt x="116720" y="223733"/>
                  </a:lnTo>
                  <a:lnTo>
                    <a:pt x="124263" y="230183"/>
                  </a:lnTo>
                  <a:lnTo>
                    <a:pt x="131628" y="236820"/>
                  </a:lnTo>
                  <a:lnTo>
                    <a:pt x="137707" y="245919"/>
                  </a:lnTo>
                  <a:lnTo>
                    <a:pt x="142929" y="256660"/>
                  </a:lnTo>
                  <a:lnTo>
                    <a:pt x="156877" y="3237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1251594" y="5151625"/>
              <a:ext cx="10518" cy="21036"/>
            </a:xfrm>
            <a:custGeom>
              <a:avLst/>
              <a:gdLst/>
              <a:ahLst/>
              <a:cxnLst/>
              <a:rect l="0" t="0" r="0" b="0"/>
              <a:pathLst>
                <a:path w="10518" h="21036">
                  <a:moveTo>
                    <a:pt x="10517" y="0"/>
                  </a:moveTo>
                  <a:lnTo>
                    <a:pt x="0"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342428" y="4888684"/>
              <a:ext cx="176336" cy="368117"/>
            </a:xfrm>
            <a:custGeom>
              <a:avLst/>
              <a:gdLst/>
              <a:ahLst/>
              <a:cxnLst/>
              <a:rect l="0" t="0" r="0" b="0"/>
              <a:pathLst>
                <a:path w="176336" h="368117">
                  <a:moveTo>
                    <a:pt x="130035" y="0"/>
                  </a:moveTo>
                  <a:lnTo>
                    <a:pt x="113285" y="5584"/>
                  </a:lnTo>
                  <a:lnTo>
                    <a:pt x="103676" y="8397"/>
                  </a:lnTo>
                  <a:lnTo>
                    <a:pt x="80535" y="14639"/>
                  </a:lnTo>
                  <a:lnTo>
                    <a:pt x="68988" y="15603"/>
                  </a:lnTo>
                  <a:lnTo>
                    <a:pt x="57784" y="15077"/>
                  </a:lnTo>
                  <a:lnTo>
                    <a:pt x="46809" y="13557"/>
                  </a:lnTo>
                  <a:lnTo>
                    <a:pt x="38324" y="16050"/>
                  </a:lnTo>
                  <a:lnTo>
                    <a:pt x="31498" y="21218"/>
                  </a:lnTo>
                  <a:lnTo>
                    <a:pt x="25780" y="28169"/>
                  </a:lnTo>
                  <a:lnTo>
                    <a:pt x="21967" y="37477"/>
                  </a:lnTo>
                  <a:lnTo>
                    <a:pt x="19425" y="48358"/>
                  </a:lnTo>
                  <a:lnTo>
                    <a:pt x="17731" y="60286"/>
                  </a:lnTo>
                  <a:lnTo>
                    <a:pt x="15432" y="71743"/>
                  </a:lnTo>
                  <a:lnTo>
                    <a:pt x="12732" y="82888"/>
                  </a:lnTo>
                  <a:lnTo>
                    <a:pt x="9762" y="93823"/>
                  </a:lnTo>
                  <a:lnTo>
                    <a:pt x="3347" y="115322"/>
                  </a:lnTo>
                  <a:lnTo>
                    <a:pt x="0" y="125964"/>
                  </a:lnTo>
                  <a:lnTo>
                    <a:pt x="1275" y="134227"/>
                  </a:lnTo>
                  <a:lnTo>
                    <a:pt x="5630" y="140904"/>
                  </a:lnTo>
                  <a:lnTo>
                    <a:pt x="12040" y="146524"/>
                  </a:lnTo>
                  <a:lnTo>
                    <a:pt x="19819" y="149102"/>
                  </a:lnTo>
                  <a:lnTo>
                    <a:pt x="28511" y="149653"/>
                  </a:lnTo>
                  <a:lnTo>
                    <a:pt x="37811" y="148851"/>
                  </a:lnTo>
                  <a:lnTo>
                    <a:pt x="47517" y="147148"/>
                  </a:lnTo>
                  <a:lnTo>
                    <a:pt x="57494" y="144843"/>
                  </a:lnTo>
                  <a:lnTo>
                    <a:pt x="67651" y="142139"/>
                  </a:lnTo>
                  <a:lnTo>
                    <a:pt x="77928" y="141504"/>
                  </a:lnTo>
                  <a:lnTo>
                    <a:pt x="88285" y="142250"/>
                  </a:lnTo>
                  <a:lnTo>
                    <a:pt x="98696" y="143915"/>
                  </a:lnTo>
                  <a:lnTo>
                    <a:pt x="107974" y="147363"/>
                  </a:lnTo>
                  <a:lnTo>
                    <a:pt x="116496" y="151999"/>
                  </a:lnTo>
                  <a:lnTo>
                    <a:pt x="124515" y="157426"/>
                  </a:lnTo>
                  <a:lnTo>
                    <a:pt x="132198" y="163382"/>
                  </a:lnTo>
                  <a:lnTo>
                    <a:pt x="139658" y="169690"/>
                  </a:lnTo>
                  <a:lnTo>
                    <a:pt x="146968" y="176232"/>
                  </a:lnTo>
                  <a:lnTo>
                    <a:pt x="153010" y="184100"/>
                  </a:lnTo>
                  <a:lnTo>
                    <a:pt x="158207" y="192851"/>
                  </a:lnTo>
                  <a:lnTo>
                    <a:pt x="162840" y="202190"/>
                  </a:lnTo>
                  <a:lnTo>
                    <a:pt x="167097" y="213091"/>
                  </a:lnTo>
                  <a:lnTo>
                    <a:pt x="171104" y="225033"/>
                  </a:lnTo>
                  <a:lnTo>
                    <a:pt x="174944" y="237669"/>
                  </a:lnTo>
                  <a:lnTo>
                    <a:pt x="176335" y="249599"/>
                  </a:lnTo>
                  <a:lnTo>
                    <a:pt x="176094" y="261058"/>
                  </a:lnTo>
                  <a:lnTo>
                    <a:pt x="174764" y="272203"/>
                  </a:lnTo>
                  <a:lnTo>
                    <a:pt x="172710" y="284307"/>
                  </a:lnTo>
                  <a:lnTo>
                    <a:pt x="170171" y="297052"/>
                  </a:lnTo>
                  <a:lnTo>
                    <a:pt x="167310" y="310222"/>
                  </a:lnTo>
                  <a:lnTo>
                    <a:pt x="163065" y="321340"/>
                  </a:lnTo>
                  <a:lnTo>
                    <a:pt x="157899" y="331089"/>
                  </a:lnTo>
                  <a:lnTo>
                    <a:pt x="152117" y="339925"/>
                  </a:lnTo>
                  <a:lnTo>
                    <a:pt x="144756" y="346985"/>
                  </a:lnTo>
                  <a:lnTo>
                    <a:pt x="136343" y="352861"/>
                  </a:lnTo>
                  <a:lnTo>
                    <a:pt x="127229" y="357946"/>
                  </a:lnTo>
                  <a:lnTo>
                    <a:pt x="116478" y="361336"/>
                  </a:lnTo>
                  <a:lnTo>
                    <a:pt x="104636" y="363596"/>
                  </a:lnTo>
                  <a:lnTo>
                    <a:pt x="66930" y="3681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630227" y="5067484"/>
              <a:ext cx="189318" cy="252423"/>
            </a:xfrm>
            <a:custGeom>
              <a:avLst/>
              <a:gdLst/>
              <a:ahLst/>
              <a:cxnLst/>
              <a:rect l="0" t="0" r="0" b="0"/>
              <a:pathLst>
                <a:path w="189318" h="252423">
                  <a:moveTo>
                    <a:pt x="0" y="0"/>
                  </a:moveTo>
                  <a:lnTo>
                    <a:pt x="5584" y="16750"/>
                  </a:lnTo>
                  <a:lnTo>
                    <a:pt x="9566" y="24021"/>
                  </a:lnTo>
                  <a:lnTo>
                    <a:pt x="14558" y="31206"/>
                  </a:lnTo>
                  <a:lnTo>
                    <a:pt x="20223" y="38333"/>
                  </a:lnTo>
                  <a:lnTo>
                    <a:pt x="26337" y="47759"/>
                  </a:lnTo>
                  <a:lnTo>
                    <a:pt x="32750" y="58718"/>
                  </a:lnTo>
                  <a:lnTo>
                    <a:pt x="39363" y="70698"/>
                  </a:lnTo>
                  <a:lnTo>
                    <a:pt x="47277" y="83359"/>
                  </a:lnTo>
                  <a:lnTo>
                    <a:pt x="56059" y="96475"/>
                  </a:lnTo>
                  <a:lnTo>
                    <a:pt x="75166" y="123512"/>
                  </a:lnTo>
                  <a:lnTo>
                    <a:pt x="95344" y="151111"/>
                  </a:lnTo>
                  <a:lnTo>
                    <a:pt x="105633" y="163846"/>
                  </a:lnTo>
                  <a:lnTo>
                    <a:pt x="115998" y="175842"/>
                  </a:lnTo>
                  <a:lnTo>
                    <a:pt x="135696" y="197351"/>
                  </a:lnTo>
                  <a:lnTo>
                    <a:pt x="159925" y="222600"/>
                  </a:lnTo>
                  <a:lnTo>
                    <a:pt x="189317" y="2524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598674" y="5088519"/>
              <a:ext cx="157765" cy="231388"/>
            </a:xfrm>
            <a:custGeom>
              <a:avLst/>
              <a:gdLst/>
              <a:ahLst/>
              <a:cxnLst/>
              <a:rect l="0" t="0" r="0" b="0"/>
              <a:pathLst>
                <a:path w="157765" h="231388">
                  <a:moveTo>
                    <a:pt x="157764" y="0"/>
                  </a:moveTo>
                  <a:lnTo>
                    <a:pt x="108317" y="74170"/>
                  </a:lnTo>
                  <a:lnTo>
                    <a:pt x="101427" y="83337"/>
                  </a:lnTo>
                  <a:lnTo>
                    <a:pt x="94497" y="91785"/>
                  </a:lnTo>
                  <a:lnTo>
                    <a:pt x="87539" y="99755"/>
                  </a:lnTo>
                  <a:lnTo>
                    <a:pt x="80563" y="108573"/>
                  </a:lnTo>
                  <a:lnTo>
                    <a:pt x="73576" y="117958"/>
                  </a:lnTo>
                  <a:lnTo>
                    <a:pt x="66580" y="127721"/>
                  </a:lnTo>
                  <a:lnTo>
                    <a:pt x="60747" y="137736"/>
                  </a:lnTo>
                  <a:lnTo>
                    <a:pt x="55690" y="147917"/>
                  </a:lnTo>
                  <a:lnTo>
                    <a:pt x="51151" y="158211"/>
                  </a:lnTo>
                  <a:lnTo>
                    <a:pt x="45787" y="167411"/>
                  </a:lnTo>
                  <a:lnTo>
                    <a:pt x="39874" y="175882"/>
                  </a:lnTo>
                  <a:lnTo>
                    <a:pt x="33594" y="183866"/>
                  </a:lnTo>
                  <a:lnTo>
                    <a:pt x="27071" y="192695"/>
                  </a:lnTo>
                  <a:lnTo>
                    <a:pt x="0" y="2313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914202" y="5004378"/>
              <a:ext cx="126213" cy="10519"/>
            </a:xfrm>
            <a:custGeom>
              <a:avLst/>
              <a:gdLst/>
              <a:ahLst/>
              <a:cxnLst/>
              <a:rect l="0" t="0" r="0" b="0"/>
              <a:pathLst>
                <a:path w="126213" h="10519">
                  <a:moveTo>
                    <a:pt x="0" y="0"/>
                  </a:moveTo>
                  <a:lnTo>
                    <a:pt x="58557" y="0"/>
                  </a:lnTo>
                  <a:lnTo>
                    <a:pt x="70590" y="1169"/>
                  </a:lnTo>
                  <a:lnTo>
                    <a:pt x="126212"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914202" y="5109554"/>
              <a:ext cx="126213" cy="10518"/>
            </a:xfrm>
            <a:custGeom>
              <a:avLst/>
              <a:gdLst/>
              <a:ahLst/>
              <a:cxnLst/>
              <a:rect l="0" t="0" r="0" b="0"/>
              <a:pathLst>
                <a:path w="126213" h="10518">
                  <a:moveTo>
                    <a:pt x="0" y="10517"/>
                  </a:moveTo>
                  <a:lnTo>
                    <a:pt x="58557" y="10517"/>
                  </a:lnTo>
                  <a:lnTo>
                    <a:pt x="70590" y="9349"/>
                  </a:lnTo>
                  <a:lnTo>
                    <a:pt x="12621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3" name="Freeform 52"/>
          <p:cNvSpPr/>
          <p:nvPr/>
        </p:nvSpPr>
        <p:spPr>
          <a:xfrm>
            <a:off x="4440186" y="3153281"/>
            <a:ext cx="156005" cy="305279"/>
          </a:xfrm>
          <a:custGeom>
            <a:avLst/>
            <a:gdLst/>
            <a:ahLst/>
            <a:cxnLst/>
            <a:rect l="0" t="0" r="0" b="0"/>
            <a:pathLst>
              <a:path w="156005" h="305279">
                <a:moveTo>
                  <a:pt x="145486" y="21035"/>
                </a:moveTo>
                <a:lnTo>
                  <a:pt x="117569" y="26618"/>
                </a:lnTo>
                <a:lnTo>
                  <a:pt x="105840" y="29432"/>
                </a:lnTo>
                <a:lnTo>
                  <a:pt x="94515" y="32476"/>
                </a:lnTo>
                <a:lnTo>
                  <a:pt x="83458" y="35674"/>
                </a:lnTo>
                <a:lnTo>
                  <a:pt x="71413" y="41312"/>
                </a:lnTo>
                <a:lnTo>
                  <a:pt x="58708" y="48577"/>
                </a:lnTo>
                <a:lnTo>
                  <a:pt x="21610" y="72434"/>
                </a:lnTo>
                <a:lnTo>
                  <a:pt x="10314" y="79842"/>
                </a:lnTo>
                <a:lnTo>
                  <a:pt x="3952" y="88287"/>
                </a:lnTo>
                <a:lnTo>
                  <a:pt x="880" y="97422"/>
                </a:lnTo>
                <a:lnTo>
                  <a:pt x="0" y="107019"/>
                </a:lnTo>
                <a:lnTo>
                  <a:pt x="4088" y="116922"/>
                </a:lnTo>
                <a:lnTo>
                  <a:pt x="11488" y="127030"/>
                </a:lnTo>
                <a:lnTo>
                  <a:pt x="21095" y="137275"/>
                </a:lnTo>
                <a:lnTo>
                  <a:pt x="32175" y="146442"/>
                </a:lnTo>
                <a:lnTo>
                  <a:pt x="44236" y="154890"/>
                </a:lnTo>
                <a:lnTo>
                  <a:pt x="68933" y="170510"/>
                </a:lnTo>
                <a:lnTo>
                  <a:pt x="91596" y="185243"/>
                </a:lnTo>
                <a:lnTo>
                  <a:pt x="102548" y="193613"/>
                </a:lnTo>
                <a:lnTo>
                  <a:pt x="113355" y="202698"/>
                </a:lnTo>
                <a:lnTo>
                  <a:pt x="124065" y="212261"/>
                </a:lnTo>
                <a:lnTo>
                  <a:pt x="132374" y="222142"/>
                </a:lnTo>
                <a:lnTo>
                  <a:pt x="139082" y="232235"/>
                </a:lnTo>
                <a:lnTo>
                  <a:pt x="144723" y="242470"/>
                </a:lnTo>
                <a:lnTo>
                  <a:pt x="146146" y="252799"/>
                </a:lnTo>
                <a:lnTo>
                  <a:pt x="144757" y="263191"/>
                </a:lnTo>
                <a:lnTo>
                  <a:pt x="141495" y="273625"/>
                </a:lnTo>
                <a:lnTo>
                  <a:pt x="134645" y="282918"/>
                </a:lnTo>
                <a:lnTo>
                  <a:pt x="125404" y="291450"/>
                </a:lnTo>
                <a:lnTo>
                  <a:pt x="114569" y="299476"/>
                </a:lnTo>
                <a:lnTo>
                  <a:pt x="103840" y="303658"/>
                </a:lnTo>
                <a:lnTo>
                  <a:pt x="93181" y="305278"/>
                </a:lnTo>
                <a:lnTo>
                  <a:pt x="82569" y="305188"/>
                </a:lnTo>
                <a:lnTo>
                  <a:pt x="73157" y="302792"/>
                </a:lnTo>
                <a:lnTo>
                  <a:pt x="64546" y="298857"/>
                </a:lnTo>
                <a:lnTo>
                  <a:pt x="56467" y="293896"/>
                </a:lnTo>
                <a:lnTo>
                  <a:pt x="52250" y="287083"/>
                </a:lnTo>
                <a:lnTo>
                  <a:pt x="50608" y="279035"/>
                </a:lnTo>
                <a:lnTo>
                  <a:pt x="50681" y="270164"/>
                </a:lnTo>
                <a:lnTo>
                  <a:pt x="51899" y="259576"/>
                </a:lnTo>
                <a:lnTo>
                  <a:pt x="53879" y="247842"/>
                </a:lnTo>
                <a:lnTo>
                  <a:pt x="56368" y="235345"/>
                </a:lnTo>
                <a:lnTo>
                  <a:pt x="61533" y="222340"/>
                </a:lnTo>
                <a:lnTo>
                  <a:pt x="68482" y="208995"/>
                </a:lnTo>
                <a:lnTo>
                  <a:pt x="76621" y="195423"/>
                </a:lnTo>
                <a:lnTo>
                  <a:pt x="85553" y="181701"/>
                </a:lnTo>
                <a:lnTo>
                  <a:pt x="95013" y="167879"/>
                </a:lnTo>
                <a:lnTo>
                  <a:pt x="104826" y="153990"/>
                </a:lnTo>
                <a:lnTo>
                  <a:pt x="113705" y="140055"/>
                </a:lnTo>
                <a:lnTo>
                  <a:pt x="121961" y="126092"/>
                </a:lnTo>
                <a:lnTo>
                  <a:pt x="129803" y="112108"/>
                </a:lnTo>
                <a:lnTo>
                  <a:pt x="136200" y="98111"/>
                </a:lnTo>
                <a:lnTo>
                  <a:pt x="141632" y="84105"/>
                </a:lnTo>
                <a:lnTo>
                  <a:pt x="146423" y="70093"/>
                </a:lnTo>
                <a:lnTo>
                  <a:pt x="149617" y="56078"/>
                </a:lnTo>
                <a:lnTo>
                  <a:pt x="151746" y="42059"/>
                </a:lnTo>
                <a:lnTo>
                  <a:pt x="15600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1" name="Group 60"/>
          <p:cNvGrpSpPr/>
          <p:nvPr/>
        </p:nvGrpSpPr>
        <p:grpSpPr>
          <a:xfrm>
            <a:off x="2198649" y="4615227"/>
            <a:ext cx="1369654" cy="546916"/>
            <a:chOff x="2198649" y="4615227"/>
            <a:chExt cx="1369654" cy="546916"/>
          </a:xfrm>
        </p:grpSpPr>
        <p:sp>
          <p:nvSpPr>
            <p:cNvPr id="54" name="Freeform 53"/>
            <p:cNvSpPr/>
            <p:nvPr/>
          </p:nvSpPr>
          <p:spPr>
            <a:xfrm>
              <a:off x="2198649" y="4794026"/>
              <a:ext cx="178329" cy="175845"/>
            </a:xfrm>
            <a:custGeom>
              <a:avLst/>
              <a:gdLst/>
              <a:ahLst/>
              <a:cxnLst/>
              <a:rect l="0" t="0" r="0" b="0"/>
              <a:pathLst>
                <a:path w="178329" h="175845">
                  <a:moveTo>
                    <a:pt x="20564" y="0"/>
                  </a:moveTo>
                  <a:lnTo>
                    <a:pt x="14980" y="16750"/>
                  </a:lnTo>
                  <a:lnTo>
                    <a:pt x="13336" y="26359"/>
                  </a:lnTo>
                  <a:lnTo>
                    <a:pt x="12239" y="37439"/>
                  </a:lnTo>
                  <a:lnTo>
                    <a:pt x="11508" y="49501"/>
                  </a:lnTo>
                  <a:lnTo>
                    <a:pt x="9852" y="61047"/>
                  </a:lnTo>
                  <a:lnTo>
                    <a:pt x="7580" y="72251"/>
                  </a:lnTo>
                  <a:lnTo>
                    <a:pt x="4896" y="83226"/>
                  </a:lnTo>
                  <a:lnTo>
                    <a:pt x="3107" y="96386"/>
                  </a:lnTo>
                  <a:lnTo>
                    <a:pt x="1914" y="111002"/>
                  </a:lnTo>
                  <a:lnTo>
                    <a:pt x="1119" y="126589"/>
                  </a:lnTo>
                  <a:lnTo>
                    <a:pt x="235" y="156374"/>
                  </a:lnTo>
                  <a:lnTo>
                    <a:pt x="0" y="170861"/>
                  </a:lnTo>
                  <a:lnTo>
                    <a:pt x="1011" y="175844"/>
                  </a:lnTo>
                  <a:lnTo>
                    <a:pt x="2854" y="174492"/>
                  </a:lnTo>
                  <a:lnTo>
                    <a:pt x="5251" y="168916"/>
                  </a:lnTo>
                  <a:lnTo>
                    <a:pt x="9187" y="162861"/>
                  </a:lnTo>
                  <a:lnTo>
                    <a:pt x="14148" y="156488"/>
                  </a:lnTo>
                  <a:lnTo>
                    <a:pt x="19792" y="149902"/>
                  </a:lnTo>
                  <a:lnTo>
                    <a:pt x="27061" y="144342"/>
                  </a:lnTo>
                  <a:lnTo>
                    <a:pt x="35413" y="139467"/>
                  </a:lnTo>
                  <a:lnTo>
                    <a:pt x="44487" y="135049"/>
                  </a:lnTo>
                  <a:lnTo>
                    <a:pt x="55210" y="132103"/>
                  </a:lnTo>
                  <a:lnTo>
                    <a:pt x="67034" y="130139"/>
                  </a:lnTo>
                  <a:lnTo>
                    <a:pt x="79591" y="128830"/>
                  </a:lnTo>
                  <a:lnTo>
                    <a:pt x="90299" y="130294"/>
                  </a:lnTo>
                  <a:lnTo>
                    <a:pt x="99776" y="133608"/>
                  </a:lnTo>
                  <a:lnTo>
                    <a:pt x="108430" y="138154"/>
                  </a:lnTo>
                  <a:lnTo>
                    <a:pt x="116537" y="143522"/>
                  </a:lnTo>
                  <a:lnTo>
                    <a:pt x="124279" y="149438"/>
                  </a:lnTo>
                  <a:lnTo>
                    <a:pt x="178328" y="1682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2408530" y="4751956"/>
              <a:ext cx="31553" cy="410187"/>
            </a:xfrm>
            <a:custGeom>
              <a:avLst/>
              <a:gdLst/>
              <a:ahLst/>
              <a:cxnLst/>
              <a:rect l="0" t="0" r="0" b="0"/>
              <a:pathLst>
                <a:path w="31553" h="410187">
                  <a:moveTo>
                    <a:pt x="31552" y="0"/>
                  </a:moveTo>
                  <a:lnTo>
                    <a:pt x="25969" y="22333"/>
                  </a:lnTo>
                  <a:lnTo>
                    <a:pt x="24324" y="33587"/>
                  </a:lnTo>
                  <a:lnTo>
                    <a:pt x="23228" y="45763"/>
                  </a:lnTo>
                  <a:lnTo>
                    <a:pt x="22497" y="58556"/>
                  </a:lnTo>
                  <a:lnTo>
                    <a:pt x="20841" y="70590"/>
                  </a:lnTo>
                  <a:lnTo>
                    <a:pt x="18568" y="82119"/>
                  </a:lnTo>
                  <a:lnTo>
                    <a:pt x="15885" y="93310"/>
                  </a:lnTo>
                  <a:lnTo>
                    <a:pt x="12927" y="107783"/>
                  </a:lnTo>
                  <a:lnTo>
                    <a:pt x="6524" y="142562"/>
                  </a:lnTo>
                  <a:lnTo>
                    <a:pt x="5518" y="159315"/>
                  </a:lnTo>
                  <a:lnTo>
                    <a:pt x="6016" y="175159"/>
                  </a:lnTo>
                  <a:lnTo>
                    <a:pt x="7516" y="190396"/>
                  </a:lnTo>
                  <a:lnTo>
                    <a:pt x="8517" y="205228"/>
                  </a:lnTo>
                  <a:lnTo>
                    <a:pt x="9183" y="219791"/>
                  </a:lnTo>
                  <a:lnTo>
                    <a:pt x="9924" y="249606"/>
                  </a:lnTo>
                  <a:lnTo>
                    <a:pt x="10254" y="282333"/>
                  </a:lnTo>
                  <a:lnTo>
                    <a:pt x="9173" y="299241"/>
                  </a:lnTo>
                  <a:lnTo>
                    <a:pt x="7284" y="316356"/>
                  </a:lnTo>
                  <a:lnTo>
                    <a:pt x="4856" y="333609"/>
                  </a:lnTo>
                  <a:lnTo>
                    <a:pt x="3237" y="349786"/>
                  </a:lnTo>
                  <a:lnTo>
                    <a:pt x="2158" y="365245"/>
                  </a:lnTo>
                  <a:lnTo>
                    <a:pt x="0" y="41018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2521191" y="4720403"/>
              <a:ext cx="150280" cy="340597"/>
            </a:xfrm>
            <a:custGeom>
              <a:avLst/>
              <a:gdLst/>
              <a:ahLst/>
              <a:cxnLst/>
              <a:rect l="0" t="0" r="0" b="0"/>
              <a:pathLst>
                <a:path w="150280" h="340597">
                  <a:moveTo>
                    <a:pt x="150279" y="0"/>
                  </a:moveTo>
                  <a:lnTo>
                    <a:pt x="122361" y="5583"/>
                  </a:lnTo>
                  <a:lnTo>
                    <a:pt x="110632" y="8397"/>
                  </a:lnTo>
                  <a:lnTo>
                    <a:pt x="99306" y="11441"/>
                  </a:lnTo>
                  <a:lnTo>
                    <a:pt x="88250" y="14639"/>
                  </a:lnTo>
                  <a:lnTo>
                    <a:pt x="77374" y="19108"/>
                  </a:lnTo>
                  <a:lnTo>
                    <a:pt x="66616" y="24425"/>
                  </a:lnTo>
                  <a:lnTo>
                    <a:pt x="55939" y="30307"/>
                  </a:lnTo>
                  <a:lnTo>
                    <a:pt x="31610" y="43075"/>
                  </a:lnTo>
                  <a:lnTo>
                    <a:pt x="18578" y="49751"/>
                  </a:lnTo>
                  <a:lnTo>
                    <a:pt x="9890" y="58877"/>
                  </a:lnTo>
                  <a:lnTo>
                    <a:pt x="4099" y="69636"/>
                  </a:lnTo>
                  <a:lnTo>
                    <a:pt x="237" y="81482"/>
                  </a:lnTo>
                  <a:lnTo>
                    <a:pt x="0" y="91718"/>
                  </a:lnTo>
                  <a:lnTo>
                    <a:pt x="2179" y="100878"/>
                  </a:lnTo>
                  <a:lnTo>
                    <a:pt x="5970" y="109323"/>
                  </a:lnTo>
                  <a:lnTo>
                    <a:pt x="12002" y="117289"/>
                  </a:lnTo>
                  <a:lnTo>
                    <a:pt x="19530" y="124938"/>
                  </a:lnTo>
                  <a:lnTo>
                    <a:pt x="28054" y="132374"/>
                  </a:lnTo>
                  <a:lnTo>
                    <a:pt x="37243" y="139668"/>
                  </a:lnTo>
                  <a:lnTo>
                    <a:pt x="46874" y="146869"/>
                  </a:lnTo>
                  <a:lnTo>
                    <a:pt x="56802" y="154006"/>
                  </a:lnTo>
                  <a:lnTo>
                    <a:pt x="65757" y="162271"/>
                  </a:lnTo>
                  <a:lnTo>
                    <a:pt x="74064" y="171286"/>
                  </a:lnTo>
                  <a:lnTo>
                    <a:pt x="81940" y="180802"/>
                  </a:lnTo>
                  <a:lnTo>
                    <a:pt x="89527" y="190652"/>
                  </a:lnTo>
                  <a:lnTo>
                    <a:pt x="96923" y="200724"/>
                  </a:lnTo>
                  <a:lnTo>
                    <a:pt x="104190" y="210945"/>
                  </a:lnTo>
                  <a:lnTo>
                    <a:pt x="110204" y="223602"/>
                  </a:lnTo>
                  <a:lnTo>
                    <a:pt x="115382" y="237883"/>
                  </a:lnTo>
                  <a:lnTo>
                    <a:pt x="120002" y="253247"/>
                  </a:lnTo>
                  <a:lnTo>
                    <a:pt x="121914" y="266996"/>
                  </a:lnTo>
                  <a:lnTo>
                    <a:pt x="122020" y="279667"/>
                  </a:lnTo>
                  <a:lnTo>
                    <a:pt x="120922" y="291621"/>
                  </a:lnTo>
                  <a:lnTo>
                    <a:pt x="117852" y="303096"/>
                  </a:lnTo>
                  <a:lnTo>
                    <a:pt x="113469" y="314252"/>
                  </a:lnTo>
                  <a:lnTo>
                    <a:pt x="108209" y="325194"/>
                  </a:lnTo>
                  <a:lnTo>
                    <a:pt x="100029" y="332490"/>
                  </a:lnTo>
                  <a:lnTo>
                    <a:pt x="89900" y="337353"/>
                  </a:lnTo>
                  <a:lnTo>
                    <a:pt x="78474" y="340596"/>
                  </a:lnTo>
                  <a:lnTo>
                    <a:pt x="68518" y="340420"/>
                  </a:lnTo>
                  <a:lnTo>
                    <a:pt x="59545" y="337966"/>
                  </a:lnTo>
                  <a:lnTo>
                    <a:pt x="51225" y="333992"/>
                  </a:lnTo>
                  <a:lnTo>
                    <a:pt x="43341" y="327838"/>
                  </a:lnTo>
                  <a:lnTo>
                    <a:pt x="35748" y="320228"/>
                  </a:lnTo>
                  <a:lnTo>
                    <a:pt x="28348" y="311650"/>
                  </a:lnTo>
                  <a:lnTo>
                    <a:pt x="23416" y="300088"/>
                  </a:lnTo>
                  <a:lnTo>
                    <a:pt x="20127" y="286536"/>
                  </a:lnTo>
                  <a:lnTo>
                    <a:pt x="17935" y="271659"/>
                  </a:lnTo>
                  <a:lnTo>
                    <a:pt x="17642" y="255898"/>
                  </a:lnTo>
                  <a:lnTo>
                    <a:pt x="18615" y="239547"/>
                  </a:lnTo>
                  <a:lnTo>
                    <a:pt x="20432" y="222803"/>
                  </a:lnTo>
                  <a:lnTo>
                    <a:pt x="22813" y="206967"/>
                  </a:lnTo>
                  <a:lnTo>
                    <a:pt x="25568" y="191734"/>
                  </a:lnTo>
                  <a:lnTo>
                    <a:pt x="28574" y="176905"/>
                  </a:lnTo>
                  <a:lnTo>
                    <a:pt x="32915" y="163513"/>
                  </a:lnTo>
                  <a:lnTo>
                    <a:pt x="38146" y="151079"/>
                  </a:lnTo>
                  <a:lnTo>
                    <a:pt x="63335" y="100350"/>
                  </a:lnTo>
                  <a:lnTo>
                    <a:pt x="70113" y="87935"/>
                  </a:lnTo>
                  <a:lnTo>
                    <a:pt x="76968" y="76153"/>
                  </a:lnTo>
                  <a:lnTo>
                    <a:pt x="83876" y="64792"/>
                  </a:lnTo>
                  <a:lnTo>
                    <a:pt x="89649" y="53712"/>
                  </a:lnTo>
                  <a:lnTo>
                    <a:pt x="94667" y="42820"/>
                  </a:lnTo>
                  <a:lnTo>
                    <a:pt x="108208"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2723733" y="4722731"/>
              <a:ext cx="157384" cy="376306"/>
            </a:xfrm>
            <a:custGeom>
              <a:avLst/>
              <a:gdLst/>
              <a:ahLst/>
              <a:cxnLst/>
              <a:rect l="0" t="0" r="0" b="0"/>
              <a:pathLst>
                <a:path w="157384" h="376306">
                  <a:moveTo>
                    <a:pt x="10842" y="29225"/>
                  </a:moveTo>
                  <a:lnTo>
                    <a:pt x="22009" y="18058"/>
                  </a:lnTo>
                  <a:lnTo>
                    <a:pt x="28804" y="13600"/>
                  </a:lnTo>
                  <a:lnTo>
                    <a:pt x="36840" y="9459"/>
                  </a:lnTo>
                  <a:lnTo>
                    <a:pt x="45704" y="5530"/>
                  </a:lnTo>
                  <a:lnTo>
                    <a:pt x="57456" y="2911"/>
                  </a:lnTo>
                  <a:lnTo>
                    <a:pt x="71133" y="1164"/>
                  </a:lnTo>
                  <a:lnTo>
                    <a:pt x="86095" y="0"/>
                  </a:lnTo>
                  <a:lnTo>
                    <a:pt x="98407" y="1561"/>
                  </a:lnTo>
                  <a:lnTo>
                    <a:pt x="108952" y="4939"/>
                  </a:lnTo>
                  <a:lnTo>
                    <a:pt x="118319" y="9528"/>
                  </a:lnTo>
                  <a:lnTo>
                    <a:pt x="125732" y="16094"/>
                  </a:lnTo>
                  <a:lnTo>
                    <a:pt x="131843" y="23976"/>
                  </a:lnTo>
                  <a:lnTo>
                    <a:pt x="137086" y="32738"/>
                  </a:lnTo>
                  <a:lnTo>
                    <a:pt x="141749" y="42084"/>
                  </a:lnTo>
                  <a:lnTo>
                    <a:pt x="146027" y="51821"/>
                  </a:lnTo>
                  <a:lnTo>
                    <a:pt x="150047" y="61818"/>
                  </a:lnTo>
                  <a:lnTo>
                    <a:pt x="152728" y="73158"/>
                  </a:lnTo>
                  <a:lnTo>
                    <a:pt x="154515" y="85392"/>
                  </a:lnTo>
                  <a:lnTo>
                    <a:pt x="155706" y="98222"/>
                  </a:lnTo>
                  <a:lnTo>
                    <a:pt x="156500" y="111450"/>
                  </a:lnTo>
                  <a:lnTo>
                    <a:pt x="157383" y="138614"/>
                  </a:lnTo>
                  <a:lnTo>
                    <a:pt x="156449" y="151233"/>
                  </a:lnTo>
                  <a:lnTo>
                    <a:pt x="154658" y="163152"/>
                  </a:lnTo>
                  <a:lnTo>
                    <a:pt x="152296" y="174603"/>
                  </a:lnTo>
                  <a:lnTo>
                    <a:pt x="147215" y="186912"/>
                  </a:lnTo>
                  <a:lnTo>
                    <a:pt x="140322" y="199792"/>
                  </a:lnTo>
                  <a:lnTo>
                    <a:pt x="124483" y="225401"/>
                  </a:lnTo>
                  <a:lnTo>
                    <a:pt x="109652" y="248468"/>
                  </a:lnTo>
                  <a:lnTo>
                    <a:pt x="102425" y="258359"/>
                  </a:lnTo>
                  <a:lnTo>
                    <a:pt x="95270" y="267291"/>
                  </a:lnTo>
                  <a:lnTo>
                    <a:pt x="88162" y="275582"/>
                  </a:lnTo>
                  <a:lnTo>
                    <a:pt x="79918" y="282278"/>
                  </a:lnTo>
                  <a:lnTo>
                    <a:pt x="70916" y="287911"/>
                  </a:lnTo>
                  <a:lnTo>
                    <a:pt x="61409" y="292835"/>
                  </a:lnTo>
                  <a:lnTo>
                    <a:pt x="51565" y="294949"/>
                  </a:lnTo>
                  <a:lnTo>
                    <a:pt x="41497" y="295189"/>
                  </a:lnTo>
                  <a:lnTo>
                    <a:pt x="31278" y="294181"/>
                  </a:lnTo>
                  <a:lnTo>
                    <a:pt x="22129" y="291172"/>
                  </a:lnTo>
                  <a:lnTo>
                    <a:pt x="13692" y="286828"/>
                  </a:lnTo>
                  <a:lnTo>
                    <a:pt x="5730" y="281595"/>
                  </a:lnTo>
                  <a:lnTo>
                    <a:pt x="1591" y="273432"/>
                  </a:lnTo>
                  <a:lnTo>
                    <a:pt x="0" y="263316"/>
                  </a:lnTo>
                  <a:lnTo>
                    <a:pt x="108" y="251897"/>
                  </a:lnTo>
                  <a:lnTo>
                    <a:pt x="2518" y="241947"/>
                  </a:lnTo>
                  <a:lnTo>
                    <a:pt x="6461" y="232976"/>
                  </a:lnTo>
                  <a:lnTo>
                    <a:pt x="11427" y="224659"/>
                  </a:lnTo>
                  <a:lnTo>
                    <a:pt x="19413" y="220282"/>
                  </a:lnTo>
                  <a:lnTo>
                    <a:pt x="29411" y="218534"/>
                  </a:lnTo>
                  <a:lnTo>
                    <a:pt x="40750" y="218536"/>
                  </a:lnTo>
                  <a:lnTo>
                    <a:pt x="50648" y="220875"/>
                  </a:lnTo>
                  <a:lnTo>
                    <a:pt x="59583" y="224772"/>
                  </a:lnTo>
                  <a:lnTo>
                    <a:pt x="67877" y="229707"/>
                  </a:lnTo>
                  <a:lnTo>
                    <a:pt x="75744" y="235334"/>
                  </a:lnTo>
                  <a:lnTo>
                    <a:pt x="83325" y="241423"/>
                  </a:lnTo>
                  <a:lnTo>
                    <a:pt x="90717" y="247819"/>
                  </a:lnTo>
                  <a:lnTo>
                    <a:pt x="96814" y="255589"/>
                  </a:lnTo>
                  <a:lnTo>
                    <a:pt x="102047" y="264275"/>
                  </a:lnTo>
                  <a:lnTo>
                    <a:pt x="106704" y="273572"/>
                  </a:lnTo>
                  <a:lnTo>
                    <a:pt x="110977" y="283275"/>
                  </a:lnTo>
                  <a:lnTo>
                    <a:pt x="114995" y="293250"/>
                  </a:lnTo>
                  <a:lnTo>
                    <a:pt x="118842" y="303406"/>
                  </a:lnTo>
                  <a:lnTo>
                    <a:pt x="121406" y="314851"/>
                  </a:lnTo>
                  <a:lnTo>
                    <a:pt x="123116" y="327155"/>
                  </a:lnTo>
                  <a:lnTo>
                    <a:pt x="126536" y="3763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2934410" y="5014896"/>
              <a:ext cx="10518" cy="10518"/>
            </a:xfrm>
            <a:custGeom>
              <a:avLst/>
              <a:gdLst/>
              <a:ahLst/>
              <a:cxnLst/>
              <a:rect l="0" t="0" r="0" b="0"/>
              <a:pathLst>
                <a:path w="10518" h="10518">
                  <a:moveTo>
                    <a:pt x="10517" y="0"/>
                  </a:moveTo>
                  <a:lnTo>
                    <a:pt x="0" y="10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3034874" y="4615227"/>
              <a:ext cx="225582" cy="431222"/>
            </a:xfrm>
            <a:custGeom>
              <a:avLst/>
              <a:gdLst/>
              <a:ahLst/>
              <a:cxnLst/>
              <a:rect l="0" t="0" r="0" b="0"/>
              <a:pathLst>
                <a:path w="225582" h="431222">
                  <a:moveTo>
                    <a:pt x="225581" y="0"/>
                  </a:moveTo>
                  <a:lnTo>
                    <a:pt x="181664" y="14639"/>
                  </a:lnTo>
                  <a:lnTo>
                    <a:pt x="170593" y="17940"/>
                  </a:lnTo>
                  <a:lnTo>
                    <a:pt x="145827" y="24723"/>
                  </a:lnTo>
                  <a:lnTo>
                    <a:pt x="131510" y="27000"/>
                  </a:lnTo>
                  <a:lnTo>
                    <a:pt x="116122" y="28518"/>
                  </a:lnTo>
                  <a:lnTo>
                    <a:pt x="100020" y="29529"/>
                  </a:lnTo>
                  <a:lnTo>
                    <a:pt x="69664" y="30654"/>
                  </a:lnTo>
                  <a:lnTo>
                    <a:pt x="55025" y="30953"/>
                  </a:lnTo>
                  <a:lnTo>
                    <a:pt x="41760" y="32322"/>
                  </a:lnTo>
                  <a:lnTo>
                    <a:pt x="29411" y="34403"/>
                  </a:lnTo>
                  <a:lnTo>
                    <a:pt x="17672" y="36958"/>
                  </a:lnTo>
                  <a:lnTo>
                    <a:pt x="9846" y="43337"/>
                  </a:lnTo>
                  <a:lnTo>
                    <a:pt x="4629" y="52264"/>
                  </a:lnTo>
                  <a:lnTo>
                    <a:pt x="1150" y="62889"/>
                  </a:lnTo>
                  <a:lnTo>
                    <a:pt x="0" y="73479"/>
                  </a:lnTo>
                  <a:lnTo>
                    <a:pt x="402" y="84045"/>
                  </a:lnTo>
                  <a:lnTo>
                    <a:pt x="1839" y="94594"/>
                  </a:lnTo>
                  <a:lnTo>
                    <a:pt x="3965" y="106302"/>
                  </a:lnTo>
                  <a:lnTo>
                    <a:pt x="6551" y="118781"/>
                  </a:lnTo>
                  <a:lnTo>
                    <a:pt x="9444" y="131775"/>
                  </a:lnTo>
                  <a:lnTo>
                    <a:pt x="11372" y="145113"/>
                  </a:lnTo>
                  <a:lnTo>
                    <a:pt x="12658" y="158679"/>
                  </a:lnTo>
                  <a:lnTo>
                    <a:pt x="13515" y="172397"/>
                  </a:lnTo>
                  <a:lnTo>
                    <a:pt x="15255" y="178037"/>
                  </a:lnTo>
                  <a:lnTo>
                    <a:pt x="17583" y="178291"/>
                  </a:lnTo>
                  <a:lnTo>
                    <a:pt x="24456" y="170393"/>
                  </a:lnTo>
                  <a:lnTo>
                    <a:pt x="35301" y="159092"/>
                  </a:lnTo>
                  <a:lnTo>
                    <a:pt x="42634" y="152806"/>
                  </a:lnTo>
                  <a:lnTo>
                    <a:pt x="51028" y="146278"/>
                  </a:lnTo>
                  <a:lnTo>
                    <a:pt x="60130" y="139589"/>
                  </a:lnTo>
                  <a:lnTo>
                    <a:pt x="69704" y="133961"/>
                  </a:lnTo>
                  <a:lnTo>
                    <a:pt x="79593" y="129040"/>
                  </a:lnTo>
                  <a:lnTo>
                    <a:pt x="89691" y="124591"/>
                  </a:lnTo>
                  <a:lnTo>
                    <a:pt x="101098" y="122794"/>
                  </a:lnTo>
                  <a:lnTo>
                    <a:pt x="113377" y="122764"/>
                  </a:lnTo>
                  <a:lnTo>
                    <a:pt x="126237" y="123913"/>
                  </a:lnTo>
                  <a:lnTo>
                    <a:pt x="137148" y="127016"/>
                  </a:lnTo>
                  <a:lnTo>
                    <a:pt x="146759" y="131422"/>
                  </a:lnTo>
                  <a:lnTo>
                    <a:pt x="155504" y="136697"/>
                  </a:lnTo>
                  <a:lnTo>
                    <a:pt x="163671" y="144888"/>
                  </a:lnTo>
                  <a:lnTo>
                    <a:pt x="171453" y="155023"/>
                  </a:lnTo>
                  <a:lnTo>
                    <a:pt x="178978" y="166454"/>
                  </a:lnTo>
                  <a:lnTo>
                    <a:pt x="183995" y="178750"/>
                  </a:lnTo>
                  <a:lnTo>
                    <a:pt x="187339" y="191621"/>
                  </a:lnTo>
                  <a:lnTo>
                    <a:pt x="189569" y="204876"/>
                  </a:lnTo>
                  <a:lnTo>
                    <a:pt x="189887" y="218388"/>
                  </a:lnTo>
                  <a:lnTo>
                    <a:pt x="188930" y="232070"/>
                  </a:lnTo>
                  <a:lnTo>
                    <a:pt x="187123" y="245866"/>
                  </a:lnTo>
                  <a:lnTo>
                    <a:pt x="184750" y="259737"/>
                  </a:lnTo>
                  <a:lnTo>
                    <a:pt x="182000" y="273660"/>
                  </a:lnTo>
                  <a:lnTo>
                    <a:pt x="178998" y="287616"/>
                  </a:lnTo>
                  <a:lnTo>
                    <a:pt x="174659" y="300426"/>
                  </a:lnTo>
                  <a:lnTo>
                    <a:pt x="169429" y="312471"/>
                  </a:lnTo>
                  <a:lnTo>
                    <a:pt x="163605" y="324008"/>
                  </a:lnTo>
                  <a:lnTo>
                    <a:pt x="157386" y="334036"/>
                  </a:lnTo>
                  <a:lnTo>
                    <a:pt x="150902" y="343059"/>
                  </a:lnTo>
                  <a:lnTo>
                    <a:pt x="144242" y="351411"/>
                  </a:lnTo>
                  <a:lnTo>
                    <a:pt x="136296" y="359317"/>
                  </a:lnTo>
                  <a:lnTo>
                    <a:pt x="127494" y="366924"/>
                  </a:lnTo>
                  <a:lnTo>
                    <a:pt x="118119" y="374333"/>
                  </a:lnTo>
                  <a:lnTo>
                    <a:pt x="109532" y="381610"/>
                  </a:lnTo>
                  <a:lnTo>
                    <a:pt x="101470" y="388798"/>
                  </a:lnTo>
                  <a:lnTo>
                    <a:pt x="93758" y="395927"/>
                  </a:lnTo>
                  <a:lnTo>
                    <a:pt x="83942" y="401849"/>
                  </a:lnTo>
                  <a:lnTo>
                    <a:pt x="72724" y="406966"/>
                  </a:lnTo>
                  <a:lnTo>
                    <a:pt x="25747" y="43122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3323750" y="4646780"/>
              <a:ext cx="244553" cy="441740"/>
            </a:xfrm>
            <a:custGeom>
              <a:avLst/>
              <a:gdLst/>
              <a:ahLst/>
              <a:cxnLst/>
              <a:rect l="0" t="0" r="0" b="0"/>
              <a:pathLst>
                <a:path w="244553" h="441740">
                  <a:moveTo>
                    <a:pt x="41881" y="0"/>
                  </a:moveTo>
                  <a:lnTo>
                    <a:pt x="30714" y="16750"/>
                  </a:lnTo>
                  <a:lnTo>
                    <a:pt x="26256" y="26359"/>
                  </a:lnTo>
                  <a:lnTo>
                    <a:pt x="22115" y="37439"/>
                  </a:lnTo>
                  <a:lnTo>
                    <a:pt x="18186" y="49500"/>
                  </a:lnTo>
                  <a:lnTo>
                    <a:pt x="14398" y="62216"/>
                  </a:lnTo>
                  <a:lnTo>
                    <a:pt x="7073" y="88809"/>
                  </a:lnTo>
                  <a:lnTo>
                    <a:pt x="4652" y="102445"/>
                  </a:lnTo>
                  <a:lnTo>
                    <a:pt x="3038" y="116210"/>
                  </a:lnTo>
                  <a:lnTo>
                    <a:pt x="1962" y="130061"/>
                  </a:lnTo>
                  <a:lnTo>
                    <a:pt x="1245" y="145139"/>
                  </a:lnTo>
                  <a:lnTo>
                    <a:pt x="448" y="177473"/>
                  </a:lnTo>
                  <a:lnTo>
                    <a:pt x="0" y="222944"/>
                  </a:lnTo>
                  <a:lnTo>
                    <a:pt x="1105" y="236275"/>
                  </a:lnTo>
                  <a:lnTo>
                    <a:pt x="3011" y="248670"/>
                  </a:lnTo>
                  <a:lnTo>
                    <a:pt x="5450" y="260438"/>
                  </a:lnTo>
                  <a:lnTo>
                    <a:pt x="9413" y="271789"/>
                  </a:lnTo>
                  <a:lnTo>
                    <a:pt x="14393" y="282863"/>
                  </a:lnTo>
                  <a:lnTo>
                    <a:pt x="20050" y="293751"/>
                  </a:lnTo>
                  <a:lnTo>
                    <a:pt x="24989" y="305684"/>
                  </a:lnTo>
                  <a:lnTo>
                    <a:pt x="29451" y="318314"/>
                  </a:lnTo>
                  <a:lnTo>
                    <a:pt x="33595" y="331409"/>
                  </a:lnTo>
                  <a:lnTo>
                    <a:pt x="38694" y="342476"/>
                  </a:lnTo>
                  <a:lnTo>
                    <a:pt x="44430" y="352191"/>
                  </a:lnTo>
                  <a:lnTo>
                    <a:pt x="50592" y="361005"/>
                  </a:lnTo>
                  <a:lnTo>
                    <a:pt x="58206" y="368050"/>
                  </a:lnTo>
                  <a:lnTo>
                    <a:pt x="66788" y="373915"/>
                  </a:lnTo>
                  <a:lnTo>
                    <a:pt x="76015" y="378994"/>
                  </a:lnTo>
                  <a:lnTo>
                    <a:pt x="85672" y="381211"/>
                  </a:lnTo>
                  <a:lnTo>
                    <a:pt x="95616" y="381520"/>
                  </a:lnTo>
                  <a:lnTo>
                    <a:pt x="105751" y="380558"/>
                  </a:lnTo>
                  <a:lnTo>
                    <a:pt x="116014" y="378748"/>
                  </a:lnTo>
                  <a:lnTo>
                    <a:pt x="126362" y="376372"/>
                  </a:lnTo>
                  <a:lnTo>
                    <a:pt x="136766" y="373620"/>
                  </a:lnTo>
                  <a:lnTo>
                    <a:pt x="147208" y="368280"/>
                  </a:lnTo>
                  <a:lnTo>
                    <a:pt x="157675" y="361213"/>
                  </a:lnTo>
                  <a:lnTo>
                    <a:pt x="168159" y="352996"/>
                  </a:lnTo>
                  <a:lnTo>
                    <a:pt x="177486" y="342844"/>
                  </a:lnTo>
                  <a:lnTo>
                    <a:pt x="186041" y="331401"/>
                  </a:lnTo>
                  <a:lnTo>
                    <a:pt x="216564" y="285033"/>
                  </a:lnTo>
                  <a:lnTo>
                    <a:pt x="222611" y="272994"/>
                  </a:lnTo>
                  <a:lnTo>
                    <a:pt x="227811" y="260294"/>
                  </a:lnTo>
                  <a:lnTo>
                    <a:pt x="244552" y="211907"/>
                  </a:lnTo>
                  <a:lnTo>
                    <a:pt x="242438" y="203208"/>
                  </a:lnTo>
                  <a:lnTo>
                    <a:pt x="236354" y="196240"/>
                  </a:lnTo>
                  <a:lnTo>
                    <a:pt x="227623" y="190426"/>
                  </a:lnTo>
                  <a:lnTo>
                    <a:pt x="219466" y="190056"/>
                  </a:lnTo>
                  <a:lnTo>
                    <a:pt x="211690" y="193316"/>
                  </a:lnTo>
                  <a:lnTo>
                    <a:pt x="204169" y="198994"/>
                  </a:lnTo>
                  <a:lnTo>
                    <a:pt x="196818" y="207455"/>
                  </a:lnTo>
                  <a:lnTo>
                    <a:pt x="189580" y="217769"/>
                  </a:lnTo>
                  <a:lnTo>
                    <a:pt x="182417" y="229320"/>
                  </a:lnTo>
                  <a:lnTo>
                    <a:pt x="176474" y="240527"/>
                  </a:lnTo>
                  <a:lnTo>
                    <a:pt x="171343" y="251503"/>
                  </a:lnTo>
                  <a:lnTo>
                    <a:pt x="155422" y="289935"/>
                  </a:lnTo>
                  <a:lnTo>
                    <a:pt x="149127" y="305478"/>
                  </a:lnTo>
                  <a:lnTo>
                    <a:pt x="139018" y="332096"/>
                  </a:lnTo>
                  <a:lnTo>
                    <a:pt x="126756" y="366792"/>
                  </a:lnTo>
                  <a:lnTo>
                    <a:pt x="123005" y="377751"/>
                  </a:lnTo>
                  <a:lnTo>
                    <a:pt x="119337" y="389731"/>
                  </a:lnTo>
                  <a:lnTo>
                    <a:pt x="104987" y="4417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 name="Group 71"/>
          <p:cNvGrpSpPr/>
          <p:nvPr/>
        </p:nvGrpSpPr>
        <p:grpSpPr>
          <a:xfrm>
            <a:off x="1093830" y="5141107"/>
            <a:ext cx="2513707" cy="820373"/>
            <a:chOff x="1093830" y="5141107"/>
            <a:chExt cx="2513707" cy="820373"/>
          </a:xfrm>
        </p:grpSpPr>
        <p:sp>
          <p:nvSpPr>
            <p:cNvPr id="62" name="Freeform 61"/>
            <p:cNvSpPr/>
            <p:nvPr/>
          </p:nvSpPr>
          <p:spPr>
            <a:xfrm>
              <a:off x="1093830" y="5394000"/>
              <a:ext cx="799338" cy="52118"/>
            </a:xfrm>
            <a:custGeom>
              <a:avLst/>
              <a:gdLst/>
              <a:ahLst/>
              <a:cxnLst/>
              <a:rect l="0" t="0" r="0" b="0"/>
              <a:pathLst>
                <a:path w="799338" h="52118">
                  <a:moveTo>
                    <a:pt x="799337" y="20564"/>
                  </a:moveTo>
                  <a:lnTo>
                    <a:pt x="700444" y="20564"/>
                  </a:lnTo>
                  <a:lnTo>
                    <a:pt x="686663" y="19396"/>
                  </a:lnTo>
                  <a:lnTo>
                    <a:pt x="672802" y="17448"/>
                  </a:lnTo>
                  <a:lnTo>
                    <a:pt x="658887" y="14981"/>
                  </a:lnTo>
                  <a:lnTo>
                    <a:pt x="643767" y="13336"/>
                  </a:lnTo>
                  <a:lnTo>
                    <a:pt x="627843" y="12240"/>
                  </a:lnTo>
                  <a:lnTo>
                    <a:pt x="611385" y="11509"/>
                  </a:lnTo>
                  <a:lnTo>
                    <a:pt x="593401" y="9853"/>
                  </a:lnTo>
                  <a:lnTo>
                    <a:pt x="574399" y="7580"/>
                  </a:lnTo>
                  <a:lnTo>
                    <a:pt x="554720" y="4897"/>
                  </a:lnTo>
                  <a:lnTo>
                    <a:pt x="534589" y="3108"/>
                  </a:lnTo>
                  <a:lnTo>
                    <a:pt x="514157" y="1915"/>
                  </a:lnTo>
                  <a:lnTo>
                    <a:pt x="475093" y="590"/>
                  </a:lnTo>
                  <a:lnTo>
                    <a:pt x="442150" y="0"/>
                  </a:lnTo>
                  <a:lnTo>
                    <a:pt x="423315" y="1012"/>
                  </a:lnTo>
                  <a:lnTo>
                    <a:pt x="402578" y="2855"/>
                  </a:lnTo>
                  <a:lnTo>
                    <a:pt x="380573" y="5252"/>
                  </a:lnTo>
                  <a:lnTo>
                    <a:pt x="361228" y="6850"/>
                  </a:lnTo>
                  <a:lnTo>
                    <a:pt x="343658" y="7916"/>
                  </a:lnTo>
                  <a:lnTo>
                    <a:pt x="327269" y="8626"/>
                  </a:lnTo>
                  <a:lnTo>
                    <a:pt x="309332" y="10268"/>
                  </a:lnTo>
                  <a:lnTo>
                    <a:pt x="290362" y="12532"/>
                  </a:lnTo>
                  <a:lnTo>
                    <a:pt x="270704" y="15209"/>
                  </a:lnTo>
                  <a:lnTo>
                    <a:pt x="252924" y="16994"/>
                  </a:lnTo>
                  <a:lnTo>
                    <a:pt x="236396" y="18185"/>
                  </a:lnTo>
                  <a:lnTo>
                    <a:pt x="220703" y="18978"/>
                  </a:lnTo>
                  <a:lnTo>
                    <a:pt x="206735" y="20675"/>
                  </a:lnTo>
                  <a:lnTo>
                    <a:pt x="193917" y="22976"/>
                  </a:lnTo>
                  <a:lnTo>
                    <a:pt x="181866" y="25678"/>
                  </a:lnTo>
                  <a:lnTo>
                    <a:pt x="170326" y="28648"/>
                  </a:lnTo>
                  <a:lnTo>
                    <a:pt x="159127" y="31797"/>
                  </a:lnTo>
                  <a:lnTo>
                    <a:pt x="148155" y="35064"/>
                  </a:lnTo>
                  <a:lnTo>
                    <a:pt x="134997" y="37243"/>
                  </a:lnTo>
                  <a:lnTo>
                    <a:pt x="120382" y="38695"/>
                  </a:lnTo>
                  <a:lnTo>
                    <a:pt x="104796" y="39663"/>
                  </a:lnTo>
                  <a:lnTo>
                    <a:pt x="89730" y="41477"/>
                  </a:lnTo>
                  <a:lnTo>
                    <a:pt x="75012" y="43855"/>
                  </a:lnTo>
                  <a:lnTo>
                    <a:pt x="0" y="521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2177142" y="5141107"/>
              <a:ext cx="1430395" cy="115497"/>
            </a:xfrm>
            <a:custGeom>
              <a:avLst/>
              <a:gdLst/>
              <a:ahLst/>
              <a:cxnLst/>
              <a:rect l="0" t="0" r="0" b="0"/>
              <a:pathLst>
                <a:path w="1430395" h="115497">
                  <a:moveTo>
                    <a:pt x="0" y="94658"/>
                  </a:moveTo>
                  <a:lnTo>
                    <a:pt x="32419" y="95827"/>
                  </a:lnTo>
                  <a:lnTo>
                    <a:pt x="42648" y="97775"/>
                  </a:lnTo>
                  <a:lnTo>
                    <a:pt x="52973" y="100242"/>
                  </a:lnTo>
                  <a:lnTo>
                    <a:pt x="89839" y="103714"/>
                  </a:lnTo>
                  <a:lnTo>
                    <a:pt x="130367" y="104743"/>
                  </a:lnTo>
                  <a:lnTo>
                    <a:pt x="158053" y="108100"/>
                  </a:lnTo>
                  <a:lnTo>
                    <a:pt x="171980" y="110631"/>
                  </a:lnTo>
                  <a:lnTo>
                    <a:pt x="203037" y="113443"/>
                  </a:lnTo>
                  <a:lnTo>
                    <a:pt x="237485" y="114693"/>
                  </a:lnTo>
                  <a:lnTo>
                    <a:pt x="316733" y="115496"/>
                  </a:lnTo>
                  <a:lnTo>
                    <a:pt x="354628" y="114437"/>
                  </a:lnTo>
                  <a:lnTo>
                    <a:pt x="369642" y="112519"/>
                  </a:lnTo>
                  <a:lnTo>
                    <a:pt x="383157" y="110071"/>
                  </a:lnTo>
                  <a:lnTo>
                    <a:pt x="419988" y="107352"/>
                  </a:lnTo>
                  <a:lnTo>
                    <a:pt x="458950" y="104974"/>
                  </a:lnTo>
                  <a:lnTo>
                    <a:pt x="474249" y="102704"/>
                  </a:lnTo>
                  <a:lnTo>
                    <a:pt x="487953" y="100022"/>
                  </a:lnTo>
                  <a:lnTo>
                    <a:pt x="515646" y="97043"/>
                  </a:lnTo>
                  <a:lnTo>
                    <a:pt x="542367" y="94549"/>
                  </a:lnTo>
                  <a:lnTo>
                    <a:pt x="554401" y="92248"/>
                  </a:lnTo>
                  <a:lnTo>
                    <a:pt x="565929" y="89546"/>
                  </a:lnTo>
                  <a:lnTo>
                    <a:pt x="591204" y="86543"/>
                  </a:lnTo>
                  <a:lnTo>
                    <a:pt x="616850" y="84039"/>
                  </a:lnTo>
                  <a:lnTo>
                    <a:pt x="628597" y="81736"/>
                  </a:lnTo>
                  <a:lnTo>
                    <a:pt x="639935" y="79032"/>
                  </a:lnTo>
                  <a:lnTo>
                    <a:pt x="664997" y="76027"/>
                  </a:lnTo>
                  <a:lnTo>
                    <a:pt x="691717" y="73523"/>
                  </a:lnTo>
                  <a:lnTo>
                    <a:pt x="705387" y="71219"/>
                  </a:lnTo>
                  <a:lnTo>
                    <a:pt x="719175" y="68514"/>
                  </a:lnTo>
                  <a:lnTo>
                    <a:pt x="746959" y="65510"/>
                  </a:lnTo>
                  <a:lnTo>
                    <a:pt x="773721" y="63005"/>
                  </a:lnTo>
                  <a:lnTo>
                    <a:pt x="785766" y="60701"/>
                  </a:lnTo>
                  <a:lnTo>
                    <a:pt x="797302" y="57997"/>
                  </a:lnTo>
                  <a:lnTo>
                    <a:pt x="822584" y="54992"/>
                  </a:lnTo>
                  <a:lnTo>
                    <a:pt x="849403" y="52488"/>
                  </a:lnTo>
                  <a:lnTo>
                    <a:pt x="863099" y="50184"/>
                  </a:lnTo>
                  <a:lnTo>
                    <a:pt x="876904" y="47479"/>
                  </a:lnTo>
                  <a:lnTo>
                    <a:pt x="914057" y="41358"/>
                  </a:lnTo>
                  <a:lnTo>
                    <a:pt x="935417" y="38090"/>
                  </a:lnTo>
                  <a:lnTo>
                    <a:pt x="953163" y="34742"/>
                  </a:lnTo>
                  <a:lnTo>
                    <a:pt x="968499" y="31342"/>
                  </a:lnTo>
                  <a:lnTo>
                    <a:pt x="982230" y="27906"/>
                  </a:lnTo>
                  <a:lnTo>
                    <a:pt x="996058" y="25616"/>
                  </a:lnTo>
                  <a:lnTo>
                    <a:pt x="1023887" y="23071"/>
                  </a:lnTo>
                  <a:lnTo>
                    <a:pt x="1036684" y="21224"/>
                  </a:lnTo>
                  <a:lnTo>
                    <a:pt x="1048721" y="18824"/>
                  </a:lnTo>
                  <a:lnTo>
                    <a:pt x="1060252" y="16055"/>
                  </a:lnTo>
                  <a:lnTo>
                    <a:pt x="1085529" y="12979"/>
                  </a:lnTo>
                  <a:lnTo>
                    <a:pt x="1114682" y="10443"/>
                  </a:lnTo>
                  <a:lnTo>
                    <a:pt x="1151011" y="5420"/>
                  </a:lnTo>
                  <a:lnTo>
                    <a:pt x="1184297" y="2409"/>
                  </a:lnTo>
                  <a:lnTo>
                    <a:pt x="1215842" y="1070"/>
                  </a:lnTo>
                  <a:lnTo>
                    <a:pt x="1266451" y="317"/>
                  </a:lnTo>
                  <a:lnTo>
                    <a:pt x="143039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1140781" y="5624916"/>
              <a:ext cx="170918" cy="336564"/>
            </a:xfrm>
            <a:custGeom>
              <a:avLst/>
              <a:gdLst/>
              <a:ahLst/>
              <a:cxnLst/>
              <a:rect l="0" t="0" r="0" b="0"/>
              <a:pathLst>
                <a:path w="170918" h="336564">
                  <a:moveTo>
                    <a:pt x="26672" y="0"/>
                  </a:moveTo>
                  <a:lnTo>
                    <a:pt x="49006" y="0"/>
                  </a:lnTo>
                  <a:lnTo>
                    <a:pt x="59090" y="1169"/>
                  </a:lnTo>
                  <a:lnTo>
                    <a:pt x="69319" y="3117"/>
                  </a:lnTo>
                  <a:lnTo>
                    <a:pt x="79645" y="5584"/>
                  </a:lnTo>
                  <a:lnTo>
                    <a:pt x="91203" y="9566"/>
                  </a:lnTo>
                  <a:lnTo>
                    <a:pt x="103582" y="14557"/>
                  </a:lnTo>
                  <a:lnTo>
                    <a:pt x="116510" y="20223"/>
                  </a:lnTo>
                  <a:lnTo>
                    <a:pt x="127466" y="27505"/>
                  </a:lnTo>
                  <a:lnTo>
                    <a:pt x="137107" y="35866"/>
                  </a:lnTo>
                  <a:lnTo>
                    <a:pt x="145872" y="44946"/>
                  </a:lnTo>
                  <a:lnTo>
                    <a:pt x="152883" y="54505"/>
                  </a:lnTo>
                  <a:lnTo>
                    <a:pt x="158726" y="64384"/>
                  </a:lnTo>
                  <a:lnTo>
                    <a:pt x="163790" y="74476"/>
                  </a:lnTo>
                  <a:lnTo>
                    <a:pt x="167166" y="87046"/>
                  </a:lnTo>
                  <a:lnTo>
                    <a:pt x="169417" y="101270"/>
                  </a:lnTo>
                  <a:lnTo>
                    <a:pt x="170917" y="116595"/>
                  </a:lnTo>
                  <a:lnTo>
                    <a:pt x="170749" y="131487"/>
                  </a:lnTo>
                  <a:lnTo>
                    <a:pt x="169468" y="146089"/>
                  </a:lnTo>
                  <a:lnTo>
                    <a:pt x="167446" y="160498"/>
                  </a:lnTo>
                  <a:lnTo>
                    <a:pt x="163760" y="173610"/>
                  </a:lnTo>
                  <a:lnTo>
                    <a:pt x="158966" y="185858"/>
                  </a:lnTo>
                  <a:lnTo>
                    <a:pt x="153432" y="197528"/>
                  </a:lnTo>
                  <a:lnTo>
                    <a:pt x="147406" y="208815"/>
                  </a:lnTo>
                  <a:lnTo>
                    <a:pt x="141051" y="219845"/>
                  </a:lnTo>
                  <a:lnTo>
                    <a:pt x="134478" y="230704"/>
                  </a:lnTo>
                  <a:lnTo>
                    <a:pt x="126589" y="240281"/>
                  </a:lnTo>
                  <a:lnTo>
                    <a:pt x="117825" y="249002"/>
                  </a:lnTo>
                  <a:lnTo>
                    <a:pt x="108476" y="257154"/>
                  </a:lnTo>
                  <a:lnTo>
                    <a:pt x="97568" y="261420"/>
                  </a:lnTo>
                  <a:lnTo>
                    <a:pt x="85622" y="263095"/>
                  </a:lnTo>
                  <a:lnTo>
                    <a:pt x="72984" y="263044"/>
                  </a:lnTo>
                  <a:lnTo>
                    <a:pt x="61053" y="260672"/>
                  </a:lnTo>
                  <a:lnTo>
                    <a:pt x="49592" y="256754"/>
                  </a:lnTo>
                  <a:lnTo>
                    <a:pt x="38446" y="251804"/>
                  </a:lnTo>
                  <a:lnTo>
                    <a:pt x="28678" y="244999"/>
                  </a:lnTo>
                  <a:lnTo>
                    <a:pt x="19829" y="236956"/>
                  </a:lnTo>
                  <a:lnTo>
                    <a:pt x="11593" y="228088"/>
                  </a:lnTo>
                  <a:lnTo>
                    <a:pt x="6101" y="217502"/>
                  </a:lnTo>
                  <a:lnTo>
                    <a:pt x="2441" y="205770"/>
                  </a:lnTo>
                  <a:lnTo>
                    <a:pt x="0" y="193274"/>
                  </a:lnTo>
                  <a:lnTo>
                    <a:pt x="1879" y="183774"/>
                  </a:lnTo>
                  <a:lnTo>
                    <a:pt x="6637" y="176273"/>
                  </a:lnTo>
                  <a:lnTo>
                    <a:pt x="13316" y="170103"/>
                  </a:lnTo>
                  <a:lnTo>
                    <a:pt x="21274" y="168328"/>
                  </a:lnTo>
                  <a:lnTo>
                    <a:pt x="30085" y="169481"/>
                  </a:lnTo>
                  <a:lnTo>
                    <a:pt x="39465" y="172587"/>
                  </a:lnTo>
                  <a:lnTo>
                    <a:pt x="48055" y="178164"/>
                  </a:lnTo>
                  <a:lnTo>
                    <a:pt x="56120" y="185387"/>
                  </a:lnTo>
                  <a:lnTo>
                    <a:pt x="63833" y="193709"/>
                  </a:lnTo>
                  <a:lnTo>
                    <a:pt x="71313" y="202763"/>
                  </a:lnTo>
                  <a:lnTo>
                    <a:pt x="78636" y="212304"/>
                  </a:lnTo>
                  <a:lnTo>
                    <a:pt x="85856" y="222172"/>
                  </a:lnTo>
                  <a:lnTo>
                    <a:pt x="91838" y="232255"/>
                  </a:lnTo>
                  <a:lnTo>
                    <a:pt x="96994" y="242484"/>
                  </a:lnTo>
                  <a:lnTo>
                    <a:pt x="101600" y="252808"/>
                  </a:lnTo>
                  <a:lnTo>
                    <a:pt x="107008" y="263197"/>
                  </a:lnTo>
                  <a:lnTo>
                    <a:pt x="112951" y="273629"/>
                  </a:lnTo>
                  <a:lnTo>
                    <a:pt x="119250" y="284090"/>
                  </a:lnTo>
                  <a:lnTo>
                    <a:pt x="124618" y="294569"/>
                  </a:lnTo>
                  <a:lnTo>
                    <a:pt x="129365" y="305061"/>
                  </a:lnTo>
                  <a:lnTo>
                    <a:pt x="142366" y="336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1356770" y="5845786"/>
              <a:ext cx="10518" cy="63107"/>
            </a:xfrm>
            <a:custGeom>
              <a:avLst/>
              <a:gdLst/>
              <a:ahLst/>
              <a:cxnLst/>
              <a:rect l="0" t="0" r="0" b="0"/>
              <a:pathLst>
                <a:path w="10518" h="63107">
                  <a:moveTo>
                    <a:pt x="0" y="0"/>
                  </a:moveTo>
                  <a:lnTo>
                    <a:pt x="3116" y="9349"/>
                  </a:lnTo>
                  <a:lnTo>
                    <a:pt x="10517" y="6310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1499576" y="5624916"/>
              <a:ext cx="165525" cy="289080"/>
            </a:xfrm>
            <a:custGeom>
              <a:avLst/>
              <a:gdLst/>
              <a:ahLst/>
              <a:cxnLst/>
              <a:rect l="0" t="0" r="0" b="0"/>
              <a:pathLst>
                <a:path w="165525" h="289080">
                  <a:moveTo>
                    <a:pt x="141169" y="0"/>
                  </a:moveTo>
                  <a:lnTo>
                    <a:pt x="42275" y="0"/>
                  </a:lnTo>
                  <a:lnTo>
                    <a:pt x="32001" y="3506"/>
                  </a:lnTo>
                  <a:lnTo>
                    <a:pt x="23982" y="9349"/>
                  </a:lnTo>
                  <a:lnTo>
                    <a:pt x="17468" y="16750"/>
                  </a:lnTo>
                  <a:lnTo>
                    <a:pt x="13126" y="26359"/>
                  </a:lnTo>
                  <a:lnTo>
                    <a:pt x="10230" y="37439"/>
                  </a:lnTo>
                  <a:lnTo>
                    <a:pt x="8300" y="49501"/>
                  </a:lnTo>
                  <a:lnTo>
                    <a:pt x="5845" y="61048"/>
                  </a:lnTo>
                  <a:lnTo>
                    <a:pt x="3039" y="72251"/>
                  </a:lnTo>
                  <a:lnTo>
                    <a:pt x="0" y="83227"/>
                  </a:lnTo>
                  <a:lnTo>
                    <a:pt x="312" y="88206"/>
                  </a:lnTo>
                  <a:lnTo>
                    <a:pt x="2857" y="89188"/>
                  </a:lnTo>
                  <a:lnTo>
                    <a:pt x="6890" y="87506"/>
                  </a:lnTo>
                  <a:lnTo>
                    <a:pt x="13085" y="84047"/>
                  </a:lnTo>
                  <a:lnTo>
                    <a:pt x="20721" y="79404"/>
                  </a:lnTo>
                  <a:lnTo>
                    <a:pt x="29318" y="73971"/>
                  </a:lnTo>
                  <a:lnTo>
                    <a:pt x="38555" y="72687"/>
                  </a:lnTo>
                  <a:lnTo>
                    <a:pt x="48218" y="74168"/>
                  </a:lnTo>
                  <a:lnTo>
                    <a:pt x="58167" y="77492"/>
                  </a:lnTo>
                  <a:lnTo>
                    <a:pt x="67136" y="83215"/>
                  </a:lnTo>
                  <a:lnTo>
                    <a:pt x="75453" y="90535"/>
                  </a:lnTo>
                  <a:lnTo>
                    <a:pt x="83335" y="98921"/>
                  </a:lnTo>
                  <a:lnTo>
                    <a:pt x="90927" y="109187"/>
                  </a:lnTo>
                  <a:lnTo>
                    <a:pt x="98325" y="120705"/>
                  </a:lnTo>
                  <a:lnTo>
                    <a:pt x="105595" y="133058"/>
                  </a:lnTo>
                  <a:lnTo>
                    <a:pt x="119904" y="156133"/>
                  </a:lnTo>
                  <a:lnTo>
                    <a:pt x="126993" y="167194"/>
                  </a:lnTo>
                  <a:lnTo>
                    <a:pt x="132887" y="179243"/>
                  </a:lnTo>
                  <a:lnTo>
                    <a:pt x="137985" y="191950"/>
                  </a:lnTo>
                  <a:lnTo>
                    <a:pt x="165524" y="272996"/>
                  </a:lnTo>
                  <a:lnTo>
                    <a:pt x="163248" y="280162"/>
                  </a:lnTo>
                  <a:lnTo>
                    <a:pt x="157057" y="284939"/>
                  </a:lnTo>
                  <a:lnTo>
                    <a:pt x="148255" y="288124"/>
                  </a:lnTo>
                  <a:lnTo>
                    <a:pt x="138881" y="289079"/>
                  </a:lnTo>
                  <a:lnTo>
                    <a:pt x="129126" y="288547"/>
                  </a:lnTo>
                  <a:lnTo>
                    <a:pt x="119117" y="287023"/>
                  </a:lnTo>
                  <a:lnTo>
                    <a:pt x="108938" y="284838"/>
                  </a:lnTo>
                  <a:lnTo>
                    <a:pt x="98647" y="282214"/>
                  </a:lnTo>
                  <a:lnTo>
                    <a:pt x="88280" y="279295"/>
                  </a:lnTo>
                  <a:lnTo>
                    <a:pt x="67412" y="272936"/>
                  </a:lnTo>
                  <a:lnTo>
                    <a:pt x="35993" y="2629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2008861" y="5699406"/>
              <a:ext cx="157765" cy="20170"/>
            </a:xfrm>
            <a:custGeom>
              <a:avLst/>
              <a:gdLst/>
              <a:ahLst/>
              <a:cxnLst/>
              <a:rect l="0" t="0" r="0" b="0"/>
              <a:pathLst>
                <a:path w="157765" h="20170">
                  <a:moveTo>
                    <a:pt x="0" y="20169"/>
                  </a:moveTo>
                  <a:lnTo>
                    <a:pt x="16750" y="9002"/>
                  </a:lnTo>
                  <a:lnTo>
                    <a:pt x="26359" y="5712"/>
                  </a:lnTo>
                  <a:lnTo>
                    <a:pt x="37439" y="3519"/>
                  </a:lnTo>
                  <a:lnTo>
                    <a:pt x="49500" y="2058"/>
                  </a:lnTo>
                  <a:lnTo>
                    <a:pt x="62216" y="1083"/>
                  </a:lnTo>
                  <a:lnTo>
                    <a:pt x="75367" y="433"/>
                  </a:lnTo>
                  <a:lnTo>
                    <a:pt x="88809" y="0"/>
                  </a:lnTo>
                  <a:lnTo>
                    <a:pt x="101276" y="880"/>
                  </a:lnTo>
                  <a:lnTo>
                    <a:pt x="157764" y="96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2029896" y="5751128"/>
              <a:ext cx="115695" cy="31553"/>
            </a:xfrm>
            <a:custGeom>
              <a:avLst/>
              <a:gdLst/>
              <a:ahLst/>
              <a:cxnLst/>
              <a:rect l="0" t="0" r="0" b="0"/>
              <a:pathLst>
                <a:path w="115695" h="31553">
                  <a:moveTo>
                    <a:pt x="0" y="0"/>
                  </a:moveTo>
                  <a:lnTo>
                    <a:pt x="58556" y="14639"/>
                  </a:lnTo>
                  <a:lnTo>
                    <a:pt x="70590" y="17939"/>
                  </a:lnTo>
                  <a:lnTo>
                    <a:pt x="115694" y="3155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2766128" y="5351459"/>
              <a:ext cx="227324" cy="336564"/>
            </a:xfrm>
            <a:custGeom>
              <a:avLst/>
              <a:gdLst/>
              <a:ahLst/>
              <a:cxnLst/>
              <a:rect l="0" t="0" r="0" b="0"/>
              <a:pathLst>
                <a:path w="227324" h="336564">
                  <a:moveTo>
                    <a:pt x="0" y="0"/>
                  </a:moveTo>
                  <a:lnTo>
                    <a:pt x="22334" y="0"/>
                  </a:lnTo>
                  <a:lnTo>
                    <a:pt x="34756" y="1168"/>
                  </a:lnTo>
                  <a:lnTo>
                    <a:pt x="48880" y="3116"/>
                  </a:lnTo>
                  <a:lnTo>
                    <a:pt x="64139" y="5583"/>
                  </a:lnTo>
                  <a:lnTo>
                    <a:pt x="77818" y="8397"/>
                  </a:lnTo>
                  <a:lnTo>
                    <a:pt x="90443" y="11441"/>
                  </a:lnTo>
                  <a:lnTo>
                    <a:pt x="102366" y="14639"/>
                  </a:lnTo>
                  <a:lnTo>
                    <a:pt x="124962" y="21309"/>
                  </a:lnTo>
                  <a:lnTo>
                    <a:pt x="135896" y="24723"/>
                  </a:lnTo>
                  <a:lnTo>
                    <a:pt x="146691" y="29337"/>
                  </a:lnTo>
                  <a:lnTo>
                    <a:pt x="157394" y="34750"/>
                  </a:lnTo>
                  <a:lnTo>
                    <a:pt x="168035" y="40696"/>
                  </a:lnTo>
                  <a:lnTo>
                    <a:pt x="177466" y="46997"/>
                  </a:lnTo>
                  <a:lnTo>
                    <a:pt x="186091" y="53535"/>
                  </a:lnTo>
                  <a:lnTo>
                    <a:pt x="194178" y="60231"/>
                  </a:lnTo>
                  <a:lnTo>
                    <a:pt x="201906" y="68201"/>
                  </a:lnTo>
                  <a:lnTo>
                    <a:pt x="209396" y="77020"/>
                  </a:lnTo>
                  <a:lnTo>
                    <a:pt x="216726" y="86405"/>
                  </a:lnTo>
                  <a:lnTo>
                    <a:pt x="221613" y="98505"/>
                  </a:lnTo>
                  <a:lnTo>
                    <a:pt x="224871" y="112415"/>
                  </a:lnTo>
                  <a:lnTo>
                    <a:pt x="227043" y="127531"/>
                  </a:lnTo>
                  <a:lnTo>
                    <a:pt x="227323" y="143452"/>
                  </a:lnTo>
                  <a:lnTo>
                    <a:pt x="226340" y="159909"/>
                  </a:lnTo>
                  <a:lnTo>
                    <a:pt x="224517" y="176723"/>
                  </a:lnTo>
                  <a:lnTo>
                    <a:pt x="220964" y="191439"/>
                  </a:lnTo>
                  <a:lnTo>
                    <a:pt x="216258" y="204755"/>
                  </a:lnTo>
                  <a:lnTo>
                    <a:pt x="210783" y="217138"/>
                  </a:lnTo>
                  <a:lnTo>
                    <a:pt x="204796" y="227731"/>
                  </a:lnTo>
                  <a:lnTo>
                    <a:pt x="198468" y="237130"/>
                  </a:lnTo>
                  <a:lnTo>
                    <a:pt x="191911" y="245733"/>
                  </a:lnTo>
                  <a:lnTo>
                    <a:pt x="184035" y="253806"/>
                  </a:lnTo>
                  <a:lnTo>
                    <a:pt x="175278" y="261525"/>
                  </a:lnTo>
                  <a:lnTo>
                    <a:pt x="165934" y="269008"/>
                  </a:lnTo>
                  <a:lnTo>
                    <a:pt x="155030" y="273997"/>
                  </a:lnTo>
                  <a:lnTo>
                    <a:pt x="143087" y="277323"/>
                  </a:lnTo>
                  <a:lnTo>
                    <a:pt x="130450" y="279540"/>
                  </a:lnTo>
                  <a:lnTo>
                    <a:pt x="118519" y="279849"/>
                  </a:lnTo>
                  <a:lnTo>
                    <a:pt x="107060" y="278887"/>
                  </a:lnTo>
                  <a:lnTo>
                    <a:pt x="95914" y="277077"/>
                  </a:lnTo>
                  <a:lnTo>
                    <a:pt x="86147" y="273533"/>
                  </a:lnTo>
                  <a:lnTo>
                    <a:pt x="77298" y="268833"/>
                  </a:lnTo>
                  <a:lnTo>
                    <a:pt x="69061" y="263363"/>
                  </a:lnTo>
                  <a:lnTo>
                    <a:pt x="64739" y="256210"/>
                  </a:lnTo>
                  <a:lnTo>
                    <a:pt x="63026" y="247936"/>
                  </a:lnTo>
                  <a:lnTo>
                    <a:pt x="63052" y="238914"/>
                  </a:lnTo>
                  <a:lnTo>
                    <a:pt x="66576" y="234067"/>
                  </a:lnTo>
                  <a:lnTo>
                    <a:pt x="72431" y="232006"/>
                  </a:lnTo>
                  <a:lnTo>
                    <a:pt x="79840" y="231799"/>
                  </a:lnTo>
                  <a:lnTo>
                    <a:pt x="88285" y="233999"/>
                  </a:lnTo>
                  <a:lnTo>
                    <a:pt x="97422" y="237803"/>
                  </a:lnTo>
                  <a:lnTo>
                    <a:pt x="107018" y="242676"/>
                  </a:lnTo>
                  <a:lnTo>
                    <a:pt x="115753" y="248262"/>
                  </a:lnTo>
                  <a:lnTo>
                    <a:pt x="123914" y="254323"/>
                  </a:lnTo>
                  <a:lnTo>
                    <a:pt x="131691" y="260701"/>
                  </a:lnTo>
                  <a:lnTo>
                    <a:pt x="139214" y="267290"/>
                  </a:lnTo>
                  <a:lnTo>
                    <a:pt x="146566" y="274020"/>
                  </a:lnTo>
                  <a:lnTo>
                    <a:pt x="160967" y="287731"/>
                  </a:lnTo>
                  <a:lnTo>
                    <a:pt x="168080" y="294659"/>
                  </a:lnTo>
                  <a:lnTo>
                    <a:pt x="189317" y="336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3008033" y="5593364"/>
              <a:ext cx="10518" cy="10518"/>
            </a:xfrm>
            <a:custGeom>
              <a:avLst/>
              <a:gdLst/>
              <a:ahLst/>
              <a:cxnLst/>
              <a:rect l="0" t="0" r="0" b="0"/>
              <a:pathLst>
                <a:path w="10518" h="10518">
                  <a:moveTo>
                    <a:pt x="10517" y="0"/>
                  </a:moveTo>
                  <a:lnTo>
                    <a:pt x="0" y="10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3099012" y="5244490"/>
              <a:ext cx="232448" cy="506639"/>
            </a:xfrm>
            <a:custGeom>
              <a:avLst/>
              <a:gdLst/>
              <a:ahLst/>
              <a:cxnLst/>
              <a:rect l="0" t="0" r="0" b="0"/>
              <a:pathLst>
                <a:path w="232448" h="506639">
                  <a:moveTo>
                    <a:pt x="182478" y="43863"/>
                  </a:moveTo>
                  <a:lnTo>
                    <a:pt x="160144" y="43863"/>
                  </a:lnTo>
                  <a:lnTo>
                    <a:pt x="151228" y="41526"/>
                  </a:lnTo>
                  <a:lnTo>
                    <a:pt x="142947" y="37630"/>
                  </a:lnTo>
                  <a:lnTo>
                    <a:pt x="126344" y="27070"/>
                  </a:lnTo>
                  <a:lnTo>
                    <a:pt x="107279" y="14585"/>
                  </a:lnTo>
                  <a:lnTo>
                    <a:pt x="97287" y="9152"/>
                  </a:lnTo>
                  <a:lnTo>
                    <a:pt x="87120" y="4362"/>
                  </a:lnTo>
                  <a:lnTo>
                    <a:pt x="76836" y="0"/>
                  </a:lnTo>
                  <a:lnTo>
                    <a:pt x="68811" y="1766"/>
                  </a:lnTo>
                  <a:lnTo>
                    <a:pt x="62292" y="7618"/>
                  </a:lnTo>
                  <a:lnTo>
                    <a:pt x="56778" y="16194"/>
                  </a:lnTo>
                  <a:lnTo>
                    <a:pt x="51933" y="25417"/>
                  </a:lnTo>
                  <a:lnTo>
                    <a:pt x="47535" y="35071"/>
                  </a:lnTo>
                  <a:lnTo>
                    <a:pt x="43434" y="45014"/>
                  </a:lnTo>
                  <a:lnTo>
                    <a:pt x="39531" y="55148"/>
                  </a:lnTo>
                  <a:lnTo>
                    <a:pt x="32079" y="75757"/>
                  </a:lnTo>
                  <a:lnTo>
                    <a:pt x="27287" y="86161"/>
                  </a:lnTo>
                  <a:lnTo>
                    <a:pt x="21754" y="96602"/>
                  </a:lnTo>
                  <a:lnTo>
                    <a:pt x="15729" y="107070"/>
                  </a:lnTo>
                  <a:lnTo>
                    <a:pt x="10544" y="117554"/>
                  </a:lnTo>
                  <a:lnTo>
                    <a:pt x="5918" y="128049"/>
                  </a:lnTo>
                  <a:lnTo>
                    <a:pt x="1666" y="138551"/>
                  </a:lnTo>
                  <a:lnTo>
                    <a:pt x="0" y="149059"/>
                  </a:lnTo>
                  <a:lnTo>
                    <a:pt x="58" y="159570"/>
                  </a:lnTo>
                  <a:lnTo>
                    <a:pt x="1265" y="170083"/>
                  </a:lnTo>
                  <a:lnTo>
                    <a:pt x="4407" y="174755"/>
                  </a:lnTo>
                  <a:lnTo>
                    <a:pt x="8839" y="175532"/>
                  </a:lnTo>
                  <a:lnTo>
                    <a:pt x="14131" y="173712"/>
                  </a:lnTo>
                  <a:lnTo>
                    <a:pt x="22333" y="172500"/>
                  </a:lnTo>
                  <a:lnTo>
                    <a:pt x="32476" y="171692"/>
                  </a:lnTo>
                  <a:lnTo>
                    <a:pt x="43912" y="171153"/>
                  </a:lnTo>
                  <a:lnTo>
                    <a:pt x="55042" y="171962"/>
                  </a:lnTo>
                  <a:lnTo>
                    <a:pt x="65968" y="173670"/>
                  </a:lnTo>
                  <a:lnTo>
                    <a:pt x="76758" y="175977"/>
                  </a:lnTo>
                  <a:lnTo>
                    <a:pt x="87457" y="179853"/>
                  </a:lnTo>
                  <a:lnTo>
                    <a:pt x="98095" y="184773"/>
                  </a:lnTo>
                  <a:lnTo>
                    <a:pt x="108694" y="190391"/>
                  </a:lnTo>
                  <a:lnTo>
                    <a:pt x="119265" y="196474"/>
                  </a:lnTo>
                  <a:lnTo>
                    <a:pt x="129819" y="202866"/>
                  </a:lnTo>
                  <a:lnTo>
                    <a:pt x="140360" y="209465"/>
                  </a:lnTo>
                  <a:lnTo>
                    <a:pt x="150894" y="218538"/>
                  </a:lnTo>
                  <a:lnTo>
                    <a:pt x="161422" y="229262"/>
                  </a:lnTo>
                  <a:lnTo>
                    <a:pt x="171946" y="241086"/>
                  </a:lnTo>
                  <a:lnTo>
                    <a:pt x="180132" y="252474"/>
                  </a:lnTo>
                  <a:lnTo>
                    <a:pt x="186757" y="263572"/>
                  </a:lnTo>
                  <a:lnTo>
                    <a:pt x="192342" y="274477"/>
                  </a:lnTo>
                  <a:lnTo>
                    <a:pt x="198403" y="287589"/>
                  </a:lnTo>
                  <a:lnTo>
                    <a:pt x="211370" y="317741"/>
                  </a:lnTo>
                  <a:lnTo>
                    <a:pt x="216932" y="335130"/>
                  </a:lnTo>
                  <a:lnTo>
                    <a:pt x="221808" y="353734"/>
                  </a:lnTo>
                  <a:lnTo>
                    <a:pt x="226228" y="373150"/>
                  </a:lnTo>
                  <a:lnTo>
                    <a:pt x="229173" y="390767"/>
                  </a:lnTo>
                  <a:lnTo>
                    <a:pt x="231138" y="407187"/>
                  </a:lnTo>
                  <a:lnTo>
                    <a:pt x="232447" y="422807"/>
                  </a:lnTo>
                  <a:lnTo>
                    <a:pt x="230983" y="436727"/>
                  </a:lnTo>
                  <a:lnTo>
                    <a:pt x="227670" y="449513"/>
                  </a:lnTo>
                  <a:lnTo>
                    <a:pt x="223123" y="461543"/>
                  </a:lnTo>
                  <a:lnTo>
                    <a:pt x="217756" y="471900"/>
                  </a:lnTo>
                  <a:lnTo>
                    <a:pt x="211840" y="481142"/>
                  </a:lnTo>
                  <a:lnTo>
                    <a:pt x="205558" y="489641"/>
                  </a:lnTo>
                  <a:lnTo>
                    <a:pt x="195528" y="495306"/>
                  </a:lnTo>
                  <a:lnTo>
                    <a:pt x="182998" y="499083"/>
                  </a:lnTo>
                  <a:lnTo>
                    <a:pt x="168801" y="501601"/>
                  </a:lnTo>
                  <a:lnTo>
                    <a:pt x="154662" y="503280"/>
                  </a:lnTo>
                  <a:lnTo>
                    <a:pt x="140562" y="504399"/>
                  </a:lnTo>
                  <a:lnTo>
                    <a:pt x="98337" y="50663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 name="Group 76"/>
          <p:cNvGrpSpPr/>
          <p:nvPr/>
        </p:nvGrpSpPr>
        <p:grpSpPr>
          <a:xfrm>
            <a:off x="1482981" y="6266490"/>
            <a:ext cx="610022" cy="315529"/>
            <a:chOff x="1482981" y="6266490"/>
            <a:chExt cx="610022" cy="315529"/>
          </a:xfrm>
        </p:grpSpPr>
        <p:sp>
          <p:nvSpPr>
            <p:cNvPr id="73" name="Freeform 72"/>
            <p:cNvSpPr/>
            <p:nvPr/>
          </p:nvSpPr>
          <p:spPr>
            <a:xfrm>
              <a:off x="1577639" y="6266490"/>
              <a:ext cx="178800" cy="315529"/>
            </a:xfrm>
            <a:custGeom>
              <a:avLst/>
              <a:gdLst/>
              <a:ahLst/>
              <a:cxnLst/>
              <a:rect l="0" t="0" r="0" b="0"/>
              <a:pathLst>
                <a:path w="178800" h="315529">
                  <a:moveTo>
                    <a:pt x="0" y="0"/>
                  </a:moveTo>
                  <a:lnTo>
                    <a:pt x="14639" y="43917"/>
                  </a:lnTo>
                  <a:lnTo>
                    <a:pt x="19109" y="52650"/>
                  </a:lnTo>
                  <a:lnTo>
                    <a:pt x="24425" y="60810"/>
                  </a:lnTo>
                  <a:lnTo>
                    <a:pt x="30307" y="68587"/>
                  </a:lnTo>
                  <a:lnTo>
                    <a:pt x="35397" y="77277"/>
                  </a:lnTo>
                  <a:lnTo>
                    <a:pt x="39959" y="86577"/>
                  </a:lnTo>
                  <a:lnTo>
                    <a:pt x="44169" y="96282"/>
                  </a:lnTo>
                  <a:lnTo>
                    <a:pt x="48144" y="107427"/>
                  </a:lnTo>
                  <a:lnTo>
                    <a:pt x="51963" y="119531"/>
                  </a:lnTo>
                  <a:lnTo>
                    <a:pt x="55677" y="132276"/>
                  </a:lnTo>
                  <a:lnTo>
                    <a:pt x="60491" y="145446"/>
                  </a:lnTo>
                  <a:lnTo>
                    <a:pt x="66037" y="158901"/>
                  </a:lnTo>
                  <a:lnTo>
                    <a:pt x="72071" y="172545"/>
                  </a:lnTo>
                  <a:lnTo>
                    <a:pt x="78432" y="183979"/>
                  </a:lnTo>
                  <a:lnTo>
                    <a:pt x="85009" y="193938"/>
                  </a:lnTo>
                  <a:lnTo>
                    <a:pt x="91732" y="202916"/>
                  </a:lnTo>
                  <a:lnTo>
                    <a:pt x="97382" y="213575"/>
                  </a:lnTo>
                  <a:lnTo>
                    <a:pt x="102317" y="225355"/>
                  </a:lnTo>
                  <a:lnTo>
                    <a:pt x="106776" y="237883"/>
                  </a:lnTo>
                  <a:lnTo>
                    <a:pt x="113255" y="249741"/>
                  </a:lnTo>
                  <a:lnTo>
                    <a:pt x="121079" y="261152"/>
                  </a:lnTo>
                  <a:lnTo>
                    <a:pt x="129802" y="272266"/>
                  </a:lnTo>
                  <a:lnTo>
                    <a:pt x="139123" y="280843"/>
                  </a:lnTo>
                  <a:lnTo>
                    <a:pt x="148842" y="287730"/>
                  </a:lnTo>
                  <a:lnTo>
                    <a:pt x="178799"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1482981" y="6266490"/>
              <a:ext cx="273458" cy="241905"/>
            </a:xfrm>
            <a:custGeom>
              <a:avLst/>
              <a:gdLst/>
              <a:ahLst/>
              <a:cxnLst/>
              <a:rect l="0" t="0" r="0" b="0"/>
              <a:pathLst>
                <a:path w="273458" h="241905">
                  <a:moveTo>
                    <a:pt x="273457" y="0"/>
                  </a:moveTo>
                  <a:lnTo>
                    <a:pt x="238596" y="34861"/>
                  </a:lnTo>
                  <a:lnTo>
                    <a:pt x="229181" y="43107"/>
                  </a:lnTo>
                  <a:lnTo>
                    <a:pt x="219399" y="50942"/>
                  </a:lnTo>
                  <a:lnTo>
                    <a:pt x="209372" y="58502"/>
                  </a:lnTo>
                  <a:lnTo>
                    <a:pt x="200349" y="65880"/>
                  </a:lnTo>
                  <a:lnTo>
                    <a:pt x="191997" y="73135"/>
                  </a:lnTo>
                  <a:lnTo>
                    <a:pt x="184092" y="80309"/>
                  </a:lnTo>
                  <a:lnTo>
                    <a:pt x="165959" y="97630"/>
                  </a:lnTo>
                  <a:lnTo>
                    <a:pt x="131336" y="131733"/>
                  </a:lnTo>
                  <a:lnTo>
                    <a:pt x="121447" y="139241"/>
                  </a:lnTo>
                  <a:lnTo>
                    <a:pt x="110180" y="146584"/>
                  </a:lnTo>
                  <a:lnTo>
                    <a:pt x="97995" y="153817"/>
                  </a:lnTo>
                  <a:lnTo>
                    <a:pt x="87533" y="160976"/>
                  </a:lnTo>
                  <a:lnTo>
                    <a:pt x="78222" y="168085"/>
                  </a:lnTo>
                  <a:lnTo>
                    <a:pt x="69677" y="175162"/>
                  </a:lnTo>
                  <a:lnTo>
                    <a:pt x="60475" y="182218"/>
                  </a:lnTo>
                  <a:lnTo>
                    <a:pt x="50834" y="189259"/>
                  </a:lnTo>
                  <a:lnTo>
                    <a:pt x="40901" y="196290"/>
                  </a:lnTo>
                  <a:lnTo>
                    <a:pt x="31942" y="203314"/>
                  </a:lnTo>
                  <a:lnTo>
                    <a:pt x="23632" y="210334"/>
                  </a:lnTo>
                  <a:lnTo>
                    <a:pt x="0" y="2419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1893167" y="6277007"/>
              <a:ext cx="199836" cy="73624"/>
            </a:xfrm>
            <a:custGeom>
              <a:avLst/>
              <a:gdLst/>
              <a:ahLst/>
              <a:cxnLst/>
              <a:rect l="0" t="0" r="0" b="0"/>
              <a:pathLst>
                <a:path w="199836" h="73624">
                  <a:moveTo>
                    <a:pt x="0" y="0"/>
                  </a:moveTo>
                  <a:lnTo>
                    <a:pt x="22334" y="0"/>
                  </a:lnTo>
                  <a:lnTo>
                    <a:pt x="32419" y="1169"/>
                  </a:lnTo>
                  <a:lnTo>
                    <a:pt x="42648" y="3117"/>
                  </a:lnTo>
                  <a:lnTo>
                    <a:pt x="52973" y="5584"/>
                  </a:lnTo>
                  <a:lnTo>
                    <a:pt x="63362" y="8397"/>
                  </a:lnTo>
                  <a:lnTo>
                    <a:pt x="84255" y="14639"/>
                  </a:lnTo>
                  <a:lnTo>
                    <a:pt x="94735" y="19109"/>
                  </a:lnTo>
                  <a:lnTo>
                    <a:pt x="105227" y="24426"/>
                  </a:lnTo>
                  <a:lnTo>
                    <a:pt x="115728" y="30307"/>
                  </a:lnTo>
                  <a:lnTo>
                    <a:pt x="126234" y="35397"/>
                  </a:lnTo>
                  <a:lnTo>
                    <a:pt x="136744" y="39959"/>
                  </a:lnTo>
                  <a:lnTo>
                    <a:pt x="147257" y="44169"/>
                  </a:lnTo>
                  <a:lnTo>
                    <a:pt x="157771" y="49313"/>
                  </a:lnTo>
                  <a:lnTo>
                    <a:pt x="168286" y="55079"/>
                  </a:lnTo>
                  <a:lnTo>
                    <a:pt x="199835" y="736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1924720" y="6382184"/>
              <a:ext cx="94659" cy="31553"/>
            </a:xfrm>
            <a:custGeom>
              <a:avLst/>
              <a:gdLst/>
              <a:ahLst/>
              <a:cxnLst/>
              <a:rect l="0" t="0" r="0" b="0"/>
              <a:pathLst>
                <a:path w="94659" h="31553">
                  <a:moveTo>
                    <a:pt x="0" y="0"/>
                  </a:moveTo>
                  <a:lnTo>
                    <a:pt x="27917" y="0"/>
                  </a:lnTo>
                  <a:lnTo>
                    <a:pt x="38478" y="2337"/>
                  </a:lnTo>
                  <a:lnTo>
                    <a:pt x="47856" y="6233"/>
                  </a:lnTo>
                  <a:lnTo>
                    <a:pt x="94658" y="3155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 name="Group 82"/>
          <p:cNvGrpSpPr/>
          <p:nvPr/>
        </p:nvGrpSpPr>
        <p:grpSpPr>
          <a:xfrm>
            <a:off x="2345424" y="6111439"/>
            <a:ext cx="539362" cy="565238"/>
            <a:chOff x="2345424" y="6111439"/>
            <a:chExt cx="539362" cy="565238"/>
          </a:xfrm>
        </p:grpSpPr>
        <p:sp>
          <p:nvSpPr>
            <p:cNvPr id="78" name="Freeform 77"/>
            <p:cNvSpPr/>
            <p:nvPr/>
          </p:nvSpPr>
          <p:spPr>
            <a:xfrm>
              <a:off x="2345424" y="6161314"/>
              <a:ext cx="21036" cy="515363"/>
            </a:xfrm>
            <a:custGeom>
              <a:avLst/>
              <a:gdLst/>
              <a:ahLst/>
              <a:cxnLst/>
              <a:rect l="0" t="0" r="0" b="0"/>
              <a:pathLst>
                <a:path w="21036" h="515363">
                  <a:moveTo>
                    <a:pt x="0" y="0"/>
                  </a:moveTo>
                  <a:lnTo>
                    <a:pt x="5583" y="27917"/>
                  </a:lnTo>
                  <a:lnTo>
                    <a:pt x="14639" y="78778"/>
                  </a:lnTo>
                  <a:lnTo>
                    <a:pt x="16771" y="96926"/>
                  </a:lnTo>
                  <a:lnTo>
                    <a:pt x="18192" y="114868"/>
                  </a:lnTo>
                  <a:lnTo>
                    <a:pt x="19140" y="132673"/>
                  </a:lnTo>
                  <a:lnTo>
                    <a:pt x="20193" y="171153"/>
                  </a:lnTo>
                  <a:lnTo>
                    <a:pt x="20474" y="191231"/>
                  </a:lnTo>
                  <a:lnTo>
                    <a:pt x="19492" y="208123"/>
                  </a:lnTo>
                  <a:lnTo>
                    <a:pt x="17669" y="222889"/>
                  </a:lnTo>
                  <a:lnTo>
                    <a:pt x="15285" y="236239"/>
                  </a:lnTo>
                  <a:lnTo>
                    <a:pt x="13696" y="250982"/>
                  </a:lnTo>
                  <a:lnTo>
                    <a:pt x="12637" y="266654"/>
                  </a:lnTo>
                  <a:lnTo>
                    <a:pt x="11930" y="282945"/>
                  </a:lnTo>
                  <a:lnTo>
                    <a:pt x="11145" y="319745"/>
                  </a:lnTo>
                  <a:lnTo>
                    <a:pt x="10554" y="442799"/>
                  </a:lnTo>
                  <a:lnTo>
                    <a:pt x="11711" y="456469"/>
                  </a:lnTo>
                  <a:lnTo>
                    <a:pt x="21035" y="5153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2442793" y="6129527"/>
              <a:ext cx="203184" cy="473527"/>
            </a:xfrm>
            <a:custGeom>
              <a:avLst/>
              <a:gdLst/>
              <a:ahLst/>
              <a:cxnLst/>
              <a:rect l="0" t="0" r="0" b="0"/>
              <a:pathLst>
                <a:path w="203184" h="473527">
                  <a:moveTo>
                    <a:pt x="197124" y="179033"/>
                  </a:moveTo>
                  <a:lnTo>
                    <a:pt x="202707" y="162283"/>
                  </a:lnTo>
                  <a:lnTo>
                    <a:pt x="203183" y="152674"/>
                  </a:lnTo>
                  <a:lnTo>
                    <a:pt x="202332" y="141594"/>
                  </a:lnTo>
                  <a:lnTo>
                    <a:pt x="200596" y="129533"/>
                  </a:lnTo>
                  <a:lnTo>
                    <a:pt x="198270" y="117986"/>
                  </a:lnTo>
                  <a:lnTo>
                    <a:pt x="195550" y="106782"/>
                  </a:lnTo>
                  <a:lnTo>
                    <a:pt x="192569" y="95807"/>
                  </a:lnTo>
                  <a:lnTo>
                    <a:pt x="186140" y="74264"/>
                  </a:lnTo>
                  <a:lnTo>
                    <a:pt x="182789" y="63611"/>
                  </a:lnTo>
                  <a:lnTo>
                    <a:pt x="178219" y="53003"/>
                  </a:lnTo>
                  <a:lnTo>
                    <a:pt x="172834" y="42425"/>
                  </a:lnTo>
                  <a:lnTo>
                    <a:pt x="166907" y="31867"/>
                  </a:lnTo>
                  <a:lnTo>
                    <a:pt x="159450" y="22492"/>
                  </a:lnTo>
                  <a:lnTo>
                    <a:pt x="150973" y="13904"/>
                  </a:lnTo>
                  <a:lnTo>
                    <a:pt x="141815" y="5841"/>
                  </a:lnTo>
                  <a:lnTo>
                    <a:pt x="129867" y="1635"/>
                  </a:lnTo>
                  <a:lnTo>
                    <a:pt x="116059" y="0"/>
                  </a:lnTo>
                  <a:lnTo>
                    <a:pt x="101010" y="77"/>
                  </a:lnTo>
                  <a:lnTo>
                    <a:pt x="87472" y="2467"/>
                  </a:lnTo>
                  <a:lnTo>
                    <a:pt x="74940" y="6397"/>
                  </a:lnTo>
                  <a:lnTo>
                    <a:pt x="63080" y="11354"/>
                  </a:lnTo>
                  <a:lnTo>
                    <a:pt x="51668" y="18165"/>
                  </a:lnTo>
                  <a:lnTo>
                    <a:pt x="40553" y="26212"/>
                  </a:lnTo>
                  <a:lnTo>
                    <a:pt x="29638" y="35082"/>
                  </a:lnTo>
                  <a:lnTo>
                    <a:pt x="20024" y="44501"/>
                  </a:lnTo>
                  <a:lnTo>
                    <a:pt x="11277" y="54287"/>
                  </a:lnTo>
                  <a:lnTo>
                    <a:pt x="3109" y="64316"/>
                  </a:lnTo>
                  <a:lnTo>
                    <a:pt x="0" y="74508"/>
                  </a:lnTo>
                  <a:lnTo>
                    <a:pt x="265" y="84809"/>
                  </a:lnTo>
                  <a:lnTo>
                    <a:pt x="2779" y="95182"/>
                  </a:lnTo>
                  <a:lnTo>
                    <a:pt x="9130" y="103266"/>
                  </a:lnTo>
                  <a:lnTo>
                    <a:pt x="18038" y="109823"/>
                  </a:lnTo>
                  <a:lnTo>
                    <a:pt x="28651" y="115364"/>
                  </a:lnTo>
                  <a:lnTo>
                    <a:pt x="41570" y="117889"/>
                  </a:lnTo>
                  <a:lnTo>
                    <a:pt x="56025" y="118404"/>
                  </a:lnTo>
                  <a:lnTo>
                    <a:pt x="71505" y="117578"/>
                  </a:lnTo>
                  <a:lnTo>
                    <a:pt x="84162" y="114691"/>
                  </a:lnTo>
                  <a:lnTo>
                    <a:pt x="94938" y="110428"/>
                  </a:lnTo>
                  <a:lnTo>
                    <a:pt x="104459" y="105250"/>
                  </a:lnTo>
                  <a:lnTo>
                    <a:pt x="111975" y="97123"/>
                  </a:lnTo>
                  <a:lnTo>
                    <a:pt x="118154" y="87031"/>
                  </a:lnTo>
                  <a:lnTo>
                    <a:pt x="123442" y="75628"/>
                  </a:lnTo>
                  <a:lnTo>
                    <a:pt x="125799" y="64520"/>
                  </a:lnTo>
                  <a:lnTo>
                    <a:pt x="126201" y="53609"/>
                  </a:lnTo>
                  <a:lnTo>
                    <a:pt x="125301" y="42829"/>
                  </a:lnTo>
                  <a:lnTo>
                    <a:pt x="122364" y="33305"/>
                  </a:lnTo>
                  <a:lnTo>
                    <a:pt x="118068" y="24619"/>
                  </a:lnTo>
                  <a:lnTo>
                    <a:pt x="112867" y="16490"/>
                  </a:lnTo>
                  <a:lnTo>
                    <a:pt x="109400" y="16915"/>
                  </a:lnTo>
                  <a:lnTo>
                    <a:pt x="107088" y="23041"/>
                  </a:lnTo>
                  <a:lnTo>
                    <a:pt x="105547" y="32968"/>
                  </a:lnTo>
                  <a:lnTo>
                    <a:pt x="104520" y="44261"/>
                  </a:lnTo>
                  <a:lnTo>
                    <a:pt x="103835" y="56463"/>
                  </a:lnTo>
                  <a:lnTo>
                    <a:pt x="103378" y="69273"/>
                  </a:lnTo>
                  <a:lnTo>
                    <a:pt x="102736" y="115219"/>
                  </a:lnTo>
                  <a:lnTo>
                    <a:pt x="103814" y="129479"/>
                  </a:lnTo>
                  <a:lnTo>
                    <a:pt x="105702" y="142491"/>
                  </a:lnTo>
                  <a:lnTo>
                    <a:pt x="108129" y="154672"/>
                  </a:lnTo>
                  <a:lnTo>
                    <a:pt x="127196" y="259145"/>
                  </a:lnTo>
                  <a:lnTo>
                    <a:pt x="129470" y="278017"/>
                  </a:lnTo>
                  <a:lnTo>
                    <a:pt x="130986" y="297611"/>
                  </a:lnTo>
                  <a:lnTo>
                    <a:pt x="131997" y="317685"/>
                  </a:lnTo>
                  <a:lnTo>
                    <a:pt x="133839" y="336910"/>
                  </a:lnTo>
                  <a:lnTo>
                    <a:pt x="136236" y="355570"/>
                  </a:lnTo>
                  <a:lnTo>
                    <a:pt x="139003" y="373854"/>
                  </a:lnTo>
                  <a:lnTo>
                    <a:pt x="140847" y="390717"/>
                  </a:lnTo>
                  <a:lnTo>
                    <a:pt x="142077" y="406634"/>
                  </a:lnTo>
                  <a:lnTo>
                    <a:pt x="134018" y="47352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2692505" y="6111439"/>
              <a:ext cx="142945" cy="60393"/>
            </a:xfrm>
            <a:custGeom>
              <a:avLst/>
              <a:gdLst/>
              <a:ahLst/>
              <a:cxnLst/>
              <a:rect l="0" t="0" r="0" b="0"/>
              <a:pathLst>
                <a:path w="142945" h="60393">
                  <a:moveTo>
                    <a:pt x="0" y="60392"/>
                  </a:moveTo>
                  <a:lnTo>
                    <a:pt x="5583" y="43642"/>
                  </a:lnTo>
                  <a:lnTo>
                    <a:pt x="10734" y="36371"/>
                  </a:lnTo>
                  <a:lnTo>
                    <a:pt x="17673" y="29186"/>
                  </a:lnTo>
                  <a:lnTo>
                    <a:pt x="25806" y="22059"/>
                  </a:lnTo>
                  <a:lnTo>
                    <a:pt x="34733" y="16139"/>
                  </a:lnTo>
                  <a:lnTo>
                    <a:pt x="44190" y="11024"/>
                  </a:lnTo>
                  <a:lnTo>
                    <a:pt x="54001" y="6445"/>
                  </a:lnTo>
                  <a:lnTo>
                    <a:pt x="65216" y="3392"/>
                  </a:lnTo>
                  <a:lnTo>
                    <a:pt x="77367" y="1357"/>
                  </a:lnTo>
                  <a:lnTo>
                    <a:pt x="90143" y="0"/>
                  </a:lnTo>
                  <a:lnTo>
                    <a:pt x="102165" y="1433"/>
                  </a:lnTo>
                  <a:lnTo>
                    <a:pt x="113687" y="4725"/>
                  </a:lnTo>
                  <a:lnTo>
                    <a:pt x="124873" y="9257"/>
                  </a:lnTo>
                  <a:lnTo>
                    <a:pt x="133499" y="15785"/>
                  </a:lnTo>
                  <a:lnTo>
                    <a:pt x="140419" y="23642"/>
                  </a:lnTo>
                  <a:lnTo>
                    <a:pt x="142944" y="274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2729647" y="6197063"/>
              <a:ext cx="102687" cy="78178"/>
            </a:xfrm>
            <a:custGeom>
              <a:avLst/>
              <a:gdLst/>
              <a:ahLst/>
              <a:cxnLst/>
              <a:rect l="0" t="0" r="0" b="0"/>
              <a:pathLst>
                <a:path w="102687" h="78178">
                  <a:moveTo>
                    <a:pt x="102686" y="0"/>
                  </a:moveTo>
                  <a:lnTo>
                    <a:pt x="99384" y="6633"/>
                  </a:lnTo>
                  <a:lnTo>
                    <a:pt x="92440" y="17047"/>
                  </a:lnTo>
                  <a:lnTo>
                    <a:pt x="84304" y="27495"/>
                  </a:lnTo>
                  <a:lnTo>
                    <a:pt x="75375" y="37966"/>
                  </a:lnTo>
                  <a:lnTo>
                    <a:pt x="64747" y="46116"/>
                  </a:lnTo>
                  <a:lnTo>
                    <a:pt x="52988" y="52718"/>
                  </a:lnTo>
                  <a:lnTo>
                    <a:pt x="40474" y="58288"/>
                  </a:lnTo>
                  <a:lnTo>
                    <a:pt x="28625" y="64338"/>
                  </a:lnTo>
                  <a:lnTo>
                    <a:pt x="17220" y="70708"/>
                  </a:lnTo>
                  <a:lnTo>
                    <a:pt x="6111" y="77293"/>
                  </a:lnTo>
                  <a:lnTo>
                    <a:pt x="1042" y="78177"/>
                  </a:lnTo>
                  <a:lnTo>
                    <a:pt x="0" y="75260"/>
                  </a:lnTo>
                  <a:lnTo>
                    <a:pt x="1643" y="69810"/>
                  </a:lnTo>
                  <a:lnTo>
                    <a:pt x="6244" y="65008"/>
                  </a:lnTo>
                  <a:lnTo>
                    <a:pt x="12817" y="60637"/>
                  </a:lnTo>
                  <a:lnTo>
                    <a:pt x="20705" y="56556"/>
                  </a:lnTo>
                  <a:lnTo>
                    <a:pt x="30638" y="53834"/>
                  </a:lnTo>
                  <a:lnTo>
                    <a:pt x="41935" y="52020"/>
                  </a:lnTo>
                  <a:lnTo>
                    <a:pt x="54140" y="50811"/>
                  </a:lnTo>
                  <a:lnTo>
                    <a:pt x="68120" y="51173"/>
                  </a:lnTo>
                  <a:lnTo>
                    <a:pt x="83284" y="52583"/>
                  </a:lnTo>
                  <a:lnTo>
                    <a:pt x="95594" y="5421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2713540" y="6504888"/>
              <a:ext cx="171246" cy="45578"/>
            </a:xfrm>
            <a:custGeom>
              <a:avLst/>
              <a:gdLst/>
              <a:ahLst/>
              <a:cxnLst/>
              <a:rect l="0" t="0" r="0" b="0"/>
              <a:pathLst>
                <a:path w="171246" h="45578">
                  <a:moveTo>
                    <a:pt x="171245" y="0"/>
                  </a:moveTo>
                  <a:lnTo>
                    <a:pt x="165118" y="4357"/>
                  </a:lnTo>
                  <a:lnTo>
                    <a:pt x="152149" y="12254"/>
                  </a:lnTo>
                  <a:lnTo>
                    <a:pt x="139997" y="18687"/>
                  </a:lnTo>
                  <a:lnTo>
                    <a:pt x="128390" y="24145"/>
                  </a:lnTo>
                  <a:lnTo>
                    <a:pt x="114809" y="27783"/>
                  </a:lnTo>
                  <a:lnTo>
                    <a:pt x="99912" y="30208"/>
                  </a:lnTo>
                  <a:lnTo>
                    <a:pt x="84137" y="31826"/>
                  </a:lnTo>
                  <a:lnTo>
                    <a:pt x="70115" y="34072"/>
                  </a:lnTo>
                  <a:lnTo>
                    <a:pt x="57261" y="36738"/>
                  </a:lnTo>
                  <a:lnTo>
                    <a:pt x="0" y="4557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 name="Group 92"/>
          <p:cNvGrpSpPr/>
          <p:nvPr/>
        </p:nvGrpSpPr>
        <p:grpSpPr>
          <a:xfrm>
            <a:off x="2660952" y="6003550"/>
            <a:ext cx="1966792" cy="795874"/>
            <a:chOff x="2660952" y="6003550"/>
            <a:chExt cx="1966792" cy="795874"/>
          </a:xfrm>
        </p:grpSpPr>
        <p:sp>
          <p:nvSpPr>
            <p:cNvPr id="84" name="Freeform 83"/>
            <p:cNvSpPr/>
            <p:nvPr/>
          </p:nvSpPr>
          <p:spPr>
            <a:xfrm>
              <a:off x="2660952" y="6090019"/>
              <a:ext cx="245225" cy="439412"/>
            </a:xfrm>
            <a:custGeom>
              <a:avLst/>
              <a:gdLst/>
              <a:ahLst/>
              <a:cxnLst/>
              <a:rect l="0" t="0" r="0" b="0"/>
              <a:pathLst>
                <a:path w="245225" h="439412">
                  <a:moveTo>
                    <a:pt x="0" y="29224"/>
                  </a:moveTo>
                  <a:lnTo>
                    <a:pt x="11167" y="18058"/>
                  </a:lnTo>
                  <a:lnTo>
                    <a:pt x="17962" y="13599"/>
                  </a:lnTo>
                  <a:lnTo>
                    <a:pt x="25998" y="9459"/>
                  </a:lnTo>
                  <a:lnTo>
                    <a:pt x="34861" y="5530"/>
                  </a:lnTo>
                  <a:lnTo>
                    <a:pt x="46613" y="2910"/>
                  </a:lnTo>
                  <a:lnTo>
                    <a:pt x="60291" y="1164"/>
                  </a:lnTo>
                  <a:lnTo>
                    <a:pt x="75253" y="0"/>
                  </a:lnTo>
                  <a:lnTo>
                    <a:pt x="88733" y="1561"/>
                  </a:lnTo>
                  <a:lnTo>
                    <a:pt x="101226" y="4939"/>
                  </a:lnTo>
                  <a:lnTo>
                    <a:pt x="113060" y="9528"/>
                  </a:lnTo>
                  <a:lnTo>
                    <a:pt x="123287" y="14925"/>
                  </a:lnTo>
                  <a:lnTo>
                    <a:pt x="132442" y="20860"/>
                  </a:lnTo>
                  <a:lnTo>
                    <a:pt x="140882" y="27154"/>
                  </a:lnTo>
                  <a:lnTo>
                    <a:pt x="145341" y="36024"/>
                  </a:lnTo>
                  <a:lnTo>
                    <a:pt x="147145" y="46613"/>
                  </a:lnTo>
                  <a:lnTo>
                    <a:pt x="147179" y="58346"/>
                  </a:lnTo>
                  <a:lnTo>
                    <a:pt x="146033" y="69674"/>
                  </a:lnTo>
                  <a:lnTo>
                    <a:pt x="144100" y="80732"/>
                  </a:lnTo>
                  <a:lnTo>
                    <a:pt x="141643" y="91610"/>
                  </a:lnTo>
                  <a:lnTo>
                    <a:pt x="136499" y="102368"/>
                  </a:lnTo>
                  <a:lnTo>
                    <a:pt x="129564" y="113045"/>
                  </a:lnTo>
                  <a:lnTo>
                    <a:pt x="121434" y="123669"/>
                  </a:lnTo>
                  <a:lnTo>
                    <a:pt x="113678" y="133090"/>
                  </a:lnTo>
                  <a:lnTo>
                    <a:pt x="106169" y="141707"/>
                  </a:lnTo>
                  <a:lnTo>
                    <a:pt x="98827" y="149789"/>
                  </a:lnTo>
                  <a:lnTo>
                    <a:pt x="84435" y="165002"/>
                  </a:lnTo>
                  <a:lnTo>
                    <a:pt x="77325" y="172331"/>
                  </a:lnTo>
                  <a:lnTo>
                    <a:pt x="76091" y="174879"/>
                  </a:lnTo>
                  <a:lnTo>
                    <a:pt x="78774" y="174242"/>
                  </a:lnTo>
                  <a:lnTo>
                    <a:pt x="84069" y="171479"/>
                  </a:lnTo>
                  <a:lnTo>
                    <a:pt x="92273" y="169637"/>
                  </a:lnTo>
                  <a:lnTo>
                    <a:pt x="102417" y="168409"/>
                  </a:lnTo>
                  <a:lnTo>
                    <a:pt x="113854" y="167591"/>
                  </a:lnTo>
                  <a:lnTo>
                    <a:pt x="126154" y="169382"/>
                  </a:lnTo>
                  <a:lnTo>
                    <a:pt x="139028" y="172914"/>
                  </a:lnTo>
                  <a:lnTo>
                    <a:pt x="152285" y="177606"/>
                  </a:lnTo>
                  <a:lnTo>
                    <a:pt x="163460" y="184239"/>
                  </a:lnTo>
                  <a:lnTo>
                    <a:pt x="173248" y="192167"/>
                  </a:lnTo>
                  <a:lnTo>
                    <a:pt x="205749" y="224499"/>
                  </a:lnTo>
                  <a:lnTo>
                    <a:pt x="213127" y="233031"/>
                  </a:lnTo>
                  <a:lnTo>
                    <a:pt x="220382" y="242225"/>
                  </a:lnTo>
                  <a:lnTo>
                    <a:pt x="227556" y="251860"/>
                  </a:lnTo>
                  <a:lnTo>
                    <a:pt x="233508" y="264126"/>
                  </a:lnTo>
                  <a:lnTo>
                    <a:pt x="238644" y="278146"/>
                  </a:lnTo>
                  <a:lnTo>
                    <a:pt x="243237" y="293337"/>
                  </a:lnTo>
                  <a:lnTo>
                    <a:pt x="245130" y="306969"/>
                  </a:lnTo>
                  <a:lnTo>
                    <a:pt x="245224" y="319564"/>
                  </a:lnTo>
                  <a:lnTo>
                    <a:pt x="244117" y="331466"/>
                  </a:lnTo>
                  <a:lnTo>
                    <a:pt x="241042" y="344075"/>
                  </a:lnTo>
                  <a:lnTo>
                    <a:pt x="236655" y="357156"/>
                  </a:lnTo>
                  <a:lnTo>
                    <a:pt x="231393" y="370550"/>
                  </a:lnTo>
                  <a:lnTo>
                    <a:pt x="225548" y="381818"/>
                  </a:lnTo>
                  <a:lnTo>
                    <a:pt x="219314" y="391667"/>
                  </a:lnTo>
                  <a:lnTo>
                    <a:pt x="212821" y="400570"/>
                  </a:lnTo>
                  <a:lnTo>
                    <a:pt x="204986" y="408842"/>
                  </a:lnTo>
                  <a:lnTo>
                    <a:pt x="196257" y="416694"/>
                  </a:lnTo>
                  <a:lnTo>
                    <a:pt x="186932" y="424267"/>
                  </a:lnTo>
                  <a:lnTo>
                    <a:pt x="176041" y="429314"/>
                  </a:lnTo>
                  <a:lnTo>
                    <a:pt x="164105" y="432680"/>
                  </a:lnTo>
                  <a:lnTo>
                    <a:pt x="94658" y="4394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3039585" y="6455807"/>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3149750" y="6066656"/>
              <a:ext cx="313841" cy="407233"/>
            </a:xfrm>
            <a:custGeom>
              <a:avLst/>
              <a:gdLst/>
              <a:ahLst/>
              <a:cxnLst/>
              <a:rect l="0" t="0" r="0" b="0"/>
              <a:pathLst>
                <a:path w="313841" h="407233">
                  <a:moveTo>
                    <a:pt x="100187" y="0"/>
                  </a:moveTo>
                  <a:lnTo>
                    <a:pt x="89021" y="11166"/>
                  </a:lnTo>
                  <a:lnTo>
                    <a:pt x="83394" y="17962"/>
                  </a:lnTo>
                  <a:lnTo>
                    <a:pt x="77306" y="25998"/>
                  </a:lnTo>
                  <a:lnTo>
                    <a:pt x="70910" y="34861"/>
                  </a:lnTo>
                  <a:lnTo>
                    <a:pt x="64308" y="45444"/>
                  </a:lnTo>
                  <a:lnTo>
                    <a:pt x="57570" y="57174"/>
                  </a:lnTo>
                  <a:lnTo>
                    <a:pt x="50741" y="69669"/>
                  </a:lnTo>
                  <a:lnTo>
                    <a:pt x="43850" y="83842"/>
                  </a:lnTo>
                  <a:lnTo>
                    <a:pt x="36920" y="99133"/>
                  </a:lnTo>
                  <a:lnTo>
                    <a:pt x="29962" y="115170"/>
                  </a:lnTo>
                  <a:lnTo>
                    <a:pt x="24155" y="129368"/>
                  </a:lnTo>
                  <a:lnTo>
                    <a:pt x="14586" y="154492"/>
                  </a:lnTo>
                  <a:lnTo>
                    <a:pt x="11567" y="168438"/>
                  </a:lnTo>
                  <a:lnTo>
                    <a:pt x="9554" y="183577"/>
                  </a:lnTo>
                  <a:lnTo>
                    <a:pt x="8213" y="199514"/>
                  </a:lnTo>
                  <a:lnTo>
                    <a:pt x="6150" y="213644"/>
                  </a:lnTo>
                  <a:lnTo>
                    <a:pt x="3605" y="226570"/>
                  </a:lnTo>
                  <a:lnTo>
                    <a:pt x="741" y="238693"/>
                  </a:lnTo>
                  <a:lnTo>
                    <a:pt x="0" y="250281"/>
                  </a:lnTo>
                  <a:lnTo>
                    <a:pt x="674" y="261513"/>
                  </a:lnTo>
                  <a:lnTo>
                    <a:pt x="2293" y="272506"/>
                  </a:lnTo>
                  <a:lnTo>
                    <a:pt x="5709" y="285678"/>
                  </a:lnTo>
                  <a:lnTo>
                    <a:pt x="10323" y="300302"/>
                  </a:lnTo>
                  <a:lnTo>
                    <a:pt x="15737" y="315895"/>
                  </a:lnTo>
                  <a:lnTo>
                    <a:pt x="22852" y="329796"/>
                  </a:lnTo>
                  <a:lnTo>
                    <a:pt x="31101" y="342569"/>
                  </a:lnTo>
                  <a:lnTo>
                    <a:pt x="40107" y="354590"/>
                  </a:lnTo>
                  <a:lnTo>
                    <a:pt x="48447" y="364942"/>
                  </a:lnTo>
                  <a:lnTo>
                    <a:pt x="56345" y="374180"/>
                  </a:lnTo>
                  <a:lnTo>
                    <a:pt x="63947" y="382676"/>
                  </a:lnTo>
                  <a:lnTo>
                    <a:pt x="72521" y="389508"/>
                  </a:lnTo>
                  <a:lnTo>
                    <a:pt x="81744" y="395232"/>
                  </a:lnTo>
                  <a:lnTo>
                    <a:pt x="91397" y="400217"/>
                  </a:lnTo>
                  <a:lnTo>
                    <a:pt x="103676" y="403540"/>
                  </a:lnTo>
                  <a:lnTo>
                    <a:pt x="117705" y="405755"/>
                  </a:lnTo>
                  <a:lnTo>
                    <a:pt x="132901" y="407232"/>
                  </a:lnTo>
                  <a:lnTo>
                    <a:pt x="146538" y="407048"/>
                  </a:lnTo>
                  <a:lnTo>
                    <a:pt x="159134" y="405757"/>
                  </a:lnTo>
                  <a:lnTo>
                    <a:pt x="184817" y="401205"/>
                  </a:lnTo>
                  <a:lnTo>
                    <a:pt x="215709" y="395287"/>
                  </a:lnTo>
                  <a:lnTo>
                    <a:pt x="228621" y="390905"/>
                  </a:lnTo>
                  <a:lnTo>
                    <a:pt x="239567" y="385646"/>
                  </a:lnTo>
                  <a:lnTo>
                    <a:pt x="249201" y="379802"/>
                  </a:lnTo>
                  <a:lnTo>
                    <a:pt x="257961" y="373569"/>
                  </a:lnTo>
                  <a:lnTo>
                    <a:pt x="266138" y="367077"/>
                  </a:lnTo>
                  <a:lnTo>
                    <a:pt x="273927" y="360412"/>
                  </a:lnTo>
                  <a:lnTo>
                    <a:pt x="281456" y="351293"/>
                  </a:lnTo>
                  <a:lnTo>
                    <a:pt x="288813" y="340540"/>
                  </a:lnTo>
                  <a:lnTo>
                    <a:pt x="296055" y="328697"/>
                  </a:lnTo>
                  <a:lnTo>
                    <a:pt x="302052" y="317295"/>
                  </a:lnTo>
                  <a:lnTo>
                    <a:pt x="307218" y="306189"/>
                  </a:lnTo>
                  <a:lnTo>
                    <a:pt x="311831" y="295278"/>
                  </a:lnTo>
                  <a:lnTo>
                    <a:pt x="313738" y="282161"/>
                  </a:lnTo>
                  <a:lnTo>
                    <a:pt x="313840" y="267573"/>
                  </a:lnTo>
                  <a:lnTo>
                    <a:pt x="312740" y="252005"/>
                  </a:lnTo>
                  <a:lnTo>
                    <a:pt x="310838" y="238121"/>
                  </a:lnTo>
                  <a:lnTo>
                    <a:pt x="308401" y="225358"/>
                  </a:lnTo>
                  <a:lnTo>
                    <a:pt x="305608" y="213344"/>
                  </a:lnTo>
                  <a:lnTo>
                    <a:pt x="302578" y="201829"/>
                  </a:lnTo>
                  <a:lnTo>
                    <a:pt x="299389" y="190646"/>
                  </a:lnTo>
                  <a:lnTo>
                    <a:pt x="296094" y="179685"/>
                  </a:lnTo>
                  <a:lnTo>
                    <a:pt x="291560" y="170041"/>
                  </a:lnTo>
                  <a:lnTo>
                    <a:pt x="286200" y="161274"/>
                  </a:lnTo>
                  <a:lnTo>
                    <a:pt x="280290" y="153092"/>
                  </a:lnTo>
                  <a:lnTo>
                    <a:pt x="274013" y="145300"/>
                  </a:lnTo>
                  <a:lnTo>
                    <a:pt x="267491" y="137769"/>
                  </a:lnTo>
                  <a:lnTo>
                    <a:pt x="260805" y="130411"/>
                  </a:lnTo>
                  <a:lnTo>
                    <a:pt x="247144" y="116001"/>
                  </a:lnTo>
                  <a:lnTo>
                    <a:pt x="240229" y="108887"/>
                  </a:lnTo>
                  <a:lnTo>
                    <a:pt x="233281" y="100638"/>
                  </a:lnTo>
                  <a:lnTo>
                    <a:pt x="226312" y="91633"/>
                  </a:lnTo>
                  <a:lnTo>
                    <a:pt x="219330" y="82124"/>
                  </a:lnTo>
                  <a:lnTo>
                    <a:pt x="209999" y="73447"/>
                  </a:lnTo>
                  <a:lnTo>
                    <a:pt x="199105" y="65325"/>
                  </a:lnTo>
                  <a:lnTo>
                    <a:pt x="187168" y="57573"/>
                  </a:lnTo>
                  <a:lnTo>
                    <a:pt x="174535" y="50068"/>
                  </a:lnTo>
                  <a:lnTo>
                    <a:pt x="161438" y="42728"/>
                  </a:lnTo>
                  <a:lnTo>
                    <a:pt x="100187"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3501693" y="6099671"/>
              <a:ext cx="221537" cy="366654"/>
            </a:xfrm>
            <a:custGeom>
              <a:avLst/>
              <a:gdLst/>
              <a:ahLst/>
              <a:cxnLst/>
              <a:rect l="0" t="0" r="0" b="0"/>
              <a:pathLst>
                <a:path w="221537" h="366654">
                  <a:moveTo>
                    <a:pt x="21702" y="9055"/>
                  </a:moveTo>
                  <a:lnTo>
                    <a:pt x="38452" y="3471"/>
                  </a:lnTo>
                  <a:lnTo>
                    <a:pt x="49229" y="1827"/>
                  </a:lnTo>
                  <a:lnTo>
                    <a:pt x="62258" y="731"/>
                  </a:lnTo>
                  <a:lnTo>
                    <a:pt x="76786" y="0"/>
                  </a:lnTo>
                  <a:lnTo>
                    <a:pt x="91146" y="1849"/>
                  </a:lnTo>
                  <a:lnTo>
                    <a:pt x="105394" y="5420"/>
                  </a:lnTo>
                  <a:lnTo>
                    <a:pt x="119567" y="10138"/>
                  </a:lnTo>
                  <a:lnTo>
                    <a:pt x="132522" y="16788"/>
                  </a:lnTo>
                  <a:lnTo>
                    <a:pt x="144664" y="24728"/>
                  </a:lnTo>
                  <a:lnTo>
                    <a:pt x="156265" y="33527"/>
                  </a:lnTo>
                  <a:lnTo>
                    <a:pt x="166335" y="44067"/>
                  </a:lnTo>
                  <a:lnTo>
                    <a:pt x="175387" y="55769"/>
                  </a:lnTo>
                  <a:lnTo>
                    <a:pt x="183758" y="68244"/>
                  </a:lnTo>
                  <a:lnTo>
                    <a:pt x="190508" y="80067"/>
                  </a:lnTo>
                  <a:lnTo>
                    <a:pt x="196176" y="91455"/>
                  </a:lnTo>
                  <a:lnTo>
                    <a:pt x="201124" y="102553"/>
                  </a:lnTo>
                  <a:lnTo>
                    <a:pt x="204422" y="115794"/>
                  </a:lnTo>
                  <a:lnTo>
                    <a:pt x="206621" y="130465"/>
                  </a:lnTo>
                  <a:lnTo>
                    <a:pt x="208087" y="146089"/>
                  </a:lnTo>
                  <a:lnTo>
                    <a:pt x="207896" y="162348"/>
                  </a:lnTo>
                  <a:lnTo>
                    <a:pt x="206600" y="179030"/>
                  </a:lnTo>
                  <a:lnTo>
                    <a:pt x="204567" y="195995"/>
                  </a:lnTo>
                  <a:lnTo>
                    <a:pt x="200874" y="211979"/>
                  </a:lnTo>
                  <a:lnTo>
                    <a:pt x="196075" y="227310"/>
                  </a:lnTo>
                  <a:lnTo>
                    <a:pt x="190539" y="242205"/>
                  </a:lnTo>
                  <a:lnTo>
                    <a:pt x="184511" y="254472"/>
                  </a:lnTo>
                  <a:lnTo>
                    <a:pt x="178155" y="264987"/>
                  </a:lnTo>
                  <a:lnTo>
                    <a:pt x="171580" y="274335"/>
                  </a:lnTo>
                  <a:lnTo>
                    <a:pt x="161354" y="282904"/>
                  </a:lnTo>
                  <a:lnTo>
                    <a:pt x="148693" y="290954"/>
                  </a:lnTo>
                  <a:lnTo>
                    <a:pt x="134410" y="298658"/>
                  </a:lnTo>
                  <a:lnTo>
                    <a:pt x="119044" y="306131"/>
                  </a:lnTo>
                  <a:lnTo>
                    <a:pt x="102958" y="313450"/>
                  </a:lnTo>
                  <a:lnTo>
                    <a:pt x="86390" y="320667"/>
                  </a:lnTo>
                  <a:lnTo>
                    <a:pt x="69502" y="324310"/>
                  </a:lnTo>
                  <a:lnTo>
                    <a:pt x="52400" y="325569"/>
                  </a:lnTo>
                  <a:lnTo>
                    <a:pt x="35156" y="325241"/>
                  </a:lnTo>
                  <a:lnTo>
                    <a:pt x="22491" y="320347"/>
                  </a:lnTo>
                  <a:lnTo>
                    <a:pt x="12879" y="312410"/>
                  </a:lnTo>
                  <a:lnTo>
                    <a:pt x="5302" y="302444"/>
                  </a:lnTo>
                  <a:lnTo>
                    <a:pt x="1420" y="292295"/>
                  </a:lnTo>
                  <a:lnTo>
                    <a:pt x="0" y="282022"/>
                  </a:lnTo>
                  <a:lnTo>
                    <a:pt x="222" y="271668"/>
                  </a:lnTo>
                  <a:lnTo>
                    <a:pt x="3876" y="262428"/>
                  </a:lnTo>
                  <a:lnTo>
                    <a:pt x="9818" y="253931"/>
                  </a:lnTo>
                  <a:lnTo>
                    <a:pt x="17285" y="245929"/>
                  </a:lnTo>
                  <a:lnTo>
                    <a:pt x="26938" y="239425"/>
                  </a:lnTo>
                  <a:lnTo>
                    <a:pt x="38047" y="233921"/>
                  </a:lnTo>
                  <a:lnTo>
                    <a:pt x="50128" y="229083"/>
                  </a:lnTo>
                  <a:lnTo>
                    <a:pt x="62857" y="225858"/>
                  </a:lnTo>
                  <a:lnTo>
                    <a:pt x="76017" y="223707"/>
                  </a:lnTo>
                  <a:lnTo>
                    <a:pt x="89465" y="222274"/>
                  </a:lnTo>
                  <a:lnTo>
                    <a:pt x="101936" y="222486"/>
                  </a:lnTo>
                  <a:lnTo>
                    <a:pt x="113756" y="223797"/>
                  </a:lnTo>
                  <a:lnTo>
                    <a:pt x="125142" y="225840"/>
                  </a:lnTo>
                  <a:lnTo>
                    <a:pt x="135069" y="229539"/>
                  </a:lnTo>
                  <a:lnTo>
                    <a:pt x="144025" y="234342"/>
                  </a:lnTo>
                  <a:lnTo>
                    <a:pt x="152333" y="239881"/>
                  </a:lnTo>
                  <a:lnTo>
                    <a:pt x="160209" y="247080"/>
                  </a:lnTo>
                  <a:lnTo>
                    <a:pt x="167796" y="255385"/>
                  </a:lnTo>
                  <a:lnTo>
                    <a:pt x="175192" y="264428"/>
                  </a:lnTo>
                  <a:lnTo>
                    <a:pt x="181291" y="273962"/>
                  </a:lnTo>
                  <a:lnTo>
                    <a:pt x="186526" y="283824"/>
                  </a:lnTo>
                  <a:lnTo>
                    <a:pt x="191184" y="293905"/>
                  </a:lnTo>
                  <a:lnTo>
                    <a:pt x="195458" y="304131"/>
                  </a:lnTo>
                  <a:lnTo>
                    <a:pt x="199477" y="314454"/>
                  </a:lnTo>
                  <a:lnTo>
                    <a:pt x="221536" y="36665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3807370" y="6056138"/>
              <a:ext cx="189318" cy="133889"/>
            </a:xfrm>
            <a:custGeom>
              <a:avLst/>
              <a:gdLst/>
              <a:ahLst/>
              <a:cxnLst/>
              <a:rect l="0" t="0" r="0" b="0"/>
              <a:pathLst>
                <a:path w="189318" h="133889">
                  <a:moveTo>
                    <a:pt x="0" y="0"/>
                  </a:moveTo>
                  <a:lnTo>
                    <a:pt x="5584" y="16750"/>
                  </a:lnTo>
                  <a:lnTo>
                    <a:pt x="7228" y="26359"/>
                  </a:lnTo>
                  <a:lnTo>
                    <a:pt x="8325" y="37439"/>
                  </a:lnTo>
                  <a:lnTo>
                    <a:pt x="9056" y="49500"/>
                  </a:lnTo>
                  <a:lnTo>
                    <a:pt x="8374" y="61047"/>
                  </a:lnTo>
                  <a:lnTo>
                    <a:pt x="6752" y="72251"/>
                  </a:lnTo>
                  <a:lnTo>
                    <a:pt x="4501" y="83226"/>
                  </a:lnTo>
                  <a:lnTo>
                    <a:pt x="3001" y="95217"/>
                  </a:lnTo>
                  <a:lnTo>
                    <a:pt x="2001" y="107886"/>
                  </a:lnTo>
                  <a:lnTo>
                    <a:pt x="1334" y="121006"/>
                  </a:lnTo>
                  <a:lnTo>
                    <a:pt x="4395" y="128584"/>
                  </a:lnTo>
                  <a:lnTo>
                    <a:pt x="9942" y="132468"/>
                  </a:lnTo>
                  <a:lnTo>
                    <a:pt x="17145" y="133888"/>
                  </a:lnTo>
                  <a:lnTo>
                    <a:pt x="24285" y="132498"/>
                  </a:lnTo>
                  <a:lnTo>
                    <a:pt x="31382" y="129234"/>
                  </a:lnTo>
                  <a:lnTo>
                    <a:pt x="38451" y="124720"/>
                  </a:lnTo>
                  <a:lnTo>
                    <a:pt x="46669" y="120543"/>
                  </a:lnTo>
                  <a:lnTo>
                    <a:pt x="55654" y="116589"/>
                  </a:lnTo>
                  <a:lnTo>
                    <a:pt x="65150" y="112785"/>
                  </a:lnTo>
                  <a:lnTo>
                    <a:pt x="76154" y="110248"/>
                  </a:lnTo>
                  <a:lnTo>
                    <a:pt x="88166" y="108557"/>
                  </a:lnTo>
                  <a:lnTo>
                    <a:pt x="100848" y="107430"/>
                  </a:lnTo>
                  <a:lnTo>
                    <a:pt x="113977" y="106679"/>
                  </a:lnTo>
                  <a:lnTo>
                    <a:pt x="127404" y="106178"/>
                  </a:lnTo>
                  <a:lnTo>
                    <a:pt x="189317" y="1051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3997158" y="6003550"/>
              <a:ext cx="31083" cy="410187"/>
            </a:xfrm>
            <a:custGeom>
              <a:avLst/>
              <a:gdLst/>
              <a:ahLst/>
              <a:cxnLst/>
              <a:rect l="0" t="0" r="0" b="0"/>
              <a:pathLst>
                <a:path w="31083" h="410187">
                  <a:moveTo>
                    <a:pt x="20564" y="0"/>
                  </a:moveTo>
                  <a:lnTo>
                    <a:pt x="14981" y="16750"/>
                  </a:lnTo>
                  <a:lnTo>
                    <a:pt x="13336" y="26359"/>
                  </a:lnTo>
                  <a:lnTo>
                    <a:pt x="12239" y="37439"/>
                  </a:lnTo>
                  <a:lnTo>
                    <a:pt x="11508" y="49501"/>
                  </a:lnTo>
                  <a:lnTo>
                    <a:pt x="9852" y="63385"/>
                  </a:lnTo>
                  <a:lnTo>
                    <a:pt x="7580" y="78484"/>
                  </a:lnTo>
                  <a:lnTo>
                    <a:pt x="4896" y="94393"/>
                  </a:lnTo>
                  <a:lnTo>
                    <a:pt x="3107" y="110842"/>
                  </a:lnTo>
                  <a:lnTo>
                    <a:pt x="1914" y="127652"/>
                  </a:lnTo>
                  <a:lnTo>
                    <a:pt x="1119" y="144701"/>
                  </a:lnTo>
                  <a:lnTo>
                    <a:pt x="236" y="182342"/>
                  </a:lnTo>
                  <a:lnTo>
                    <a:pt x="0" y="202196"/>
                  </a:lnTo>
                  <a:lnTo>
                    <a:pt x="1012" y="218938"/>
                  </a:lnTo>
                  <a:lnTo>
                    <a:pt x="2855" y="233605"/>
                  </a:lnTo>
                  <a:lnTo>
                    <a:pt x="5252" y="246889"/>
                  </a:lnTo>
                  <a:lnTo>
                    <a:pt x="6850" y="261589"/>
                  </a:lnTo>
                  <a:lnTo>
                    <a:pt x="7916" y="277231"/>
                  </a:lnTo>
                  <a:lnTo>
                    <a:pt x="9099" y="309025"/>
                  </a:lnTo>
                  <a:lnTo>
                    <a:pt x="9625" y="338737"/>
                  </a:lnTo>
                  <a:lnTo>
                    <a:pt x="10934" y="352036"/>
                  </a:lnTo>
                  <a:lnTo>
                    <a:pt x="12976" y="364407"/>
                  </a:lnTo>
                  <a:lnTo>
                    <a:pt x="31082" y="41018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4101863" y="6019993"/>
              <a:ext cx="325273" cy="779431"/>
            </a:xfrm>
            <a:custGeom>
              <a:avLst/>
              <a:gdLst/>
              <a:ahLst/>
              <a:cxnLst/>
              <a:rect l="0" t="0" r="0" b="0"/>
              <a:pathLst>
                <a:path w="325273" h="779431">
                  <a:moveTo>
                    <a:pt x="0" y="435814"/>
                  </a:moveTo>
                  <a:lnTo>
                    <a:pt x="16750" y="441397"/>
                  </a:lnTo>
                  <a:lnTo>
                    <a:pt x="27527" y="441873"/>
                  </a:lnTo>
                  <a:lnTo>
                    <a:pt x="40555" y="441022"/>
                  </a:lnTo>
                  <a:lnTo>
                    <a:pt x="55084" y="439286"/>
                  </a:lnTo>
                  <a:lnTo>
                    <a:pt x="70612" y="435791"/>
                  </a:lnTo>
                  <a:lnTo>
                    <a:pt x="86808" y="431124"/>
                  </a:lnTo>
                  <a:lnTo>
                    <a:pt x="103448" y="425675"/>
                  </a:lnTo>
                  <a:lnTo>
                    <a:pt x="116879" y="419706"/>
                  </a:lnTo>
                  <a:lnTo>
                    <a:pt x="128170" y="413389"/>
                  </a:lnTo>
                  <a:lnTo>
                    <a:pt x="138035" y="406841"/>
                  </a:lnTo>
                  <a:lnTo>
                    <a:pt x="146948" y="400137"/>
                  </a:lnTo>
                  <a:lnTo>
                    <a:pt x="155228" y="393331"/>
                  </a:lnTo>
                  <a:lnTo>
                    <a:pt x="163085" y="386457"/>
                  </a:lnTo>
                  <a:lnTo>
                    <a:pt x="171829" y="379537"/>
                  </a:lnTo>
                  <a:lnTo>
                    <a:pt x="181164" y="372586"/>
                  </a:lnTo>
                  <a:lnTo>
                    <a:pt x="190893" y="365615"/>
                  </a:lnTo>
                  <a:lnTo>
                    <a:pt x="199717" y="357462"/>
                  </a:lnTo>
                  <a:lnTo>
                    <a:pt x="207936" y="348520"/>
                  </a:lnTo>
                  <a:lnTo>
                    <a:pt x="215753" y="339054"/>
                  </a:lnTo>
                  <a:lnTo>
                    <a:pt x="222133" y="328068"/>
                  </a:lnTo>
                  <a:lnTo>
                    <a:pt x="227555" y="316070"/>
                  </a:lnTo>
                  <a:lnTo>
                    <a:pt x="232338" y="303396"/>
                  </a:lnTo>
                  <a:lnTo>
                    <a:pt x="237864" y="291441"/>
                  </a:lnTo>
                  <a:lnTo>
                    <a:pt x="243886" y="279966"/>
                  </a:lnTo>
                  <a:lnTo>
                    <a:pt x="250237" y="268809"/>
                  </a:lnTo>
                  <a:lnTo>
                    <a:pt x="255640" y="256697"/>
                  </a:lnTo>
                  <a:lnTo>
                    <a:pt x="260411" y="243948"/>
                  </a:lnTo>
                  <a:lnTo>
                    <a:pt x="276464" y="195483"/>
                  </a:lnTo>
                  <a:lnTo>
                    <a:pt x="278968" y="183272"/>
                  </a:lnTo>
                  <a:lnTo>
                    <a:pt x="280636" y="170457"/>
                  </a:lnTo>
                  <a:lnTo>
                    <a:pt x="281750" y="157239"/>
                  </a:lnTo>
                  <a:lnTo>
                    <a:pt x="286102" y="133203"/>
                  </a:lnTo>
                  <a:lnTo>
                    <a:pt x="290763" y="109666"/>
                  </a:lnTo>
                  <a:lnTo>
                    <a:pt x="292006" y="96845"/>
                  </a:lnTo>
                  <a:lnTo>
                    <a:pt x="292835" y="83623"/>
                  </a:lnTo>
                  <a:lnTo>
                    <a:pt x="293756" y="56467"/>
                  </a:lnTo>
                  <a:lnTo>
                    <a:pt x="294002" y="42681"/>
                  </a:lnTo>
                  <a:lnTo>
                    <a:pt x="292997" y="29985"/>
                  </a:lnTo>
                  <a:lnTo>
                    <a:pt x="288763" y="6529"/>
                  </a:lnTo>
                  <a:lnTo>
                    <a:pt x="284830" y="1209"/>
                  </a:lnTo>
                  <a:lnTo>
                    <a:pt x="279871" y="0"/>
                  </a:lnTo>
                  <a:lnTo>
                    <a:pt x="274227" y="1530"/>
                  </a:lnTo>
                  <a:lnTo>
                    <a:pt x="269296" y="8394"/>
                  </a:lnTo>
                  <a:lnTo>
                    <a:pt x="260701" y="31602"/>
                  </a:lnTo>
                  <a:lnTo>
                    <a:pt x="257941" y="44803"/>
                  </a:lnTo>
                  <a:lnTo>
                    <a:pt x="256102" y="58277"/>
                  </a:lnTo>
                  <a:lnTo>
                    <a:pt x="254875" y="71935"/>
                  </a:lnTo>
                  <a:lnTo>
                    <a:pt x="254057" y="89220"/>
                  </a:lnTo>
                  <a:lnTo>
                    <a:pt x="253149" y="130241"/>
                  </a:lnTo>
                  <a:lnTo>
                    <a:pt x="252637" y="188159"/>
                  </a:lnTo>
                  <a:lnTo>
                    <a:pt x="251397" y="205267"/>
                  </a:lnTo>
                  <a:lnTo>
                    <a:pt x="249402" y="221348"/>
                  </a:lnTo>
                  <a:lnTo>
                    <a:pt x="246903" y="236742"/>
                  </a:lnTo>
                  <a:lnTo>
                    <a:pt x="245237" y="252848"/>
                  </a:lnTo>
                  <a:lnTo>
                    <a:pt x="244126" y="269429"/>
                  </a:lnTo>
                  <a:lnTo>
                    <a:pt x="242892" y="302265"/>
                  </a:lnTo>
                  <a:lnTo>
                    <a:pt x="242197" y="348200"/>
                  </a:lnTo>
                  <a:lnTo>
                    <a:pt x="242035" y="381293"/>
                  </a:lnTo>
                  <a:lnTo>
                    <a:pt x="240823" y="397129"/>
                  </a:lnTo>
                  <a:lnTo>
                    <a:pt x="238846" y="412362"/>
                  </a:lnTo>
                  <a:lnTo>
                    <a:pt x="236360" y="427190"/>
                  </a:lnTo>
                  <a:lnTo>
                    <a:pt x="234702" y="442920"/>
                  </a:lnTo>
                  <a:lnTo>
                    <a:pt x="233597" y="459249"/>
                  </a:lnTo>
                  <a:lnTo>
                    <a:pt x="232861" y="475979"/>
                  </a:lnTo>
                  <a:lnTo>
                    <a:pt x="231201" y="491806"/>
                  </a:lnTo>
                  <a:lnTo>
                    <a:pt x="228926" y="507032"/>
                  </a:lnTo>
                  <a:lnTo>
                    <a:pt x="226240" y="521858"/>
                  </a:lnTo>
                  <a:lnTo>
                    <a:pt x="224450" y="537584"/>
                  </a:lnTo>
                  <a:lnTo>
                    <a:pt x="223257" y="553911"/>
                  </a:lnTo>
                  <a:lnTo>
                    <a:pt x="222461" y="570640"/>
                  </a:lnTo>
                  <a:lnTo>
                    <a:pt x="220762" y="586466"/>
                  </a:lnTo>
                  <a:lnTo>
                    <a:pt x="218460" y="601691"/>
                  </a:lnTo>
                  <a:lnTo>
                    <a:pt x="215757" y="616516"/>
                  </a:lnTo>
                  <a:lnTo>
                    <a:pt x="212787" y="629905"/>
                  </a:lnTo>
                  <a:lnTo>
                    <a:pt x="206370" y="654131"/>
                  </a:lnTo>
                  <a:lnTo>
                    <a:pt x="203023" y="669005"/>
                  </a:lnTo>
                  <a:lnTo>
                    <a:pt x="196187" y="704230"/>
                  </a:lnTo>
                  <a:lnTo>
                    <a:pt x="195066" y="719934"/>
                  </a:lnTo>
                  <a:lnTo>
                    <a:pt x="195487" y="733909"/>
                  </a:lnTo>
                  <a:lnTo>
                    <a:pt x="196936" y="746731"/>
                  </a:lnTo>
                  <a:lnTo>
                    <a:pt x="204779" y="767211"/>
                  </a:lnTo>
                  <a:lnTo>
                    <a:pt x="210142" y="775945"/>
                  </a:lnTo>
                  <a:lnTo>
                    <a:pt x="217224" y="779430"/>
                  </a:lnTo>
                  <a:lnTo>
                    <a:pt x="225451" y="779416"/>
                  </a:lnTo>
                  <a:lnTo>
                    <a:pt x="234441" y="777070"/>
                  </a:lnTo>
                  <a:lnTo>
                    <a:pt x="243941" y="772000"/>
                  </a:lnTo>
                  <a:lnTo>
                    <a:pt x="253780" y="765113"/>
                  </a:lnTo>
                  <a:lnTo>
                    <a:pt x="263845" y="757017"/>
                  </a:lnTo>
                  <a:lnTo>
                    <a:pt x="271723" y="748114"/>
                  </a:lnTo>
                  <a:lnTo>
                    <a:pt x="278144" y="738672"/>
                  </a:lnTo>
                  <a:lnTo>
                    <a:pt x="283594" y="728872"/>
                  </a:lnTo>
                  <a:lnTo>
                    <a:pt x="289564" y="718832"/>
                  </a:lnTo>
                  <a:lnTo>
                    <a:pt x="302430" y="698328"/>
                  </a:lnTo>
                  <a:lnTo>
                    <a:pt x="307965" y="686784"/>
                  </a:lnTo>
                  <a:lnTo>
                    <a:pt x="312823" y="674413"/>
                  </a:lnTo>
                  <a:lnTo>
                    <a:pt x="317230" y="661492"/>
                  </a:lnTo>
                  <a:lnTo>
                    <a:pt x="320169" y="644697"/>
                  </a:lnTo>
                  <a:lnTo>
                    <a:pt x="322128" y="625320"/>
                  </a:lnTo>
                  <a:lnTo>
                    <a:pt x="323433" y="604222"/>
                  </a:lnTo>
                  <a:lnTo>
                    <a:pt x="324885" y="568314"/>
                  </a:lnTo>
                  <a:lnTo>
                    <a:pt x="325272" y="552194"/>
                  </a:lnTo>
                  <a:lnTo>
                    <a:pt x="324361" y="537942"/>
                  </a:lnTo>
                  <a:lnTo>
                    <a:pt x="322585" y="524934"/>
                  </a:lnTo>
                  <a:lnTo>
                    <a:pt x="320233" y="512757"/>
                  </a:lnTo>
                  <a:lnTo>
                    <a:pt x="314503" y="486760"/>
                  </a:lnTo>
                  <a:lnTo>
                    <a:pt x="311338" y="473284"/>
                  </a:lnTo>
                  <a:lnTo>
                    <a:pt x="301590" y="448961"/>
                  </a:lnTo>
                  <a:lnTo>
                    <a:pt x="295718" y="437567"/>
                  </a:lnTo>
                  <a:lnTo>
                    <a:pt x="289467" y="426465"/>
                  </a:lnTo>
                  <a:lnTo>
                    <a:pt x="282962" y="415558"/>
                  </a:lnTo>
                  <a:lnTo>
                    <a:pt x="269501" y="394090"/>
                  </a:lnTo>
                  <a:lnTo>
                    <a:pt x="255728" y="372862"/>
                  </a:lnTo>
                  <a:lnTo>
                    <a:pt x="248783" y="363461"/>
                  </a:lnTo>
                  <a:lnTo>
                    <a:pt x="241816" y="354857"/>
                  </a:lnTo>
                  <a:lnTo>
                    <a:pt x="234834" y="346784"/>
                  </a:lnTo>
                  <a:lnTo>
                    <a:pt x="225505" y="339065"/>
                  </a:lnTo>
                  <a:lnTo>
                    <a:pt x="214611" y="331581"/>
                  </a:lnTo>
                  <a:lnTo>
                    <a:pt x="202673" y="324255"/>
                  </a:lnTo>
                  <a:lnTo>
                    <a:pt x="191210" y="320539"/>
                  </a:lnTo>
                  <a:lnTo>
                    <a:pt x="180061" y="319231"/>
                  </a:lnTo>
                  <a:lnTo>
                    <a:pt x="136729" y="3201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4501532" y="6035103"/>
              <a:ext cx="51337" cy="389152"/>
            </a:xfrm>
            <a:custGeom>
              <a:avLst/>
              <a:gdLst/>
              <a:ahLst/>
              <a:cxnLst/>
              <a:rect l="0" t="0" r="0" b="0"/>
              <a:pathLst>
                <a:path w="51337" h="389152">
                  <a:moveTo>
                    <a:pt x="0" y="0"/>
                  </a:moveTo>
                  <a:lnTo>
                    <a:pt x="16750" y="11167"/>
                  </a:lnTo>
                  <a:lnTo>
                    <a:pt x="24021" y="16793"/>
                  </a:lnTo>
                  <a:lnTo>
                    <a:pt x="31206" y="22882"/>
                  </a:lnTo>
                  <a:lnTo>
                    <a:pt x="38333" y="29278"/>
                  </a:lnTo>
                  <a:lnTo>
                    <a:pt x="43085" y="39385"/>
                  </a:lnTo>
                  <a:lnTo>
                    <a:pt x="46252" y="51966"/>
                  </a:lnTo>
                  <a:lnTo>
                    <a:pt x="48364" y="66197"/>
                  </a:lnTo>
                  <a:lnTo>
                    <a:pt x="49772" y="82696"/>
                  </a:lnTo>
                  <a:lnTo>
                    <a:pt x="50710" y="100706"/>
                  </a:lnTo>
                  <a:lnTo>
                    <a:pt x="51336" y="119725"/>
                  </a:lnTo>
                  <a:lnTo>
                    <a:pt x="50585" y="135911"/>
                  </a:lnTo>
                  <a:lnTo>
                    <a:pt x="48915" y="150207"/>
                  </a:lnTo>
                  <a:lnTo>
                    <a:pt x="43944" y="177778"/>
                  </a:lnTo>
                  <a:lnTo>
                    <a:pt x="37838" y="209508"/>
                  </a:lnTo>
                  <a:lnTo>
                    <a:pt x="35743" y="226150"/>
                  </a:lnTo>
                  <a:lnTo>
                    <a:pt x="34346" y="243088"/>
                  </a:lnTo>
                  <a:lnTo>
                    <a:pt x="33415" y="260223"/>
                  </a:lnTo>
                  <a:lnTo>
                    <a:pt x="32380" y="291727"/>
                  </a:lnTo>
                  <a:lnTo>
                    <a:pt x="32104" y="306672"/>
                  </a:lnTo>
                  <a:lnTo>
                    <a:pt x="33089" y="320142"/>
                  </a:lnTo>
                  <a:lnTo>
                    <a:pt x="34914" y="332627"/>
                  </a:lnTo>
                  <a:lnTo>
                    <a:pt x="42070" y="3891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4438426" y="6234937"/>
              <a:ext cx="189318" cy="52589"/>
            </a:xfrm>
            <a:custGeom>
              <a:avLst/>
              <a:gdLst/>
              <a:ahLst/>
              <a:cxnLst/>
              <a:rect l="0" t="0" r="0" b="0"/>
              <a:pathLst>
                <a:path w="189318" h="52589">
                  <a:moveTo>
                    <a:pt x="0" y="0"/>
                  </a:moveTo>
                  <a:lnTo>
                    <a:pt x="22334" y="1"/>
                  </a:lnTo>
                  <a:lnTo>
                    <a:pt x="33587" y="2338"/>
                  </a:lnTo>
                  <a:lnTo>
                    <a:pt x="45764" y="6233"/>
                  </a:lnTo>
                  <a:lnTo>
                    <a:pt x="58556" y="11167"/>
                  </a:lnTo>
                  <a:lnTo>
                    <a:pt x="74096" y="15625"/>
                  </a:lnTo>
                  <a:lnTo>
                    <a:pt x="91468" y="19766"/>
                  </a:lnTo>
                  <a:lnTo>
                    <a:pt x="110061" y="23695"/>
                  </a:lnTo>
                  <a:lnTo>
                    <a:pt x="125962" y="27483"/>
                  </a:lnTo>
                  <a:lnTo>
                    <a:pt x="140068" y="31177"/>
                  </a:lnTo>
                  <a:lnTo>
                    <a:pt x="189317" y="5258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46100" y="330200"/>
            <a:ext cx="1600200" cy="369332"/>
          </a:xfrm>
          <a:prstGeom prst="rect">
            <a:avLst/>
          </a:prstGeom>
          <a:noFill/>
        </p:spPr>
        <p:txBody>
          <a:bodyPr vert="horz" rtlCol="0">
            <a:spAutoFit/>
          </a:bodyPr>
          <a:lstStyle/>
          <a:p>
            <a:r>
              <a:rPr lang="en-US" smtClean="0">
                <a:solidFill>
                  <a:srgbClr val="0000FF"/>
                </a:solidFill>
                <a:latin typeface="Comic Sans MS - 24"/>
              </a:rPr>
              <a:t>Example</a:t>
            </a:r>
            <a:endParaRPr lang="en-US">
              <a:solidFill>
                <a:srgbClr val="0000FF"/>
              </a:solidFill>
              <a:latin typeface="Comic Sans MS - 24"/>
            </a:endParaRPr>
          </a:p>
        </p:txBody>
      </p:sp>
      <p:sp>
        <p:nvSpPr>
          <p:cNvPr id="3" name="TextBox 2"/>
          <p:cNvSpPr txBox="1"/>
          <p:nvPr/>
        </p:nvSpPr>
        <p:spPr>
          <a:xfrm>
            <a:off x="38100" y="1003300"/>
            <a:ext cx="9372600" cy="923330"/>
          </a:xfrm>
          <a:prstGeom prst="rect">
            <a:avLst/>
          </a:prstGeom>
          <a:noFill/>
        </p:spPr>
        <p:txBody>
          <a:bodyPr vert="horz" rtlCol="0">
            <a:spAutoFit/>
          </a:bodyPr>
          <a:lstStyle/>
          <a:p>
            <a:r>
              <a:rPr lang="en-US" smtClean="0">
                <a:solidFill>
                  <a:srgbClr val="0000FF"/>
                </a:solidFill>
                <a:latin typeface="Comic Sans MS - 24"/>
              </a:rPr>
              <a:t>You are building a ramp for your skateboard. You want the ramp to be 36 inches high. You have a ramp that is 56 inches long and 24 inches high. How many inches must you add to the length so that the ramp rises 36 inches?</a:t>
            </a:r>
            <a:endParaRPr lang="en-US">
              <a:solidFill>
                <a:srgbClr val="0000FF"/>
              </a:solidFill>
              <a:latin typeface="Comic Sans MS - 24"/>
            </a:endParaRPr>
          </a:p>
        </p:txBody>
      </p:sp>
      <p:sp>
        <p:nvSpPr>
          <p:cNvPr id="4" name="Freeform 3"/>
          <p:cNvSpPr/>
          <p:nvPr/>
        </p:nvSpPr>
        <p:spPr>
          <a:xfrm flipH="1">
            <a:off x="2171700" y="2870200"/>
            <a:ext cx="4546601" cy="2625217"/>
          </a:xfrm>
          <a:custGeom>
            <a:avLst/>
            <a:gdLst/>
            <a:ahLst/>
            <a:cxnLst/>
            <a:rect l="0" t="0" r="0" b="0"/>
            <a:pathLst>
              <a:path w="4546601" h="2625217">
                <a:moveTo>
                  <a:pt x="4546600" y="2625216"/>
                </a:moveTo>
                <a:lnTo>
                  <a:pt x="0" y="2625216"/>
                </a:lnTo>
                <a:lnTo>
                  <a:pt x="0" y="0"/>
                </a:lnTo>
                <a:close/>
              </a:path>
            </a:pathLst>
          </a:custGeom>
          <a:solidFill>
            <a:schemeClr val="accent1">
              <a:alpha val="1000"/>
            </a:schemeClr>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838700" y="4013200"/>
            <a:ext cx="0" cy="142240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838700" y="4419600"/>
            <a:ext cx="1092200" cy="369332"/>
          </a:xfrm>
          <a:prstGeom prst="rect">
            <a:avLst/>
          </a:prstGeom>
          <a:noFill/>
        </p:spPr>
        <p:txBody>
          <a:bodyPr vert="horz" rtlCol="0">
            <a:spAutoFit/>
          </a:bodyPr>
          <a:lstStyle/>
          <a:p>
            <a:r>
              <a:rPr lang="en-US" smtClean="0">
                <a:solidFill>
                  <a:srgbClr val="000000"/>
                </a:solidFill>
                <a:latin typeface="Arial - 24"/>
              </a:rPr>
              <a:t>24 in</a:t>
            </a:r>
            <a:endParaRPr lang="en-US">
              <a:solidFill>
                <a:srgbClr val="000000"/>
              </a:solidFill>
              <a:latin typeface="Arial - 24"/>
            </a:endParaRPr>
          </a:p>
        </p:txBody>
      </p:sp>
      <p:sp>
        <p:nvSpPr>
          <p:cNvPr id="7" name="TextBox 6"/>
          <p:cNvSpPr txBox="1"/>
          <p:nvPr/>
        </p:nvSpPr>
        <p:spPr>
          <a:xfrm>
            <a:off x="3263900" y="5524500"/>
            <a:ext cx="1092200" cy="369332"/>
          </a:xfrm>
          <a:prstGeom prst="rect">
            <a:avLst/>
          </a:prstGeom>
          <a:noFill/>
        </p:spPr>
        <p:txBody>
          <a:bodyPr vert="horz" rtlCol="0">
            <a:spAutoFit/>
          </a:bodyPr>
          <a:lstStyle/>
          <a:p>
            <a:r>
              <a:rPr lang="en-US" smtClean="0">
                <a:solidFill>
                  <a:srgbClr val="000000"/>
                </a:solidFill>
                <a:latin typeface="Arial - 24"/>
              </a:rPr>
              <a:t>56 in</a:t>
            </a:r>
            <a:endParaRPr lang="en-US">
              <a:solidFill>
                <a:srgbClr val="000000"/>
              </a:solidFill>
              <a:latin typeface="Arial - 24"/>
            </a:endParaRPr>
          </a:p>
        </p:txBody>
      </p:sp>
      <p:sp>
        <p:nvSpPr>
          <p:cNvPr id="8" name="TextBox 7"/>
          <p:cNvSpPr txBox="1"/>
          <p:nvPr/>
        </p:nvSpPr>
        <p:spPr>
          <a:xfrm>
            <a:off x="5676900" y="5499100"/>
            <a:ext cx="584200" cy="369332"/>
          </a:xfrm>
          <a:prstGeom prst="rect">
            <a:avLst/>
          </a:prstGeom>
          <a:noFill/>
        </p:spPr>
        <p:txBody>
          <a:bodyPr vert="horz" rtlCol="0">
            <a:spAutoFit/>
          </a:bodyPr>
          <a:lstStyle/>
          <a:p>
            <a:r>
              <a:rPr lang="en-US" smtClean="0">
                <a:solidFill>
                  <a:srgbClr val="000000"/>
                </a:solidFill>
                <a:latin typeface="Arial - 24"/>
              </a:rPr>
              <a:t>x</a:t>
            </a:r>
            <a:endParaRPr lang="en-US">
              <a:solidFill>
                <a:srgbClr val="000000"/>
              </a:solidFill>
              <a:latin typeface="Arial - 24"/>
            </a:endParaRPr>
          </a:p>
        </p:txBody>
      </p:sp>
      <p:sp>
        <p:nvSpPr>
          <p:cNvPr id="9" name="TextBox 8"/>
          <p:cNvSpPr txBox="1"/>
          <p:nvPr/>
        </p:nvSpPr>
        <p:spPr>
          <a:xfrm>
            <a:off x="6756400" y="4064000"/>
            <a:ext cx="1092200" cy="369332"/>
          </a:xfrm>
          <a:prstGeom prst="rect">
            <a:avLst/>
          </a:prstGeom>
          <a:noFill/>
        </p:spPr>
        <p:txBody>
          <a:bodyPr vert="horz" rtlCol="0">
            <a:spAutoFit/>
          </a:bodyPr>
          <a:lstStyle/>
          <a:p>
            <a:r>
              <a:rPr lang="en-US" smtClean="0">
                <a:solidFill>
                  <a:srgbClr val="000000"/>
                </a:solidFill>
                <a:latin typeface="Arial - 24"/>
              </a:rPr>
              <a:t>36 in</a:t>
            </a:r>
            <a:endParaRPr lang="en-US">
              <a:solidFill>
                <a:srgbClr val="000000"/>
              </a:solidFill>
              <a:latin typeface="Arial - 24"/>
            </a:endParaRPr>
          </a:p>
        </p:txBody>
      </p:sp>
      <p:sp>
        <p:nvSpPr>
          <p:cNvPr id="10" name="Freeform 9"/>
          <p:cNvSpPr/>
          <p:nvPr/>
        </p:nvSpPr>
        <p:spPr>
          <a:xfrm>
            <a:off x="2267676" y="3925263"/>
            <a:ext cx="2589655" cy="1522574"/>
          </a:xfrm>
          <a:custGeom>
            <a:avLst/>
            <a:gdLst/>
            <a:ahLst/>
            <a:cxnLst/>
            <a:rect l="0" t="0" r="0" b="0"/>
            <a:pathLst>
              <a:path w="2589655" h="1522574">
                <a:moveTo>
                  <a:pt x="2526560" y="50389"/>
                </a:moveTo>
                <a:lnTo>
                  <a:pt x="2509810" y="44805"/>
                </a:lnTo>
                <a:lnTo>
                  <a:pt x="2501370" y="44329"/>
                </a:lnTo>
                <a:lnTo>
                  <a:pt x="2482643" y="46917"/>
                </a:lnTo>
                <a:lnTo>
                  <a:pt x="2465750" y="55078"/>
                </a:lnTo>
                <a:lnTo>
                  <a:pt x="2420302" y="84896"/>
                </a:lnTo>
                <a:lnTo>
                  <a:pt x="2347698" y="124698"/>
                </a:lnTo>
                <a:lnTo>
                  <a:pt x="2284650" y="163026"/>
                </a:lnTo>
                <a:lnTo>
                  <a:pt x="2264787" y="172905"/>
                </a:lnTo>
                <a:lnTo>
                  <a:pt x="2214504" y="205084"/>
                </a:lnTo>
                <a:lnTo>
                  <a:pt x="2137612" y="244212"/>
                </a:lnTo>
                <a:lnTo>
                  <a:pt x="2104748" y="263374"/>
                </a:lnTo>
                <a:lnTo>
                  <a:pt x="2030876" y="296800"/>
                </a:lnTo>
                <a:lnTo>
                  <a:pt x="1956080" y="330990"/>
                </a:lnTo>
                <a:lnTo>
                  <a:pt x="1893440" y="374259"/>
                </a:lnTo>
                <a:lnTo>
                  <a:pt x="1817415" y="418314"/>
                </a:lnTo>
                <a:lnTo>
                  <a:pt x="1785888" y="439483"/>
                </a:lnTo>
                <a:lnTo>
                  <a:pt x="1720796" y="481819"/>
                </a:lnTo>
                <a:lnTo>
                  <a:pt x="1645562" y="526897"/>
                </a:lnTo>
                <a:lnTo>
                  <a:pt x="1569585" y="569232"/>
                </a:lnTo>
                <a:lnTo>
                  <a:pt x="1495755" y="610156"/>
                </a:lnTo>
                <a:lnTo>
                  <a:pt x="1422114" y="643855"/>
                </a:lnTo>
                <a:lnTo>
                  <a:pt x="1348489" y="685036"/>
                </a:lnTo>
                <a:lnTo>
                  <a:pt x="1248822" y="741048"/>
                </a:lnTo>
                <a:lnTo>
                  <a:pt x="1180782" y="783115"/>
                </a:lnTo>
                <a:lnTo>
                  <a:pt x="1126299" y="825185"/>
                </a:lnTo>
                <a:lnTo>
                  <a:pt x="1066620" y="863360"/>
                </a:lnTo>
                <a:lnTo>
                  <a:pt x="1012290" y="904846"/>
                </a:lnTo>
                <a:lnTo>
                  <a:pt x="956172" y="947805"/>
                </a:lnTo>
                <a:lnTo>
                  <a:pt x="897215" y="989953"/>
                </a:lnTo>
                <a:lnTo>
                  <a:pt x="852763" y="1030602"/>
                </a:lnTo>
                <a:lnTo>
                  <a:pt x="796609" y="1077174"/>
                </a:lnTo>
                <a:lnTo>
                  <a:pt x="734983" y="1126664"/>
                </a:lnTo>
                <a:lnTo>
                  <a:pt x="676317" y="1168758"/>
                </a:lnTo>
                <a:lnTo>
                  <a:pt x="621873" y="1210830"/>
                </a:lnTo>
                <a:lnTo>
                  <a:pt x="558513" y="1252901"/>
                </a:lnTo>
                <a:lnTo>
                  <a:pt x="485945" y="1293803"/>
                </a:lnTo>
                <a:lnTo>
                  <a:pt x="413583" y="1326330"/>
                </a:lnTo>
                <a:lnTo>
                  <a:pt x="338962" y="1362679"/>
                </a:lnTo>
                <a:lnTo>
                  <a:pt x="259697" y="1395072"/>
                </a:lnTo>
                <a:lnTo>
                  <a:pt x="181425" y="1435103"/>
                </a:lnTo>
                <a:lnTo>
                  <a:pt x="107530" y="1472657"/>
                </a:lnTo>
                <a:lnTo>
                  <a:pt x="65446" y="1493200"/>
                </a:lnTo>
                <a:lnTo>
                  <a:pt x="2337" y="1515700"/>
                </a:lnTo>
                <a:lnTo>
                  <a:pt x="0" y="1518084"/>
                </a:lnTo>
                <a:lnTo>
                  <a:pt x="3116" y="1519674"/>
                </a:lnTo>
                <a:lnTo>
                  <a:pt x="67358" y="1522573"/>
                </a:lnTo>
                <a:lnTo>
                  <a:pt x="108080" y="1519653"/>
                </a:lnTo>
                <a:lnTo>
                  <a:pt x="178873" y="1513298"/>
                </a:lnTo>
                <a:lnTo>
                  <a:pt x="238947" y="1509409"/>
                </a:lnTo>
                <a:lnTo>
                  <a:pt x="280458" y="1504066"/>
                </a:lnTo>
                <a:lnTo>
                  <a:pt x="323532" y="1499367"/>
                </a:lnTo>
                <a:lnTo>
                  <a:pt x="350768" y="1494885"/>
                </a:lnTo>
                <a:lnTo>
                  <a:pt x="428888" y="1486188"/>
                </a:lnTo>
                <a:lnTo>
                  <a:pt x="500089" y="1473169"/>
                </a:lnTo>
                <a:lnTo>
                  <a:pt x="576365" y="1463419"/>
                </a:lnTo>
                <a:lnTo>
                  <a:pt x="647293" y="1454647"/>
                </a:lnTo>
                <a:lnTo>
                  <a:pt x="717517" y="1449943"/>
                </a:lnTo>
                <a:lnTo>
                  <a:pt x="787649" y="1449324"/>
                </a:lnTo>
                <a:lnTo>
                  <a:pt x="857768" y="1449242"/>
                </a:lnTo>
                <a:lnTo>
                  <a:pt x="927886" y="1440907"/>
                </a:lnTo>
                <a:lnTo>
                  <a:pt x="998003" y="1439001"/>
                </a:lnTo>
                <a:lnTo>
                  <a:pt x="1278472" y="1438712"/>
                </a:lnTo>
                <a:lnTo>
                  <a:pt x="1348589" y="1447036"/>
                </a:lnTo>
                <a:lnTo>
                  <a:pt x="1418707" y="1448941"/>
                </a:lnTo>
                <a:lnTo>
                  <a:pt x="1488824" y="1449191"/>
                </a:lnTo>
                <a:lnTo>
                  <a:pt x="1558941" y="1457549"/>
                </a:lnTo>
                <a:lnTo>
                  <a:pt x="1629059" y="1460626"/>
                </a:lnTo>
                <a:lnTo>
                  <a:pt x="1699176" y="1468765"/>
                </a:lnTo>
                <a:lnTo>
                  <a:pt x="1769293" y="1470067"/>
                </a:lnTo>
                <a:lnTo>
                  <a:pt x="2102928" y="1470265"/>
                </a:lnTo>
                <a:lnTo>
                  <a:pt x="2186957" y="1461940"/>
                </a:lnTo>
                <a:lnTo>
                  <a:pt x="2228051" y="1457280"/>
                </a:lnTo>
                <a:lnTo>
                  <a:pt x="2239907" y="1454597"/>
                </a:lnTo>
                <a:lnTo>
                  <a:pt x="2262430" y="1454731"/>
                </a:lnTo>
                <a:lnTo>
                  <a:pt x="2338063" y="1459307"/>
                </a:lnTo>
                <a:lnTo>
                  <a:pt x="2477493" y="1459740"/>
                </a:lnTo>
                <a:lnTo>
                  <a:pt x="2525178" y="1465805"/>
                </a:lnTo>
                <a:lnTo>
                  <a:pt x="2546981" y="1463218"/>
                </a:lnTo>
                <a:lnTo>
                  <a:pt x="2553029" y="1457387"/>
                </a:lnTo>
                <a:lnTo>
                  <a:pt x="2555892" y="1448825"/>
                </a:lnTo>
                <a:lnTo>
                  <a:pt x="2555957" y="1426845"/>
                </a:lnTo>
                <a:lnTo>
                  <a:pt x="2550593" y="1387023"/>
                </a:lnTo>
                <a:lnTo>
                  <a:pt x="2548483" y="1339905"/>
                </a:lnTo>
                <a:lnTo>
                  <a:pt x="2546690" y="1296988"/>
                </a:lnTo>
                <a:lnTo>
                  <a:pt x="2540445" y="1259212"/>
                </a:lnTo>
                <a:lnTo>
                  <a:pt x="2538574" y="1228438"/>
                </a:lnTo>
                <a:lnTo>
                  <a:pt x="2537743" y="1192167"/>
                </a:lnTo>
                <a:lnTo>
                  <a:pt x="2537081" y="942771"/>
                </a:lnTo>
                <a:lnTo>
                  <a:pt x="2542662" y="897551"/>
                </a:lnTo>
                <a:lnTo>
                  <a:pt x="2547790" y="834069"/>
                </a:lnTo>
                <a:lnTo>
                  <a:pt x="2552746" y="799918"/>
                </a:lnTo>
                <a:lnTo>
                  <a:pt x="2555728" y="765263"/>
                </a:lnTo>
                <a:lnTo>
                  <a:pt x="2560523" y="719134"/>
                </a:lnTo>
                <a:lnTo>
                  <a:pt x="2566228" y="680147"/>
                </a:lnTo>
                <a:lnTo>
                  <a:pt x="2571035" y="635874"/>
                </a:lnTo>
                <a:lnTo>
                  <a:pt x="2576744" y="588866"/>
                </a:lnTo>
                <a:lnTo>
                  <a:pt x="2581552" y="542216"/>
                </a:lnTo>
                <a:lnTo>
                  <a:pt x="2586060" y="509715"/>
                </a:lnTo>
                <a:lnTo>
                  <a:pt x="2588598" y="465137"/>
                </a:lnTo>
                <a:lnTo>
                  <a:pt x="2589350" y="422323"/>
                </a:lnTo>
                <a:lnTo>
                  <a:pt x="2589654" y="304252"/>
                </a:lnTo>
                <a:lnTo>
                  <a:pt x="2584079" y="264284"/>
                </a:lnTo>
                <a:lnTo>
                  <a:pt x="2578954" y="212142"/>
                </a:lnTo>
                <a:lnTo>
                  <a:pt x="2567900" y="166870"/>
                </a:lnTo>
                <a:lnTo>
                  <a:pt x="2557897" y="131647"/>
                </a:lnTo>
                <a:lnTo>
                  <a:pt x="2540555" y="65201"/>
                </a:lnTo>
                <a:lnTo>
                  <a:pt x="2526555" y="19684"/>
                </a:lnTo>
                <a:lnTo>
                  <a:pt x="2523051" y="8884"/>
                </a:lnTo>
                <a:lnTo>
                  <a:pt x="2516040" y="2852"/>
                </a:lnTo>
                <a:lnTo>
                  <a:pt x="2506692" y="0"/>
                </a:lnTo>
                <a:lnTo>
                  <a:pt x="2463455" y="83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678675" y="2544068"/>
            <a:ext cx="326045" cy="2859746"/>
          </a:xfrm>
          <a:custGeom>
            <a:avLst/>
            <a:gdLst/>
            <a:ahLst/>
            <a:cxnLst/>
            <a:rect l="0" t="0" r="0" b="0"/>
            <a:pathLst>
              <a:path w="326045" h="2859746">
                <a:moveTo>
                  <a:pt x="287548" y="2859745"/>
                </a:moveTo>
                <a:lnTo>
                  <a:pt x="292846" y="2800869"/>
                </a:lnTo>
                <a:lnTo>
                  <a:pt x="294348" y="2711708"/>
                </a:lnTo>
                <a:lnTo>
                  <a:pt x="300063" y="2621543"/>
                </a:lnTo>
                <a:lnTo>
                  <a:pt x="304576" y="2523807"/>
                </a:lnTo>
                <a:lnTo>
                  <a:pt x="314027" y="2423295"/>
                </a:lnTo>
                <a:lnTo>
                  <a:pt x="315330" y="2336038"/>
                </a:lnTo>
                <a:lnTo>
                  <a:pt x="316670" y="2241215"/>
                </a:lnTo>
                <a:lnTo>
                  <a:pt x="324580" y="2145135"/>
                </a:lnTo>
                <a:lnTo>
                  <a:pt x="325756" y="2062315"/>
                </a:lnTo>
                <a:lnTo>
                  <a:pt x="326044" y="1768146"/>
                </a:lnTo>
                <a:lnTo>
                  <a:pt x="317721" y="1654646"/>
                </a:lnTo>
                <a:lnTo>
                  <a:pt x="315961" y="1568746"/>
                </a:lnTo>
                <a:lnTo>
                  <a:pt x="307259" y="1463193"/>
                </a:lnTo>
                <a:lnTo>
                  <a:pt x="305454" y="1379007"/>
                </a:lnTo>
                <a:lnTo>
                  <a:pt x="296744" y="1273821"/>
                </a:lnTo>
                <a:lnTo>
                  <a:pt x="289353" y="1189679"/>
                </a:lnTo>
                <a:lnTo>
                  <a:pt x="283869" y="1105538"/>
                </a:lnTo>
                <a:lnTo>
                  <a:pt x="275860" y="1021397"/>
                </a:lnTo>
                <a:lnTo>
                  <a:pt x="266546" y="924618"/>
                </a:lnTo>
                <a:lnTo>
                  <a:pt x="257831" y="835769"/>
                </a:lnTo>
                <a:lnTo>
                  <a:pt x="245510" y="720120"/>
                </a:lnTo>
                <a:lnTo>
                  <a:pt x="241053" y="626332"/>
                </a:lnTo>
                <a:lnTo>
                  <a:pt x="231221" y="535130"/>
                </a:lnTo>
                <a:lnTo>
                  <a:pt x="221578" y="442478"/>
                </a:lnTo>
                <a:lnTo>
                  <a:pt x="220016" y="415850"/>
                </a:lnTo>
                <a:lnTo>
                  <a:pt x="205214" y="318355"/>
                </a:lnTo>
                <a:lnTo>
                  <a:pt x="181041" y="220338"/>
                </a:lnTo>
                <a:lnTo>
                  <a:pt x="150550" y="131372"/>
                </a:lnTo>
                <a:lnTo>
                  <a:pt x="118711" y="66435"/>
                </a:lnTo>
                <a:lnTo>
                  <a:pt x="98019" y="38960"/>
                </a:lnTo>
                <a:lnTo>
                  <a:pt x="71502" y="16017"/>
                </a:lnTo>
                <a:lnTo>
                  <a:pt x="48529" y="4664"/>
                </a:lnTo>
                <a:lnTo>
                  <a:pt x="35858" y="0"/>
                </a:lnTo>
                <a:lnTo>
                  <a:pt x="26242" y="397"/>
                </a:lnTo>
                <a:lnTo>
                  <a:pt x="18663" y="4167"/>
                </a:lnTo>
                <a:lnTo>
                  <a:pt x="0" y="2222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001971" y="2650434"/>
            <a:ext cx="4697740" cy="3004454"/>
          </a:xfrm>
          <a:custGeom>
            <a:avLst/>
            <a:gdLst/>
            <a:ahLst/>
            <a:cxnLst/>
            <a:rect l="0" t="0" r="0" b="0"/>
            <a:pathLst>
              <a:path w="4697740" h="3004454">
                <a:moveTo>
                  <a:pt x="4697739" y="0"/>
                </a:moveTo>
                <a:lnTo>
                  <a:pt x="4697739" y="22334"/>
                </a:lnTo>
                <a:lnTo>
                  <a:pt x="4691506" y="42648"/>
                </a:lnTo>
                <a:lnTo>
                  <a:pt x="4667919" y="93566"/>
                </a:lnTo>
                <a:lnTo>
                  <a:pt x="4651764" y="110144"/>
                </a:lnTo>
                <a:lnTo>
                  <a:pt x="4611658" y="139831"/>
                </a:lnTo>
                <a:lnTo>
                  <a:pt x="4463288" y="231386"/>
                </a:lnTo>
                <a:lnTo>
                  <a:pt x="4388174" y="273458"/>
                </a:lnTo>
                <a:lnTo>
                  <a:pt x="4369669" y="286313"/>
                </a:lnTo>
                <a:lnTo>
                  <a:pt x="4332340" y="307204"/>
                </a:lnTo>
                <a:lnTo>
                  <a:pt x="4315638" y="318840"/>
                </a:lnTo>
                <a:lnTo>
                  <a:pt x="4279467" y="338949"/>
                </a:lnTo>
                <a:lnTo>
                  <a:pt x="4262924" y="350478"/>
                </a:lnTo>
                <a:lnTo>
                  <a:pt x="4107577" y="427816"/>
                </a:lnTo>
                <a:lnTo>
                  <a:pt x="3945444" y="502942"/>
                </a:lnTo>
                <a:lnTo>
                  <a:pt x="3786312" y="582957"/>
                </a:lnTo>
                <a:lnTo>
                  <a:pt x="3639067" y="666122"/>
                </a:lnTo>
                <a:lnTo>
                  <a:pt x="3491338" y="750256"/>
                </a:lnTo>
                <a:lnTo>
                  <a:pt x="3314836" y="838335"/>
                </a:lnTo>
                <a:lnTo>
                  <a:pt x="3163802" y="932436"/>
                </a:lnTo>
                <a:lnTo>
                  <a:pt x="3009914" y="1027089"/>
                </a:lnTo>
                <a:lnTo>
                  <a:pt x="2956195" y="1056409"/>
                </a:lnTo>
                <a:lnTo>
                  <a:pt x="2910612" y="1088516"/>
                </a:lnTo>
                <a:lnTo>
                  <a:pt x="2760233" y="1177819"/>
                </a:lnTo>
                <a:lnTo>
                  <a:pt x="2599324" y="1269123"/>
                </a:lnTo>
                <a:lnTo>
                  <a:pt x="2443019" y="1342875"/>
                </a:lnTo>
                <a:lnTo>
                  <a:pt x="2285266" y="1416804"/>
                </a:lnTo>
                <a:lnTo>
                  <a:pt x="2223853" y="1448370"/>
                </a:lnTo>
                <a:lnTo>
                  <a:pt x="2156858" y="1476952"/>
                </a:lnTo>
                <a:lnTo>
                  <a:pt x="1997124" y="1557260"/>
                </a:lnTo>
                <a:lnTo>
                  <a:pt x="1934048" y="1590581"/>
                </a:lnTo>
                <a:lnTo>
                  <a:pt x="1831942" y="1637676"/>
                </a:lnTo>
                <a:lnTo>
                  <a:pt x="1712957" y="1696653"/>
                </a:lnTo>
                <a:lnTo>
                  <a:pt x="1661015" y="1716756"/>
                </a:lnTo>
                <a:lnTo>
                  <a:pt x="1511354" y="1796478"/>
                </a:lnTo>
                <a:lnTo>
                  <a:pt x="1362782" y="1868504"/>
                </a:lnTo>
                <a:lnTo>
                  <a:pt x="1206604" y="1937641"/>
                </a:lnTo>
                <a:lnTo>
                  <a:pt x="1184007" y="1949161"/>
                </a:lnTo>
                <a:lnTo>
                  <a:pt x="1069365" y="2000748"/>
                </a:lnTo>
                <a:lnTo>
                  <a:pt x="922050" y="2080453"/>
                </a:lnTo>
                <a:lnTo>
                  <a:pt x="788771" y="2180264"/>
                </a:lnTo>
                <a:lnTo>
                  <a:pt x="740972" y="2214247"/>
                </a:lnTo>
                <a:lnTo>
                  <a:pt x="628189" y="2315250"/>
                </a:lnTo>
                <a:lnTo>
                  <a:pt x="516532" y="2408566"/>
                </a:lnTo>
                <a:lnTo>
                  <a:pt x="448192" y="2479040"/>
                </a:lnTo>
                <a:lnTo>
                  <a:pt x="342473" y="2576703"/>
                </a:lnTo>
                <a:lnTo>
                  <a:pt x="232249" y="2672044"/>
                </a:lnTo>
                <a:lnTo>
                  <a:pt x="133218" y="2766143"/>
                </a:lnTo>
                <a:lnTo>
                  <a:pt x="52081" y="2840402"/>
                </a:lnTo>
                <a:lnTo>
                  <a:pt x="61" y="2898774"/>
                </a:lnTo>
                <a:lnTo>
                  <a:pt x="0" y="2904810"/>
                </a:lnTo>
                <a:lnTo>
                  <a:pt x="4634" y="2910002"/>
                </a:lnTo>
                <a:lnTo>
                  <a:pt x="30373" y="2922893"/>
                </a:lnTo>
                <a:lnTo>
                  <a:pt x="177922" y="2965955"/>
                </a:lnTo>
                <a:lnTo>
                  <a:pt x="245651" y="2982322"/>
                </a:lnTo>
                <a:lnTo>
                  <a:pt x="388646" y="2999901"/>
                </a:lnTo>
                <a:lnTo>
                  <a:pt x="431994" y="300445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103519" y="5500704"/>
            <a:ext cx="29164" cy="203105"/>
          </a:xfrm>
          <a:custGeom>
            <a:avLst/>
            <a:gdLst/>
            <a:ahLst/>
            <a:cxnLst/>
            <a:rect l="0" t="0" r="0" b="0"/>
            <a:pathLst>
              <a:path w="29164" h="203105">
                <a:moveTo>
                  <a:pt x="0" y="0"/>
                </a:moveTo>
                <a:lnTo>
                  <a:pt x="0" y="98893"/>
                </a:lnTo>
                <a:lnTo>
                  <a:pt x="3116" y="123419"/>
                </a:lnTo>
                <a:lnTo>
                  <a:pt x="8397" y="146005"/>
                </a:lnTo>
                <a:lnTo>
                  <a:pt x="14639" y="167730"/>
                </a:lnTo>
                <a:lnTo>
                  <a:pt x="24425" y="192188"/>
                </a:lnTo>
                <a:lnTo>
                  <a:pt x="29163" y="2031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 name="Group 21"/>
          <p:cNvGrpSpPr/>
          <p:nvPr/>
        </p:nvGrpSpPr>
        <p:grpSpPr>
          <a:xfrm>
            <a:off x="399668" y="3177181"/>
            <a:ext cx="988656" cy="987789"/>
            <a:chOff x="399668" y="3177181"/>
            <a:chExt cx="988656" cy="987789"/>
          </a:xfrm>
        </p:grpSpPr>
        <p:sp>
          <p:nvSpPr>
            <p:cNvPr id="14" name="Freeform 13"/>
            <p:cNvSpPr/>
            <p:nvPr/>
          </p:nvSpPr>
          <p:spPr>
            <a:xfrm>
              <a:off x="421437" y="3177181"/>
              <a:ext cx="204520" cy="314662"/>
            </a:xfrm>
            <a:custGeom>
              <a:avLst/>
              <a:gdLst/>
              <a:ahLst/>
              <a:cxnLst/>
              <a:rect l="0" t="0" r="0" b="0"/>
              <a:pathLst>
                <a:path w="204520" h="314662">
                  <a:moveTo>
                    <a:pt x="41337" y="20168"/>
                  </a:moveTo>
                  <a:lnTo>
                    <a:pt x="52504" y="9002"/>
                  </a:lnTo>
                  <a:lnTo>
                    <a:pt x="61636" y="5712"/>
                  </a:lnTo>
                  <a:lnTo>
                    <a:pt x="73568" y="3520"/>
                  </a:lnTo>
                  <a:lnTo>
                    <a:pt x="87365" y="2057"/>
                  </a:lnTo>
                  <a:lnTo>
                    <a:pt x="101238" y="1083"/>
                  </a:lnTo>
                  <a:lnTo>
                    <a:pt x="115161" y="433"/>
                  </a:lnTo>
                  <a:lnTo>
                    <a:pt x="129117" y="0"/>
                  </a:lnTo>
                  <a:lnTo>
                    <a:pt x="143096" y="880"/>
                  </a:lnTo>
                  <a:lnTo>
                    <a:pt x="157090" y="2635"/>
                  </a:lnTo>
                  <a:lnTo>
                    <a:pt x="171094" y="4973"/>
                  </a:lnTo>
                  <a:lnTo>
                    <a:pt x="182767" y="10038"/>
                  </a:lnTo>
                  <a:lnTo>
                    <a:pt x="192886" y="16921"/>
                  </a:lnTo>
                  <a:lnTo>
                    <a:pt x="201969" y="25015"/>
                  </a:lnTo>
                  <a:lnTo>
                    <a:pt x="204519" y="33917"/>
                  </a:lnTo>
                  <a:lnTo>
                    <a:pt x="202713" y="43358"/>
                  </a:lnTo>
                  <a:lnTo>
                    <a:pt x="198003" y="53157"/>
                  </a:lnTo>
                  <a:lnTo>
                    <a:pt x="194863" y="64365"/>
                  </a:lnTo>
                  <a:lnTo>
                    <a:pt x="192770" y="76511"/>
                  </a:lnTo>
                  <a:lnTo>
                    <a:pt x="191374" y="89283"/>
                  </a:lnTo>
                  <a:lnTo>
                    <a:pt x="190444" y="102472"/>
                  </a:lnTo>
                  <a:lnTo>
                    <a:pt x="189824" y="115940"/>
                  </a:lnTo>
                  <a:lnTo>
                    <a:pt x="189410" y="129592"/>
                  </a:lnTo>
                  <a:lnTo>
                    <a:pt x="186797" y="143368"/>
                  </a:lnTo>
                  <a:lnTo>
                    <a:pt x="182718" y="157227"/>
                  </a:lnTo>
                  <a:lnTo>
                    <a:pt x="177661" y="171140"/>
                  </a:lnTo>
                  <a:lnTo>
                    <a:pt x="170784" y="183922"/>
                  </a:lnTo>
                  <a:lnTo>
                    <a:pt x="162694" y="195949"/>
                  </a:lnTo>
                  <a:lnTo>
                    <a:pt x="153794" y="207473"/>
                  </a:lnTo>
                  <a:lnTo>
                    <a:pt x="143187" y="217493"/>
                  </a:lnTo>
                  <a:lnTo>
                    <a:pt x="131441" y="226510"/>
                  </a:lnTo>
                  <a:lnTo>
                    <a:pt x="118935" y="234858"/>
                  </a:lnTo>
                  <a:lnTo>
                    <a:pt x="107093" y="241593"/>
                  </a:lnTo>
                  <a:lnTo>
                    <a:pt x="95692" y="247251"/>
                  </a:lnTo>
                  <a:lnTo>
                    <a:pt x="84585" y="252192"/>
                  </a:lnTo>
                  <a:lnTo>
                    <a:pt x="71338" y="255486"/>
                  </a:lnTo>
                  <a:lnTo>
                    <a:pt x="56663" y="257681"/>
                  </a:lnTo>
                  <a:lnTo>
                    <a:pt x="41037" y="259145"/>
                  </a:lnTo>
                  <a:lnTo>
                    <a:pt x="28282" y="257784"/>
                  </a:lnTo>
                  <a:lnTo>
                    <a:pt x="17441" y="254539"/>
                  </a:lnTo>
                  <a:lnTo>
                    <a:pt x="7877" y="250039"/>
                  </a:lnTo>
                  <a:lnTo>
                    <a:pt x="2670" y="243533"/>
                  </a:lnTo>
                  <a:lnTo>
                    <a:pt x="367" y="235690"/>
                  </a:lnTo>
                  <a:lnTo>
                    <a:pt x="0" y="226955"/>
                  </a:lnTo>
                  <a:lnTo>
                    <a:pt x="3261" y="219963"/>
                  </a:lnTo>
                  <a:lnTo>
                    <a:pt x="8941" y="214133"/>
                  </a:lnTo>
                  <a:lnTo>
                    <a:pt x="16234" y="209078"/>
                  </a:lnTo>
                  <a:lnTo>
                    <a:pt x="25770" y="206876"/>
                  </a:lnTo>
                  <a:lnTo>
                    <a:pt x="36802" y="206577"/>
                  </a:lnTo>
                  <a:lnTo>
                    <a:pt x="48831" y="207546"/>
                  </a:lnTo>
                  <a:lnTo>
                    <a:pt x="60357" y="209361"/>
                  </a:lnTo>
                  <a:lnTo>
                    <a:pt x="71546" y="211740"/>
                  </a:lnTo>
                  <a:lnTo>
                    <a:pt x="82512" y="214494"/>
                  </a:lnTo>
                  <a:lnTo>
                    <a:pt x="94496" y="218668"/>
                  </a:lnTo>
                  <a:lnTo>
                    <a:pt x="107161" y="223788"/>
                  </a:lnTo>
                  <a:lnTo>
                    <a:pt x="120278" y="229538"/>
                  </a:lnTo>
                  <a:lnTo>
                    <a:pt x="131360" y="235708"/>
                  </a:lnTo>
                  <a:lnTo>
                    <a:pt x="141086" y="242159"/>
                  </a:lnTo>
                  <a:lnTo>
                    <a:pt x="149906" y="248797"/>
                  </a:lnTo>
                  <a:lnTo>
                    <a:pt x="156956" y="256729"/>
                  </a:lnTo>
                  <a:lnTo>
                    <a:pt x="162824" y="265522"/>
                  </a:lnTo>
                  <a:lnTo>
                    <a:pt x="167904" y="274890"/>
                  </a:lnTo>
                  <a:lnTo>
                    <a:pt x="173629" y="283472"/>
                  </a:lnTo>
                  <a:lnTo>
                    <a:pt x="179782" y="291532"/>
                  </a:lnTo>
                  <a:lnTo>
                    <a:pt x="199101" y="31466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21592" y="3292008"/>
              <a:ext cx="140852" cy="115695"/>
            </a:xfrm>
            <a:custGeom>
              <a:avLst/>
              <a:gdLst/>
              <a:ahLst/>
              <a:cxnLst/>
              <a:rect l="0" t="0" r="0" b="0"/>
              <a:pathLst>
                <a:path w="140852" h="115695">
                  <a:moveTo>
                    <a:pt x="14639" y="0"/>
                  </a:moveTo>
                  <a:lnTo>
                    <a:pt x="14639" y="22334"/>
                  </a:lnTo>
                  <a:lnTo>
                    <a:pt x="13471" y="32418"/>
                  </a:lnTo>
                  <a:lnTo>
                    <a:pt x="11523" y="42647"/>
                  </a:lnTo>
                  <a:lnTo>
                    <a:pt x="0" y="89838"/>
                  </a:lnTo>
                  <a:lnTo>
                    <a:pt x="2543" y="98457"/>
                  </a:lnTo>
                  <a:lnTo>
                    <a:pt x="8912" y="104202"/>
                  </a:lnTo>
                  <a:lnTo>
                    <a:pt x="17833" y="108032"/>
                  </a:lnTo>
                  <a:lnTo>
                    <a:pt x="28455" y="110586"/>
                  </a:lnTo>
                  <a:lnTo>
                    <a:pt x="40210" y="112289"/>
                  </a:lnTo>
                  <a:lnTo>
                    <a:pt x="52722" y="113424"/>
                  </a:lnTo>
                  <a:lnTo>
                    <a:pt x="65737" y="114180"/>
                  </a:lnTo>
                  <a:lnTo>
                    <a:pt x="79089" y="114685"/>
                  </a:lnTo>
                  <a:lnTo>
                    <a:pt x="140851" y="11569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62443" y="3323561"/>
              <a:ext cx="42071" cy="294493"/>
            </a:xfrm>
            <a:custGeom>
              <a:avLst/>
              <a:gdLst/>
              <a:ahLst/>
              <a:cxnLst/>
              <a:rect l="0" t="0" r="0" b="0"/>
              <a:pathLst>
                <a:path w="42071" h="294493">
                  <a:moveTo>
                    <a:pt x="0" y="0"/>
                  </a:moveTo>
                  <a:lnTo>
                    <a:pt x="11166" y="11166"/>
                  </a:lnTo>
                  <a:lnTo>
                    <a:pt x="15625" y="17962"/>
                  </a:lnTo>
                  <a:lnTo>
                    <a:pt x="19765" y="25998"/>
                  </a:lnTo>
                  <a:lnTo>
                    <a:pt x="23694" y="34861"/>
                  </a:lnTo>
                  <a:lnTo>
                    <a:pt x="26314" y="46613"/>
                  </a:lnTo>
                  <a:lnTo>
                    <a:pt x="28060" y="60290"/>
                  </a:lnTo>
                  <a:lnTo>
                    <a:pt x="29224" y="75252"/>
                  </a:lnTo>
                  <a:lnTo>
                    <a:pt x="30000" y="89901"/>
                  </a:lnTo>
                  <a:lnTo>
                    <a:pt x="30863" y="118643"/>
                  </a:lnTo>
                  <a:lnTo>
                    <a:pt x="31492" y="203291"/>
                  </a:lnTo>
                  <a:lnTo>
                    <a:pt x="32681" y="216162"/>
                  </a:lnTo>
                  <a:lnTo>
                    <a:pt x="34642" y="228249"/>
                  </a:lnTo>
                  <a:lnTo>
                    <a:pt x="42070" y="29449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99668" y="3628571"/>
              <a:ext cx="683645" cy="94659"/>
            </a:xfrm>
            <a:custGeom>
              <a:avLst/>
              <a:gdLst/>
              <a:ahLst/>
              <a:cxnLst/>
              <a:rect l="0" t="0" r="0" b="0"/>
              <a:pathLst>
                <a:path w="683645" h="94659">
                  <a:moveTo>
                    <a:pt x="0" y="0"/>
                  </a:moveTo>
                  <a:lnTo>
                    <a:pt x="27917" y="5583"/>
                  </a:lnTo>
                  <a:lnTo>
                    <a:pt x="41984" y="7228"/>
                  </a:lnTo>
                  <a:lnTo>
                    <a:pt x="57205" y="8325"/>
                  </a:lnTo>
                  <a:lnTo>
                    <a:pt x="73195" y="9056"/>
                  </a:lnTo>
                  <a:lnTo>
                    <a:pt x="87362" y="10712"/>
                  </a:lnTo>
                  <a:lnTo>
                    <a:pt x="100312" y="12985"/>
                  </a:lnTo>
                  <a:lnTo>
                    <a:pt x="112451" y="15668"/>
                  </a:lnTo>
                  <a:lnTo>
                    <a:pt x="127555" y="17457"/>
                  </a:lnTo>
                  <a:lnTo>
                    <a:pt x="144637" y="18650"/>
                  </a:lnTo>
                  <a:lnTo>
                    <a:pt x="163036" y="19445"/>
                  </a:lnTo>
                  <a:lnTo>
                    <a:pt x="179977" y="21144"/>
                  </a:lnTo>
                  <a:lnTo>
                    <a:pt x="195945" y="23445"/>
                  </a:lnTo>
                  <a:lnTo>
                    <a:pt x="211265" y="26147"/>
                  </a:lnTo>
                  <a:lnTo>
                    <a:pt x="226153" y="27949"/>
                  </a:lnTo>
                  <a:lnTo>
                    <a:pt x="240753" y="29151"/>
                  </a:lnTo>
                  <a:lnTo>
                    <a:pt x="255160" y="29951"/>
                  </a:lnTo>
                  <a:lnTo>
                    <a:pt x="269440" y="31654"/>
                  </a:lnTo>
                  <a:lnTo>
                    <a:pt x="283634" y="33957"/>
                  </a:lnTo>
                  <a:lnTo>
                    <a:pt x="297771" y="36662"/>
                  </a:lnTo>
                  <a:lnTo>
                    <a:pt x="325945" y="42783"/>
                  </a:lnTo>
                  <a:lnTo>
                    <a:pt x="340002" y="46051"/>
                  </a:lnTo>
                  <a:lnTo>
                    <a:pt x="354048" y="48230"/>
                  </a:lnTo>
                  <a:lnTo>
                    <a:pt x="368086" y="49683"/>
                  </a:lnTo>
                  <a:lnTo>
                    <a:pt x="382120" y="50651"/>
                  </a:lnTo>
                  <a:lnTo>
                    <a:pt x="396150" y="52465"/>
                  </a:lnTo>
                  <a:lnTo>
                    <a:pt x="410178" y="54843"/>
                  </a:lnTo>
                  <a:lnTo>
                    <a:pt x="424204" y="57597"/>
                  </a:lnTo>
                  <a:lnTo>
                    <a:pt x="438230" y="59433"/>
                  </a:lnTo>
                  <a:lnTo>
                    <a:pt x="452254" y="60657"/>
                  </a:lnTo>
                  <a:lnTo>
                    <a:pt x="466279" y="61473"/>
                  </a:lnTo>
                  <a:lnTo>
                    <a:pt x="480303" y="63186"/>
                  </a:lnTo>
                  <a:lnTo>
                    <a:pt x="494327" y="65496"/>
                  </a:lnTo>
                  <a:lnTo>
                    <a:pt x="508350" y="68205"/>
                  </a:lnTo>
                  <a:lnTo>
                    <a:pt x="521205" y="71180"/>
                  </a:lnTo>
                  <a:lnTo>
                    <a:pt x="533281" y="74332"/>
                  </a:lnTo>
                  <a:lnTo>
                    <a:pt x="544838" y="77601"/>
                  </a:lnTo>
                  <a:lnTo>
                    <a:pt x="559554" y="79781"/>
                  </a:lnTo>
                  <a:lnTo>
                    <a:pt x="576376" y="81235"/>
                  </a:lnTo>
                  <a:lnTo>
                    <a:pt x="594603" y="82203"/>
                  </a:lnTo>
                  <a:lnTo>
                    <a:pt x="611428" y="84018"/>
                  </a:lnTo>
                  <a:lnTo>
                    <a:pt x="683644" y="946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494327" y="3820216"/>
              <a:ext cx="212776" cy="260613"/>
            </a:xfrm>
            <a:custGeom>
              <a:avLst/>
              <a:gdLst/>
              <a:ahLst/>
              <a:cxnLst/>
              <a:rect l="0" t="0" r="0" b="0"/>
              <a:pathLst>
                <a:path w="212776" h="260613">
                  <a:moveTo>
                    <a:pt x="0" y="29225"/>
                  </a:moveTo>
                  <a:lnTo>
                    <a:pt x="16750" y="18058"/>
                  </a:lnTo>
                  <a:lnTo>
                    <a:pt x="26359" y="13599"/>
                  </a:lnTo>
                  <a:lnTo>
                    <a:pt x="37439" y="9459"/>
                  </a:lnTo>
                  <a:lnTo>
                    <a:pt x="49500" y="5530"/>
                  </a:lnTo>
                  <a:lnTo>
                    <a:pt x="62216" y="2911"/>
                  </a:lnTo>
                  <a:lnTo>
                    <a:pt x="75367" y="1164"/>
                  </a:lnTo>
                  <a:lnTo>
                    <a:pt x="88809" y="0"/>
                  </a:lnTo>
                  <a:lnTo>
                    <a:pt x="103614" y="393"/>
                  </a:lnTo>
                  <a:lnTo>
                    <a:pt x="119326" y="1823"/>
                  </a:lnTo>
                  <a:lnTo>
                    <a:pt x="135645" y="3945"/>
                  </a:lnTo>
                  <a:lnTo>
                    <a:pt x="148861" y="7697"/>
                  </a:lnTo>
                  <a:lnTo>
                    <a:pt x="160009" y="12536"/>
                  </a:lnTo>
                  <a:lnTo>
                    <a:pt x="169778" y="18098"/>
                  </a:lnTo>
                  <a:lnTo>
                    <a:pt x="175122" y="25313"/>
                  </a:lnTo>
                  <a:lnTo>
                    <a:pt x="177516" y="33628"/>
                  </a:lnTo>
                  <a:lnTo>
                    <a:pt x="177944" y="42678"/>
                  </a:lnTo>
                  <a:lnTo>
                    <a:pt x="173554" y="51048"/>
                  </a:lnTo>
                  <a:lnTo>
                    <a:pt x="165954" y="58966"/>
                  </a:lnTo>
                  <a:lnTo>
                    <a:pt x="156212" y="66582"/>
                  </a:lnTo>
                  <a:lnTo>
                    <a:pt x="146212" y="72827"/>
                  </a:lnTo>
                  <a:lnTo>
                    <a:pt x="136039" y="78159"/>
                  </a:lnTo>
                  <a:lnTo>
                    <a:pt x="125751" y="82883"/>
                  </a:lnTo>
                  <a:lnTo>
                    <a:pt x="115387" y="87200"/>
                  </a:lnTo>
                  <a:lnTo>
                    <a:pt x="104971" y="91248"/>
                  </a:lnTo>
                  <a:lnTo>
                    <a:pt x="94522" y="95115"/>
                  </a:lnTo>
                  <a:lnTo>
                    <a:pt x="91061" y="98861"/>
                  </a:lnTo>
                  <a:lnTo>
                    <a:pt x="92260" y="102527"/>
                  </a:lnTo>
                  <a:lnTo>
                    <a:pt x="96565" y="106140"/>
                  </a:lnTo>
                  <a:lnTo>
                    <a:pt x="104110" y="108549"/>
                  </a:lnTo>
                  <a:lnTo>
                    <a:pt x="113814" y="110154"/>
                  </a:lnTo>
                  <a:lnTo>
                    <a:pt x="124958" y="111225"/>
                  </a:lnTo>
                  <a:lnTo>
                    <a:pt x="135893" y="113107"/>
                  </a:lnTo>
                  <a:lnTo>
                    <a:pt x="146689" y="115530"/>
                  </a:lnTo>
                  <a:lnTo>
                    <a:pt x="157392" y="118315"/>
                  </a:lnTo>
                  <a:lnTo>
                    <a:pt x="168034" y="122508"/>
                  </a:lnTo>
                  <a:lnTo>
                    <a:pt x="178634" y="127641"/>
                  </a:lnTo>
                  <a:lnTo>
                    <a:pt x="189206" y="133400"/>
                  </a:lnTo>
                  <a:lnTo>
                    <a:pt x="197423" y="140745"/>
                  </a:lnTo>
                  <a:lnTo>
                    <a:pt x="204070" y="149148"/>
                  </a:lnTo>
                  <a:lnTo>
                    <a:pt x="209670" y="158256"/>
                  </a:lnTo>
                  <a:lnTo>
                    <a:pt x="212234" y="167833"/>
                  </a:lnTo>
                  <a:lnTo>
                    <a:pt x="212775" y="177724"/>
                  </a:lnTo>
                  <a:lnTo>
                    <a:pt x="211967" y="187824"/>
                  </a:lnTo>
                  <a:lnTo>
                    <a:pt x="206754" y="196895"/>
                  </a:lnTo>
                  <a:lnTo>
                    <a:pt x="198604" y="205279"/>
                  </a:lnTo>
                  <a:lnTo>
                    <a:pt x="188497" y="213206"/>
                  </a:lnTo>
                  <a:lnTo>
                    <a:pt x="178252" y="220827"/>
                  </a:lnTo>
                  <a:lnTo>
                    <a:pt x="157521" y="235528"/>
                  </a:lnTo>
                  <a:lnTo>
                    <a:pt x="145915" y="241552"/>
                  </a:lnTo>
                  <a:lnTo>
                    <a:pt x="133504" y="246737"/>
                  </a:lnTo>
                  <a:lnTo>
                    <a:pt x="120555" y="251362"/>
                  </a:lnTo>
                  <a:lnTo>
                    <a:pt x="107248" y="254445"/>
                  </a:lnTo>
                  <a:lnTo>
                    <a:pt x="93703" y="256501"/>
                  </a:lnTo>
                  <a:lnTo>
                    <a:pt x="79998" y="257871"/>
                  </a:lnTo>
                  <a:lnTo>
                    <a:pt x="66186" y="258784"/>
                  </a:lnTo>
                  <a:lnTo>
                    <a:pt x="52305" y="259393"/>
                  </a:lnTo>
                  <a:lnTo>
                    <a:pt x="0" y="2606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92305" y="3891511"/>
              <a:ext cx="191302" cy="273459"/>
            </a:xfrm>
            <a:custGeom>
              <a:avLst/>
              <a:gdLst/>
              <a:ahLst/>
              <a:cxnLst/>
              <a:rect l="0" t="0" r="0" b="0"/>
              <a:pathLst>
                <a:path w="191302" h="273459">
                  <a:moveTo>
                    <a:pt x="38585" y="0"/>
                  </a:moveTo>
                  <a:lnTo>
                    <a:pt x="33001" y="16750"/>
                  </a:lnTo>
                  <a:lnTo>
                    <a:pt x="30188" y="26359"/>
                  </a:lnTo>
                  <a:lnTo>
                    <a:pt x="23946" y="49501"/>
                  </a:lnTo>
                  <a:lnTo>
                    <a:pt x="19476" y="61047"/>
                  </a:lnTo>
                  <a:lnTo>
                    <a:pt x="14160" y="72251"/>
                  </a:lnTo>
                  <a:lnTo>
                    <a:pt x="8278" y="83226"/>
                  </a:lnTo>
                  <a:lnTo>
                    <a:pt x="4357" y="95217"/>
                  </a:lnTo>
                  <a:lnTo>
                    <a:pt x="1743" y="107886"/>
                  </a:lnTo>
                  <a:lnTo>
                    <a:pt x="0" y="121006"/>
                  </a:lnTo>
                  <a:lnTo>
                    <a:pt x="7" y="133259"/>
                  </a:lnTo>
                  <a:lnTo>
                    <a:pt x="1180" y="144933"/>
                  </a:lnTo>
                  <a:lnTo>
                    <a:pt x="3131" y="156222"/>
                  </a:lnTo>
                  <a:lnTo>
                    <a:pt x="6768" y="168422"/>
                  </a:lnTo>
                  <a:lnTo>
                    <a:pt x="11531" y="181230"/>
                  </a:lnTo>
                  <a:lnTo>
                    <a:pt x="17043" y="194443"/>
                  </a:lnTo>
                  <a:lnTo>
                    <a:pt x="23055" y="206758"/>
                  </a:lnTo>
                  <a:lnTo>
                    <a:pt x="29400" y="218474"/>
                  </a:lnTo>
                  <a:lnTo>
                    <a:pt x="35967" y="229790"/>
                  </a:lnTo>
                  <a:lnTo>
                    <a:pt x="45020" y="239671"/>
                  </a:lnTo>
                  <a:lnTo>
                    <a:pt x="55730" y="248596"/>
                  </a:lnTo>
                  <a:lnTo>
                    <a:pt x="67544" y="256883"/>
                  </a:lnTo>
                  <a:lnTo>
                    <a:pt x="81263" y="262408"/>
                  </a:lnTo>
                  <a:lnTo>
                    <a:pt x="96253" y="266091"/>
                  </a:lnTo>
                  <a:lnTo>
                    <a:pt x="112089" y="268547"/>
                  </a:lnTo>
                  <a:lnTo>
                    <a:pt x="126152" y="269015"/>
                  </a:lnTo>
                  <a:lnTo>
                    <a:pt x="139033" y="268159"/>
                  </a:lnTo>
                  <a:lnTo>
                    <a:pt x="151127" y="266419"/>
                  </a:lnTo>
                  <a:lnTo>
                    <a:pt x="161526" y="262922"/>
                  </a:lnTo>
                  <a:lnTo>
                    <a:pt x="170797" y="258253"/>
                  </a:lnTo>
                  <a:lnTo>
                    <a:pt x="179314" y="252804"/>
                  </a:lnTo>
                  <a:lnTo>
                    <a:pt x="184992" y="243328"/>
                  </a:lnTo>
                  <a:lnTo>
                    <a:pt x="188778" y="231167"/>
                  </a:lnTo>
                  <a:lnTo>
                    <a:pt x="191301" y="217217"/>
                  </a:lnTo>
                  <a:lnTo>
                    <a:pt x="190647" y="205580"/>
                  </a:lnTo>
                  <a:lnTo>
                    <a:pt x="187873" y="195484"/>
                  </a:lnTo>
                  <a:lnTo>
                    <a:pt x="183686" y="186417"/>
                  </a:lnTo>
                  <a:lnTo>
                    <a:pt x="176221" y="179203"/>
                  </a:lnTo>
                  <a:lnTo>
                    <a:pt x="166570" y="173225"/>
                  </a:lnTo>
                  <a:lnTo>
                    <a:pt x="155461" y="168071"/>
                  </a:lnTo>
                  <a:lnTo>
                    <a:pt x="144549" y="165804"/>
                  </a:lnTo>
                  <a:lnTo>
                    <a:pt x="133769" y="165461"/>
                  </a:lnTo>
                  <a:lnTo>
                    <a:pt x="123076" y="166401"/>
                  </a:lnTo>
                  <a:lnTo>
                    <a:pt x="111273" y="170534"/>
                  </a:lnTo>
                  <a:lnTo>
                    <a:pt x="98730" y="176795"/>
                  </a:lnTo>
                  <a:lnTo>
                    <a:pt x="85693" y="184475"/>
                  </a:lnTo>
                  <a:lnTo>
                    <a:pt x="75833" y="194269"/>
                  </a:lnTo>
                  <a:lnTo>
                    <a:pt x="68092" y="205473"/>
                  </a:lnTo>
                  <a:lnTo>
                    <a:pt x="49102" y="2734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1220041" y="3681159"/>
              <a:ext cx="136730" cy="31554"/>
            </a:xfrm>
            <a:custGeom>
              <a:avLst/>
              <a:gdLst/>
              <a:ahLst/>
              <a:cxnLst/>
              <a:rect l="0" t="0" r="0" b="0"/>
              <a:pathLst>
                <a:path w="136730" h="31554">
                  <a:moveTo>
                    <a:pt x="0" y="31553"/>
                  </a:moveTo>
                  <a:lnTo>
                    <a:pt x="43917" y="16914"/>
                  </a:lnTo>
                  <a:lnTo>
                    <a:pt x="54988" y="13613"/>
                  </a:lnTo>
                  <a:lnTo>
                    <a:pt x="67043" y="10244"/>
                  </a:lnTo>
                  <a:lnTo>
                    <a:pt x="13672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1230558" y="3786335"/>
              <a:ext cx="157766" cy="10519"/>
            </a:xfrm>
            <a:custGeom>
              <a:avLst/>
              <a:gdLst/>
              <a:ahLst/>
              <a:cxnLst/>
              <a:rect l="0" t="0" r="0" b="0"/>
              <a:pathLst>
                <a:path w="157766" h="10519">
                  <a:moveTo>
                    <a:pt x="0" y="10518"/>
                  </a:moveTo>
                  <a:lnTo>
                    <a:pt x="22334" y="10518"/>
                  </a:lnTo>
                  <a:lnTo>
                    <a:pt x="32419" y="9349"/>
                  </a:lnTo>
                  <a:lnTo>
                    <a:pt x="42648" y="7401"/>
                  </a:lnTo>
                  <a:lnTo>
                    <a:pt x="52973" y="4934"/>
                  </a:lnTo>
                  <a:lnTo>
                    <a:pt x="64531" y="3289"/>
                  </a:lnTo>
                  <a:lnTo>
                    <a:pt x="76911" y="2193"/>
                  </a:lnTo>
                  <a:lnTo>
                    <a:pt x="89839" y="1462"/>
                  </a:lnTo>
                  <a:lnTo>
                    <a:pt x="116668" y="650"/>
                  </a:lnTo>
                  <a:lnTo>
                    <a:pt x="157765"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Group 33"/>
          <p:cNvGrpSpPr/>
          <p:nvPr/>
        </p:nvGrpSpPr>
        <p:grpSpPr>
          <a:xfrm>
            <a:off x="1377805" y="3165797"/>
            <a:ext cx="1572387" cy="1451429"/>
            <a:chOff x="1377805" y="3165797"/>
            <a:chExt cx="1572387" cy="1451429"/>
          </a:xfrm>
        </p:grpSpPr>
        <p:sp>
          <p:nvSpPr>
            <p:cNvPr id="23" name="Freeform 22"/>
            <p:cNvSpPr/>
            <p:nvPr/>
          </p:nvSpPr>
          <p:spPr>
            <a:xfrm>
              <a:off x="1606332" y="3165797"/>
              <a:ext cx="276319" cy="448048"/>
            </a:xfrm>
            <a:custGeom>
              <a:avLst/>
              <a:gdLst/>
              <a:ahLst/>
              <a:cxnLst/>
              <a:rect l="0" t="0" r="0" b="0"/>
              <a:pathLst>
                <a:path w="276319" h="448048">
                  <a:moveTo>
                    <a:pt x="276318" y="0"/>
                  </a:moveTo>
                  <a:lnTo>
                    <a:pt x="265151" y="16750"/>
                  </a:lnTo>
                  <a:lnTo>
                    <a:pt x="256018" y="22853"/>
                  </a:lnTo>
                  <a:lnTo>
                    <a:pt x="244087" y="28090"/>
                  </a:lnTo>
                  <a:lnTo>
                    <a:pt x="230290" y="32750"/>
                  </a:lnTo>
                  <a:lnTo>
                    <a:pt x="215248" y="35857"/>
                  </a:lnTo>
                  <a:lnTo>
                    <a:pt x="199377" y="37928"/>
                  </a:lnTo>
                  <a:lnTo>
                    <a:pt x="182954" y="39308"/>
                  </a:lnTo>
                  <a:lnTo>
                    <a:pt x="166161" y="40229"/>
                  </a:lnTo>
                  <a:lnTo>
                    <a:pt x="131922" y="41252"/>
                  </a:lnTo>
                  <a:lnTo>
                    <a:pt x="79795" y="41828"/>
                  </a:lnTo>
                  <a:lnTo>
                    <a:pt x="63499" y="46583"/>
                  </a:lnTo>
                  <a:lnTo>
                    <a:pt x="47961" y="54428"/>
                  </a:lnTo>
                  <a:lnTo>
                    <a:pt x="32927" y="64332"/>
                  </a:lnTo>
                  <a:lnTo>
                    <a:pt x="24073" y="74441"/>
                  </a:lnTo>
                  <a:lnTo>
                    <a:pt x="19340" y="84685"/>
                  </a:lnTo>
                  <a:lnTo>
                    <a:pt x="17352" y="95021"/>
                  </a:lnTo>
                  <a:lnTo>
                    <a:pt x="16027" y="107755"/>
                  </a:lnTo>
                  <a:lnTo>
                    <a:pt x="15144" y="122087"/>
                  </a:lnTo>
                  <a:lnTo>
                    <a:pt x="14555" y="137485"/>
                  </a:lnTo>
                  <a:lnTo>
                    <a:pt x="11825" y="152425"/>
                  </a:lnTo>
                  <a:lnTo>
                    <a:pt x="7668" y="167059"/>
                  </a:lnTo>
                  <a:lnTo>
                    <a:pt x="2560" y="181490"/>
                  </a:lnTo>
                  <a:lnTo>
                    <a:pt x="323" y="194616"/>
                  </a:lnTo>
                  <a:lnTo>
                    <a:pt x="0" y="206873"/>
                  </a:lnTo>
                  <a:lnTo>
                    <a:pt x="953" y="218550"/>
                  </a:lnTo>
                  <a:lnTo>
                    <a:pt x="5095" y="225166"/>
                  </a:lnTo>
                  <a:lnTo>
                    <a:pt x="11361" y="228408"/>
                  </a:lnTo>
                  <a:lnTo>
                    <a:pt x="19045" y="229401"/>
                  </a:lnTo>
                  <a:lnTo>
                    <a:pt x="27674" y="228895"/>
                  </a:lnTo>
                  <a:lnTo>
                    <a:pt x="36932" y="227388"/>
                  </a:lnTo>
                  <a:lnTo>
                    <a:pt x="46610" y="225215"/>
                  </a:lnTo>
                  <a:lnTo>
                    <a:pt x="57736" y="223767"/>
                  </a:lnTo>
                  <a:lnTo>
                    <a:pt x="69828" y="222801"/>
                  </a:lnTo>
                  <a:lnTo>
                    <a:pt x="82564" y="222157"/>
                  </a:lnTo>
                  <a:lnTo>
                    <a:pt x="95729" y="222896"/>
                  </a:lnTo>
                  <a:lnTo>
                    <a:pt x="109181" y="224558"/>
                  </a:lnTo>
                  <a:lnTo>
                    <a:pt x="122822" y="226834"/>
                  </a:lnTo>
                  <a:lnTo>
                    <a:pt x="135423" y="230689"/>
                  </a:lnTo>
                  <a:lnTo>
                    <a:pt x="147329" y="235596"/>
                  </a:lnTo>
                  <a:lnTo>
                    <a:pt x="158773" y="241205"/>
                  </a:lnTo>
                  <a:lnTo>
                    <a:pt x="169907" y="247281"/>
                  </a:lnTo>
                  <a:lnTo>
                    <a:pt x="180837" y="253669"/>
                  </a:lnTo>
                  <a:lnTo>
                    <a:pt x="191628" y="260265"/>
                  </a:lnTo>
                  <a:lnTo>
                    <a:pt x="202329" y="268168"/>
                  </a:lnTo>
                  <a:lnTo>
                    <a:pt x="212968" y="276943"/>
                  </a:lnTo>
                  <a:lnTo>
                    <a:pt x="223567" y="286299"/>
                  </a:lnTo>
                  <a:lnTo>
                    <a:pt x="230633" y="298379"/>
                  </a:lnTo>
                  <a:lnTo>
                    <a:pt x="235344" y="312275"/>
                  </a:lnTo>
                  <a:lnTo>
                    <a:pt x="238484" y="327383"/>
                  </a:lnTo>
                  <a:lnTo>
                    <a:pt x="239409" y="342129"/>
                  </a:lnTo>
                  <a:lnTo>
                    <a:pt x="238857" y="356634"/>
                  </a:lnTo>
                  <a:lnTo>
                    <a:pt x="237320" y="370979"/>
                  </a:lnTo>
                  <a:lnTo>
                    <a:pt x="233959" y="382879"/>
                  </a:lnTo>
                  <a:lnTo>
                    <a:pt x="229380" y="393150"/>
                  </a:lnTo>
                  <a:lnTo>
                    <a:pt x="223991" y="402335"/>
                  </a:lnTo>
                  <a:lnTo>
                    <a:pt x="215724" y="410795"/>
                  </a:lnTo>
                  <a:lnTo>
                    <a:pt x="205538" y="418772"/>
                  </a:lnTo>
                  <a:lnTo>
                    <a:pt x="194072" y="426428"/>
                  </a:lnTo>
                  <a:lnTo>
                    <a:pt x="181754" y="432700"/>
                  </a:lnTo>
                  <a:lnTo>
                    <a:pt x="168868" y="438050"/>
                  </a:lnTo>
                  <a:lnTo>
                    <a:pt x="155602" y="442786"/>
                  </a:lnTo>
                  <a:lnTo>
                    <a:pt x="140916" y="445943"/>
                  </a:lnTo>
                  <a:lnTo>
                    <a:pt x="125281" y="448047"/>
                  </a:lnTo>
                  <a:lnTo>
                    <a:pt x="65966" y="4417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998981" y="3313043"/>
              <a:ext cx="209719" cy="370675"/>
            </a:xfrm>
            <a:custGeom>
              <a:avLst/>
              <a:gdLst/>
              <a:ahLst/>
              <a:cxnLst/>
              <a:rect l="0" t="0" r="0" b="0"/>
              <a:pathLst>
                <a:path w="209719" h="370675">
                  <a:moveTo>
                    <a:pt x="41433" y="0"/>
                  </a:moveTo>
                  <a:lnTo>
                    <a:pt x="30266" y="11167"/>
                  </a:lnTo>
                  <a:lnTo>
                    <a:pt x="25808" y="20300"/>
                  </a:lnTo>
                  <a:lnTo>
                    <a:pt x="21667" y="32231"/>
                  </a:lnTo>
                  <a:lnTo>
                    <a:pt x="17738" y="46028"/>
                  </a:lnTo>
                  <a:lnTo>
                    <a:pt x="13950" y="61070"/>
                  </a:lnTo>
                  <a:lnTo>
                    <a:pt x="6625" y="93364"/>
                  </a:lnTo>
                  <a:lnTo>
                    <a:pt x="4204" y="111325"/>
                  </a:lnTo>
                  <a:lnTo>
                    <a:pt x="2590" y="130311"/>
                  </a:lnTo>
                  <a:lnTo>
                    <a:pt x="1514" y="149979"/>
                  </a:lnTo>
                  <a:lnTo>
                    <a:pt x="319" y="187415"/>
                  </a:lnTo>
                  <a:lnTo>
                    <a:pt x="0" y="205578"/>
                  </a:lnTo>
                  <a:lnTo>
                    <a:pt x="956" y="221193"/>
                  </a:lnTo>
                  <a:lnTo>
                    <a:pt x="2762" y="235109"/>
                  </a:lnTo>
                  <a:lnTo>
                    <a:pt x="5135" y="247891"/>
                  </a:lnTo>
                  <a:lnTo>
                    <a:pt x="9053" y="261088"/>
                  </a:lnTo>
                  <a:lnTo>
                    <a:pt x="14003" y="274560"/>
                  </a:lnTo>
                  <a:lnTo>
                    <a:pt x="19641" y="288216"/>
                  </a:lnTo>
                  <a:lnTo>
                    <a:pt x="25736" y="299657"/>
                  </a:lnTo>
                  <a:lnTo>
                    <a:pt x="32137" y="309622"/>
                  </a:lnTo>
                  <a:lnTo>
                    <a:pt x="38741" y="318603"/>
                  </a:lnTo>
                  <a:lnTo>
                    <a:pt x="46650" y="328095"/>
                  </a:lnTo>
                  <a:lnTo>
                    <a:pt x="55429" y="337929"/>
                  </a:lnTo>
                  <a:lnTo>
                    <a:pt x="64787" y="347992"/>
                  </a:lnTo>
                  <a:lnTo>
                    <a:pt x="75700" y="355868"/>
                  </a:lnTo>
                  <a:lnTo>
                    <a:pt x="87650" y="362288"/>
                  </a:lnTo>
                  <a:lnTo>
                    <a:pt x="100291" y="367736"/>
                  </a:lnTo>
                  <a:lnTo>
                    <a:pt x="113393" y="370200"/>
                  </a:lnTo>
                  <a:lnTo>
                    <a:pt x="126802" y="370674"/>
                  </a:lnTo>
                  <a:lnTo>
                    <a:pt x="140416" y="369821"/>
                  </a:lnTo>
                  <a:lnTo>
                    <a:pt x="152998" y="366916"/>
                  </a:lnTo>
                  <a:lnTo>
                    <a:pt x="164892" y="362641"/>
                  </a:lnTo>
                  <a:lnTo>
                    <a:pt x="176327" y="357455"/>
                  </a:lnTo>
                  <a:lnTo>
                    <a:pt x="186287" y="350491"/>
                  </a:lnTo>
                  <a:lnTo>
                    <a:pt x="195265" y="342342"/>
                  </a:lnTo>
                  <a:lnTo>
                    <a:pt x="203587" y="333404"/>
                  </a:lnTo>
                  <a:lnTo>
                    <a:pt x="207967" y="323940"/>
                  </a:lnTo>
                  <a:lnTo>
                    <a:pt x="209718" y="314124"/>
                  </a:lnTo>
                  <a:lnTo>
                    <a:pt x="209717" y="304074"/>
                  </a:lnTo>
                  <a:lnTo>
                    <a:pt x="207379" y="293869"/>
                  </a:lnTo>
                  <a:lnTo>
                    <a:pt x="203483" y="283559"/>
                  </a:lnTo>
                  <a:lnTo>
                    <a:pt x="198548" y="273180"/>
                  </a:lnTo>
                  <a:lnTo>
                    <a:pt x="191752" y="263923"/>
                  </a:lnTo>
                  <a:lnTo>
                    <a:pt x="183716" y="255415"/>
                  </a:lnTo>
                  <a:lnTo>
                    <a:pt x="174853" y="247406"/>
                  </a:lnTo>
                  <a:lnTo>
                    <a:pt x="163101" y="242066"/>
                  </a:lnTo>
                  <a:lnTo>
                    <a:pt x="149423" y="238506"/>
                  </a:lnTo>
                  <a:lnTo>
                    <a:pt x="134462" y="236133"/>
                  </a:lnTo>
                  <a:lnTo>
                    <a:pt x="120981" y="236889"/>
                  </a:lnTo>
                  <a:lnTo>
                    <a:pt x="108489" y="239729"/>
                  </a:lnTo>
                  <a:lnTo>
                    <a:pt x="96654" y="243960"/>
                  </a:lnTo>
                  <a:lnTo>
                    <a:pt x="86427" y="250287"/>
                  </a:lnTo>
                  <a:lnTo>
                    <a:pt x="77272" y="258010"/>
                  </a:lnTo>
                  <a:lnTo>
                    <a:pt x="68832" y="266665"/>
                  </a:lnTo>
                  <a:lnTo>
                    <a:pt x="62036" y="275941"/>
                  </a:lnTo>
                  <a:lnTo>
                    <a:pt x="56337" y="285631"/>
                  </a:lnTo>
                  <a:lnTo>
                    <a:pt x="41433" y="3260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377805" y="3754782"/>
              <a:ext cx="1072796" cy="42072"/>
            </a:xfrm>
            <a:custGeom>
              <a:avLst/>
              <a:gdLst/>
              <a:ahLst/>
              <a:cxnLst/>
              <a:rect l="0" t="0" r="0" b="0"/>
              <a:pathLst>
                <a:path w="1072796" h="42072">
                  <a:moveTo>
                    <a:pt x="0" y="0"/>
                  </a:moveTo>
                  <a:lnTo>
                    <a:pt x="160673" y="0"/>
                  </a:lnTo>
                  <a:lnTo>
                    <a:pt x="178401" y="1169"/>
                  </a:lnTo>
                  <a:lnTo>
                    <a:pt x="194895" y="3117"/>
                  </a:lnTo>
                  <a:lnTo>
                    <a:pt x="210565" y="5584"/>
                  </a:lnTo>
                  <a:lnTo>
                    <a:pt x="237325" y="5209"/>
                  </a:lnTo>
                  <a:lnTo>
                    <a:pt x="249369" y="3472"/>
                  </a:lnTo>
                  <a:lnTo>
                    <a:pt x="272100" y="4660"/>
                  </a:lnTo>
                  <a:lnTo>
                    <a:pt x="283070" y="6612"/>
                  </a:lnTo>
                  <a:lnTo>
                    <a:pt x="295058" y="7914"/>
                  </a:lnTo>
                  <a:lnTo>
                    <a:pt x="307725" y="8782"/>
                  </a:lnTo>
                  <a:lnTo>
                    <a:pt x="335432" y="9747"/>
                  </a:lnTo>
                  <a:lnTo>
                    <a:pt x="412389" y="10417"/>
                  </a:lnTo>
                  <a:lnTo>
                    <a:pt x="506774" y="10509"/>
                  </a:lnTo>
                  <a:lnTo>
                    <a:pt x="522492" y="11681"/>
                  </a:lnTo>
                  <a:lnTo>
                    <a:pt x="538813" y="13631"/>
                  </a:lnTo>
                  <a:lnTo>
                    <a:pt x="555537" y="16099"/>
                  </a:lnTo>
                  <a:lnTo>
                    <a:pt x="572530" y="17744"/>
                  </a:lnTo>
                  <a:lnTo>
                    <a:pt x="589701" y="18841"/>
                  </a:lnTo>
                  <a:lnTo>
                    <a:pt x="606992" y="19573"/>
                  </a:lnTo>
                  <a:lnTo>
                    <a:pt x="641785" y="20386"/>
                  </a:lnTo>
                  <a:lnTo>
                    <a:pt x="659244" y="20602"/>
                  </a:lnTo>
                  <a:lnTo>
                    <a:pt x="676726" y="21915"/>
                  </a:lnTo>
                  <a:lnTo>
                    <a:pt x="694224" y="23959"/>
                  </a:lnTo>
                  <a:lnTo>
                    <a:pt x="711733" y="26491"/>
                  </a:lnTo>
                  <a:lnTo>
                    <a:pt x="728079" y="28178"/>
                  </a:lnTo>
                  <a:lnTo>
                    <a:pt x="743652" y="29303"/>
                  </a:lnTo>
                  <a:lnTo>
                    <a:pt x="774588" y="30553"/>
                  </a:lnTo>
                  <a:lnTo>
                    <a:pt x="838943" y="31356"/>
                  </a:lnTo>
                  <a:lnTo>
                    <a:pt x="939428" y="31542"/>
                  </a:lnTo>
                  <a:lnTo>
                    <a:pt x="952331" y="32714"/>
                  </a:lnTo>
                  <a:lnTo>
                    <a:pt x="964438" y="34664"/>
                  </a:lnTo>
                  <a:lnTo>
                    <a:pt x="976016" y="37133"/>
                  </a:lnTo>
                  <a:lnTo>
                    <a:pt x="989578" y="38779"/>
                  </a:lnTo>
                  <a:lnTo>
                    <a:pt x="1004462" y="39876"/>
                  </a:lnTo>
                  <a:lnTo>
                    <a:pt x="1072795" y="4207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547280" y="3891511"/>
              <a:ext cx="230195" cy="389152"/>
            </a:xfrm>
            <a:custGeom>
              <a:avLst/>
              <a:gdLst/>
              <a:ahLst/>
              <a:cxnLst/>
              <a:rect l="0" t="0" r="0" b="0"/>
              <a:pathLst>
                <a:path w="230195" h="389152">
                  <a:moveTo>
                    <a:pt x="230194" y="0"/>
                  </a:moveTo>
                  <a:lnTo>
                    <a:pt x="186276" y="14639"/>
                  </a:lnTo>
                  <a:lnTo>
                    <a:pt x="175206" y="16771"/>
                  </a:lnTo>
                  <a:lnTo>
                    <a:pt x="163151" y="18192"/>
                  </a:lnTo>
                  <a:lnTo>
                    <a:pt x="150440" y="19140"/>
                  </a:lnTo>
                  <a:lnTo>
                    <a:pt x="137291" y="18603"/>
                  </a:lnTo>
                  <a:lnTo>
                    <a:pt x="123851" y="17076"/>
                  </a:lnTo>
                  <a:lnTo>
                    <a:pt x="110217" y="14890"/>
                  </a:lnTo>
                  <a:lnTo>
                    <a:pt x="95284" y="13432"/>
                  </a:lnTo>
                  <a:lnTo>
                    <a:pt x="79485" y="12461"/>
                  </a:lnTo>
                  <a:lnTo>
                    <a:pt x="63110" y="11813"/>
                  </a:lnTo>
                  <a:lnTo>
                    <a:pt x="51024" y="14887"/>
                  </a:lnTo>
                  <a:lnTo>
                    <a:pt x="41799" y="20442"/>
                  </a:lnTo>
                  <a:lnTo>
                    <a:pt x="34480" y="27652"/>
                  </a:lnTo>
                  <a:lnTo>
                    <a:pt x="29600" y="37132"/>
                  </a:lnTo>
                  <a:lnTo>
                    <a:pt x="26348" y="48127"/>
                  </a:lnTo>
                  <a:lnTo>
                    <a:pt x="24179" y="60132"/>
                  </a:lnTo>
                  <a:lnTo>
                    <a:pt x="21565" y="72809"/>
                  </a:lnTo>
                  <a:lnTo>
                    <a:pt x="15543" y="99361"/>
                  </a:lnTo>
                  <a:lnTo>
                    <a:pt x="11133" y="111817"/>
                  </a:lnTo>
                  <a:lnTo>
                    <a:pt x="5856" y="123626"/>
                  </a:lnTo>
                  <a:lnTo>
                    <a:pt x="0" y="135006"/>
                  </a:lnTo>
                  <a:lnTo>
                    <a:pt x="771" y="140254"/>
                  </a:lnTo>
                  <a:lnTo>
                    <a:pt x="5959" y="141416"/>
                  </a:lnTo>
                  <a:lnTo>
                    <a:pt x="14093" y="139854"/>
                  </a:lnTo>
                  <a:lnTo>
                    <a:pt x="35595" y="135001"/>
                  </a:lnTo>
                  <a:lnTo>
                    <a:pt x="47873" y="132071"/>
                  </a:lnTo>
                  <a:lnTo>
                    <a:pt x="60733" y="130118"/>
                  </a:lnTo>
                  <a:lnTo>
                    <a:pt x="73981" y="128816"/>
                  </a:lnTo>
                  <a:lnTo>
                    <a:pt x="87487" y="127947"/>
                  </a:lnTo>
                  <a:lnTo>
                    <a:pt x="99997" y="129706"/>
                  </a:lnTo>
                  <a:lnTo>
                    <a:pt x="111843" y="133215"/>
                  </a:lnTo>
                  <a:lnTo>
                    <a:pt x="123247" y="137893"/>
                  </a:lnTo>
                  <a:lnTo>
                    <a:pt x="135523" y="144516"/>
                  </a:lnTo>
                  <a:lnTo>
                    <a:pt x="148382" y="152438"/>
                  </a:lnTo>
                  <a:lnTo>
                    <a:pt x="161629" y="161225"/>
                  </a:lnTo>
                  <a:lnTo>
                    <a:pt x="172798" y="170589"/>
                  </a:lnTo>
                  <a:lnTo>
                    <a:pt x="182581" y="180338"/>
                  </a:lnTo>
                  <a:lnTo>
                    <a:pt x="191440" y="190342"/>
                  </a:lnTo>
                  <a:lnTo>
                    <a:pt x="198515" y="200518"/>
                  </a:lnTo>
                  <a:lnTo>
                    <a:pt x="204400" y="210808"/>
                  </a:lnTo>
                  <a:lnTo>
                    <a:pt x="209492" y="221174"/>
                  </a:lnTo>
                  <a:lnTo>
                    <a:pt x="212886" y="232758"/>
                  </a:lnTo>
                  <a:lnTo>
                    <a:pt x="215150" y="245156"/>
                  </a:lnTo>
                  <a:lnTo>
                    <a:pt x="216659" y="258096"/>
                  </a:lnTo>
                  <a:lnTo>
                    <a:pt x="216496" y="271397"/>
                  </a:lnTo>
                  <a:lnTo>
                    <a:pt x="215219" y="284939"/>
                  </a:lnTo>
                  <a:lnTo>
                    <a:pt x="213198" y="298641"/>
                  </a:lnTo>
                  <a:lnTo>
                    <a:pt x="208346" y="311282"/>
                  </a:lnTo>
                  <a:lnTo>
                    <a:pt x="201605" y="323215"/>
                  </a:lnTo>
                  <a:lnTo>
                    <a:pt x="193605" y="334676"/>
                  </a:lnTo>
                  <a:lnTo>
                    <a:pt x="184766" y="344654"/>
                  </a:lnTo>
                  <a:lnTo>
                    <a:pt x="175368" y="353643"/>
                  </a:lnTo>
                  <a:lnTo>
                    <a:pt x="165596" y="361973"/>
                  </a:lnTo>
                  <a:lnTo>
                    <a:pt x="154407" y="368696"/>
                  </a:lnTo>
                  <a:lnTo>
                    <a:pt x="142273" y="374346"/>
                  </a:lnTo>
                  <a:lnTo>
                    <a:pt x="129510" y="379281"/>
                  </a:lnTo>
                  <a:lnTo>
                    <a:pt x="115158" y="382571"/>
                  </a:lnTo>
                  <a:lnTo>
                    <a:pt x="99746" y="384764"/>
                  </a:lnTo>
                  <a:lnTo>
                    <a:pt x="30359" y="3891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920095" y="3933581"/>
              <a:ext cx="180390" cy="412001"/>
            </a:xfrm>
            <a:custGeom>
              <a:avLst/>
              <a:gdLst/>
              <a:ahLst/>
              <a:cxnLst/>
              <a:rect l="0" t="0" r="0" b="0"/>
              <a:pathLst>
                <a:path w="180390" h="412001">
                  <a:moveTo>
                    <a:pt x="46695" y="0"/>
                  </a:moveTo>
                  <a:lnTo>
                    <a:pt x="35529" y="22334"/>
                  </a:lnTo>
                  <a:lnTo>
                    <a:pt x="31070" y="33588"/>
                  </a:lnTo>
                  <a:lnTo>
                    <a:pt x="26930" y="45764"/>
                  </a:lnTo>
                  <a:lnTo>
                    <a:pt x="23001" y="58557"/>
                  </a:lnTo>
                  <a:lnTo>
                    <a:pt x="19213" y="72928"/>
                  </a:lnTo>
                  <a:lnTo>
                    <a:pt x="11888" y="104477"/>
                  </a:lnTo>
                  <a:lnTo>
                    <a:pt x="4736" y="141093"/>
                  </a:lnTo>
                  <a:lnTo>
                    <a:pt x="1193" y="160674"/>
                  </a:lnTo>
                  <a:lnTo>
                    <a:pt x="0" y="180739"/>
                  </a:lnTo>
                  <a:lnTo>
                    <a:pt x="373" y="201128"/>
                  </a:lnTo>
                  <a:lnTo>
                    <a:pt x="1790" y="221732"/>
                  </a:lnTo>
                  <a:lnTo>
                    <a:pt x="3904" y="242480"/>
                  </a:lnTo>
                  <a:lnTo>
                    <a:pt x="6481" y="263324"/>
                  </a:lnTo>
                  <a:lnTo>
                    <a:pt x="9369" y="284231"/>
                  </a:lnTo>
                  <a:lnTo>
                    <a:pt x="13630" y="304012"/>
                  </a:lnTo>
                  <a:lnTo>
                    <a:pt x="18809" y="323043"/>
                  </a:lnTo>
                  <a:lnTo>
                    <a:pt x="24598" y="341573"/>
                  </a:lnTo>
                  <a:lnTo>
                    <a:pt x="31964" y="357433"/>
                  </a:lnTo>
                  <a:lnTo>
                    <a:pt x="40380" y="371512"/>
                  </a:lnTo>
                  <a:lnTo>
                    <a:pt x="49497" y="384403"/>
                  </a:lnTo>
                  <a:lnTo>
                    <a:pt x="60250" y="394166"/>
                  </a:lnTo>
                  <a:lnTo>
                    <a:pt x="72092" y="401844"/>
                  </a:lnTo>
                  <a:lnTo>
                    <a:pt x="84662" y="408131"/>
                  </a:lnTo>
                  <a:lnTo>
                    <a:pt x="97716" y="411153"/>
                  </a:lnTo>
                  <a:lnTo>
                    <a:pt x="111093" y="412000"/>
                  </a:lnTo>
                  <a:lnTo>
                    <a:pt x="124686" y="411395"/>
                  </a:lnTo>
                  <a:lnTo>
                    <a:pt x="136085" y="407486"/>
                  </a:lnTo>
                  <a:lnTo>
                    <a:pt x="146022" y="401375"/>
                  </a:lnTo>
                  <a:lnTo>
                    <a:pt x="154983" y="393795"/>
                  </a:lnTo>
                  <a:lnTo>
                    <a:pt x="162126" y="384067"/>
                  </a:lnTo>
                  <a:lnTo>
                    <a:pt x="168057" y="372907"/>
                  </a:lnTo>
                  <a:lnTo>
                    <a:pt x="173179" y="360792"/>
                  </a:lnTo>
                  <a:lnTo>
                    <a:pt x="176594" y="348042"/>
                  </a:lnTo>
                  <a:lnTo>
                    <a:pt x="178871" y="334866"/>
                  </a:lnTo>
                  <a:lnTo>
                    <a:pt x="180389" y="321409"/>
                  </a:lnTo>
                  <a:lnTo>
                    <a:pt x="179063" y="310099"/>
                  </a:lnTo>
                  <a:lnTo>
                    <a:pt x="175842" y="300223"/>
                  </a:lnTo>
                  <a:lnTo>
                    <a:pt x="171358" y="291301"/>
                  </a:lnTo>
                  <a:lnTo>
                    <a:pt x="166031" y="283016"/>
                  </a:lnTo>
                  <a:lnTo>
                    <a:pt x="160143" y="275155"/>
                  </a:lnTo>
                  <a:lnTo>
                    <a:pt x="153880" y="267578"/>
                  </a:lnTo>
                  <a:lnTo>
                    <a:pt x="145030" y="262526"/>
                  </a:lnTo>
                  <a:lnTo>
                    <a:pt x="134456" y="259158"/>
                  </a:lnTo>
                  <a:lnTo>
                    <a:pt x="122732" y="256913"/>
                  </a:lnTo>
                  <a:lnTo>
                    <a:pt x="111410" y="256585"/>
                  </a:lnTo>
                  <a:lnTo>
                    <a:pt x="100356" y="257535"/>
                  </a:lnTo>
                  <a:lnTo>
                    <a:pt x="89481" y="259337"/>
                  </a:lnTo>
                  <a:lnTo>
                    <a:pt x="79893" y="262875"/>
                  </a:lnTo>
                  <a:lnTo>
                    <a:pt x="71165" y="267571"/>
                  </a:lnTo>
                  <a:lnTo>
                    <a:pt x="63008" y="273039"/>
                  </a:lnTo>
                  <a:lnTo>
                    <a:pt x="55234" y="279022"/>
                  </a:lnTo>
                  <a:lnTo>
                    <a:pt x="47713" y="285347"/>
                  </a:lnTo>
                  <a:lnTo>
                    <a:pt x="25660" y="3365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208695" y="4101863"/>
              <a:ext cx="220871" cy="21036"/>
            </a:xfrm>
            <a:custGeom>
              <a:avLst/>
              <a:gdLst/>
              <a:ahLst/>
              <a:cxnLst/>
              <a:rect l="0" t="0" r="0" b="0"/>
              <a:pathLst>
                <a:path w="220871" h="21036">
                  <a:moveTo>
                    <a:pt x="0" y="0"/>
                  </a:moveTo>
                  <a:lnTo>
                    <a:pt x="73195" y="14639"/>
                  </a:lnTo>
                  <a:lnTo>
                    <a:pt x="89699" y="16771"/>
                  </a:lnTo>
                  <a:lnTo>
                    <a:pt x="106544" y="18192"/>
                  </a:lnTo>
                  <a:lnTo>
                    <a:pt x="123617" y="19140"/>
                  </a:lnTo>
                  <a:lnTo>
                    <a:pt x="158170" y="20193"/>
                  </a:lnTo>
                  <a:lnTo>
                    <a:pt x="220870"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305739" y="4007205"/>
              <a:ext cx="18651" cy="231388"/>
            </a:xfrm>
            <a:custGeom>
              <a:avLst/>
              <a:gdLst/>
              <a:ahLst/>
              <a:cxnLst/>
              <a:rect l="0" t="0" r="0" b="0"/>
              <a:pathLst>
                <a:path w="18651" h="231388">
                  <a:moveTo>
                    <a:pt x="18650" y="0"/>
                  </a:moveTo>
                  <a:lnTo>
                    <a:pt x="18650" y="27916"/>
                  </a:lnTo>
                  <a:lnTo>
                    <a:pt x="17481" y="39646"/>
                  </a:lnTo>
                  <a:lnTo>
                    <a:pt x="15534" y="50972"/>
                  </a:lnTo>
                  <a:lnTo>
                    <a:pt x="13066" y="62028"/>
                  </a:lnTo>
                  <a:lnTo>
                    <a:pt x="11422" y="74073"/>
                  </a:lnTo>
                  <a:lnTo>
                    <a:pt x="10325" y="86778"/>
                  </a:lnTo>
                  <a:lnTo>
                    <a:pt x="9594" y="99922"/>
                  </a:lnTo>
                  <a:lnTo>
                    <a:pt x="7938" y="113360"/>
                  </a:lnTo>
                  <a:lnTo>
                    <a:pt x="5666" y="126992"/>
                  </a:lnTo>
                  <a:lnTo>
                    <a:pt x="2982" y="140755"/>
                  </a:lnTo>
                  <a:lnTo>
                    <a:pt x="1193" y="154605"/>
                  </a:lnTo>
                  <a:lnTo>
                    <a:pt x="0" y="168513"/>
                  </a:lnTo>
                  <a:lnTo>
                    <a:pt x="8132" y="2313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555776" y="4059792"/>
              <a:ext cx="262941" cy="273459"/>
            </a:xfrm>
            <a:custGeom>
              <a:avLst/>
              <a:gdLst/>
              <a:ahLst/>
              <a:cxnLst/>
              <a:rect l="0" t="0" r="0" b="0"/>
              <a:pathLst>
                <a:path w="262941" h="273459">
                  <a:moveTo>
                    <a:pt x="0" y="0"/>
                  </a:moveTo>
                  <a:lnTo>
                    <a:pt x="34861" y="34862"/>
                  </a:lnTo>
                  <a:lnTo>
                    <a:pt x="43108" y="45445"/>
                  </a:lnTo>
                  <a:lnTo>
                    <a:pt x="50942" y="57176"/>
                  </a:lnTo>
                  <a:lnTo>
                    <a:pt x="58502" y="69670"/>
                  </a:lnTo>
                  <a:lnTo>
                    <a:pt x="67048" y="81505"/>
                  </a:lnTo>
                  <a:lnTo>
                    <a:pt x="76252" y="92902"/>
                  </a:lnTo>
                  <a:lnTo>
                    <a:pt x="85893" y="104005"/>
                  </a:lnTo>
                  <a:lnTo>
                    <a:pt x="94658" y="113745"/>
                  </a:lnTo>
                  <a:lnTo>
                    <a:pt x="110629" y="130799"/>
                  </a:lnTo>
                  <a:lnTo>
                    <a:pt x="141095" y="161960"/>
                  </a:lnTo>
                  <a:lnTo>
                    <a:pt x="211984" y="233013"/>
                  </a:lnTo>
                  <a:lnTo>
                    <a:pt x="221958" y="241821"/>
                  </a:lnTo>
                  <a:lnTo>
                    <a:pt x="232113" y="250029"/>
                  </a:lnTo>
                  <a:lnTo>
                    <a:pt x="262940" y="2734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534741" y="4059792"/>
              <a:ext cx="231388" cy="315529"/>
            </a:xfrm>
            <a:custGeom>
              <a:avLst/>
              <a:gdLst/>
              <a:ahLst/>
              <a:cxnLst/>
              <a:rect l="0" t="0" r="0" b="0"/>
              <a:pathLst>
                <a:path w="231388" h="315529">
                  <a:moveTo>
                    <a:pt x="231387" y="0"/>
                  </a:moveTo>
                  <a:lnTo>
                    <a:pt x="202109" y="43918"/>
                  </a:lnTo>
                  <a:lnTo>
                    <a:pt x="195508" y="52651"/>
                  </a:lnTo>
                  <a:lnTo>
                    <a:pt x="188769" y="60811"/>
                  </a:lnTo>
                  <a:lnTo>
                    <a:pt x="181940" y="68588"/>
                  </a:lnTo>
                  <a:lnTo>
                    <a:pt x="175050" y="76109"/>
                  </a:lnTo>
                  <a:lnTo>
                    <a:pt x="161162" y="90700"/>
                  </a:lnTo>
                  <a:lnTo>
                    <a:pt x="140202" y="112054"/>
                  </a:lnTo>
                  <a:lnTo>
                    <a:pt x="132033" y="121448"/>
                  </a:lnTo>
                  <a:lnTo>
                    <a:pt x="123080" y="132385"/>
                  </a:lnTo>
                  <a:lnTo>
                    <a:pt x="113606" y="144350"/>
                  </a:lnTo>
                  <a:lnTo>
                    <a:pt x="104953" y="154665"/>
                  </a:lnTo>
                  <a:lnTo>
                    <a:pt x="96847" y="163878"/>
                  </a:lnTo>
                  <a:lnTo>
                    <a:pt x="81608" y="180348"/>
                  </a:lnTo>
                  <a:lnTo>
                    <a:pt x="67044" y="195459"/>
                  </a:lnTo>
                  <a:lnTo>
                    <a:pt x="58719" y="206267"/>
                  </a:lnTo>
                  <a:lnTo>
                    <a:pt x="49664" y="219315"/>
                  </a:lnTo>
                  <a:lnTo>
                    <a:pt x="23285" y="259363"/>
                  </a:lnTo>
                  <a:lnTo>
                    <a:pt x="0"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1380066" y="3838923"/>
              <a:ext cx="229127" cy="578469"/>
            </a:xfrm>
            <a:custGeom>
              <a:avLst/>
              <a:gdLst/>
              <a:ahLst/>
              <a:cxnLst/>
              <a:rect l="0" t="0" r="0" b="0"/>
              <a:pathLst>
                <a:path w="229127" h="578469">
                  <a:moveTo>
                    <a:pt x="229126" y="0"/>
                  </a:moveTo>
                  <a:lnTo>
                    <a:pt x="199848" y="29278"/>
                  </a:lnTo>
                  <a:lnTo>
                    <a:pt x="192078" y="38217"/>
                  </a:lnTo>
                  <a:lnTo>
                    <a:pt x="183392" y="48850"/>
                  </a:lnTo>
                  <a:lnTo>
                    <a:pt x="174096" y="60614"/>
                  </a:lnTo>
                  <a:lnTo>
                    <a:pt x="165561" y="70794"/>
                  </a:lnTo>
                  <a:lnTo>
                    <a:pt x="157534" y="79917"/>
                  </a:lnTo>
                  <a:lnTo>
                    <a:pt x="149845" y="88337"/>
                  </a:lnTo>
                  <a:lnTo>
                    <a:pt x="141213" y="98625"/>
                  </a:lnTo>
                  <a:lnTo>
                    <a:pt x="122274" y="122520"/>
                  </a:lnTo>
                  <a:lnTo>
                    <a:pt x="113483" y="133100"/>
                  </a:lnTo>
                  <a:lnTo>
                    <a:pt x="105286" y="142490"/>
                  </a:lnTo>
                  <a:lnTo>
                    <a:pt x="97484" y="151087"/>
                  </a:lnTo>
                  <a:lnTo>
                    <a:pt x="89945" y="160324"/>
                  </a:lnTo>
                  <a:lnTo>
                    <a:pt x="82582" y="169988"/>
                  </a:lnTo>
                  <a:lnTo>
                    <a:pt x="68169" y="190075"/>
                  </a:lnTo>
                  <a:lnTo>
                    <a:pt x="39871" y="231537"/>
                  </a:lnTo>
                  <a:lnTo>
                    <a:pt x="32839" y="242005"/>
                  </a:lnTo>
                  <a:lnTo>
                    <a:pt x="26982" y="252489"/>
                  </a:lnTo>
                  <a:lnTo>
                    <a:pt x="21909" y="262985"/>
                  </a:lnTo>
                  <a:lnTo>
                    <a:pt x="17358" y="273487"/>
                  </a:lnTo>
                  <a:lnTo>
                    <a:pt x="13156" y="287501"/>
                  </a:lnTo>
                  <a:lnTo>
                    <a:pt x="9185" y="303855"/>
                  </a:lnTo>
                  <a:lnTo>
                    <a:pt x="5370" y="321769"/>
                  </a:lnTo>
                  <a:lnTo>
                    <a:pt x="2826" y="338387"/>
                  </a:lnTo>
                  <a:lnTo>
                    <a:pt x="1130" y="354140"/>
                  </a:lnTo>
                  <a:lnTo>
                    <a:pt x="0" y="369316"/>
                  </a:lnTo>
                  <a:lnTo>
                    <a:pt x="415" y="382939"/>
                  </a:lnTo>
                  <a:lnTo>
                    <a:pt x="1860" y="395527"/>
                  </a:lnTo>
                  <a:lnTo>
                    <a:pt x="3992" y="407425"/>
                  </a:lnTo>
                  <a:lnTo>
                    <a:pt x="6582" y="420032"/>
                  </a:lnTo>
                  <a:lnTo>
                    <a:pt x="12576" y="446504"/>
                  </a:lnTo>
                  <a:lnTo>
                    <a:pt x="16980" y="458940"/>
                  </a:lnTo>
                  <a:lnTo>
                    <a:pt x="22252" y="470736"/>
                  </a:lnTo>
                  <a:lnTo>
                    <a:pt x="28105" y="482105"/>
                  </a:lnTo>
                  <a:lnTo>
                    <a:pt x="34343" y="493191"/>
                  </a:lnTo>
                  <a:lnTo>
                    <a:pt x="40840" y="504087"/>
                  </a:lnTo>
                  <a:lnTo>
                    <a:pt x="47508" y="514857"/>
                  </a:lnTo>
                  <a:lnTo>
                    <a:pt x="54291" y="524375"/>
                  </a:lnTo>
                  <a:lnTo>
                    <a:pt x="61150" y="533057"/>
                  </a:lnTo>
                  <a:lnTo>
                    <a:pt x="92397" y="57846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2766128" y="3996687"/>
              <a:ext cx="184064" cy="620539"/>
            </a:xfrm>
            <a:custGeom>
              <a:avLst/>
              <a:gdLst/>
              <a:ahLst/>
              <a:cxnLst/>
              <a:rect l="0" t="0" r="0" b="0"/>
              <a:pathLst>
                <a:path w="184064" h="620539">
                  <a:moveTo>
                    <a:pt x="0" y="0"/>
                  </a:moveTo>
                  <a:lnTo>
                    <a:pt x="70225" y="105338"/>
                  </a:lnTo>
                  <a:lnTo>
                    <a:pt x="77201" y="116970"/>
                  </a:lnTo>
                  <a:lnTo>
                    <a:pt x="84189" y="129400"/>
                  </a:lnTo>
                  <a:lnTo>
                    <a:pt x="98185" y="155675"/>
                  </a:lnTo>
                  <a:lnTo>
                    <a:pt x="112197" y="182935"/>
                  </a:lnTo>
                  <a:lnTo>
                    <a:pt x="118037" y="197917"/>
                  </a:lnTo>
                  <a:lnTo>
                    <a:pt x="123099" y="213748"/>
                  </a:lnTo>
                  <a:lnTo>
                    <a:pt x="127642" y="230145"/>
                  </a:lnTo>
                  <a:lnTo>
                    <a:pt x="133008" y="246920"/>
                  </a:lnTo>
                  <a:lnTo>
                    <a:pt x="138923" y="263946"/>
                  </a:lnTo>
                  <a:lnTo>
                    <a:pt x="145203" y="281140"/>
                  </a:lnTo>
                  <a:lnTo>
                    <a:pt x="151727" y="297277"/>
                  </a:lnTo>
                  <a:lnTo>
                    <a:pt x="158414" y="312710"/>
                  </a:lnTo>
                  <a:lnTo>
                    <a:pt x="165209" y="327673"/>
                  </a:lnTo>
                  <a:lnTo>
                    <a:pt x="169739" y="343491"/>
                  </a:lnTo>
                  <a:lnTo>
                    <a:pt x="172759" y="359880"/>
                  </a:lnTo>
                  <a:lnTo>
                    <a:pt x="174772" y="376649"/>
                  </a:lnTo>
                  <a:lnTo>
                    <a:pt x="177283" y="393671"/>
                  </a:lnTo>
                  <a:lnTo>
                    <a:pt x="183189" y="428166"/>
                  </a:lnTo>
                  <a:lnTo>
                    <a:pt x="184063" y="447883"/>
                  </a:lnTo>
                  <a:lnTo>
                    <a:pt x="183477" y="469207"/>
                  </a:lnTo>
                  <a:lnTo>
                    <a:pt x="181918" y="491604"/>
                  </a:lnTo>
                  <a:lnTo>
                    <a:pt x="177372" y="511210"/>
                  </a:lnTo>
                  <a:lnTo>
                    <a:pt x="170836" y="528954"/>
                  </a:lnTo>
                  <a:lnTo>
                    <a:pt x="162973" y="545459"/>
                  </a:lnTo>
                  <a:lnTo>
                    <a:pt x="155394" y="558799"/>
                  </a:lnTo>
                  <a:lnTo>
                    <a:pt x="148003" y="570030"/>
                  </a:lnTo>
                  <a:lnTo>
                    <a:pt x="140739" y="579854"/>
                  </a:lnTo>
                  <a:lnTo>
                    <a:pt x="132391" y="588741"/>
                  </a:lnTo>
                  <a:lnTo>
                    <a:pt x="123319" y="597003"/>
                  </a:lnTo>
                  <a:lnTo>
                    <a:pt x="94658" y="62053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 name="Group 39"/>
          <p:cNvGrpSpPr/>
          <p:nvPr/>
        </p:nvGrpSpPr>
        <p:grpSpPr>
          <a:xfrm>
            <a:off x="7357033" y="2766102"/>
            <a:ext cx="983423" cy="452257"/>
            <a:chOff x="7357033" y="2766102"/>
            <a:chExt cx="983423" cy="452257"/>
          </a:xfrm>
        </p:grpSpPr>
        <p:sp>
          <p:nvSpPr>
            <p:cNvPr id="35" name="Freeform 34"/>
            <p:cNvSpPr/>
            <p:nvPr/>
          </p:nvSpPr>
          <p:spPr>
            <a:xfrm>
              <a:off x="7357033" y="2913348"/>
              <a:ext cx="181221" cy="283976"/>
            </a:xfrm>
            <a:custGeom>
              <a:avLst/>
              <a:gdLst/>
              <a:ahLst/>
              <a:cxnLst/>
              <a:rect l="0" t="0" r="0" b="0"/>
              <a:pathLst>
                <a:path w="181221" h="283976">
                  <a:moveTo>
                    <a:pt x="78909" y="0"/>
                  </a:moveTo>
                  <a:lnTo>
                    <a:pt x="101242" y="0"/>
                  </a:lnTo>
                  <a:lnTo>
                    <a:pt x="111327" y="1169"/>
                  </a:lnTo>
                  <a:lnTo>
                    <a:pt x="121557" y="3116"/>
                  </a:lnTo>
                  <a:lnTo>
                    <a:pt x="131881" y="5583"/>
                  </a:lnTo>
                  <a:lnTo>
                    <a:pt x="141103" y="9565"/>
                  </a:lnTo>
                  <a:lnTo>
                    <a:pt x="149587" y="14557"/>
                  </a:lnTo>
                  <a:lnTo>
                    <a:pt x="157581" y="20222"/>
                  </a:lnTo>
                  <a:lnTo>
                    <a:pt x="164078" y="27505"/>
                  </a:lnTo>
                  <a:lnTo>
                    <a:pt x="169578" y="35866"/>
                  </a:lnTo>
                  <a:lnTo>
                    <a:pt x="174414" y="44946"/>
                  </a:lnTo>
                  <a:lnTo>
                    <a:pt x="177638" y="55674"/>
                  </a:lnTo>
                  <a:lnTo>
                    <a:pt x="179787" y="67500"/>
                  </a:lnTo>
                  <a:lnTo>
                    <a:pt x="181220" y="80059"/>
                  </a:lnTo>
                  <a:lnTo>
                    <a:pt x="181006" y="93106"/>
                  </a:lnTo>
                  <a:lnTo>
                    <a:pt x="179695" y="106478"/>
                  </a:lnTo>
                  <a:lnTo>
                    <a:pt x="177652" y="120068"/>
                  </a:lnTo>
                  <a:lnTo>
                    <a:pt x="175122" y="133802"/>
                  </a:lnTo>
                  <a:lnTo>
                    <a:pt x="169194" y="161527"/>
                  </a:lnTo>
                  <a:lnTo>
                    <a:pt x="163640" y="174296"/>
                  </a:lnTo>
                  <a:lnTo>
                    <a:pt x="156432" y="186315"/>
                  </a:lnTo>
                  <a:lnTo>
                    <a:pt x="148120" y="197833"/>
                  </a:lnTo>
                  <a:lnTo>
                    <a:pt x="137904" y="207849"/>
                  </a:lnTo>
                  <a:lnTo>
                    <a:pt x="126420" y="216864"/>
                  </a:lnTo>
                  <a:lnTo>
                    <a:pt x="114088" y="225211"/>
                  </a:lnTo>
                  <a:lnTo>
                    <a:pt x="102362" y="231944"/>
                  </a:lnTo>
                  <a:lnTo>
                    <a:pt x="91038" y="237602"/>
                  </a:lnTo>
                  <a:lnTo>
                    <a:pt x="79983" y="242542"/>
                  </a:lnTo>
                  <a:lnTo>
                    <a:pt x="67939" y="244667"/>
                  </a:lnTo>
                  <a:lnTo>
                    <a:pt x="55235" y="244915"/>
                  </a:lnTo>
                  <a:lnTo>
                    <a:pt x="42091" y="243911"/>
                  </a:lnTo>
                  <a:lnTo>
                    <a:pt x="30991" y="240905"/>
                  </a:lnTo>
                  <a:lnTo>
                    <a:pt x="21254" y="236564"/>
                  </a:lnTo>
                  <a:lnTo>
                    <a:pt x="12425" y="231332"/>
                  </a:lnTo>
                  <a:lnTo>
                    <a:pt x="6540" y="223170"/>
                  </a:lnTo>
                  <a:lnTo>
                    <a:pt x="2616" y="213054"/>
                  </a:lnTo>
                  <a:lnTo>
                    <a:pt x="0" y="201636"/>
                  </a:lnTo>
                  <a:lnTo>
                    <a:pt x="593" y="190518"/>
                  </a:lnTo>
                  <a:lnTo>
                    <a:pt x="3326" y="179600"/>
                  </a:lnTo>
                  <a:lnTo>
                    <a:pt x="7484" y="168815"/>
                  </a:lnTo>
                  <a:lnTo>
                    <a:pt x="13763" y="160457"/>
                  </a:lnTo>
                  <a:lnTo>
                    <a:pt x="21455" y="153716"/>
                  </a:lnTo>
                  <a:lnTo>
                    <a:pt x="30088" y="148054"/>
                  </a:lnTo>
                  <a:lnTo>
                    <a:pt x="39350" y="145447"/>
                  </a:lnTo>
                  <a:lnTo>
                    <a:pt x="49031" y="144878"/>
                  </a:lnTo>
                  <a:lnTo>
                    <a:pt x="58991" y="145668"/>
                  </a:lnTo>
                  <a:lnTo>
                    <a:pt x="67967" y="149700"/>
                  </a:lnTo>
                  <a:lnTo>
                    <a:pt x="76289" y="155894"/>
                  </a:lnTo>
                  <a:lnTo>
                    <a:pt x="84174" y="163529"/>
                  </a:lnTo>
                  <a:lnTo>
                    <a:pt x="91768" y="172125"/>
                  </a:lnTo>
                  <a:lnTo>
                    <a:pt x="99167" y="181361"/>
                  </a:lnTo>
                  <a:lnTo>
                    <a:pt x="106438" y="191025"/>
                  </a:lnTo>
                  <a:lnTo>
                    <a:pt x="112453" y="200973"/>
                  </a:lnTo>
                  <a:lnTo>
                    <a:pt x="117633" y="211111"/>
                  </a:lnTo>
                  <a:lnTo>
                    <a:pt x="122254" y="221376"/>
                  </a:lnTo>
                  <a:lnTo>
                    <a:pt x="125335" y="232893"/>
                  </a:lnTo>
                  <a:lnTo>
                    <a:pt x="127389" y="245246"/>
                  </a:lnTo>
                  <a:lnTo>
                    <a:pt x="131497" y="2839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7633549" y="2892313"/>
              <a:ext cx="138957" cy="136730"/>
            </a:xfrm>
            <a:custGeom>
              <a:avLst/>
              <a:gdLst/>
              <a:ahLst/>
              <a:cxnLst/>
              <a:rect l="0" t="0" r="0" b="0"/>
              <a:pathLst>
                <a:path w="138957" h="136730">
                  <a:moveTo>
                    <a:pt x="33780" y="0"/>
                  </a:moveTo>
                  <a:lnTo>
                    <a:pt x="33780" y="22334"/>
                  </a:lnTo>
                  <a:lnTo>
                    <a:pt x="32611" y="33587"/>
                  </a:lnTo>
                  <a:lnTo>
                    <a:pt x="30663" y="45764"/>
                  </a:lnTo>
                  <a:lnTo>
                    <a:pt x="28196" y="58556"/>
                  </a:lnTo>
                  <a:lnTo>
                    <a:pt x="24214" y="70590"/>
                  </a:lnTo>
                  <a:lnTo>
                    <a:pt x="19222" y="82119"/>
                  </a:lnTo>
                  <a:lnTo>
                    <a:pt x="13557" y="93310"/>
                  </a:lnTo>
                  <a:lnTo>
                    <a:pt x="8612" y="97265"/>
                  </a:lnTo>
                  <a:lnTo>
                    <a:pt x="4146" y="96396"/>
                  </a:lnTo>
                  <a:lnTo>
                    <a:pt x="0" y="92311"/>
                  </a:lnTo>
                  <a:lnTo>
                    <a:pt x="1911" y="89588"/>
                  </a:lnTo>
                  <a:lnTo>
                    <a:pt x="7860" y="87772"/>
                  </a:lnTo>
                  <a:lnTo>
                    <a:pt x="16500" y="86561"/>
                  </a:lnTo>
                  <a:lnTo>
                    <a:pt x="25766" y="88092"/>
                  </a:lnTo>
                  <a:lnTo>
                    <a:pt x="35449" y="91449"/>
                  </a:lnTo>
                  <a:lnTo>
                    <a:pt x="45410" y="96025"/>
                  </a:lnTo>
                  <a:lnTo>
                    <a:pt x="55556" y="101412"/>
                  </a:lnTo>
                  <a:lnTo>
                    <a:pt x="65827" y="107341"/>
                  </a:lnTo>
                  <a:lnTo>
                    <a:pt x="76180" y="113631"/>
                  </a:lnTo>
                  <a:lnTo>
                    <a:pt x="86588" y="118993"/>
                  </a:lnTo>
                  <a:lnTo>
                    <a:pt x="97032" y="123736"/>
                  </a:lnTo>
                  <a:lnTo>
                    <a:pt x="138956" y="13672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793668" y="2892313"/>
              <a:ext cx="20908" cy="305011"/>
            </a:xfrm>
            <a:custGeom>
              <a:avLst/>
              <a:gdLst/>
              <a:ahLst/>
              <a:cxnLst/>
              <a:rect l="0" t="0" r="0" b="0"/>
              <a:pathLst>
                <a:path w="20908" h="305011">
                  <a:moveTo>
                    <a:pt x="10389" y="0"/>
                  </a:moveTo>
                  <a:lnTo>
                    <a:pt x="4806" y="22334"/>
                  </a:lnTo>
                  <a:lnTo>
                    <a:pt x="3161" y="33587"/>
                  </a:lnTo>
                  <a:lnTo>
                    <a:pt x="2065" y="45764"/>
                  </a:lnTo>
                  <a:lnTo>
                    <a:pt x="1334" y="58556"/>
                  </a:lnTo>
                  <a:lnTo>
                    <a:pt x="522" y="85235"/>
                  </a:lnTo>
                  <a:lnTo>
                    <a:pt x="0" y="146034"/>
                  </a:lnTo>
                  <a:lnTo>
                    <a:pt x="1126" y="161630"/>
                  </a:lnTo>
                  <a:lnTo>
                    <a:pt x="3045" y="176702"/>
                  </a:lnTo>
                  <a:lnTo>
                    <a:pt x="5493" y="191424"/>
                  </a:lnTo>
                  <a:lnTo>
                    <a:pt x="8294" y="204745"/>
                  </a:lnTo>
                  <a:lnTo>
                    <a:pt x="11330" y="217132"/>
                  </a:lnTo>
                  <a:lnTo>
                    <a:pt x="14522" y="228895"/>
                  </a:lnTo>
                  <a:lnTo>
                    <a:pt x="16650" y="241412"/>
                  </a:lnTo>
                  <a:lnTo>
                    <a:pt x="18069" y="254431"/>
                  </a:lnTo>
                  <a:lnTo>
                    <a:pt x="20907" y="30501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8004524" y="2766102"/>
              <a:ext cx="146615" cy="452257"/>
            </a:xfrm>
            <a:custGeom>
              <a:avLst/>
              <a:gdLst/>
              <a:ahLst/>
              <a:cxnLst/>
              <a:rect l="0" t="0" r="0" b="0"/>
              <a:pathLst>
                <a:path w="146615" h="452257">
                  <a:moveTo>
                    <a:pt x="83509" y="0"/>
                  </a:moveTo>
                  <a:lnTo>
                    <a:pt x="66759" y="5583"/>
                  </a:lnTo>
                  <a:lnTo>
                    <a:pt x="59487" y="11902"/>
                  </a:lnTo>
                  <a:lnTo>
                    <a:pt x="52302" y="20790"/>
                  </a:lnTo>
                  <a:lnTo>
                    <a:pt x="45176" y="31389"/>
                  </a:lnTo>
                  <a:lnTo>
                    <a:pt x="39255" y="41961"/>
                  </a:lnTo>
                  <a:lnTo>
                    <a:pt x="34140" y="52515"/>
                  </a:lnTo>
                  <a:lnTo>
                    <a:pt x="29561" y="63057"/>
                  </a:lnTo>
                  <a:lnTo>
                    <a:pt x="25340" y="73590"/>
                  </a:lnTo>
                  <a:lnTo>
                    <a:pt x="17533" y="94644"/>
                  </a:lnTo>
                  <a:lnTo>
                    <a:pt x="6568" y="126206"/>
                  </a:lnTo>
                  <a:lnTo>
                    <a:pt x="4168" y="140231"/>
                  </a:lnTo>
                  <a:lnTo>
                    <a:pt x="2568" y="156593"/>
                  </a:lnTo>
                  <a:lnTo>
                    <a:pt x="1502" y="174513"/>
                  </a:lnTo>
                  <a:lnTo>
                    <a:pt x="316" y="206889"/>
                  </a:lnTo>
                  <a:lnTo>
                    <a:pt x="0" y="222066"/>
                  </a:lnTo>
                  <a:lnTo>
                    <a:pt x="958" y="236859"/>
                  </a:lnTo>
                  <a:lnTo>
                    <a:pt x="2765" y="251396"/>
                  </a:lnTo>
                  <a:lnTo>
                    <a:pt x="5139" y="265761"/>
                  </a:lnTo>
                  <a:lnTo>
                    <a:pt x="9058" y="280013"/>
                  </a:lnTo>
                  <a:lnTo>
                    <a:pt x="14009" y="294189"/>
                  </a:lnTo>
                  <a:lnTo>
                    <a:pt x="19646" y="308313"/>
                  </a:lnTo>
                  <a:lnTo>
                    <a:pt x="25741" y="321236"/>
                  </a:lnTo>
                  <a:lnTo>
                    <a:pt x="32142" y="333357"/>
                  </a:lnTo>
                  <a:lnTo>
                    <a:pt x="38747" y="344943"/>
                  </a:lnTo>
                  <a:lnTo>
                    <a:pt x="45487" y="356173"/>
                  </a:lnTo>
                  <a:lnTo>
                    <a:pt x="59209" y="378000"/>
                  </a:lnTo>
                  <a:lnTo>
                    <a:pt x="67309" y="387560"/>
                  </a:lnTo>
                  <a:lnTo>
                    <a:pt x="76215" y="396271"/>
                  </a:lnTo>
                  <a:lnTo>
                    <a:pt x="85658" y="404415"/>
                  </a:lnTo>
                  <a:lnTo>
                    <a:pt x="95459" y="412182"/>
                  </a:lnTo>
                  <a:lnTo>
                    <a:pt x="105499" y="419697"/>
                  </a:lnTo>
                  <a:lnTo>
                    <a:pt x="146614" y="45225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8180090" y="2830669"/>
              <a:ext cx="160366" cy="250962"/>
            </a:xfrm>
            <a:custGeom>
              <a:avLst/>
              <a:gdLst/>
              <a:ahLst/>
              <a:cxnLst/>
              <a:rect l="0" t="0" r="0" b="0"/>
              <a:pathLst>
                <a:path w="160366" h="250962">
                  <a:moveTo>
                    <a:pt x="160365" y="9056"/>
                  </a:moveTo>
                  <a:lnTo>
                    <a:pt x="138031" y="9056"/>
                  </a:lnTo>
                  <a:lnTo>
                    <a:pt x="127947" y="7887"/>
                  </a:lnTo>
                  <a:lnTo>
                    <a:pt x="117718" y="5940"/>
                  </a:lnTo>
                  <a:lnTo>
                    <a:pt x="107392" y="3472"/>
                  </a:lnTo>
                  <a:lnTo>
                    <a:pt x="95835" y="1828"/>
                  </a:lnTo>
                  <a:lnTo>
                    <a:pt x="83455" y="731"/>
                  </a:lnTo>
                  <a:lnTo>
                    <a:pt x="70527" y="0"/>
                  </a:lnTo>
                  <a:lnTo>
                    <a:pt x="58403" y="682"/>
                  </a:lnTo>
                  <a:lnTo>
                    <a:pt x="46814" y="2304"/>
                  </a:lnTo>
                  <a:lnTo>
                    <a:pt x="35582" y="4555"/>
                  </a:lnTo>
                  <a:lnTo>
                    <a:pt x="26926" y="9561"/>
                  </a:lnTo>
                  <a:lnTo>
                    <a:pt x="19986" y="16404"/>
                  </a:lnTo>
                  <a:lnTo>
                    <a:pt x="14192" y="24472"/>
                  </a:lnTo>
                  <a:lnTo>
                    <a:pt x="9159" y="33357"/>
                  </a:lnTo>
                  <a:lnTo>
                    <a:pt x="4636" y="42786"/>
                  </a:lnTo>
                  <a:lnTo>
                    <a:pt x="452" y="52578"/>
                  </a:lnTo>
                  <a:lnTo>
                    <a:pt x="0" y="61443"/>
                  </a:lnTo>
                  <a:lnTo>
                    <a:pt x="2036" y="69690"/>
                  </a:lnTo>
                  <a:lnTo>
                    <a:pt x="5730" y="77526"/>
                  </a:lnTo>
                  <a:lnTo>
                    <a:pt x="10530" y="80412"/>
                  </a:lnTo>
                  <a:lnTo>
                    <a:pt x="16068" y="79999"/>
                  </a:lnTo>
                  <a:lnTo>
                    <a:pt x="22096" y="77387"/>
                  </a:lnTo>
                  <a:lnTo>
                    <a:pt x="30790" y="76813"/>
                  </a:lnTo>
                  <a:lnTo>
                    <a:pt x="41260" y="77600"/>
                  </a:lnTo>
                  <a:lnTo>
                    <a:pt x="52915" y="79293"/>
                  </a:lnTo>
                  <a:lnTo>
                    <a:pt x="64191" y="81590"/>
                  </a:lnTo>
                  <a:lnTo>
                    <a:pt x="75213" y="84290"/>
                  </a:lnTo>
                  <a:lnTo>
                    <a:pt x="86068" y="87259"/>
                  </a:lnTo>
                  <a:lnTo>
                    <a:pt x="96810" y="91575"/>
                  </a:lnTo>
                  <a:lnTo>
                    <a:pt x="107477" y="96790"/>
                  </a:lnTo>
                  <a:lnTo>
                    <a:pt x="118094" y="102604"/>
                  </a:lnTo>
                  <a:lnTo>
                    <a:pt x="126341" y="109986"/>
                  </a:lnTo>
                  <a:lnTo>
                    <a:pt x="133008" y="118413"/>
                  </a:lnTo>
                  <a:lnTo>
                    <a:pt x="138621" y="127537"/>
                  </a:lnTo>
                  <a:lnTo>
                    <a:pt x="143532" y="137125"/>
                  </a:lnTo>
                  <a:lnTo>
                    <a:pt x="147974" y="147023"/>
                  </a:lnTo>
                  <a:lnTo>
                    <a:pt x="152104" y="157128"/>
                  </a:lnTo>
                  <a:lnTo>
                    <a:pt x="152520" y="167370"/>
                  </a:lnTo>
                  <a:lnTo>
                    <a:pt x="150461" y="177704"/>
                  </a:lnTo>
                  <a:lnTo>
                    <a:pt x="146750" y="188100"/>
                  </a:lnTo>
                  <a:lnTo>
                    <a:pt x="140771" y="196198"/>
                  </a:lnTo>
                  <a:lnTo>
                    <a:pt x="133278" y="202766"/>
                  </a:lnTo>
                  <a:lnTo>
                    <a:pt x="124778" y="208313"/>
                  </a:lnTo>
                  <a:lnTo>
                    <a:pt x="115605" y="213180"/>
                  </a:lnTo>
                  <a:lnTo>
                    <a:pt x="105984" y="217593"/>
                  </a:lnTo>
                  <a:lnTo>
                    <a:pt x="96064" y="221704"/>
                  </a:lnTo>
                  <a:lnTo>
                    <a:pt x="85945" y="225613"/>
                  </a:lnTo>
                  <a:lnTo>
                    <a:pt x="75693" y="229388"/>
                  </a:lnTo>
                  <a:lnTo>
                    <a:pt x="23637" y="25096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 name="Group 59"/>
          <p:cNvGrpSpPr/>
          <p:nvPr/>
        </p:nvGrpSpPr>
        <p:grpSpPr>
          <a:xfrm>
            <a:off x="3039585" y="6073886"/>
            <a:ext cx="4921476" cy="694163"/>
            <a:chOff x="3039585" y="6073886"/>
            <a:chExt cx="4921476" cy="694163"/>
          </a:xfrm>
        </p:grpSpPr>
        <p:sp>
          <p:nvSpPr>
            <p:cNvPr id="41" name="Freeform 40"/>
            <p:cNvSpPr/>
            <p:nvPr/>
          </p:nvSpPr>
          <p:spPr>
            <a:xfrm>
              <a:off x="3039585" y="6211852"/>
              <a:ext cx="206870" cy="303774"/>
            </a:xfrm>
            <a:custGeom>
              <a:avLst/>
              <a:gdLst/>
              <a:ahLst/>
              <a:cxnLst/>
              <a:rect l="0" t="0" r="0" b="0"/>
              <a:pathLst>
                <a:path w="206870" h="303774">
                  <a:moveTo>
                    <a:pt x="0" y="72386"/>
                  </a:moveTo>
                  <a:lnTo>
                    <a:pt x="5584" y="55635"/>
                  </a:lnTo>
                  <a:lnTo>
                    <a:pt x="10735" y="48364"/>
                  </a:lnTo>
                  <a:lnTo>
                    <a:pt x="17674" y="41180"/>
                  </a:lnTo>
                  <a:lnTo>
                    <a:pt x="25806" y="34053"/>
                  </a:lnTo>
                  <a:lnTo>
                    <a:pt x="35902" y="26964"/>
                  </a:lnTo>
                  <a:lnTo>
                    <a:pt x="47307" y="19901"/>
                  </a:lnTo>
                  <a:lnTo>
                    <a:pt x="59585" y="12855"/>
                  </a:lnTo>
                  <a:lnTo>
                    <a:pt x="72445" y="8158"/>
                  </a:lnTo>
                  <a:lnTo>
                    <a:pt x="85693" y="5026"/>
                  </a:lnTo>
                  <a:lnTo>
                    <a:pt x="99199" y="2939"/>
                  </a:lnTo>
                  <a:lnTo>
                    <a:pt x="112878" y="1547"/>
                  </a:lnTo>
                  <a:lnTo>
                    <a:pt x="126672" y="619"/>
                  </a:lnTo>
                  <a:lnTo>
                    <a:pt x="140542" y="0"/>
                  </a:lnTo>
                  <a:lnTo>
                    <a:pt x="153294" y="756"/>
                  </a:lnTo>
                  <a:lnTo>
                    <a:pt x="165302" y="2429"/>
                  </a:lnTo>
                  <a:lnTo>
                    <a:pt x="176813" y="4713"/>
                  </a:lnTo>
                  <a:lnTo>
                    <a:pt x="185655" y="9742"/>
                  </a:lnTo>
                  <a:lnTo>
                    <a:pt x="192719" y="16600"/>
                  </a:lnTo>
                  <a:lnTo>
                    <a:pt x="198597" y="24678"/>
                  </a:lnTo>
                  <a:lnTo>
                    <a:pt x="202515" y="34737"/>
                  </a:lnTo>
                  <a:lnTo>
                    <a:pt x="205128" y="46118"/>
                  </a:lnTo>
                  <a:lnTo>
                    <a:pt x="206869" y="58380"/>
                  </a:lnTo>
                  <a:lnTo>
                    <a:pt x="206862" y="72398"/>
                  </a:lnTo>
                  <a:lnTo>
                    <a:pt x="205688" y="87586"/>
                  </a:lnTo>
                  <a:lnTo>
                    <a:pt x="203737" y="103555"/>
                  </a:lnTo>
                  <a:lnTo>
                    <a:pt x="200099" y="117706"/>
                  </a:lnTo>
                  <a:lnTo>
                    <a:pt x="195336" y="130646"/>
                  </a:lnTo>
                  <a:lnTo>
                    <a:pt x="189824" y="142779"/>
                  </a:lnTo>
                  <a:lnTo>
                    <a:pt x="183812" y="153205"/>
                  </a:lnTo>
                  <a:lnTo>
                    <a:pt x="177467" y="162493"/>
                  </a:lnTo>
                  <a:lnTo>
                    <a:pt x="170899" y="171022"/>
                  </a:lnTo>
                  <a:lnTo>
                    <a:pt x="163015" y="179045"/>
                  </a:lnTo>
                  <a:lnTo>
                    <a:pt x="154253" y="186731"/>
                  </a:lnTo>
                  <a:lnTo>
                    <a:pt x="144906" y="194192"/>
                  </a:lnTo>
                  <a:lnTo>
                    <a:pt x="134000" y="201504"/>
                  </a:lnTo>
                  <a:lnTo>
                    <a:pt x="122055" y="208715"/>
                  </a:lnTo>
                  <a:lnTo>
                    <a:pt x="109417" y="215860"/>
                  </a:lnTo>
                  <a:lnTo>
                    <a:pt x="96317" y="221792"/>
                  </a:lnTo>
                  <a:lnTo>
                    <a:pt x="82910" y="226915"/>
                  </a:lnTo>
                  <a:lnTo>
                    <a:pt x="69297" y="231499"/>
                  </a:lnTo>
                  <a:lnTo>
                    <a:pt x="56715" y="233387"/>
                  </a:lnTo>
                  <a:lnTo>
                    <a:pt x="44822" y="233477"/>
                  </a:lnTo>
                  <a:lnTo>
                    <a:pt x="33388" y="232368"/>
                  </a:lnTo>
                  <a:lnTo>
                    <a:pt x="24596" y="228123"/>
                  </a:lnTo>
                  <a:lnTo>
                    <a:pt x="17566" y="221787"/>
                  </a:lnTo>
                  <a:lnTo>
                    <a:pt x="11711" y="214057"/>
                  </a:lnTo>
                  <a:lnTo>
                    <a:pt x="10145" y="205398"/>
                  </a:lnTo>
                  <a:lnTo>
                    <a:pt x="11438" y="196120"/>
                  </a:lnTo>
                  <a:lnTo>
                    <a:pt x="14637" y="186428"/>
                  </a:lnTo>
                  <a:lnTo>
                    <a:pt x="21445" y="178798"/>
                  </a:lnTo>
                  <a:lnTo>
                    <a:pt x="30657" y="172543"/>
                  </a:lnTo>
                  <a:lnTo>
                    <a:pt x="41473" y="167204"/>
                  </a:lnTo>
                  <a:lnTo>
                    <a:pt x="52190" y="162477"/>
                  </a:lnTo>
                  <a:lnTo>
                    <a:pt x="62840" y="158156"/>
                  </a:lnTo>
                  <a:lnTo>
                    <a:pt x="73447" y="154107"/>
                  </a:lnTo>
                  <a:lnTo>
                    <a:pt x="85192" y="153745"/>
                  </a:lnTo>
                  <a:lnTo>
                    <a:pt x="97697" y="155841"/>
                  </a:lnTo>
                  <a:lnTo>
                    <a:pt x="110707" y="159575"/>
                  </a:lnTo>
                  <a:lnTo>
                    <a:pt x="121719" y="164402"/>
                  </a:lnTo>
                  <a:lnTo>
                    <a:pt x="131397" y="169958"/>
                  </a:lnTo>
                  <a:lnTo>
                    <a:pt x="140186" y="175998"/>
                  </a:lnTo>
                  <a:lnTo>
                    <a:pt x="148383" y="182363"/>
                  </a:lnTo>
                  <a:lnTo>
                    <a:pt x="156185" y="188943"/>
                  </a:lnTo>
                  <a:lnTo>
                    <a:pt x="163723" y="195667"/>
                  </a:lnTo>
                  <a:lnTo>
                    <a:pt x="171086" y="203656"/>
                  </a:lnTo>
                  <a:lnTo>
                    <a:pt x="178331" y="212487"/>
                  </a:lnTo>
                  <a:lnTo>
                    <a:pt x="185499" y="221880"/>
                  </a:lnTo>
                  <a:lnTo>
                    <a:pt x="178592" y="229311"/>
                  </a:lnTo>
                  <a:lnTo>
                    <a:pt x="162300" y="235434"/>
                  </a:lnTo>
                  <a:lnTo>
                    <a:pt x="139753" y="240685"/>
                  </a:lnTo>
                  <a:lnTo>
                    <a:pt x="125890" y="247691"/>
                  </a:lnTo>
                  <a:lnTo>
                    <a:pt x="117817" y="255867"/>
                  </a:lnTo>
                  <a:lnTo>
                    <a:pt x="115694" y="30377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3393496" y="6200097"/>
              <a:ext cx="193006" cy="168283"/>
            </a:xfrm>
            <a:custGeom>
              <a:avLst/>
              <a:gdLst/>
              <a:ahLst/>
              <a:cxnLst/>
              <a:rect l="0" t="0" r="0" b="0"/>
              <a:pathLst>
                <a:path w="193006" h="168283">
                  <a:moveTo>
                    <a:pt x="24723" y="0"/>
                  </a:moveTo>
                  <a:lnTo>
                    <a:pt x="19140" y="22334"/>
                  </a:lnTo>
                  <a:lnTo>
                    <a:pt x="16326" y="32419"/>
                  </a:lnTo>
                  <a:lnTo>
                    <a:pt x="10084" y="52973"/>
                  </a:lnTo>
                  <a:lnTo>
                    <a:pt x="0" y="84255"/>
                  </a:lnTo>
                  <a:lnTo>
                    <a:pt x="2398" y="91229"/>
                  </a:lnTo>
                  <a:lnTo>
                    <a:pt x="8671" y="95879"/>
                  </a:lnTo>
                  <a:lnTo>
                    <a:pt x="17527" y="98978"/>
                  </a:lnTo>
                  <a:lnTo>
                    <a:pt x="28106" y="102213"/>
                  </a:lnTo>
                  <a:lnTo>
                    <a:pt x="52326" y="108923"/>
                  </a:lnTo>
                  <a:lnTo>
                    <a:pt x="64160" y="113518"/>
                  </a:lnTo>
                  <a:lnTo>
                    <a:pt x="75555" y="118917"/>
                  </a:lnTo>
                  <a:lnTo>
                    <a:pt x="86658" y="124854"/>
                  </a:lnTo>
                  <a:lnTo>
                    <a:pt x="97566" y="129981"/>
                  </a:lnTo>
                  <a:lnTo>
                    <a:pt x="108344" y="134568"/>
                  </a:lnTo>
                  <a:lnTo>
                    <a:pt x="119034" y="138794"/>
                  </a:lnTo>
                  <a:lnTo>
                    <a:pt x="130836" y="142780"/>
                  </a:lnTo>
                  <a:lnTo>
                    <a:pt x="143379" y="146606"/>
                  </a:lnTo>
                  <a:lnTo>
                    <a:pt x="193005" y="16828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3491842" y="6221133"/>
              <a:ext cx="115695" cy="399670"/>
            </a:xfrm>
            <a:custGeom>
              <a:avLst/>
              <a:gdLst/>
              <a:ahLst/>
              <a:cxnLst/>
              <a:rect l="0" t="0" r="0" b="0"/>
              <a:pathLst>
                <a:path w="115695" h="399670">
                  <a:moveTo>
                    <a:pt x="115694" y="0"/>
                  </a:moveTo>
                  <a:lnTo>
                    <a:pt x="115694" y="185648"/>
                  </a:lnTo>
                  <a:lnTo>
                    <a:pt x="104008" y="200894"/>
                  </a:lnTo>
                  <a:lnTo>
                    <a:pt x="84531" y="214564"/>
                  </a:lnTo>
                  <a:lnTo>
                    <a:pt x="59860" y="227183"/>
                  </a:lnTo>
                  <a:lnTo>
                    <a:pt x="42244" y="241439"/>
                  </a:lnTo>
                  <a:lnTo>
                    <a:pt x="29331" y="256786"/>
                  </a:lnTo>
                  <a:lnTo>
                    <a:pt x="19554" y="272861"/>
                  </a:lnTo>
                  <a:lnTo>
                    <a:pt x="13036" y="288252"/>
                  </a:lnTo>
                  <a:lnTo>
                    <a:pt x="8691" y="303187"/>
                  </a:lnTo>
                  <a:lnTo>
                    <a:pt x="5794" y="317818"/>
                  </a:lnTo>
                  <a:lnTo>
                    <a:pt x="3863" y="332246"/>
                  </a:lnTo>
                  <a:lnTo>
                    <a:pt x="2575" y="346541"/>
                  </a:lnTo>
                  <a:lnTo>
                    <a:pt x="0" y="39966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3766881" y="6105439"/>
              <a:ext cx="166701" cy="494328"/>
            </a:xfrm>
            <a:custGeom>
              <a:avLst/>
              <a:gdLst/>
              <a:ahLst/>
              <a:cxnLst/>
              <a:rect l="0" t="0" r="0" b="0"/>
              <a:pathLst>
                <a:path w="166701" h="494328">
                  <a:moveTo>
                    <a:pt x="166700" y="0"/>
                  </a:moveTo>
                  <a:lnTo>
                    <a:pt x="137422" y="43917"/>
                  </a:lnTo>
                  <a:lnTo>
                    <a:pt x="130821" y="56156"/>
                  </a:lnTo>
                  <a:lnTo>
                    <a:pt x="124083" y="70160"/>
                  </a:lnTo>
                  <a:lnTo>
                    <a:pt x="117254" y="85338"/>
                  </a:lnTo>
                  <a:lnTo>
                    <a:pt x="110363" y="97793"/>
                  </a:lnTo>
                  <a:lnTo>
                    <a:pt x="103433" y="108435"/>
                  </a:lnTo>
                  <a:lnTo>
                    <a:pt x="96475" y="117866"/>
                  </a:lnTo>
                  <a:lnTo>
                    <a:pt x="90668" y="127660"/>
                  </a:lnTo>
                  <a:lnTo>
                    <a:pt x="85628" y="137694"/>
                  </a:lnTo>
                  <a:lnTo>
                    <a:pt x="81099" y="147890"/>
                  </a:lnTo>
                  <a:lnTo>
                    <a:pt x="76911" y="158193"/>
                  </a:lnTo>
                  <a:lnTo>
                    <a:pt x="72951" y="168568"/>
                  </a:lnTo>
                  <a:lnTo>
                    <a:pt x="69142" y="178990"/>
                  </a:lnTo>
                  <a:lnTo>
                    <a:pt x="65434" y="191782"/>
                  </a:lnTo>
                  <a:lnTo>
                    <a:pt x="61794" y="206152"/>
                  </a:lnTo>
                  <a:lnTo>
                    <a:pt x="58198" y="221575"/>
                  </a:lnTo>
                  <a:lnTo>
                    <a:pt x="56970" y="238869"/>
                  </a:lnTo>
                  <a:lnTo>
                    <a:pt x="57319" y="257411"/>
                  </a:lnTo>
                  <a:lnTo>
                    <a:pt x="58721" y="276783"/>
                  </a:lnTo>
                  <a:lnTo>
                    <a:pt x="50306" y="294373"/>
                  </a:lnTo>
                  <a:lnTo>
                    <a:pt x="35348" y="310773"/>
                  </a:lnTo>
                  <a:lnTo>
                    <a:pt x="16026" y="326381"/>
                  </a:lnTo>
                  <a:lnTo>
                    <a:pt x="5483" y="340293"/>
                  </a:lnTo>
                  <a:lnTo>
                    <a:pt x="791" y="353073"/>
                  </a:lnTo>
                  <a:lnTo>
                    <a:pt x="0" y="365099"/>
                  </a:lnTo>
                  <a:lnTo>
                    <a:pt x="1811" y="375454"/>
                  </a:lnTo>
                  <a:lnTo>
                    <a:pt x="5355" y="384694"/>
                  </a:lnTo>
                  <a:lnTo>
                    <a:pt x="10054" y="393191"/>
                  </a:lnTo>
                  <a:lnTo>
                    <a:pt x="16693" y="402362"/>
                  </a:lnTo>
                  <a:lnTo>
                    <a:pt x="24625" y="411982"/>
                  </a:lnTo>
                  <a:lnTo>
                    <a:pt x="33419" y="421901"/>
                  </a:lnTo>
                  <a:lnTo>
                    <a:pt x="52539" y="442271"/>
                  </a:lnTo>
                  <a:lnTo>
                    <a:pt x="103595" y="49432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3975652" y="6252685"/>
              <a:ext cx="224187" cy="326047"/>
            </a:xfrm>
            <a:custGeom>
              <a:avLst/>
              <a:gdLst/>
              <a:ahLst/>
              <a:cxnLst/>
              <a:rect l="0" t="0" r="0" b="0"/>
              <a:pathLst>
                <a:path w="224187" h="326047">
                  <a:moveTo>
                    <a:pt x="199834" y="0"/>
                  </a:moveTo>
                  <a:lnTo>
                    <a:pt x="183084" y="11167"/>
                  </a:lnTo>
                  <a:lnTo>
                    <a:pt x="174644" y="15625"/>
                  </a:lnTo>
                  <a:lnTo>
                    <a:pt x="165511" y="19766"/>
                  </a:lnTo>
                  <a:lnTo>
                    <a:pt x="155917" y="23695"/>
                  </a:lnTo>
                  <a:lnTo>
                    <a:pt x="144846" y="26315"/>
                  </a:lnTo>
                  <a:lnTo>
                    <a:pt x="132792" y="28061"/>
                  </a:lnTo>
                  <a:lnTo>
                    <a:pt x="120080" y="29225"/>
                  </a:lnTo>
                  <a:lnTo>
                    <a:pt x="106932" y="30001"/>
                  </a:lnTo>
                  <a:lnTo>
                    <a:pt x="79857" y="30863"/>
                  </a:lnTo>
                  <a:lnTo>
                    <a:pt x="38334" y="31349"/>
                  </a:lnTo>
                  <a:lnTo>
                    <a:pt x="30230" y="34923"/>
                  </a:lnTo>
                  <a:lnTo>
                    <a:pt x="25996" y="40811"/>
                  </a:lnTo>
                  <a:lnTo>
                    <a:pt x="24342" y="48243"/>
                  </a:lnTo>
                  <a:lnTo>
                    <a:pt x="23240" y="57872"/>
                  </a:lnTo>
                  <a:lnTo>
                    <a:pt x="22505" y="68965"/>
                  </a:lnTo>
                  <a:lnTo>
                    <a:pt x="22015" y="81036"/>
                  </a:lnTo>
                  <a:lnTo>
                    <a:pt x="22857" y="92588"/>
                  </a:lnTo>
                  <a:lnTo>
                    <a:pt x="24587" y="103796"/>
                  </a:lnTo>
                  <a:lnTo>
                    <a:pt x="26909" y="114774"/>
                  </a:lnTo>
                  <a:lnTo>
                    <a:pt x="31963" y="120924"/>
                  </a:lnTo>
                  <a:lnTo>
                    <a:pt x="38837" y="123855"/>
                  </a:lnTo>
                  <a:lnTo>
                    <a:pt x="46927" y="124640"/>
                  </a:lnTo>
                  <a:lnTo>
                    <a:pt x="56994" y="125164"/>
                  </a:lnTo>
                  <a:lnTo>
                    <a:pt x="80645" y="125746"/>
                  </a:lnTo>
                  <a:lnTo>
                    <a:pt x="120241" y="126074"/>
                  </a:lnTo>
                  <a:lnTo>
                    <a:pt x="132749" y="127288"/>
                  </a:lnTo>
                  <a:lnTo>
                    <a:pt x="144593" y="129266"/>
                  </a:lnTo>
                  <a:lnTo>
                    <a:pt x="155995" y="131754"/>
                  </a:lnTo>
                  <a:lnTo>
                    <a:pt x="168271" y="135750"/>
                  </a:lnTo>
                  <a:lnTo>
                    <a:pt x="181129" y="140750"/>
                  </a:lnTo>
                  <a:lnTo>
                    <a:pt x="194376" y="146422"/>
                  </a:lnTo>
                  <a:lnTo>
                    <a:pt x="205544" y="153708"/>
                  </a:lnTo>
                  <a:lnTo>
                    <a:pt x="215327" y="162072"/>
                  </a:lnTo>
                  <a:lnTo>
                    <a:pt x="224186" y="171154"/>
                  </a:lnTo>
                  <a:lnTo>
                    <a:pt x="220743" y="179546"/>
                  </a:lnTo>
                  <a:lnTo>
                    <a:pt x="209099" y="187477"/>
                  </a:lnTo>
                  <a:lnTo>
                    <a:pt x="191987" y="195102"/>
                  </a:lnTo>
                  <a:lnTo>
                    <a:pt x="181748" y="203691"/>
                  </a:lnTo>
                  <a:lnTo>
                    <a:pt x="176091" y="212924"/>
                  </a:lnTo>
                  <a:lnTo>
                    <a:pt x="173488" y="222584"/>
                  </a:lnTo>
                  <a:lnTo>
                    <a:pt x="169415" y="231362"/>
                  </a:lnTo>
                  <a:lnTo>
                    <a:pt x="164363" y="239551"/>
                  </a:lnTo>
                  <a:lnTo>
                    <a:pt x="158657" y="247347"/>
                  </a:lnTo>
                  <a:lnTo>
                    <a:pt x="146085" y="265359"/>
                  </a:lnTo>
                  <a:lnTo>
                    <a:pt x="139461" y="275070"/>
                  </a:lnTo>
                  <a:lnTo>
                    <a:pt x="130370" y="282713"/>
                  </a:lnTo>
                  <a:lnTo>
                    <a:pt x="119634" y="288977"/>
                  </a:lnTo>
                  <a:lnTo>
                    <a:pt x="107803" y="294321"/>
                  </a:lnTo>
                  <a:lnTo>
                    <a:pt x="95241" y="299053"/>
                  </a:lnTo>
                  <a:lnTo>
                    <a:pt x="82192" y="303376"/>
                  </a:lnTo>
                  <a:lnTo>
                    <a:pt x="44609" y="315044"/>
                  </a:lnTo>
                  <a:lnTo>
                    <a:pt x="0" y="32604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4312731" y="6263203"/>
              <a:ext cx="239434" cy="283976"/>
            </a:xfrm>
            <a:custGeom>
              <a:avLst/>
              <a:gdLst/>
              <a:ahLst/>
              <a:cxnLst/>
              <a:rect l="0" t="0" r="0" b="0"/>
              <a:pathLst>
                <a:path w="239434" h="283976">
                  <a:moveTo>
                    <a:pt x="83625" y="0"/>
                  </a:moveTo>
                  <a:lnTo>
                    <a:pt x="72458" y="22334"/>
                  </a:lnTo>
                  <a:lnTo>
                    <a:pt x="69168" y="33587"/>
                  </a:lnTo>
                  <a:lnTo>
                    <a:pt x="66975" y="45764"/>
                  </a:lnTo>
                  <a:lnTo>
                    <a:pt x="65513" y="58556"/>
                  </a:lnTo>
                  <a:lnTo>
                    <a:pt x="63370" y="71759"/>
                  </a:lnTo>
                  <a:lnTo>
                    <a:pt x="60773" y="85235"/>
                  </a:lnTo>
                  <a:lnTo>
                    <a:pt x="57873" y="98894"/>
                  </a:lnTo>
                  <a:lnTo>
                    <a:pt x="55939" y="112674"/>
                  </a:lnTo>
                  <a:lnTo>
                    <a:pt x="54650" y="126536"/>
                  </a:lnTo>
                  <a:lnTo>
                    <a:pt x="53790" y="140451"/>
                  </a:lnTo>
                  <a:lnTo>
                    <a:pt x="45037" y="154402"/>
                  </a:lnTo>
                  <a:lnTo>
                    <a:pt x="31021" y="168378"/>
                  </a:lnTo>
                  <a:lnTo>
                    <a:pt x="13497" y="182369"/>
                  </a:lnTo>
                  <a:lnTo>
                    <a:pt x="4152" y="195203"/>
                  </a:lnTo>
                  <a:lnTo>
                    <a:pt x="258" y="207265"/>
                  </a:lnTo>
                  <a:lnTo>
                    <a:pt x="0" y="218811"/>
                  </a:lnTo>
                  <a:lnTo>
                    <a:pt x="4503" y="228846"/>
                  </a:lnTo>
                  <a:lnTo>
                    <a:pt x="12179" y="237874"/>
                  </a:lnTo>
                  <a:lnTo>
                    <a:pt x="21971" y="246229"/>
                  </a:lnTo>
                  <a:lnTo>
                    <a:pt x="33173" y="251800"/>
                  </a:lnTo>
                  <a:lnTo>
                    <a:pt x="45316" y="255513"/>
                  </a:lnTo>
                  <a:lnTo>
                    <a:pt x="58085" y="257989"/>
                  </a:lnTo>
                  <a:lnTo>
                    <a:pt x="71273" y="258471"/>
                  </a:lnTo>
                  <a:lnTo>
                    <a:pt x="84739" y="257623"/>
                  </a:lnTo>
                  <a:lnTo>
                    <a:pt x="98391" y="255889"/>
                  </a:lnTo>
                  <a:lnTo>
                    <a:pt x="112167" y="252396"/>
                  </a:lnTo>
                  <a:lnTo>
                    <a:pt x="126025" y="247731"/>
                  </a:lnTo>
                  <a:lnTo>
                    <a:pt x="139939" y="242283"/>
                  </a:lnTo>
                  <a:lnTo>
                    <a:pt x="151551" y="235145"/>
                  </a:lnTo>
                  <a:lnTo>
                    <a:pt x="161631" y="226881"/>
                  </a:lnTo>
                  <a:lnTo>
                    <a:pt x="170687" y="217865"/>
                  </a:lnTo>
                  <a:lnTo>
                    <a:pt x="184906" y="210686"/>
                  </a:lnTo>
                  <a:lnTo>
                    <a:pt x="202565" y="204732"/>
                  </a:lnTo>
                  <a:lnTo>
                    <a:pt x="222518" y="199593"/>
                  </a:lnTo>
                  <a:lnTo>
                    <a:pt x="233482" y="192662"/>
                  </a:lnTo>
                  <a:lnTo>
                    <a:pt x="238455" y="184535"/>
                  </a:lnTo>
                  <a:lnTo>
                    <a:pt x="239433" y="175612"/>
                  </a:lnTo>
                  <a:lnTo>
                    <a:pt x="235410" y="169662"/>
                  </a:lnTo>
                  <a:lnTo>
                    <a:pt x="228054" y="165696"/>
                  </a:lnTo>
                  <a:lnTo>
                    <a:pt x="218476" y="163052"/>
                  </a:lnTo>
                  <a:lnTo>
                    <a:pt x="208584" y="163627"/>
                  </a:lnTo>
                  <a:lnTo>
                    <a:pt x="198483" y="166347"/>
                  </a:lnTo>
                  <a:lnTo>
                    <a:pt x="188244" y="170498"/>
                  </a:lnTo>
                  <a:lnTo>
                    <a:pt x="169732" y="175602"/>
                  </a:lnTo>
                  <a:lnTo>
                    <a:pt x="145704" y="181342"/>
                  </a:lnTo>
                  <a:lnTo>
                    <a:pt x="117999" y="187506"/>
                  </a:lnTo>
                  <a:lnTo>
                    <a:pt x="98360" y="195122"/>
                  </a:lnTo>
                  <a:lnTo>
                    <a:pt x="84099" y="203704"/>
                  </a:lnTo>
                  <a:lnTo>
                    <a:pt x="73424" y="212932"/>
                  </a:lnTo>
                  <a:lnTo>
                    <a:pt x="67475" y="222590"/>
                  </a:lnTo>
                  <a:lnTo>
                    <a:pt x="64678" y="232534"/>
                  </a:lnTo>
                  <a:lnTo>
                    <a:pt x="63982" y="242669"/>
                  </a:lnTo>
                  <a:lnTo>
                    <a:pt x="65855" y="251763"/>
                  </a:lnTo>
                  <a:lnTo>
                    <a:pt x="69441" y="260163"/>
                  </a:lnTo>
                  <a:lnTo>
                    <a:pt x="83625" y="2839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4648778" y="6362319"/>
              <a:ext cx="241906" cy="6061"/>
            </a:xfrm>
            <a:custGeom>
              <a:avLst/>
              <a:gdLst/>
              <a:ahLst/>
              <a:cxnLst/>
              <a:rect l="0" t="0" r="0" b="0"/>
              <a:pathLst>
                <a:path w="241906" h="6061">
                  <a:moveTo>
                    <a:pt x="0" y="6060"/>
                  </a:moveTo>
                  <a:lnTo>
                    <a:pt x="16750" y="477"/>
                  </a:lnTo>
                  <a:lnTo>
                    <a:pt x="26359" y="0"/>
                  </a:lnTo>
                  <a:lnTo>
                    <a:pt x="37439" y="852"/>
                  </a:lnTo>
                  <a:lnTo>
                    <a:pt x="49501" y="2588"/>
                  </a:lnTo>
                  <a:lnTo>
                    <a:pt x="62216" y="3745"/>
                  </a:lnTo>
                  <a:lnTo>
                    <a:pt x="75368" y="4517"/>
                  </a:lnTo>
                  <a:lnTo>
                    <a:pt x="102445" y="5374"/>
                  </a:lnTo>
                  <a:lnTo>
                    <a:pt x="171890" y="5970"/>
                  </a:lnTo>
                  <a:lnTo>
                    <a:pt x="241905" y="60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4690848" y="6284238"/>
              <a:ext cx="69167" cy="178801"/>
            </a:xfrm>
            <a:custGeom>
              <a:avLst/>
              <a:gdLst/>
              <a:ahLst/>
              <a:cxnLst/>
              <a:rect l="0" t="0" r="0" b="0"/>
              <a:pathLst>
                <a:path w="69167" h="178801">
                  <a:moveTo>
                    <a:pt x="63106" y="0"/>
                  </a:moveTo>
                  <a:lnTo>
                    <a:pt x="68689" y="16751"/>
                  </a:lnTo>
                  <a:lnTo>
                    <a:pt x="69166" y="25191"/>
                  </a:lnTo>
                  <a:lnTo>
                    <a:pt x="68314" y="34323"/>
                  </a:lnTo>
                  <a:lnTo>
                    <a:pt x="66578" y="43917"/>
                  </a:lnTo>
                  <a:lnTo>
                    <a:pt x="65421" y="56157"/>
                  </a:lnTo>
                  <a:lnTo>
                    <a:pt x="64649" y="70160"/>
                  </a:lnTo>
                  <a:lnTo>
                    <a:pt x="64135" y="85338"/>
                  </a:lnTo>
                  <a:lnTo>
                    <a:pt x="62623" y="98962"/>
                  </a:lnTo>
                  <a:lnTo>
                    <a:pt x="60447" y="111551"/>
                  </a:lnTo>
                  <a:lnTo>
                    <a:pt x="57827" y="123449"/>
                  </a:lnTo>
                  <a:lnTo>
                    <a:pt x="50238" y="134888"/>
                  </a:lnTo>
                  <a:lnTo>
                    <a:pt x="39335" y="146019"/>
                  </a:lnTo>
                  <a:lnTo>
                    <a:pt x="0" y="1788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4995859" y="6305274"/>
              <a:ext cx="231388" cy="231388"/>
            </a:xfrm>
            <a:custGeom>
              <a:avLst/>
              <a:gdLst/>
              <a:ahLst/>
              <a:cxnLst/>
              <a:rect l="0" t="0" r="0" b="0"/>
              <a:pathLst>
                <a:path w="231388" h="231388">
                  <a:moveTo>
                    <a:pt x="0" y="0"/>
                  </a:moveTo>
                  <a:lnTo>
                    <a:pt x="16750" y="11167"/>
                  </a:lnTo>
                  <a:lnTo>
                    <a:pt x="24021" y="17962"/>
                  </a:lnTo>
                  <a:lnTo>
                    <a:pt x="31206" y="25998"/>
                  </a:lnTo>
                  <a:lnTo>
                    <a:pt x="38334" y="34861"/>
                  </a:lnTo>
                  <a:lnTo>
                    <a:pt x="45422" y="44276"/>
                  </a:lnTo>
                  <a:lnTo>
                    <a:pt x="59531" y="64086"/>
                  </a:lnTo>
                  <a:lnTo>
                    <a:pt x="66566" y="75445"/>
                  </a:lnTo>
                  <a:lnTo>
                    <a:pt x="73593" y="87692"/>
                  </a:lnTo>
                  <a:lnTo>
                    <a:pt x="80614" y="100531"/>
                  </a:lnTo>
                  <a:lnTo>
                    <a:pt x="87633" y="111428"/>
                  </a:lnTo>
                  <a:lnTo>
                    <a:pt x="94649" y="121030"/>
                  </a:lnTo>
                  <a:lnTo>
                    <a:pt x="101664" y="129769"/>
                  </a:lnTo>
                  <a:lnTo>
                    <a:pt x="107509" y="139100"/>
                  </a:lnTo>
                  <a:lnTo>
                    <a:pt x="112574" y="148827"/>
                  </a:lnTo>
                  <a:lnTo>
                    <a:pt x="117120" y="158818"/>
                  </a:lnTo>
                  <a:lnTo>
                    <a:pt x="124824" y="167816"/>
                  </a:lnTo>
                  <a:lnTo>
                    <a:pt x="134635" y="176151"/>
                  </a:lnTo>
                  <a:lnTo>
                    <a:pt x="145851" y="184045"/>
                  </a:lnTo>
                  <a:lnTo>
                    <a:pt x="155665" y="191646"/>
                  </a:lnTo>
                  <a:lnTo>
                    <a:pt x="164545" y="199049"/>
                  </a:lnTo>
                  <a:lnTo>
                    <a:pt x="172802" y="206323"/>
                  </a:lnTo>
                  <a:lnTo>
                    <a:pt x="182981" y="212340"/>
                  </a:lnTo>
                  <a:lnTo>
                    <a:pt x="194442" y="217520"/>
                  </a:lnTo>
                  <a:lnTo>
                    <a:pt x="231387" y="23138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4995859" y="6347344"/>
              <a:ext cx="168282" cy="210352"/>
            </a:xfrm>
            <a:custGeom>
              <a:avLst/>
              <a:gdLst/>
              <a:ahLst/>
              <a:cxnLst/>
              <a:rect l="0" t="0" r="0" b="0"/>
              <a:pathLst>
                <a:path w="168282" h="210352">
                  <a:moveTo>
                    <a:pt x="168281" y="0"/>
                  </a:moveTo>
                  <a:lnTo>
                    <a:pt x="162698" y="16750"/>
                  </a:lnTo>
                  <a:lnTo>
                    <a:pt x="158716" y="25190"/>
                  </a:lnTo>
                  <a:lnTo>
                    <a:pt x="153724" y="34322"/>
                  </a:lnTo>
                  <a:lnTo>
                    <a:pt x="148059" y="43917"/>
                  </a:lnTo>
                  <a:lnTo>
                    <a:pt x="141945" y="52650"/>
                  </a:lnTo>
                  <a:lnTo>
                    <a:pt x="135532" y="60809"/>
                  </a:lnTo>
                  <a:lnTo>
                    <a:pt x="128919" y="68586"/>
                  </a:lnTo>
                  <a:lnTo>
                    <a:pt x="118667" y="78445"/>
                  </a:lnTo>
                  <a:lnTo>
                    <a:pt x="105990" y="89693"/>
                  </a:lnTo>
                  <a:lnTo>
                    <a:pt x="91695" y="101866"/>
                  </a:lnTo>
                  <a:lnTo>
                    <a:pt x="79828" y="112318"/>
                  </a:lnTo>
                  <a:lnTo>
                    <a:pt x="60409" y="130164"/>
                  </a:lnTo>
                  <a:lnTo>
                    <a:pt x="51959" y="139364"/>
                  </a:lnTo>
                  <a:lnTo>
                    <a:pt x="43988" y="149003"/>
                  </a:lnTo>
                  <a:lnTo>
                    <a:pt x="36337" y="158935"/>
                  </a:lnTo>
                  <a:lnTo>
                    <a:pt x="28899" y="169062"/>
                  </a:lnTo>
                  <a:lnTo>
                    <a:pt x="0" y="21035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5311387" y="6073886"/>
              <a:ext cx="271338" cy="662610"/>
            </a:xfrm>
            <a:custGeom>
              <a:avLst/>
              <a:gdLst/>
              <a:ahLst/>
              <a:cxnLst/>
              <a:rect l="0" t="0" r="0" b="0"/>
              <a:pathLst>
                <a:path w="271338" h="662610">
                  <a:moveTo>
                    <a:pt x="0" y="0"/>
                  </a:moveTo>
                  <a:lnTo>
                    <a:pt x="43917" y="14639"/>
                  </a:lnTo>
                  <a:lnTo>
                    <a:pt x="52650" y="19109"/>
                  </a:lnTo>
                  <a:lnTo>
                    <a:pt x="60810" y="24425"/>
                  </a:lnTo>
                  <a:lnTo>
                    <a:pt x="68587" y="30307"/>
                  </a:lnTo>
                  <a:lnTo>
                    <a:pt x="76108" y="37734"/>
                  </a:lnTo>
                  <a:lnTo>
                    <a:pt x="83460" y="46191"/>
                  </a:lnTo>
                  <a:lnTo>
                    <a:pt x="90699" y="55335"/>
                  </a:lnTo>
                  <a:lnTo>
                    <a:pt x="97862" y="64937"/>
                  </a:lnTo>
                  <a:lnTo>
                    <a:pt x="112053" y="84955"/>
                  </a:lnTo>
                  <a:lnTo>
                    <a:pt x="154246" y="147318"/>
                  </a:lnTo>
                  <a:lnTo>
                    <a:pt x="161262" y="158981"/>
                  </a:lnTo>
                  <a:lnTo>
                    <a:pt x="168276" y="171430"/>
                  </a:lnTo>
                  <a:lnTo>
                    <a:pt x="182303" y="197728"/>
                  </a:lnTo>
                  <a:lnTo>
                    <a:pt x="196327" y="224998"/>
                  </a:lnTo>
                  <a:lnTo>
                    <a:pt x="202171" y="238814"/>
                  </a:lnTo>
                  <a:lnTo>
                    <a:pt x="207235" y="252699"/>
                  </a:lnTo>
                  <a:lnTo>
                    <a:pt x="211780" y="266630"/>
                  </a:lnTo>
                  <a:lnTo>
                    <a:pt x="217147" y="280593"/>
                  </a:lnTo>
                  <a:lnTo>
                    <a:pt x="223062" y="294575"/>
                  </a:lnTo>
                  <a:lnTo>
                    <a:pt x="229343" y="308571"/>
                  </a:lnTo>
                  <a:lnTo>
                    <a:pt x="234699" y="322576"/>
                  </a:lnTo>
                  <a:lnTo>
                    <a:pt x="239438" y="336587"/>
                  </a:lnTo>
                  <a:lnTo>
                    <a:pt x="243766" y="350603"/>
                  </a:lnTo>
                  <a:lnTo>
                    <a:pt x="251692" y="378641"/>
                  </a:lnTo>
                  <a:lnTo>
                    <a:pt x="255441" y="392662"/>
                  </a:lnTo>
                  <a:lnTo>
                    <a:pt x="262723" y="417590"/>
                  </a:lnTo>
                  <a:lnTo>
                    <a:pt x="266301" y="429145"/>
                  </a:lnTo>
                  <a:lnTo>
                    <a:pt x="268687" y="441524"/>
                  </a:lnTo>
                  <a:lnTo>
                    <a:pt x="270276" y="454450"/>
                  </a:lnTo>
                  <a:lnTo>
                    <a:pt x="271337" y="467743"/>
                  </a:lnTo>
                  <a:lnTo>
                    <a:pt x="270875" y="483616"/>
                  </a:lnTo>
                  <a:lnTo>
                    <a:pt x="269399" y="501210"/>
                  </a:lnTo>
                  <a:lnTo>
                    <a:pt x="267246" y="519951"/>
                  </a:lnTo>
                  <a:lnTo>
                    <a:pt x="262304" y="538288"/>
                  </a:lnTo>
                  <a:lnTo>
                    <a:pt x="255504" y="556356"/>
                  </a:lnTo>
                  <a:lnTo>
                    <a:pt x="247465" y="574244"/>
                  </a:lnTo>
                  <a:lnTo>
                    <a:pt x="238600" y="589676"/>
                  </a:lnTo>
                  <a:lnTo>
                    <a:pt x="229184" y="603469"/>
                  </a:lnTo>
                  <a:lnTo>
                    <a:pt x="219401" y="616170"/>
                  </a:lnTo>
                  <a:lnTo>
                    <a:pt x="210541" y="626976"/>
                  </a:lnTo>
                  <a:lnTo>
                    <a:pt x="202298" y="636516"/>
                  </a:lnTo>
                  <a:lnTo>
                    <a:pt x="178799" y="66260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5837267" y="6401394"/>
              <a:ext cx="199835" cy="30091"/>
            </a:xfrm>
            <a:custGeom>
              <a:avLst/>
              <a:gdLst/>
              <a:ahLst/>
              <a:cxnLst/>
              <a:rect l="0" t="0" r="0" b="0"/>
              <a:pathLst>
                <a:path w="199835" h="30091">
                  <a:moveTo>
                    <a:pt x="0" y="9055"/>
                  </a:moveTo>
                  <a:lnTo>
                    <a:pt x="22334" y="3472"/>
                  </a:lnTo>
                  <a:lnTo>
                    <a:pt x="34755" y="1827"/>
                  </a:lnTo>
                  <a:lnTo>
                    <a:pt x="48880" y="731"/>
                  </a:lnTo>
                  <a:lnTo>
                    <a:pt x="64139" y="0"/>
                  </a:lnTo>
                  <a:lnTo>
                    <a:pt x="78986" y="681"/>
                  </a:lnTo>
                  <a:lnTo>
                    <a:pt x="93560" y="2304"/>
                  </a:lnTo>
                  <a:lnTo>
                    <a:pt x="107949" y="4554"/>
                  </a:lnTo>
                  <a:lnTo>
                    <a:pt x="122217" y="7223"/>
                  </a:lnTo>
                  <a:lnTo>
                    <a:pt x="136403" y="10172"/>
                  </a:lnTo>
                  <a:lnTo>
                    <a:pt x="199834" y="3009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5942443" y="6431484"/>
              <a:ext cx="178800" cy="31555"/>
            </a:xfrm>
            <a:custGeom>
              <a:avLst/>
              <a:gdLst/>
              <a:ahLst/>
              <a:cxnLst/>
              <a:rect l="0" t="0" r="0" b="0"/>
              <a:pathLst>
                <a:path w="178800" h="31555">
                  <a:moveTo>
                    <a:pt x="0" y="0"/>
                  </a:moveTo>
                  <a:lnTo>
                    <a:pt x="16750" y="5584"/>
                  </a:lnTo>
                  <a:lnTo>
                    <a:pt x="26359" y="8397"/>
                  </a:lnTo>
                  <a:lnTo>
                    <a:pt x="49500" y="14639"/>
                  </a:lnTo>
                  <a:lnTo>
                    <a:pt x="78483" y="21309"/>
                  </a:lnTo>
                  <a:lnTo>
                    <a:pt x="94392" y="24724"/>
                  </a:lnTo>
                  <a:lnTo>
                    <a:pt x="110842" y="27000"/>
                  </a:lnTo>
                  <a:lnTo>
                    <a:pt x="127651" y="28518"/>
                  </a:lnTo>
                  <a:lnTo>
                    <a:pt x="178799" y="3155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6289523" y="6231650"/>
              <a:ext cx="246824" cy="389153"/>
            </a:xfrm>
            <a:custGeom>
              <a:avLst/>
              <a:gdLst/>
              <a:ahLst/>
              <a:cxnLst/>
              <a:rect l="0" t="0" r="0" b="0"/>
              <a:pathLst>
                <a:path w="246824" h="389153">
                  <a:moveTo>
                    <a:pt x="0" y="0"/>
                  </a:moveTo>
                  <a:lnTo>
                    <a:pt x="22334" y="0"/>
                  </a:lnTo>
                  <a:lnTo>
                    <a:pt x="33587" y="1169"/>
                  </a:lnTo>
                  <a:lnTo>
                    <a:pt x="45765" y="3117"/>
                  </a:lnTo>
                  <a:lnTo>
                    <a:pt x="58557" y="5584"/>
                  </a:lnTo>
                  <a:lnTo>
                    <a:pt x="70591" y="8397"/>
                  </a:lnTo>
                  <a:lnTo>
                    <a:pt x="82119" y="11441"/>
                  </a:lnTo>
                  <a:lnTo>
                    <a:pt x="93311" y="14639"/>
                  </a:lnTo>
                  <a:lnTo>
                    <a:pt x="105446" y="19109"/>
                  </a:lnTo>
                  <a:lnTo>
                    <a:pt x="118211" y="24425"/>
                  </a:lnTo>
                  <a:lnTo>
                    <a:pt x="131396" y="30307"/>
                  </a:lnTo>
                  <a:lnTo>
                    <a:pt x="143691" y="35397"/>
                  </a:lnTo>
                  <a:lnTo>
                    <a:pt x="155394" y="39959"/>
                  </a:lnTo>
                  <a:lnTo>
                    <a:pt x="166701" y="44168"/>
                  </a:lnTo>
                  <a:lnTo>
                    <a:pt x="177746" y="49312"/>
                  </a:lnTo>
                  <a:lnTo>
                    <a:pt x="188615" y="55079"/>
                  </a:lnTo>
                  <a:lnTo>
                    <a:pt x="199366" y="61261"/>
                  </a:lnTo>
                  <a:lnTo>
                    <a:pt x="208871" y="68887"/>
                  </a:lnTo>
                  <a:lnTo>
                    <a:pt x="217545" y="77478"/>
                  </a:lnTo>
                  <a:lnTo>
                    <a:pt x="225665" y="86710"/>
                  </a:lnTo>
                  <a:lnTo>
                    <a:pt x="229910" y="97540"/>
                  </a:lnTo>
                  <a:lnTo>
                    <a:pt x="231571" y="109434"/>
                  </a:lnTo>
                  <a:lnTo>
                    <a:pt x="231510" y="122038"/>
                  </a:lnTo>
                  <a:lnTo>
                    <a:pt x="227963" y="131610"/>
                  </a:lnTo>
                  <a:lnTo>
                    <a:pt x="222093" y="139159"/>
                  </a:lnTo>
                  <a:lnTo>
                    <a:pt x="214673" y="145361"/>
                  </a:lnTo>
                  <a:lnTo>
                    <a:pt x="205053" y="149495"/>
                  </a:lnTo>
                  <a:lnTo>
                    <a:pt x="193964" y="152251"/>
                  </a:lnTo>
                  <a:lnTo>
                    <a:pt x="181898" y="154089"/>
                  </a:lnTo>
                  <a:lnTo>
                    <a:pt x="169179" y="155314"/>
                  </a:lnTo>
                  <a:lnTo>
                    <a:pt x="156025" y="156131"/>
                  </a:lnTo>
                  <a:lnTo>
                    <a:pt x="142581" y="156675"/>
                  </a:lnTo>
                  <a:lnTo>
                    <a:pt x="135956" y="160544"/>
                  </a:lnTo>
                  <a:lnTo>
                    <a:pt x="133876" y="166629"/>
                  </a:lnTo>
                  <a:lnTo>
                    <a:pt x="134827" y="174192"/>
                  </a:lnTo>
                  <a:lnTo>
                    <a:pt x="140136" y="181571"/>
                  </a:lnTo>
                  <a:lnTo>
                    <a:pt x="148349" y="188827"/>
                  </a:lnTo>
                  <a:lnTo>
                    <a:pt x="158499" y="196002"/>
                  </a:lnTo>
                  <a:lnTo>
                    <a:pt x="169941" y="203123"/>
                  </a:lnTo>
                  <a:lnTo>
                    <a:pt x="182243" y="210207"/>
                  </a:lnTo>
                  <a:lnTo>
                    <a:pt x="195118" y="217267"/>
                  </a:lnTo>
                  <a:lnTo>
                    <a:pt x="207208" y="225479"/>
                  </a:lnTo>
                  <a:lnTo>
                    <a:pt x="218774" y="234460"/>
                  </a:lnTo>
                  <a:lnTo>
                    <a:pt x="229990" y="243953"/>
                  </a:lnTo>
                  <a:lnTo>
                    <a:pt x="237468" y="254957"/>
                  </a:lnTo>
                  <a:lnTo>
                    <a:pt x="242453" y="266967"/>
                  </a:lnTo>
                  <a:lnTo>
                    <a:pt x="245776" y="279648"/>
                  </a:lnTo>
                  <a:lnTo>
                    <a:pt x="246823" y="292777"/>
                  </a:lnTo>
                  <a:lnTo>
                    <a:pt x="246353" y="306204"/>
                  </a:lnTo>
                  <a:lnTo>
                    <a:pt x="244870" y="319829"/>
                  </a:lnTo>
                  <a:lnTo>
                    <a:pt x="239207" y="330082"/>
                  </a:lnTo>
                  <a:lnTo>
                    <a:pt x="230758" y="338085"/>
                  </a:lnTo>
                  <a:lnTo>
                    <a:pt x="220450" y="344590"/>
                  </a:lnTo>
                  <a:lnTo>
                    <a:pt x="207735" y="350094"/>
                  </a:lnTo>
                  <a:lnTo>
                    <a:pt x="193415" y="354934"/>
                  </a:lnTo>
                  <a:lnTo>
                    <a:pt x="164260" y="363425"/>
                  </a:lnTo>
                  <a:lnTo>
                    <a:pt x="139616" y="371096"/>
                  </a:lnTo>
                  <a:lnTo>
                    <a:pt x="126967" y="373609"/>
                  </a:lnTo>
                  <a:lnTo>
                    <a:pt x="113861" y="375284"/>
                  </a:lnTo>
                  <a:lnTo>
                    <a:pt x="52588" y="38915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6702242" y="6231650"/>
              <a:ext cx="254441" cy="302109"/>
            </a:xfrm>
            <a:custGeom>
              <a:avLst/>
              <a:gdLst/>
              <a:ahLst/>
              <a:cxnLst/>
              <a:rect l="0" t="0" r="0" b="0"/>
              <a:pathLst>
                <a:path w="254441" h="302109">
                  <a:moveTo>
                    <a:pt x="60573" y="0"/>
                  </a:moveTo>
                  <a:lnTo>
                    <a:pt x="49407" y="22334"/>
                  </a:lnTo>
                  <a:lnTo>
                    <a:pt x="44948" y="32418"/>
                  </a:lnTo>
                  <a:lnTo>
                    <a:pt x="40808" y="42648"/>
                  </a:lnTo>
                  <a:lnTo>
                    <a:pt x="36879" y="52973"/>
                  </a:lnTo>
                  <a:lnTo>
                    <a:pt x="31922" y="64531"/>
                  </a:lnTo>
                  <a:lnTo>
                    <a:pt x="20181" y="89839"/>
                  </a:lnTo>
                  <a:lnTo>
                    <a:pt x="14947" y="103132"/>
                  </a:lnTo>
                  <a:lnTo>
                    <a:pt x="10290" y="116668"/>
                  </a:lnTo>
                  <a:lnTo>
                    <a:pt x="6015" y="130367"/>
                  </a:lnTo>
                  <a:lnTo>
                    <a:pt x="3166" y="145342"/>
                  </a:lnTo>
                  <a:lnTo>
                    <a:pt x="1267" y="161169"/>
                  </a:lnTo>
                  <a:lnTo>
                    <a:pt x="0" y="177564"/>
                  </a:lnTo>
                  <a:lnTo>
                    <a:pt x="1493" y="191999"/>
                  </a:lnTo>
                  <a:lnTo>
                    <a:pt x="4826" y="205129"/>
                  </a:lnTo>
                  <a:lnTo>
                    <a:pt x="9385" y="217388"/>
                  </a:lnTo>
                  <a:lnTo>
                    <a:pt x="15930" y="229066"/>
                  </a:lnTo>
                  <a:lnTo>
                    <a:pt x="23800" y="240358"/>
                  </a:lnTo>
                  <a:lnTo>
                    <a:pt x="32551" y="251391"/>
                  </a:lnTo>
                  <a:lnTo>
                    <a:pt x="43061" y="261084"/>
                  </a:lnTo>
                  <a:lnTo>
                    <a:pt x="54741" y="269883"/>
                  </a:lnTo>
                  <a:lnTo>
                    <a:pt x="67203" y="278086"/>
                  </a:lnTo>
                  <a:lnTo>
                    <a:pt x="79016" y="284724"/>
                  </a:lnTo>
                  <a:lnTo>
                    <a:pt x="90399" y="290317"/>
                  </a:lnTo>
                  <a:lnTo>
                    <a:pt x="101492" y="295215"/>
                  </a:lnTo>
                  <a:lnTo>
                    <a:pt x="113562" y="298480"/>
                  </a:lnTo>
                  <a:lnTo>
                    <a:pt x="126283" y="300657"/>
                  </a:lnTo>
                  <a:lnTo>
                    <a:pt x="139438" y="302108"/>
                  </a:lnTo>
                  <a:lnTo>
                    <a:pt x="152883" y="300738"/>
                  </a:lnTo>
                  <a:lnTo>
                    <a:pt x="166520" y="297488"/>
                  </a:lnTo>
                  <a:lnTo>
                    <a:pt x="180287" y="292984"/>
                  </a:lnTo>
                  <a:lnTo>
                    <a:pt x="191802" y="286475"/>
                  </a:lnTo>
                  <a:lnTo>
                    <a:pt x="201816" y="278630"/>
                  </a:lnTo>
                  <a:lnTo>
                    <a:pt x="240264" y="240849"/>
                  </a:lnTo>
                  <a:lnTo>
                    <a:pt x="246978" y="229515"/>
                  </a:lnTo>
                  <a:lnTo>
                    <a:pt x="251456" y="217284"/>
                  </a:lnTo>
                  <a:lnTo>
                    <a:pt x="254440" y="204455"/>
                  </a:lnTo>
                  <a:lnTo>
                    <a:pt x="251755" y="197072"/>
                  </a:lnTo>
                  <a:lnTo>
                    <a:pt x="245290" y="193318"/>
                  </a:lnTo>
                  <a:lnTo>
                    <a:pt x="236306" y="191985"/>
                  </a:lnTo>
                  <a:lnTo>
                    <a:pt x="226811" y="192264"/>
                  </a:lnTo>
                  <a:lnTo>
                    <a:pt x="216974" y="193619"/>
                  </a:lnTo>
                  <a:lnTo>
                    <a:pt x="206911" y="195691"/>
                  </a:lnTo>
                  <a:lnTo>
                    <a:pt x="197864" y="199409"/>
                  </a:lnTo>
                  <a:lnTo>
                    <a:pt x="189497" y="204225"/>
                  </a:lnTo>
                  <a:lnTo>
                    <a:pt x="181581" y="209773"/>
                  </a:lnTo>
                  <a:lnTo>
                    <a:pt x="173966" y="215809"/>
                  </a:lnTo>
                  <a:lnTo>
                    <a:pt x="166553" y="222171"/>
                  </a:lnTo>
                  <a:lnTo>
                    <a:pt x="159274" y="228749"/>
                  </a:lnTo>
                  <a:lnTo>
                    <a:pt x="144952" y="242290"/>
                  </a:lnTo>
                  <a:lnTo>
                    <a:pt x="134197" y="2839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7133632" y="6147510"/>
              <a:ext cx="176100" cy="494328"/>
            </a:xfrm>
            <a:custGeom>
              <a:avLst/>
              <a:gdLst/>
              <a:ahLst/>
              <a:cxnLst/>
              <a:rect l="0" t="0" r="0" b="0"/>
              <a:pathLst>
                <a:path w="176100" h="494328">
                  <a:moveTo>
                    <a:pt x="123511" y="0"/>
                  </a:moveTo>
                  <a:lnTo>
                    <a:pt x="112344" y="22333"/>
                  </a:lnTo>
                  <a:lnTo>
                    <a:pt x="105548" y="32418"/>
                  </a:lnTo>
                  <a:lnTo>
                    <a:pt x="97512" y="42647"/>
                  </a:lnTo>
                  <a:lnTo>
                    <a:pt x="88648" y="52973"/>
                  </a:lnTo>
                  <a:lnTo>
                    <a:pt x="80402" y="62193"/>
                  </a:lnTo>
                  <a:lnTo>
                    <a:pt x="65008" y="78671"/>
                  </a:lnTo>
                  <a:lnTo>
                    <a:pt x="57630" y="89843"/>
                  </a:lnTo>
                  <a:lnTo>
                    <a:pt x="50375" y="103134"/>
                  </a:lnTo>
                  <a:lnTo>
                    <a:pt x="43201" y="117838"/>
                  </a:lnTo>
                  <a:lnTo>
                    <a:pt x="36080" y="133484"/>
                  </a:lnTo>
                  <a:lnTo>
                    <a:pt x="21937" y="166450"/>
                  </a:lnTo>
                  <a:lnTo>
                    <a:pt x="16061" y="181083"/>
                  </a:lnTo>
                  <a:lnTo>
                    <a:pt x="6417" y="206692"/>
                  </a:lnTo>
                  <a:lnTo>
                    <a:pt x="3378" y="221935"/>
                  </a:lnTo>
                  <a:lnTo>
                    <a:pt x="1351" y="239109"/>
                  </a:lnTo>
                  <a:lnTo>
                    <a:pt x="0" y="257570"/>
                  </a:lnTo>
                  <a:lnTo>
                    <a:pt x="268" y="273384"/>
                  </a:lnTo>
                  <a:lnTo>
                    <a:pt x="1616" y="287432"/>
                  </a:lnTo>
                  <a:lnTo>
                    <a:pt x="3683" y="300303"/>
                  </a:lnTo>
                  <a:lnTo>
                    <a:pt x="6229" y="312389"/>
                  </a:lnTo>
                  <a:lnTo>
                    <a:pt x="9096" y="323953"/>
                  </a:lnTo>
                  <a:lnTo>
                    <a:pt x="12176" y="335168"/>
                  </a:lnTo>
                  <a:lnTo>
                    <a:pt x="17734" y="348488"/>
                  </a:lnTo>
                  <a:lnTo>
                    <a:pt x="24946" y="363211"/>
                  </a:lnTo>
                  <a:lnTo>
                    <a:pt x="33259" y="378869"/>
                  </a:lnTo>
                  <a:lnTo>
                    <a:pt x="41140" y="391645"/>
                  </a:lnTo>
                  <a:lnTo>
                    <a:pt x="48729" y="402500"/>
                  </a:lnTo>
                  <a:lnTo>
                    <a:pt x="56127" y="412074"/>
                  </a:lnTo>
                  <a:lnTo>
                    <a:pt x="63396" y="420793"/>
                  </a:lnTo>
                  <a:lnTo>
                    <a:pt x="70580" y="428944"/>
                  </a:lnTo>
                  <a:lnTo>
                    <a:pt x="77706" y="436715"/>
                  </a:lnTo>
                  <a:lnTo>
                    <a:pt x="85962" y="444232"/>
                  </a:lnTo>
                  <a:lnTo>
                    <a:pt x="94972" y="451581"/>
                  </a:lnTo>
                  <a:lnTo>
                    <a:pt x="104485" y="458818"/>
                  </a:lnTo>
                  <a:lnTo>
                    <a:pt x="116670" y="465980"/>
                  </a:lnTo>
                  <a:lnTo>
                    <a:pt x="130637" y="473092"/>
                  </a:lnTo>
                  <a:lnTo>
                    <a:pt x="176099" y="49432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7301119" y="6221133"/>
              <a:ext cx="200245" cy="237620"/>
            </a:xfrm>
            <a:custGeom>
              <a:avLst/>
              <a:gdLst/>
              <a:ahLst/>
              <a:cxnLst/>
              <a:rect l="0" t="0" r="0" b="0"/>
              <a:pathLst>
                <a:path w="200245" h="237620">
                  <a:moveTo>
                    <a:pt x="197928" y="0"/>
                  </a:moveTo>
                  <a:lnTo>
                    <a:pt x="175595" y="11167"/>
                  </a:lnTo>
                  <a:lnTo>
                    <a:pt x="163173" y="13288"/>
                  </a:lnTo>
                  <a:lnTo>
                    <a:pt x="149048" y="13533"/>
                  </a:lnTo>
                  <a:lnTo>
                    <a:pt x="133789" y="12528"/>
                  </a:lnTo>
                  <a:lnTo>
                    <a:pt x="118942" y="11857"/>
                  </a:lnTo>
                  <a:lnTo>
                    <a:pt x="89978" y="11113"/>
                  </a:lnTo>
                  <a:lnTo>
                    <a:pt x="76880" y="9746"/>
                  </a:lnTo>
                  <a:lnTo>
                    <a:pt x="64642" y="7666"/>
                  </a:lnTo>
                  <a:lnTo>
                    <a:pt x="52977" y="5110"/>
                  </a:lnTo>
                  <a:lnTo>
                    <a:pt x="41694" y="4576"/>
                  </a:lnTo>
                  <a:lnTo>
                    <a:pt x="30666" y="5387"/>
                  </a:lnTo>
                  <a:lnTo>
                    <a:pt x="19809" y="7097"/>
                  </a:lnTo>
                  <a:lnTo>
                    <a:pt x="12571" y="14080"/>
                  </a:lnTo>
                  <a:lnTo>
                    <a:pt x="7745" y="24579"/>
                  </a:lnTo>
                  <a:lnTo>
                    <a:pt x="4528" y="37421"/>
                  </a:lnTo>
                  <a:lnTo>
                    <a:pt x="2384" y="50657"/>
                  </a:lnTo>
                  <a:lnTo>
                    <a:pt x="953" y="64155"/>
                  </a:lnTo>
                  <a:lnTo>
                    <a:pt x="0" y="77829"/>
                  </a:lnTo>
                  <a:lnTo>
                    <a:pt x="1702" y="89282"/>
                  </a:lnTo>
                  <a:lnTo>
                    <a:pt x="5173" y="99254"/>
                  </a:lnTo>
                  <a:lnTo>
                    <a:pt x="9826" y="108240"/>
                  </a:lnTo>
                  <a:lnTo>
                    <a:pt x="15264" y="111893"/>
                  </a:lnTo>
                  <a:lnTo>
                    <a:pt x="21227" y="111991"/>
                  </a:lnTo>
                  <a:lnTo>
                    <a:pt x="27539" y="109719"/>
                  </a:lnTo>
                  <a:lnTo>
                    <a:pt x="36422" y="108205"/>
                  </a:lnTo>
                  <a:lnTo>
                    <a:pt x="47018" y="107195"/>
                  </a:lnTo>
                  <a:lnTo>
                    <a:pt x="58757" y="106522"/>
                  </a:lnTo>
                  <a:lnTo>
                    <a:pt x="87381" y="105774"/>
                  </a:lnTo>
                  <a:lnTo>
                    <a:pt x="103195" y="105575"/>
                  </a:lnTo>
                  <a:lnTo>
                    <a:pt x="117244" y="107779"/>
                  </a:lnTo>
                  <a:lnTo>
                    <a:pt x="130115" y="111586"/>
                  </a:lnTo>
                  <a:lnTo>
                    <a:pt x="142201" y="116461"/>
                  </a:lnTo>
                  <a:lnTo>
                    <a:pt x="153765" y="122048"/>
                  </a:lnTo>
                  <a:lnTo>
                    <a:pt x="164981" y="128110"/>
                  </a:lnTo>
                  <a:lnTo>
                    <a:pt x="175963" y="134489"/>
                  </a:lnTo>
                  <a:lnTo>
                    <a:pt x="184453" y="142247"/>
                  </a:lnTo>
                  <a:lnTo>
                    <a:pt x="191282" y="150926"/>
                  </a:lnTo>
                  <a:lnTo>
                    <a:pt x="197003" y="160217"/>
                  </a:lnTo>
                  <a:lnTo>
                    <a:pt x="199649" y="169917"/>
                  </a:lnTo>
                  <a:lnTo>
                    <a:pt x="200244" y="179889"/>
                  </a:lnTo>
                  <a:lnTo>
                    <a:pt x="199472" y="190043"/>
                  </a:lnTo>
                  <a:lnTo>
                    <a:pt x="195452" y="199150"/>
                  </a:lnTo>
                  <a:lnTo>
                    <a:pt x="189265" y="207558"/>
                  </a:lnTo>
                  <a:lnTo>
                    <a:pt x="181635" y="215501"/>
                  </a:lnTo>
                  <a:lnTo>
                    <a:pt x="171874" y="221965"/>
                  </a:lnTo>
                  <a:lnTo>
                    <a:pt x="160692" y="227442"/>
                  </a:lnTo>
                  <a:lnTo>
                    <a:pt x="148563" y="232263"/>
                  </a:lnTo>
                  <a:lnTo>
                    <a:pt x="134634" y="235477"/>
                  </a:lnTo>
                  <a:lnTo>
                    <a:pt x="119504" y="237619"/>
                  </a:lnTo>
                  <a:lnTo>
                    <a:pt x="61199" y="23138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7614741" y="6221133"/>
              <a:ext cx="170595" cy="290162"/>
            </a:xfrm>
            <a:custGeom>
              <a:avLst/>
              <a:gdLst/>
              <a:ahLst/>
              <a:cxnLst/>
              <a:rect l="0" t="0" r="0" b="0"/>
              <a:pathLst>
                <a:path w="170595" h="290162">
                  <a:moveTo>
                    <a:pt x="84141" y="0"/>
                  </a:moveTo>
                  <a:lnTo>
                    <a:pt x="72973" y="22333"/>
                  </a:lnTo>
                  <a:lnTo>
                    <a:pt x="66178" y="32418"/>
                  </a:lnTo>
                  <a:lnTo>
                    <a:pt x="58142" y="42647"/>
                  </a:lnTo>
                  <a:lnTo>
                    <a:pt x="49279" y="52972"/>
                  </a:lnTo>
                  <a:lnTo>
                    <a:pt x="41033" y="64530"/>
                  </a:lnTo>
                  <a:lnTo>
                    <a:pt x="33198" y="76910"/>
                  </a:lnTo>
                  <a:lnTo>
                    <a:pt x="25638" y="89837"/>
                  </a:lnTo>
                  <a:lnTo>
                    <a:pt x="20598" y="104299"/>
                  </a:lnTo>
                  <a:lnTo>
                    <a:pt x="17237" y="119783"/>
                  </a:lnTo>
                  <a:lnTo>
                    <a:pt x="14997" y="135949"/>
                  </a:lnTo>
                  <a:lnTo>
                    <a:pt x="14673" y="152570"/>
                  </a:lnTo>
                  <a:lnTo>
                    <a:pt x="15625" y="169493"/>
                  </a:lnTo>
                  <a:lnTo>
                    <a:pt x="17428" y="186618"/>
                  </a:lnTo>
                  <a:lnTo>
                    <a:pt x="20968" y="200373"/>
                  </a:lnTo>
                  <a:lnTo>
                    <a:pt x="25664" y="211880"/>
                  </a:lnTo>
                  <a:lnTo>
                    <a:pt x="31133" y="221888"/>
                  </a:lnTo>
                  <a:lnTo>
                    <a:pt x="38284" y="232066"/>
                  </a:lnTo>
                  <a:lnTo>
                    <a:pt x="46558" y="242357"/>
                  </a:lnTo>
                  <a:lnTo>
                    <a:pt x="55580" y="252724"/>
                  </a:lnTo>
                  <a:lnTo>
                    <a:pt x="63932" y="261972"/>
                  </a:lnTo>
                  <a:lnTo>
                    <a:pt x="79444" y="278481"/>
                  </a:lnTo>
                  <a:lnTo>
                    <a:pt x="89190" y="283818"/>
                  </a:lnTo>
                  <a:lnTo>
                    <a:pt x="100362" y="287376"/>
                  </a:lnTo>
                  <a:lnTo>
                    <a:pt x="112484" y="289748"/>
                  </a:lnTo>
                  <a:lnTo>
                    <a:pt x="124071" y="290161"/>
                  </a:lnTo>
                  <a:lnTo>
                    <a:pt x="135302" y="289268"/>
                  </a:lnTo>
                  <a:lnTo>
                    <a:pt x="146295" y="287503"/>
                  </a:lnTo>
                  <a:lnTo>
                    <a:pt x="154792" y="281653"/>
                  </a:lnTo>
                  <a:lnTo>
                    <a:pt x="161626" y="273077"/>
                  </a:lnTo>
                  <a:lnTo>
                    <a:pt x="167350" y="262686"/>
                  </a:lnTo>
                  <a:lnTo>
                    <a:pt x="169998" y="252253"/>
                  </a:lnTo>
                  <a:lnTo>
                    <a:pt x="170594" y="241792"/>
                  </a:lnTo>
                  <a:lnTo>
                    <a:pt x="169823" y="231312"/>
                  </a:lnTo>
                  <a:lnTo>
                    <a:pt x="166972" y="220819"/>
                  </a:lnTo>
                  <a:lnTo>
                    <a:pt x="162734" y="210318"/>
                  </a:lnTo>
                  <a:lnTo>
                    <a:pt x="157571" y="199812"/>
                  </a:lnTo>
                  <a:lnTo>
                    <a:pt x="149455" y="191639"/>
                  </a:lnTo>
                  <a:lnTo>
                    <a:pt x="139370" y="185022"/>
                  </a:lnTo>
                  <a:lnTo>
                    <a:pt x="127972" y="179441"/>
                  </a:lnTo>
                  <a:lnTo>
                    <a:pt x="114530" y="176890"/>
                  </a:lnTo>
                  <a:lnTo>
                    <a:pt x="99726" y="176358"/>
                  </a:lnTo>
                  <a:lnTo>
                    <a:pt x="84013" y="177172"/>
                  </a:lnTo>
                  <a:lnTo>
                    <a:pt x="71201" y="180051"/>
                  </a:lnTo>
                  <a:lnTo>
                    <a:pt x="60322" y="184308"/>
                  </a:lnTo>
                  <a:lnTo>
                    <a:pt x="50732" y="189484"/>
                  </a:lnTo>
                  <a:lnTo>
                    <a:pt x="42001" y="196440"/>
                  </a:lnTo>
                  <a:lnTo>
                    <a:pt x="33844" y="204583"/>
                  </a:lnTo>
                  <a:lnTo>
                    <a:pt x="0" y="25242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7783022" y="6179062"/>
              <a:ext cx="178039" cy="588987"/>
            </a:xfrm>
            <a:custGeom>
              <a:avLst/>
              <a:gdLst/>
              <a:ahLst/>
              <a:cxnLst/>
              <a:rect l="0" t="0" r="0" b="0"/>
              <a:pathLst>
                <a:path w="178039" h="588987">
                  <a:moveTo>
                    <a:pt x="31553" y="0"/>
                  </a:moveTo>
                  <a:lnTo>
                    <a:pt x="48304" y="5584"/>
                  </a:lnTo>
                  <a:lnTo>
                    <a:pt x="56744" y="13072"/>
                  </a:lnTo>
                  <a:lnTo>
                    <a:pt x="65877" y="23906"/>
                  </a:lnTo>
                  <a:lnTo>
                    <a:pt x="84204" y="49190"/>
                  </a:lnTo>
                  <a:lnTo>
                    <a:pt x="100140" y="72113"/>
                  </a:lnTo>
                  <a:lnTo>
                    <a:pt x="107662" y="84302"/>
                  </a:lnTo>
                  <a:lnTo>
                    <a:pt x="115014" y="97104"/>
                  </a:lnTo>
                  <a:lnTo>
                    <a:pt x="122252" y="110312"/>
                  </a:lnTo>
                  <a:lnTo>
                    <a:pt x="128247" y="124961"/>
                  </a:lnTo>
                  <a:lnTo>
                    <a:pt x="133411" y="140570"/>
                  </a:lnTo>
                  <a:lnTo>
                    <a:pt x="138023" y="156819"/>
                  </a:lnTo>
                  <a:lnTo>
                    <a:pt x="143435" y="172326"/>
                  </a:lnTo>
                  <a:lnTo>
                    <a:pt x="149380" y="187339"/>
                  </a:lnTo>
                  <a:lnTo>
                    <a:pt x="155681" y="202022"/>
                  </a:lnTo>
                  <a:lnTo>
                    <a:pt x="161050" y="216485"/>
                  </a:lnTo>
                  <a:lnTo>
                    <a:pt x="165798" y="230801"/>
                  </a:lnTo>
                  <a:lnTo>
                    <a:pt x="170132" y="245020"/>
                  </a:lnTo>
                  <a:lnTo>
                    <a:pt x="173021" y="259174"/>
                  </a:lnTo>
                  <a:lnTo>
                    <a:pt x="174947" y="273284"/>
                  </a:lnTo>
                  <a:lnTo>
                    <a:pt x="176231" y="287365"/>
                  </a:lnTo>
                  <a:lnTo>
                    <a:pt x="177087" y="301427"/>
                  </a:lnTo>
                  <a:lnTo>
                    <a:pt x="178038" y="329517"/>
                  </a:lnTo>
                  <a:lnTo>
                    <a:pt x="177123" y="343553"/>
                  </a:lnTo>
                  <a:lnTo>
                    <a:pt x="175344" y="357583"/>
                  </a:lnTo>
                  <a:lnTo>
                    <a:pt x="172990" y="371612"/>
                  </a:lnTo>
                  <a:lnTo>
                    <a:pt x="170253" y="384470"/>
                  </a:lnTo>
                  <a:lnTo>
                    <a:pt x="167258" y="396549"/>
                  </a:lnTo>
                  <a:lnTo>
                    <a:pt x="164093" y="408107"/>
                  </a:lnTo>
                  <a:lnTo>
                    <a:pt x="161984" y="420487"/>
                  </a:lnTo>
                  <a:lnTo>
                    <a:pt x="160577" y="433414"/>
                  </a:lnTo>
                  <a:lnTo>
                    <a:pt x="159640" y="446707"/>
                  </a:lnTo>
                  <a:lnTo>
                    <a:pt x="156677" y="460243"/>
                  </a:lnTo>
                  <a:lnTo>
                    <a:pt x="152365" y="473942"/>
                  </a:lnTo>
                  <a:lnTo>
                    <a:pt x="147153" y="487749"/>
                  </a:lnTo>
                  <a:lnTo>
                    <a:pt x="141341" y="499291"/>
                  </a:lnTo>
                  <a:lnTo>
                    <a:pt x="135129" y="509322"/>
                  </a:lnTo>
                  <a:lnTo>
                    <a:pt x="128650" y="518347"/>
                  </a:lnTo>
                  <a:lnTo>
                    <a:pt x="120826" y="526701"/>
                  </a:lnTo>
                  <a:lnTo>
                    <a:pt x="112103" y="534608"/>
                  </a:lnTo>
                  <a:lnTo>
                    <a:pt x="102783" y="542216"/>
                  </a:lnTo>
                  <a:lnTo>
                    <a:pt x="91894" y="548457"/>
                  </a:lnTo>
                  <a:lnTo>
                    <a:pt x="79961" y="553786"/>
                  </a:lnTo>
                  <a:lnTo>
                    <a:pt x="55404" y="562824"/>
                  </a:lnTo>
                  <a:lnTo>
                    <a:pt x="43949" y="566870"/>
                  </a:lnTo>
                  <a:lnTo>
                    <a:pt x="0" y="58898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5" name="Group 64"/>
          <p:cNvGrpSpPr/>
          <p:nvPr/>
        </p:nvGrpSpPr>
        <p:grpSpPr>
          <a:xfrm>
            <a:off x="3273238" y="6704942"/>
            <a:ext cx="502580" cy="357600"/>
            <a:chOff x="3273238" y="6704942"/>
            <a:chExt cx="502580" cy="357600"/>
          </a:xfrm>
        </p:grpSpPr>
        <p:sp>
          <p:nvSpPr>
            <p:cNvPr id="61" name="Freeform 60"/>
            <p:cNvSpPr/>
            <p:nvPr/>
          </p:nvSpPr>
          <p:spPr>
            <a:xfrm>
              <a:off x="3273238" y="6704942"/>
              <a:ext cx="27827" cy="326046"/>
            </a:xfrm>
            <a:custGeom>
              <a:avLst/>
              <a:gdLst/>
              <a:ahLst/>
              <a:cxnLst/>
              <a:rect l="0" t="0" r="0" b="0"/>
              <a:pathLst>
                <a:path w="27827" h="326046">
                  <a:moveTo>
                    <a:pt x="18770" y="0"/>
                  </a:moveTo>
                  <a:lnTo>
                    <a:pt x="24354" y="16750"/>
                  </a:lnTo>
                  <a:lnTo>
                    <a:pt x="25998" y="26359"/>
                  </a:lnTo>
                  <a:lnTo>
                    <a:pt x="27095" y="37440"/>
                  </a:lnTo>
                  <a:lnTo>
                    <a:pt x="27826" y="49501"/>
                  </a:lnTo>
                  <a:lnTo>
                    <a:pt x="27145" y="62216"/>
                  </a:lnTo>
                  <a:lnTo>
                    <a:pt x="25521" y="75368"/>
                  </a:lnTo>
                  <a:lnTo>
                    <a:pt x="20602" y="103614"/>
                  </a:lnTo>
                  <a:lnTo>
                    <a:pt x="14520" y="135645"/>
                  </a:lnTo>
                  <a:lnTo>
                    <a:pt x="12431" y="151199"/>
                  </a:lnTo>
                  <a:lnTo>
                    <a:pt x="11038" y="166242"/>
                  </a:lnTo>
                  <a:lnTo>
                    <a:pt x="10109" y="180945"/>
                  </a:lnTo>
                  <a:lnTo>
                    <a:pt x="9077" y="209748"/>
                  </a:lnTo>
                  <a:lnTo>
                    <a:pt x="8803" y="223973"/>
                  </a:lnTo>
                  <a:lnTo>
                    <a:pt x="7450" y="236962"/>
                  </a:lnTo>
                  <a:lnTo>
                    <a:pt x="5380" y="249128"/>
                  </a:lnTo>
                  <a:lnTo>
                    <a:pt x="2832" y="260743"/>
                  </a:lnTo>
                  <a:lnTo>
                    <a:pt x="1133" y="273162"/>
                  </a:lnTo>
                  <a:lnTo>
                    <a:pt x="0" y="286115"/>
                  </a:lnTo>
                  <a:lnTo>
                    <a:pt x="8252" y="32604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3376148" y="6747012"/>
              <a:ext cx="181938" cy="283976"/>
            </a:xfrm>
            <a:custGeom>
              <a:avLst/>
              <a:gdLst/>
              <a:ahLst/>
              <a:cxnLst/>
              <a:rect l="0" t="0" r="0" b="0"/>
              <a:pathLst>
                <a:path w="181938" h="283976">
                  <a:moveTo>
                    <a:pt x="0" y="0"/>
                  </a:moveTo>
                  <a:lnTo>
                    <a:pt x="27918" y="0"/>
                  </a:lnTo>
                  <a:lnTo>
                    <a:pt x="41984" y="1169"/>
                  </a:lnTo>
                  <a:lnTo>
                    <a:pt x="57205" y="3117"/>
                  </a:lnTo>
                  <a:lnTo>
                    <a:pt x="73196" y="5584"/>
                  </a:lnTo>
                  <a:lnTo>
                    <a:pt x="88531" y="8397"/>
                  </a:lnTo>
                  <a:lnTo>
                    <a:pt x="118034" y="14639"/>
                  </a:lnTo>
                  <a:lnTo>
                    <a:pt x="128941" y="20277"/>
                  </a:lnTo>
                  <a:lnTo>
                    <a:pt x="137380" y="27541"/>
                  </a:lnTo>
                  <a:lnTo>
                    <a:pt x="144175" y="35891"/>
                  </a:lnTo>
                  <a:lnTo>
                    <a:pt x="146367" y="43794"/>
                  </a:lnTo>
                  <a:lnTo>
                    <a:pt x="145492" y="51400"/>
                  </a:lnTo>
                  <a:lnTo>
                    <a:pt x="142571" y="58809"/>
                  </a:lnTo>
                  <a:lnTo>
                    <a:pt x="138287" y="66084"/>
                  </a:lnTo>
                  <a:lnTo>
                    <a:pt x="133093" y="73272"/>
                  </a:lnTo>
                  <a:lnTo>
                    <a:pt x="127293" y="80401"/>
                  </a:lnTo>
                  <a:lnTo>
                    <a:pt x="117584" y="86322"/>
                  </a:lnTo>
                  <a:lnTo>
                    <a:pt x="105268" y="91438"/>
                  </a:lnTo>
                  <a:lnTo>
                    <a:pt x="91214" y="96018"/>
                  </a:lnTo>
                  <a:lnTo>
                    <a:pt x="85350" y="100239"/>
                  </a:lnTo>
                  <a:lnTo>
                    <a:pt x="84947" y="104223"/>
                  </a:lnTo>
                  <a:lnTo>
                    <a:pt x="88185" y="108047"/>
                  </a:lnTo>
                  <a:lnTo>
                    <a:pt x="93849" y="111764"/>
                  </a:lnTo>
                  <a:lnTo>
                    <a:pt x="101130" y="115412"/>
                  </a:lnTo>
                  <a:lnTo>
                    <a:pt x="109491" y="119012"/>
                  </a:lnTo>
                  <a:lnTo>
                    <a:pt x="118570" y="122580"/>
                  </a:lnTo>
                  <a:lnTo>
                    <a:pt x="138008" y="129662"/>
                  </a:lnTo>
                  <a:lnTo>
                    <a:pt x="146930" y="134355"/>
                  </a:lnTo>
                  <a:lnTo>
                    <a:pt x="155216" y="139821"/>
                  </a:lnTo>
                  <a:lnTo>
                    <a:pt x="163077" y="145802"/>
                  </a:lnTo>
                  <a:lnTo>
                    <a:pt x="169487" y="153296"/>
                  </a:lnTo>
                  <a:lnTo>
                    <a:pt x="174929" y="161797"/>
                  </a:lnTo>
                  <a:lnTo>
                    <a:pt x="179725" y="170971"/>
                  </a:lnTo>
                  <a:lnTo>
                    <a:pt x="181754" y="180593"/>
                  </a:lnTo>
                  <a:lnTo>
                    <a:pt x="181937" y="190513"/>
                  </a:lnTo>
                  <a:lnTo>
                    <a:pt x="180892" y="200632"/>
                  </a:lnTo>
                  <a:lnTo>
                    <a:pt x="177857" y="209716"/>
                  </a:lnTo>
                  <a:lnTo>
                    <a:pt x="173497" y="218109"/>
                  </a:lnTo>
                  <a:lnTo>
                    <a:pt x="168253" y="226041"/>
                  </a:lnTo>
                  <a:lnTo>
                    <a:pt x="161251" y="232498"/>
                  </a:lnTo>
                  <a:lnTo>
                    <a:pt x="153077" y="237971"/>
                  </a:lnTo>
                  <a:lnTo>
                    <a:pt x="144122" y="242788"/>
                  </a:lnTo>
                  <a:lnTo>
                    <a:pt x="134646" y="248337"/>
                  </a:lnTo>
                  <a:lnTo>
                    <a:pt x="114768" y="260735"/>
                  </a:lnTo>
                  <a:lnTo>
                    <a:pt x="104560" y="266145"/>
                  </a:lnTo>
                  <a:lnTo>
                    <a:pt x="94247" y="270920"/>
                  </a:lnTo>
                  <a:lnTo>
                    <a:pt x="31554" y="2839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3598223" y="6715459"/>
              <a:ext cx="167078" cy="157765"/>
            </a:xfrm>
            <a:custGeom>
              <a:avLst/>
              <a:gdLst/>
              <a:ahLst/>
              <a:cxnLst/>
              <a:rect l="0" t="0" r="0" b="0"/>
              <a:pathLst>
                <a:path w="167078" h="157765">
                  <a:moveTo>
                    <a:pt x="51383" y="0"/>
                  </a:moveTo>
                  <a:lnTo>
                    <a:pt x="45800" y="16751"/>
                  </a:lnTo>
                  <a:lnTo>
                    <a:pt x="41818" y="25191"/>
                  </a:lnTo>
                  <a:lnTo>
                    <a:pt x="36826" y="34323"/>
                  </a:lnTo>
                  <a:lnTo>
                    <a:pt x="31161" y="43918"/>
                  </a:lnTo>
                  <a:lnTo>
                    <a:pt x="26215" y="53820"/>
                  </a:lnTo>
                  <a:lnTo>
                    <a:pt x="21750" y="63927"/>
                  </a:lnTo>
                  <a:lnTo>
                    <a:pt x="17604" y="74171"/>
                  </a:lnTo>
                  <a:lnTo>
                    <a:pt x="12503" y="83338"/>
                  </a:lnTo>
                  <a:lnTo>
                    <a:pt x="6765" y="91786"/>
                  </a:lnTo>
                  <a:lnTo>
                    <a:pt x="603" y="99756"/>
                  </a:lnTo>
                  <a:lnTo>
                    <a:pt x="0" y="106237"/>
                  </a:lnTo>
                  <a:lnTo>
                    <a:pt x="3105" y="111727"/>
                  </a:lnTo>
                  <a:lnTo>
                    <a:pt x="8680" y="116555"/>
                  </a:lnTo>
                  <a:lnTo>
                    <a:pt x="17071" y="119774"/>
                  </a:lnTo>
                  <a:lnTo>
                    <a:pt x="27340" y="121920"/>
                  </a:lnTo>
                  <a:lnTo>
                    <a:pt x="38860" y="123351"/>
                  </a:lnTo>
                  <a:lnTo>
                    <a:pt x="50046" y="125473"/>
                  </a:lnTo>
                  <a:lnTo>
                    <a:pt x="61009" y="128057"/>
                  </a:lnTo>
                  <a:lnTo>
                    <a:pt x="121599" y="143985"/>
                  </a:lnTo>
                  <a:lnTo>
                    <a:pt x="167077" y="15776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3723229" y="6725977"/>
              <a:ext cx="52589" cy="336565"/>
            </a:xfrm>
            <a:custGeom>
              <a:avLst/>
              <a:gdLst/>
              <a:ahLst/>
              <a:cxnLst/>
              <a:rect l="0" t="0" r="0" b="0"/>
              <a:pathLst>
                <a:path w="52589" h="336565">
                  <a:moveTo>
                    <a:pt x="52588" y="0"/>
                  </a:moveTo>
                  <a:lnTo>
                    <a:pt x="52588" y="64140"/>
                  </a:lnTo>
                  <a:lnTo>
                    <a:pt x="51420" y="78988"/>
                  </a:lnTo>
                  <a:lnTo>
                    <a:pt x="49472" y="93560"/>
                  </a:lnTo>
                  <a:lnTo>
                    <a:pt x="47005" y="107950"/>
                  </a:lnTo>
                  <a:lnTo>
                    <a:pt x="44192" y="121049"/>
                  </a:lnTo>
                  <a:lnTo>
                    <a:pt x="41147" y="133288"/>
                  </a:lnTo>
                  <a:lnTo>
                    <a:pt x="31280" y="170379"/>
                  </a:lnTo>
                  <a:lnTo>
                    <a:pt x="6996" y="266569"/>
                  </a:lnTo>
                  <a:lnTo>
                    <a:pt x="4664" y="280551"/>
                  </a:lnTo>
                  <a:lnTo>
                    <a:pt x="3109" y="294547"/>
                  </a:lnTo>
                  <a:lnTo>
                    <a:pt x="0" y="33656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 name="Group 76"/>
          <p:cNvGrpSpPr/>
          <p:nvPr/>
        </p:nvGrpSpPr>
        <p:grpSpPr>
          <a:xfrm>
            <a:off x="3803939" y="6704942"/>
            <a:ext cx="2043846" cy="420705"/>
            <a:chOff x="3803939" y="6704942"/>
            <a:chExt cx="2043846" cy="420705"/>
          </a:xfrm>
        </p:grpSpPr>
        <p:sp>
          <p:nvSpPr>
            <p:cNvPr id="66" name="Freeform 65"/>
            <p:cNvSpPr/>
            <p:nvPr/>
          </p:nvSpPr>
          <p:spPr>
            <a:xfrm>
              <a:off x="3803939" y="6704942"/>
              <a:ext cx="192749" cy="178800"/>
            </a:xfrm>
            <a:custGeom>
              <a:avLst/>
              <a:gdLst/>
              <a:ahLst/>
              <a:cxnLst/>
              <a:rect l="0" t="0" r="0" b="0"/>
              <a:pathLst>
                <a:path w="192749" h="178800">
                  <a:moveTo>
                    <a:pt x="45502" y="0"/>
                  </a:moveTo>
                  <a:lnTo>
                    <a:pt x="34335" y="16750"/>
                  </a:lnTo>
                  <a:lnTo>
                    <a:pt x="29876" y="26359"/>
                  </a:lnTo>
                  <a:lnTo>
                    <a:pt x="25736" y="37440"/>
                  </a:lnTo>
                  <a:lnTo>
                    <a:pt x="21807" y="49501"/>
                  </a:lnTo>
                  <a:lnTo>
                    <a:pt x="18019" y="62216"/>
                  </a:lnTo>
                  <a:lnTo>
                    <a:pt x="7104" y="101277"/>
                  </a:lnTo>
                  <a:lnTo>
                    <a:pt x="0" y="124479"/>
                  </a:lnTo>
                  <a:lnTo>
                    <a:pt x="2312" y="132068"/>
                  </a:lnTo>
                  <a:lnTo>
                    <a:pt x="8528" y="137127"/>
                  </a:lnTo>
                  <a:lnTo>
                    <a:pt x="17347" y="140501"/>
                  </a:lnTo>
                  <a:lnTo>
                    <a:pt x="27900" y="142750"/>
                  </a:lnTo>
                  <a:lnTo>
                    <a:pt x="39610" y="144249"/>
                  </a:lnTo>
                  <a:lnTo>
                    <a:pt x="52092" y="145248"/>
                  </a:lnTo>
                  <a:lnTo>
                    <a:pt x="63919" y="147083"/>
                  </a:lnTo>
                  <a:lnTo>
                    <a:pt x="75309" y="149475"/>
                  </a:lnTo>
                  <a:lnTo>
                    <a:pt x="124363" y="161710"/>
                  </a:lnTo>
                  <a:lnTo>
                    <a:pt x="136641" y="165069"/>
                  </a:lnTo>
                  <a:lnTo>
                    <a:pt x="148331" y="168477"/>
                  </a:lnTo>
                  <a:lnTo>
                    <a:pt x="192748" y="17879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3933581" y="6757530"/>
              <a:ext cx="63107" cy="294494"/>
            </a:xfrm>
            <a:custGeom>
              <a:avLst/>
              <a:gdLst/>
              <a:ahLst/>
              <a:cxnLst/>
              <a:rect l="0" t="0" r="0" b="0"/>
              <a:pathLst>
                <a:path w="63107" h="294494">
                  <a:moveTo>
                    <a:pt x="63106" y="0"/>
                  </a:moveTo>
                  <a:lnTo>
                    <a:pt x="57522" y="22334"/>
                  </a:lnTo>
                  <a:lnTo>
                    <a:pt x="54709" y="32419"/>
                  </a:lnTo>
                  <a:lnTo>
                    <a:pt x="48467" y="52973"/>
                  </a:lnTo>
                  <a:lnTo>
                    <a:pt x="45166" y="65700"/>
                  </a:lnTo>
                  <a:lnTo>
                    <a:pt x="38383" y="95422"/>
                  </a:lnTo>
                  <a:lnTo>
                    <a:pt x="33769" y="110360"/>
                  </a:lnTo>
                  <a:lnTo>
                    <a:pt x="28356" y="124992"/>
                  </a:lnTo>
                  <a:lnTo>
                    <a:pt x="22410" y="139422"/>
                  </a:lnTo>
                  <a:lnTo>
                    <a:pt x="17277" y="153717"/>
                  </a:lnTo>
                  <a:lnTo>
                    <a:pt x="12687" y="167920"/>
                  </a:lnTo>
                  <a:lnTo>
                    <a:pt x="8459" y="182065"/>
                  </a:lnTo>
                  <a:lnTo>
                    <a:pt x="5639" y="196168"/>
                  </a:lnTo>
                  <a:lnTo>
                    <a:pt x="3760" y="210246"/>
                  </a:lnTo>
                  <a:lnTo>
                    <a:pt x="2507" y="224305"/>
                  </a:lnTo>
                  <a:lnTo>
                    <a:pt x="1671" y="238352"/>
                  </a:lnTo>
                  <a:lnTo>
                    <a:pt x="0" y="29449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4207039" y="6904776"/>
              <a:ext cx="210353" cy="10519"/>
            </a:xfrm>
            <a:custGeom>
              <a:avLst/>
              <a:gdLst/>
              <a:ahLst/>
              <a:cxnLst/>
              <a:rect l="0" t="0" r="0" b="0"/>
              <a:pathLst>
                <a:path w="210353" h="10519">
                  <a:moveTo>
                    <a:pt x="0" y="0"/>
                  </a:moveTo>
                  <a:lnTo>
                    <a:pt x="58556" y="0"/>
                  </a:lnTo>
                  <a:lnTo>
                    <a:pt x="71759" y="1169"/>
                  </a:lnTo>
                  <a:lnTo>
                    <a:pt x="85235" y="3117"/>
                  </a:lnTo>
                  <a:lnTo>
                    <a:pt x="98894" y="5584"/>
                  </a:lnTo>
                  <a:lnTo>
                    <a:pt x="112674" y="7228"/>
                  </a:lnTo>
                  <a:lnTo>
                    <a:pt x="126536" y="8324"/>
                  </a:lnTo>
                  <a:lnTo>
                    <a:pt x="140451" y="9056"/>
                  </a:lnTo>
                  <a:lnTo>
                    <a:pt x="168378" y="9868"/>
                  </a:lnTo>
                  <a:lnTo>
                    <a:pt x="210352" y="1051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4301697" y="6799601"/>
              <a:ext cx="10519" cy="199835"/>
            </a:xfrm>
            <a:custGeom>
              <a:avLst/>
              <a:gdLst/>
              <a:ahLst/>
              <a:cxnLst/>
              <a:rect l="0" t="0" r="0" b="0"/>
              <a:pathLst>
                <a:path w="10519" h="199835">
                  <a:moveTo>
                    <a:pt x="0" y="0"/>
                  </a:moveTo>
                  <a:lnTo>
                    <a:pt x="5584" y="22333"/>
                  </a:lnTo>
                  <a:lnTo>
                    <a:pt x="7229" y="34756"/>
                  </a:lnTo>
                  <a:lnTo>
                    <a:pt x="8325" y="48880"/>
                  </a:lnTo>
                  <a:lnTo>
                    <a:pt x="9056" y="64139"/>
                  </a:lnTo>
                  <a:lnTo>
                    <a:pt x="9868" y="96675"/>
                  </a:lnTo>
                  <a:lnTo>
                    <a:pt x="10518" y="19983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4554120" y="6772505"/>
              <a:ext cx="262941" cy="342624"/>
            </a:xfrm>
            <a:custGeom>
              <a:avLst/>
              <a:gdLst/>
              <a:ahLst/>
              <a:cxnLst/>
              <a:rect l="0" t="0" r="0" b="0"/>
              <a:pathLst>
                <a:path w="262941" h="342624">
                  <a:moveTo>
                    <a:pt x="0" y="6061"/>
                  </a:moveTo>
                  <a:lnTo>
                    <a:pt x="16750" y="476"/>
                  </a:lnTo>
                  <a:lnTo>
                    <a:pt x="25190" y="0"/>
                  </a:lnTo>
                  <a:lnTo>
                    <a:pt x="34323" y="852"/>
                  </a:lnTo>
                  <a:lnTo>
                    <a:pt x="70159" y="7633"/>
                  </a:lnTo>
                  <a:lnTo>
                    <a:pt x="85337" y="10615"/>
                  </a:lnTo>
                  <a:lnTo>
                    <a:pt x="100130" y="14940"/>
                  </a:lnTo>
                  <a:lnTo>
                    <a:pt x="114667" y="20161"/>
                  </a:lnTo>
                  <a:lnTo>
                    <a:pt x="129032" y="25978"/>
                  </a:lnTo>
                  <a:lnTo>
                    <a:pt x="143284" y="33363"/>
                  </a:lnTo>
                  <a:lnTo>
                    <a:pt x="157459" y="41792"/>
                  </a:lnTo>
                  <a:lnTo>
                    <a:pt x="171584" y="50916"/>
                  </a:lnTo>
                  <a:lnTo>
                    <a:pt x="184507" y="60505"/>
                  </a:lnTo>
                  <a:lnTo>
                    <a:pt x="196628" y="70404"/>
                  </a:lnTo>
                  <a:lnTo>
                    <a:pt x="208214" y="80509"/>
                  </a:lnTo>
                  <a:lnTo>
                    <a:pt x="217107" y="90751"/>
                  </a:lnTo>
                  <a:lnTo>
                    <a:pt x="224204" y="101085"/>
                  </a:lnTo>
                  <a:lnTo>
                    <a:pt x="230104" y="111481"/>
                  </a:lnTo>
                  <a:lnTo>
                    <a:pt x="234038" y="123085"/>
                  </a:lnTo>
                  <a:lnTo>
                    <a:pt x="236660" y="135497"/>
                  </a:lnTo>
                  <a:lnTo>
                    <a:pt x="238408" y="148445"/>
                  </a:lnTo>
                  <a:lnTo>
                    <a:pt x="238405" y="160584"/>
                  </a:lnTo>
                  <a:lnTo>
                    <a:pt x="237234" y="172181"/>
                  </a:lnTo>
                  <a:lnTo>
                    <a:pt x="235285" y="183420"/>
                  </a:lnTo>
                  <a:lnTo>
                    <a:pt x="230480" y="194417"/>
                  </a:lnTo>
                  <a:lnTo>
                    <a:pt x="223770" y="205255"/>
                  </a:lnTo>
                  <a:lnTo>
                    <a:pt x="215791" y="215986"/>
                  </a:lnTo>
                  <a:lnTo>
                    <a:pt x="208135" y="225477"/>
                  </a:lnTo>
                  <a:lnTo>
                    <a:pt x="200694" y="234141"/>
                  </a:lnTo>
                  <a:lnTo>
                    <a:pt x="193395" y="242255"/>
                  </a:lnTo>
                  <a:lnTo>
                    <a:pt x="183855" y="248833"/>
                  </a:lnTo>
                  <a:lnTo>
                    <a:pt x="172821" y="254387"/>
                  </a:lnTo>
                  <a:lnTo>
                    <a:pt x="160790" y="259258"/>
                  </a:lnTo>
                  <a:lnTo>
                    <a:pt x="138074" y="267787"/>
                  </a:lnTo>
                  <a:lnTo>
                    <a:pt x="127108" y="271697"/>
                  </a:lnTo>
                  <a:lnTo>
                    <a:pt x="115123" y="274304"/>
                  </a:lnTo>
                  <a:lnTo>
                    <a:pt x="102458" y="276042"/>
                  </a:lnTo>
                  <a:lnTo>
                    <a:pt x="89340" y="277201"/>
                  </a:lnTo>
                  <a:lnTo>
                    <a:pt x="77089" y="276805"/>
                  </a:lnTo>
                  <a:lnTo>
                    <a:pt x="65416" y="275371"/>
                  </a:lnTo>
                  <a:lnTo>
                    <a:pt x="54128" y="273248"/>
                  </a:lnTo>
                  <a:lnTo>
                    <a:pt x="43097" y="270663"/>
                  </a:lnTo>
                  <a:lnTo>
                    <a:pt x="32237" y="267772"/>
                  </a:lnTo>
                  <a:lnTo>
                    <a:pt x="21491" y="264675"/>
                  </a:lnTo>
                  <a:lnTo>
                    <a:pt x="13159" y="259105"/>
                  </a:lnTo>
                  <a:lnTo>
                    <a:pt x="6435" y="251886"/>
                  </a:lnTo>
                  <a:lnTo>
                    <a:pt x="784" y="243567"/>
                  </a:lnTo>
                  <a:lnTo>
                    <a:pt x="522" y="235685"/>
                  </a:lnTo>
                  <a:lnTo>
                    <a:pt x="3854" y="228092"/>
                  </a:lnTo>
                  <a:lnTo>
                    <a:pt x="9581" y="220693"/>
                  </a:lnTo>
                  <a:lnTo>
                    <a:pt x="18074" y="214592"/>
                  </a:lnTo>
                  <a:lnTo>
                    <a:pt x="28410" y="209356"/>
                  </a:lnTo>
                  <a:lnTo>
                    <a:pt x="39975" y="204697"/>
                  </a:lnTo>
                  <a:lnTo>
                    <a:pt x="52360" y="202759"/>
                  </a:lnTo>
                  <a:lnTo>
                    <a:pt x="65291" y="202636"/>
                  </a:lnTo>
                  <a:lnTo>
                    <a:pt x="78585" y="203722"/>
                  </a:lnTo>
                  <a:lnTo>
                    <a:pt x="90955" y="205615"/>
                  </a:lnTo>
                  <a:lnTo>
                    <a:pt x="102707" y="208045"/>
                  </a:lnTo>
                  <a:lnTo>
                    <a:pt x="152342" y="220343"/>
                  </a:lnTo>
                  <a:lnTo>
                    <a:pt x="163498" y="224876"/>
                  </a:lnTo>
                  <a:lnTo>
                    <a:pt x="173273" y="230235"/>
                  </a:lnTo>
                  <a:lnTo>
                    <a:pt x="182126" y="236145"/>
                  </a:lnTo>
                  <a:lnTo>
                    <a:pt x="190366" y="243591"/>
                  </a:lnTo>
                  <a:lnTo>
                    <a:pt x="198196" y="252061"/>
                  </a:lnTo>
                  <a:lnTo>
                    <a:pt x="205754" y="261213"/>
                  </a:lnTo>
                  <a:lnTo>
                    <a:pt x="213130" y="270820"/>
                  </a:lnTo>
                  <a:lnTo>
                    <a:pt x="220384" y="280731"/>
                  </a:lnTo>
                  <a:lnTo>
                    <a:pt x="234677" y="301092"/>
                  </a:lnTo>
                  <a:lnTo>
                    <a:pt x="262940" y="34262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4853851" y="6725977"/>
              <a:ext cx="163044" cy="136730"/>
            </a:xfrm>
            <a:custGeom>
              <a:avLst/>
              <a:gdLst/>
              <a:ahLst/>
              <a:cxnLst/>
              <a:rect l="0" t="0" r="0" b="0"/>
              <a:pathLst>
                <a:path w="163044" h="136730">
                  <a:moveTo>
                    <a:pt x="5279" y="0"/>
                  </a:moveTo>
                  <a:lnTo>
                    <a:pt x="10862" y="16750"/>
                  </a:lnTo>
                  <a:lnTo>
                    <a:pt x="11338" y="25190"/>
                  </a:lnTo>
                  <a:lnTo>
                    <a:pt x="10487" y="34322"/>
                  </a:lnTo>
                  <a:lnTo>
                    <a:pt x="8751" y="43917"/>
                  </a:lnTo>
                  <a:lnTo>
                    <a:pt x="7594" y="54988"/>
                  </a:lnTo>
                  <a:lnTo>
                    <a:pt x="6822" y="67043"/>
                  </a:lnTo>
                  <a:lnTo>
                    <a:pt x="6308" y="79754"/>
                  </a:lnTo>
                  <a:lnTo>
                    <a:pt x="4796" y="91733"/>
                  </a:lnTo>
                  <a:lnTo>
                    <a:pt x="2620" y="103227"/>
                  </a:lnTo>
                  <a:lnTo>
                    <a:pt x="0" y="114394"/>
                  </a:lnTo>
                  <a:lnTo>
                    <a:pt x="1760" y="120670"/>
                  </a:lnTo>
                  <a:lnTo>
                    <a:pt x="6439" y="123686"/>
                  </a:lnTo>
                  <a:lnTo>
                    <a:pt x="13064" y="124528"/>
                  </a:lnTo>
                  <a:lnTo>
                    <a:pt x="20987" y="123921"/>
                  </a:lnTo>
                  <a:lnTo>
                    <a:pt x="29774" y="122347"/>
                  </a:lnTo>
                  <a:lnTo>
                    <a:pt x="39139" y="120129"/>
                  </a:lnTo>
                  <a:lnTo>
                    <a:pt x="50056" y="118651"/>
                  </a:lnTo>
                  <a:lnTo>
                    <a:pt x="62008" y="117665"/>
                  </a:lnTo>
                  <a:lnTo>
                    <a:pt x="74651" y="117009"/>
                  </a:lnTo>
                  <a:lnTo>
                    <a:pt x="87754" y="117739"/>
                  </a:lnTo>
                  <a:lnTo>
                    <a:pt x="101164" y="119395"/>
                  </a:lnTo>
                  <a:lnTo>
                    <a:pt x="163043" y="13672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5017327" y="6715459"/>
              <a:ext cx="41638" cy="357600"/>
            </a:xfrm>
            <a:custGeom>
              <a:avLst/>
              <a:gdLst/>
              <a:ahLst/>
              <a:cxnLst/>
              <a:rect l="0" t="0" r="0" b="0"/>
              <a:pathLst>
                <a:path w="41638" h="357600">
                  <a:moveTo>
                    <a:pt x="10085" y="0"/>
                  </a:moveTo>
                  <a:lnTo>
                    <a:pt x="10085" y="27917"/>
                  </a:lnTo>
                  <a:lnTo>
                    <a:pt x="8916" y="40816"/>
                  </a:lnTo>
                  <a:lnTo>
                    <a:pt x="6968" y="54089"/>
                  </a:lnTo>
                  <a:lnTo>
                    <a:pt x="4501" y="67613"/>
                  </a:lnTo>
                  <a:lnTo>
                    <a:pt x="2856" y="82471"/>
                  </a:lnTo>
                  <a:lnTo>
                    <a:pt x="1760" y="98220"/>
                  </a:lnTo>
                  <a:lnTo>
                    <a:pt x="1029" y="114562"/>
                  </a:lnTo>
                  <a:lnTo>
                    <a:pt x="217" y="148302"/>
                  </a:lnTo>
                  <a:lnTo>
                    <a:pt x="0" y="165479"/>
                  </a:lnTo>
                  <a:lnTo>
                    <a:pt x="1024" y="182774"/>
                  </a:lnTo>
                  <a:lnTo>
                    <a:pt x="2876" y="200148"/>
                  </a:lnTo>
                  <a:lnTo>
                    <a:pt x="5279" y="217573"/>
                  </a:lnTo>
                  <a:lnTo>
                    <a:pt x="11065" y="252516"/>
                  </a:lnTo>
                  <a:lnTo>
                    <a:pt x="14244" y="270015"/>
                  </a:lnTo>
                  <a:lnTo>
                    <a:pt x="20893" y="301922"/>
                  </a:lnTo>
                  <a:lnTo>
                    <a:pt x="41637" y="35759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143105" y="6873223"/>
              <a:ext cx="241906" cy="252424"/>
            </a:xfrm>
            <a:custGeom>
              <a:avLst/>
              <a:gdLst/>
              <a:ahLst/>
              <a:cxnLst/>
              <a:rect l="0" t="0" r="0" b="0"/>
              <a:pathLst>
                <a:path w="241906" h="252424">
                  <a:moveTo>
                    <a:pt x="0" y="0"/>
                  </a:moveTo>
                  <a:lnTo>
                    <a:pt x="11167" y="11168"/>
                  </a:lnTo>
                  <a:lnTo>
                    <a:pt x="16794" y="17963"/>
                  </a:lnTo>
                  <a:lnTo>
                    <a:pt x="22882" y="25999"/>
                  </a:lnTo>
                  <a:lnTo>
                    <a:pt x="35880" y="44277"/>
                  </a:lnTo>
                  <a:lnTo>
                    <a:pt x="57506" y="75446"/>
                  </a:lnTo>
                  <a:lnTo>
                    <a:pt x="75809" y="100533"/>
                  </a:lnTo>
                  <a:lnTo>
                    <a:pt x="84429" y="111430"/>
                  </a:lnTo>
                  <a:lnTo>
                    <a:pt x="92514" y="121032"/>
                  </a:lnTo>
                  <a:lnTo>
                    <a:pt x="100240" y="129771"/>
                  </a:lnTo>
                  <a:lnTo>
                    <a:pt x="110066" y="139102"/>
                  </a:lnTo>
                  <a:lnTo>
                    <a:pt x="121291" y="148829"/>
                  </a:lnTo>
                  <a:lnTo>
                    <a:pt x="133448" y="158819"/>
                  </a:lnTo>
                  <a:lnTo>
                    <a:pt x="145060" y="168985"/>
                  </a:lnTo>
                  <a:lnTo>
                    <a:pt x="156306" y="179269"/>
                  </a:lnTo>
                  <a:lnTo>
                    <a:pt x="167310" y="189630"/>
                  </a:lnTo>
                  <a:lnTo>
                    <a:pt x="178151" y="197706"/>
                  </a:lnTo>
                  <a:lnTo>
                    <a:pt x="188885" y="204258"/>
                  </a:lnTo>
                  <a:lnTo>
                    <a:pt x="199547" y="209796"/>
                  </a:lnTo>
                  <a:lnTo>
                    <a:pt x="208991" y="216993"/>
                  </a:lnTo>
                  <a:lnTo>
                    <a:pt x="217626" y="225297"/>
                  </a:lnTo>
                  <a:lnTo>
                    <a:pt x="241905" y="25242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5164140" y="6873223"/>
              <a:ext cx="168283" cy="220872"/>
            </a:xfrm>
            <a:custGeom>
              <a:avLst/>
              <a:gdLst/>
              <a:ahLst/>
              <a:cxnLst/>
              <a:rect l="0" t="0" r="0" b="0"/>
              <a:pathLst>
                <a:path w="168283" h="220872">
                  <a:moveTo>
                    <a:pt x="168282" y="0"/>
                  </a:moveTo>
                  <a:lnTo>
                    <a:pt x="157115" y="22334"/>
                  </a:lnTo>
                  <a:lnTo>
                    <a:pt x="150320" y="32419"/>
                  </a:lnTo>
                  <a:lnTo>
                    <a:pt x="142284" y="42648"/>
                  </a:lnTo>
                  <a:lnTo>
                    <a:pt x="133420" y="52973"/>
                  </a:lnTo>
                  <a:lnTo>
                    <a:pt x="125174" y="62194"/>
                  </a:lnTo>
                  <a:lnTo>
                    <a:pt x="109779" y="78672"/>
                  </a:lnTo>
                  <a:lnTo>
                    <a:pt x="102402" y="87507"/>
                  </a:lnTo>
                  <a:lnTo>
                    <a:pt x="95146" y="96903"/>
                  </a:lnTo>
                  <a:lnTo>
                    <a:pt x="87972" y="106673"/>
                  </a:lnTo>
                  <a:lnTo>
                    <a:pt x="79683" y="116692"/>
                  </a:lnTo>
                  <a:lnTo>
                    <a:pt x="70652" y="126877"/>
                  </a:lnTo>
                  <a:lnTo>
                    <a:pt x="61125" y="137173"/>
                  </a:lnTo>
                  <a:lnTo>
                    <a:pt x="52436" y="147543"/>
                  </a:lnTo>
                  <a:lnTo>
                    <a:pt x="44306" y="157961"/>
                  </a:lnTo>
                  <a:lnTo>
                    <a:pt x="36549" y="168413"/>
                  </a:lnTo>
                  <a:lnTo>
                    <a:pt x="21698" y="189376"/>
                  </a:lnTo>
                  <a:lnTo>
                    <a:pt x="0" y="22087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5668985" y="6873223"/>
              <a:ext cx="178800" cy="31554"/>
            </a:xfrm>
            <a:custGeom>
              <a:avLst/>
              <a:gdLst/>
              <a:ahLst/>
              <a:cxnLst/>
              <a:rect l="0" t="0" r="0" b="0"/>
              <a:pathLst>
                <a:path w="178800" h="31554">
                  <a:moveTo>
                    <a:pt x="0" y="0"/>
                  </a:moveTo>
                  <a:lnTo>
                    <a:pt x="22334" y="0"/>
                  </a:lnTo>
                  <a:lnTo>
                    <a:pt x="33587" y="1169"/>
                  </a:lnTo>
                  <a:lnTo>
                    <a:pt x="45764" y="3116"/>
                  </a:lnTo>
                  <a:lnTo>
                    <a:pt x="58556" y="5584"/>
                  </a:lnTo>
                  <a:lnTo>
                    <a:pt x="71759" y="7229"/>
                  </a:lnTo>
                  <a:lnTo>
                    <a:pt x="85235" y="8325"/>
                  </a:lnTo>
                  <a:lnTo>
                    <a:pt x="98894" y="9056"/>
                  </a:lnTo>
                  <a:lnTo>
                    <a:pt x="111505" y="10712"/>
                  </a:lnTo>
                  <a:lnTo>
                    <a:pt x="123419" y="12985"/>
                  </a:lnTo>
                  <a:lnTo>
                    <a:pt x="178799" y="3155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5679503" y="6951305"/>
              <a:ext cx="157765" cy="27096"/>
            </a:xfrm>
            <a:custGeom>
              <a:avLst/>
              <a:gdLst/>
              <a:ahLst/>
              <a:cxnLst/>
              <a:rect l="0" t="0" r="0" b="0"/>
              <a:pathLst>
                <a:path w="157765" h="27096">
                  <a:moveTo>
                    <a:pt x="0" y="6060"/>
                  </a:moveTo>
                  <a:lnTo>
                    <a:pt x="22334" y="476"/>
                  </a:lnTo>
                  <a:lnTo>
                    <a:pt x="32418" y="0"/>
                  </a:lnTo>
                  <a:lnTo>
                    <a:pt x="42647" y="852"/>
                  </a:lnTo>
                  <a:lnTo>
                    <a:pt x="52972" y="2588"/>
                  </a:lnTo>
                  <a:lnTo>
                    <a:pt x="64530" y="4914"/>
                  </a:lnTo>
                  <a:lnTo>
                    <a:pt x="89838" y="10615"/>
                  </a:lnTo>
                  <a:lnTo>
                    <a:pt x="157764" y="2709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 name="Group 81"/>
          <p:cNvGrpSpPr/>
          <p:nvPr/>
        </p:nvGrpSpPr>
        <p:grpSpPr>
          <a:xfrm>
            <a:off x="6100207" y="6725977"/>
            <a:ext cx="1317665" cy="504846"/>
            <a:chOff x="6100207" y="6725977"/>
            <a:chExt cx="1317665" cy="504846"/>
          </a:xfrm>
        </p:grpSpPr>
        <p:sp>
          <p:nvSpPr>
            <p:cNvPr id="78" name="Freeform 77"/>
            <p:cNvSpPr/>
            <p:nvPr/>
          </p:nvSpPr>
          <p:spPr>
            <a:xfrm>
              <a:off x="6100207" y="6780893"/>
              <a:ext cx="252423" cy="267328"/>
            </a:xfrm>
            <a:custGeom>
              <a:avLst/>
              <a:gdLst/>
              <a:ahLst/>
              <a:cxnLst/>
              <a:rect l="0" t="0" r="0" b="0"/>
              <a:pathLst>
                <a:path w="252423" h="267328">
                  <a:moveTo>
                    <a:pt x="0" y="29226"/>
                  </a:moveTo>
                  <a:lnTo>
                    <a:pt x="11167" y="18058"/>
                  </a:lnTo>
                  <a:lnTo>
                    <a:pt x="17962" y="13600"/>
                  </a:lnTo>
                  <a:lnTo>
                    <a:pt x="25998" y="9459"/>
                  </a:lnTo>
                  <a:lnTo>
                    <a:pt x="34861" y="5530"/>
                  </a:lnTo>
                  <a:lnTo>
                    <a:pt x="45445" y="2911"/>
                  </a:lnTo>
                  <a:lnTo>
                    <a:pt x="57174" y="1165"/>
                  </a:lnTo>
                  <a:lnTo>
                    <a:pt x="69669" y="0"/>
                  </a:lnTo>
                  <a:lnTo>
                    <a:pt x="83842" y="393"/>
                  </a:lnTo>
                  <a:lnTo>
                    <a:pt x="99133" y="1823"/>
                  </a:lnTo>
                  <a:lnTo>
                    <a:pt x="115171" y="3946"/>
                  </a:lnTo>
                  <a:lnTo>
                    <a:pt x="130537" y="7698"/>
                  </a:lnTo>
                  <a:lnTo>
                    <a:pt x="145456" y="12537"/>
                  </a:lnTo>
                  <a:lnTo>
                    <a:pt x="160076" y="18099"/>
                  </a:lnTo>
                  <a:lnTo>
                    <a:pt x="172160" y="24145"/>
                  </a:lnTo>
                  <a:lnTo>
                    <a:pt x="182553" y="30513"/>
                  </a:lnTo>
                  <a:lnTo>
                    <a:pt x="191819" y="37096"/>
                  </a:lnTo>
                  <a:lnTo>
                    <a:pt x="199165" y="44990"/>
                  </a:lnTo>
                  <a:lnTo>
                    <a:pt x="205232" y="53758"/>
                  </a:lnTo>
                  <a:lnTo>
                    <a:pt x="210444" y="63110"/>
                  </a:lnTo>
                  <a:lnTo>
                    <a:pt x="213919" y="74019"/>
                  </a:lnTo>
                  <a:lnTo>
                    <a:pt x="216236" y="85966"/>
                  </a:lnTo>
                  <a:lnTo>
                    <a:pt x="217780" y="98605"/>
                  </a:lnTo>
                  <a:lnTo>
                    <a:pt x="217641" y="110537"/>
                  </a:lnTo>
                  <a:lnTo>
                    <a:pt x="216380" y="121998"/>
                  </a:lnTo>
                  <a:lnTo>
                    <a:pt x="214371" y="133144"/>
                  </a:lnTo>
                  <a:lnTo>
                    <a:pt x="210694" y="142913"/>
                  </a:lnTo>
                  <a:lnTo>
                    <a:pt x="205905" y="151762"/>
                  </a:lnTo>
                  <a:lnTo>
                    <a:pt x="200376" y="159998"/>
                  </a:lnTo>
                  <a:lnTo>
                    <a:pt x="184883" y="181616"/>
                  </a:lnTo>
                  <a:lnTo>
                    <a:pt x="175843" y="193924"/>
                  </a:lnTo>
                  <a:lnTo>
                    <a:pt x="167479" y="204468"/>
                  </a:lnTo>
                  <a:lnTo>
                    <a:pt x="159566" y="213833"/>
                  </a:lnTo>
                  <a:lnTo>
                    <a:pt x="151954" y="222415"/>
                  </a:lnTo>
                  <a:lnTo>
                    <a:pt x="143373" y="229304"/>
                  </a:lnTo>
                  <a:lnTo>
                    <a:pt x="134146" y="235066"/>
                  </a:lnTo>
                  <a:lnTo>
                    <a:pt x="124489" y="240075"/>
                  </a:lnTo>
                  <a:lnTo>
                    <a:pt x="114546" y="245752"/>
                  </a:lnTo>
                  <a:lnTo>
                    <a:pt x="104410" y="251874"/>
                  </a:lnTo>
                  <a:lnTo>
                    <a:pt x="94148" y="258293"/>
                  </a:lnTo>
                  <a:lnTo>
                    <a:pt x="82631" y="262572"/>
                  </a:lnTo>
                  <a:lnTo>
                    <a:pt x="70279" y="265424"/>
                  </a:lnTo>
                  <a:lnTo>
                    <a:pt x="57371" y="267327"/>
                  </a:lnTo>
                  <a:lnTo>
                    <a:pt x="46427" y="266257"/>
                  </a:lnTo>
                  <a:lnTo>
                    <a:pt x="36795" y="263207"/>
                  </a:lnTo>
                  <a:lnTo>
                    <a:pt x="28035" y="258836"/>
                  </a:lnTo>
                  <a:lnTo>
                    <a:pt x="23364" y="250079"/>
                  </a:lnTo>
                  <a:lnTo>
                    <a:pt x="21419" y="238398"/>
                  </a:lnTo>
                  <a:lnTo>
                    <a:pt x="21291" y="224768"/>
                  </a:lnTo>
                  <a:lnTo>
                    <a:pt x="24712" y="212175"/>
                  </a:lnTo>
                  <a:lnTo>
                    <a:pt x="30498" y="200274"/>
                  </a:lnTo>
                  <a:lnTo>
                    <a:pt x="37861" y="188834"/>
                  </a:lnTo>
                  <a:lnTo>
                    <a:pt x="46276" y="178870"/>
                  </a:lnTo>
                  <a:lnTo>
                    <a:pt x="55391" y="169891"/>
                  </a:lnTo>
                  <a:lnTo>
                    <a:pt x="64974" y="161566"/>
                  </a:lnTo>
                  <a:lnTo>
                    <a:pt x="74869" y="154848"/>
                  </a:lnTo>
                  <a:lnTo>
                    <a:pt x="84972" y="149201"/>
                  </a:lnTo>
                  <a:lnTo>
                    <a:pt x="95212" y="144268"/>
                  </a:lnTo>
                  <a:lnTo>
                    <a:pt x="106714" y="140979"/>
                  </a:lnTo>
                  <a:lnTo>
                    <a:pt x="119056" y="138786"/>
                  </a:lnTo>
                  <a:lnTo>
                    <a:pt x="131959" y="137325"/>
                  </a:lnTo>
                  <a:lnTo>
                    <a:pt x="144066" y="138687"/>
                  </a:lnTo>
                  <a:lnTo>
                    <a:pt x="155644" y="141933"/>
                  </a:lnTo>
                  <a:lnTo>
                    <a:pt x="166868" y="146434"/>
                  </a:lnTo>
                  <a:lnTo>
                    <a:pt x="176688" y="151772"/>
                  </a:lnTo>
                  <a:lnTo>
                    <a:pt x="185572" y="157669"/>
                  </a:lnTo>
                  <a:lnTo>
                    <a:pt x="193832" y="163936"/>
                  </a:lnTo>
                  <a:lnTo>
                    <a:pt x="201676" y="170452"/>
                  </a:lnTo>
                  <a:lnTo>
                    <a:pt x="209242" y="177134"/>
                  </a:lnTo>
                  <a:lnTo>
                    <a:pt x="216624" y="183925"/>
                  </a:lnTo>
                  <a:lnTo>
                    <a:pt x="223882" y="191958"/>
                  </a:lnTo>
                  <a:lnTo>
                    <a:pt x="231058" y="200819"/>
                  </a:lnTo>
                  <a:lnTo>
                    <a:pt x="252422" y="23957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6463697" y="6725977"/>
              <a:ext cx="221030" cy="254784"/>
            </a:xfrm>
            <a:custGeom>
              <a:avLst/>
              <a:gdLst/>
              <a:ahLst/>
              <a:cxnLst/>
              <a:rect l="0" t="0" r="0" b="0"/>
              <a:pathLst>
                <a:path w="221030" h="254784">
                  <a:moveTo>
                    <a:pt x="46696" y="10518"/>
                  </a:moveTo>
                  <a:lnTo>
                    <a:pt x="35529" y="21684"/>
                  </a:lnTo>
                  <a:lnTo>
                    <a:pt x="31071" y="28480"/>
                  </a:lnTo>
                  <a:lnTo>
                    <a:pt x="26930" y="36515"/>
                  </a:lnTo>
                  <a:lnTo>
                    <a:pt x="23001" y="45379"/>
                  </a:lnTo>
                  <a:lnTo>
                    <a:pt x="19213" y="55962"/>
                  </a:lnTo>
                  <a:lnTo>
                    <a:pt x="15519" y="67692"/>
                  </a:lnTo>
                  <a:lnTo>
                    <a:pt x="8299" y="93191"/>
                  </a:lnTo>
                  <a:lnTo>
                    <a:pt x="1194" y="120105"/>
                  </a:lnTo>
                  <a:lnTo>
                    <a:pt x="0" y="133827"/>
                  </a:lnTo>
                  <a:lnTo>
                    <a:pt x="374" y="147649"/>
                  </a:lnTo>
                  <a:lnTo>
                    <a:pt x="1791" y="161538"/>
                  </a:lnTo>
                  <a:lnTo>
                    <a:pt x="3905" y="174304"/>
                  </a:lnTo>
                  <a:lnTo>
                    <a:pt x="6482" y="186320"/>
                  </a:lnTo>
                  <a:lnTo>
                    <a:pt x="9369" y="197836"/>
                  </a:lnTo>
                  <a:lnTo>
                    <a:pt x="14799" y="209020"/>
                  </a:lnTo>
                  <a:lnTo>
                    <a:pt x="21926" y="219982"/>
                  </a:lnTo>
                  <a:lnTo>
                    <a:pt x="30182" y="230796"/>
                  </a:lnTo>
                  <a:lnTo>
                    <a:pt x="40361" y="239173"/>
                  </a:lnTo>
                  <a:lnTo>
                    <a:pt x="51821" y="245927"/>
                  </a:lnTo>
                  <a:lnTo>
                    <a:pt x="64137" y="251598"/>
                  </a:lnTo>
                  <a:lnTo>
                    <a:pt x="77020" y="254210"/>
                  </a:lnTo>
                  <a:lnTo>
                    <a:pt x="90285" y="254783"/>
                  </a:lnTo>
                  <a:lnTo>
                    <a:pt x="103802" y="253996"/>
                  </a:lnTo>
                  <a:lnTo>
                    <a:pt x="117488" y="252304"/>
                  </a:lnTo>
                  <a:lnTo>
                    <a:pt x="131287" y="250006"/>
                  </a:lnTo>
                  <a:lnTo>
                    <a:pt x="145160" y="247306"/>
                  </a:lnTo>
                  <a:lnTo>
                    <a:pt x="157915" y="242000"/>
                  </a:lnTo>
                  <a:lnTo>
                    <a:pt x="169924" y="234957"/>
                  </a:lnTo>
                  <a:lnTo>
                    <a:pt x="181436" y="226755"/>
                  </a:lnTo>
                  <a:lnTo>
                    <a:pt x="191448" y="216613"/>
                  </a:lnTo>
                  <a:lnTo>
                    <a:pt x="200459" y="205178"/>
                  </a:lnTo>
                  <a:lnTo>
                    <a:pt x="208805" y="192879"/>
                  </a:lnTo>
                  <a:lnTo>
                    <a:pt x="214368" y="180006"/>
                  </a:lnTo>
                  <a:lnTo>
                    <a:pt x="218077" y="166749"/>
                  </a:lnTo>
                  <a:lnTo>
                    <a:pt x="220550" y="153237"/>
                  </a:lnTo>
                  <a:lnTo>
                    <a:pt x="221029" y="139554"/>
                  </a:lnTo>
                  <a:lnTo>
                    <a:pt x="220181" y="125758"/>
                  </a:lnTo>
                  <a:lnTo>
                    <a:pt x="218447" y="111886"/>
                  </a:lnTo>
                  <a:lnTo>
                    <a:pt x="214953" y="99132"/>
                  </a:lnTo>
                  <a:lnTo>
                    <a:pt x="210287" y="87123"/>
                  </a:lnTo>
                  <a:lnTo>
                    <a:pt x="204839" y="75611"/>
                  </a:lnTo>
                  <a:lnTo>
                    <a:pt x="198869" y="65600"/>
                  </a:lnTo>
                  <a:lnTo>
                    <a:pt x="192553" y="56588"/>
                  </a:lnTo>
                  <a:lnTo>
                    <a:pt x="186004" y="48243"/>
                  </a:lnTo>
                  <a:lnTo>
                    <a:pt x="178133" y="40342"/>
                  </a:lnTo>
                  <a:lnTo>
                    <a:pt x="169379" y="32739"/>
                  </a:lnTo>
                  <a:lnTo>
                    <a:pt x="160038" y="25331"/>
                  </a:lnTo>
                  <a:lnTo>
                    <a:pt x="149135" y="19225"/>
                  </a:lnTo>
                  <a:lnTo>
                    <a:pt x="137193" y="13986"/>
                  </a:lnTo>
                  <a:lnTo>
                    <a:pt x="124557" y="9324"/>
                  </a:lnTo>
                  <a:lnTo>
                    <a:pt x="111458" y="6215"/>
                  </a:lnTo>
                  <a:lnTo>
                    <a:pt x="98051" y="4144"/>
                  </a:lnTo>
                  <a:lnTo>
                    <a:pt x="57214"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6889026" y="6736495"/>
              <a:ext cx="73625" cy="283976"/>
            </a:xfrm>
            <a:custGeom>
              <a:avLst/>
              <a:gdLst/>
              <a:ahLst/>
              <a:cxnLst/>
              <a:rect l="0" t="0" r="0" b="0"/>
              <a:pathLst>
                <a:path w="73625" h="283976">
                  <a:moveTo>
                    <a:pt x="0" y="0"/>
                  </a:moveTo>
                  <a:lnTo>
                    <a:pt x="5584" y="22334"/>
                  </a:lnTo>
                  <a:lnTo>
                    <a:pt x="9566" y="32418"/>
                  </a:lnTo>
                  <a:lnTo>
                    <a:pt x="14558" y="42647"/>
                  </a:lnTo>
                  <a:lnTo>
                    <a:pt x="20223" y="52973"/>
                  </a:lnTo>
                  <a:lnTo>
                    <a:pt x="25169" y="65699"/>
                  </a:lnTo>
                  <a:lnTo>
                    <a:pt x="29634" y="80027"/>
                  </a:lnTo>
                  <a:lnTo>
                    <a:pt x="33780" y="95422"/>
                  </a:lnTo>
                  <a:lnTo>
                    <a:pt x="36543" y="110359"/>
                  </a:lnTo>
                  <a:lnTo>
                    <a:pt x="38386" y="124993"/>
                  </a:lnTo>
                  <a:lnTo>
                    <a:pt x="39614" y="139422"/>
                  </a:lnTo>
                  <a:lnTo>
                    <a:pt x="41602" y="153716"/>
                  </a:lnTo>
                  <a:lnTo>
                    <a:pt x="44095" y="167920"/>
                  </a:lnTo>
                  <a:lnTo>
                    <a:pt x="46926" y="182064"/>
                  </a:lnTo>
                  <a:lnTo>
                    <a:pt x="49983" y="194999"/>
                  </a:lnTo>
                  <a:lnTo>
                    <a:pt x="53189" y="207129"/>
                  </a:lnTo>
                  <a:lnTo>
                    <a:pt x="56494" y="218721"/>
                  </a:lnTo>
                  <a:lnTo>
                    <a:pt x="58698" y="231123"/>
                  </a:lnTo>
                  <a:lnTo>
                    <a:pt x="60167" y="244067"/>
                  </a:lnTo>
                  <a:lnTo>
                    <a:pt x="73624" y="2839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7141449" y="6757530"/>
              <a:ext cx="276423" cy="473293"/>
            </a:xfrm>
            <a:custGeom>
              <a:avLst/>
              <a:gdLst/>
              <a:ahLst/>
              <a:cxnLst/>
              <a:rect l="0" t="0" r="0" b="0"/>
              <a:pathLst>
                <a:path w="276423" h="473293">
                  <a:moveTo>
                    <a:pt x="0" y="0"/>
                  </a:moveTo>
                  <a:lnTo>
                    <a:pt x="0" y="114562"/>
                  </a:lnTo>
                  <a:lnTo>
                    <a:pt x="1169" y="131300"/>
                  </a:lnTo>
                  <a:lnTo>
                    <a:pt x="3116" y="148302"/>
                  </a:lnTo>
                  <a:lnTo>
                    <a:pt x="5583" y="165479"/>
                  </a:lnTo>
                  <a:lnTo>
                    <a:pt x="11441" y="200148"/>
                  </a:lnTo>
                  <a:lnTo>
                    <a:pt x="14639" y="217573"/>
                  </a:lnTo>
                  <a:lnTo>
                    <a:pt x="19108" y="232696"/>
                  </a:lnTo>
                  <a:lnTo>
                    <a:pt x="24425" y="246283"/>
                  </a:lnTo>
                  <a:lnTo>
                    <a:pt x="36565" y="271898"/>
                  </a:lnTo>
                  <a:lnTo>
                    <a:pt x="49751" y="298864"/>
                  </a:lnTo>
                  <a:lnTo>
                    <a:pt x="57709" y="311430"/>
                  </a:lnTo>
                  <a:lnTo>
                    <a:pt x="66519" y="323313"/>
                  </a:lnTo>
                  <a:lnTo>
                    <a:pt x="75899" y="334741"/>
                  </a:lnTo>
                  <a:lnTo>
                    <a:pt x="86826" y="344697"/>
                  </a:lnTo>
                  <a:lnTo>
                    <a:pt x="98787" y="353673"/>
                  </a:lnTo>
                  <a:lnTo>
                    <a:pt x="111434" y="361993"/>
                  </a:lnTo>
                  <a:lnTo>
                    <a:pt x="124540" y="367540"/>
                  </a:lnTo>
                  <a:lnTo>
                    <a:pt x="137952" y="371238"/>
                  </a:lnTo>
                  <a:lnTo>
                    <a:pt x="151567" y="373703"/>
                  </a:lnTo>
                  <a:lnTo>
                    <a:pt x="164150" y="374178"/>
                  </a:lnTo>
                  <a:lnTo>
                    <a:pt x="176045" y="373326"/>
                  </a:lnTo>
                  <a:lnTo>
                    <a:pt x="187481" y="371590"/>
                  </a:lnTo>
                  <a:lnTo>
                    <a:pt x="198610" y="368094"/>
                  </a:lnTo>
                  <a:lnTo>
                    <a:pt x="209535" y="363427"/>
                  </a:lnTo>
                  <a:lnTo>
                    <a:pt x="220325" y="357979"/>
                  </a:lnTo>
                  <a:lnTo>
                    <a:pt x="229856" y="352008"/>
                  </a:lnTo>
                  <a:lnTo>
                    <a:pt x="238547" y="345692"/>
                  </a:lnTo>
                  <a:lnTo>
                    <a:pt x="246678" y="339143"/>
                  </a:lnTo>
                  <a:lnTo>
                    <a:pt x="253267" y="331271"/>
                  </a:lnTo>
                  <a:lnTo>
                    <a:pt x="258828" y="322518"/>
                  </a:lnTo>
                  <a:lnTo>
                    <a:pt x="263705" y="313176"/>
                  </a:lnTo>
                  <a:lnTo>
                    <a:pt x="268125" y="303442"/>
                  </a:lnTo>
                  <a:lnTo>
                    <a:pt x="272240" y="293448"/>
                  </a:lnTo>
                  <a:lnTo>
                    <a:pt x="276151" y="283278"/>
                  </a:lnTo>
                  <a:lnTo>
                    <a:pt x="276422" y="274162"/>
                  </a:lnTo>
                  <a:lnTo>
                    <a:pt x="274265" y="265746"/>
                  </a:lnTo>
                  <a:lnTo>
                    <a:pt x="270490" y="257799"/>
                  </a:lnTo>
                  <a:lnTo>
                    <a:pt x="264467" y="253670"/>
                  </a:lnTo>
                  <a:lnTo>
                    <a:pt x="256947" y="252085"/>
                  </a:lnTo>
                  <a:lnTo>
                    <a:pt x="248427" y="252198"/>
                  </a:lnTo>
                  <a:lnTo>
                    <a:pt x="241578" y="255779"/>
                  </a:lnTo>
                  <a:lnTo>
                    <a:pt x="235844" y="261672"/>
                  </a:lnTo>
                  <a:lnTo>
                    <a:pt x="230852" y="269106"/>
                  </a:lnTo>
                  <a:lnTo>
                    <a:pt x="225187" y="278737"/>
                  </a:lnTo>
                  <a:lnTo>
                    <a:pt x="219073" y="289832"/>
                  </a:lnTo>
                  <a:lnTo>
                    <a:pt x="212661" y="301903"/>
                  </a:lnTo>
                  <a:lnTo>
                    <a:pt x="207217" y="314625"/>
                  </a:lnTo>
                  <a:lnTo>
                    <a:pt x="202419" y="327781"/>
                  </a:lnTo>
                  <a:lnTo>
                    <a:pt x="198051" y="341226"/>
                  </a:lnTo>
                  <a:lnTo>
                    <a:pt x="195140" y="354864"/>
                  </a:lnTo>
                  <a:lnTo>
                    <a:pt x="193199" y="368630"/>
                  </a:lnTo>
                  <a:lnTo>
                    <a:pt x="191904" y="382483"/>
                  </a:lnTo>
                  <a:lnTo>
                    <a:pt x="191042" y="396392"/>
                  </a:lnTo>
                  <a:lnTo>
                    <a:pt x="190467" y="410339"/>
                  </a:lnTo>
                  <a:lnTo>
                    <a:pt x="189317" y="47329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0" name="Group 89"/>
          <p:cNvGrpSpPr/>
          <p:nvPr/>
        </p:nvGrpSpPr>
        <p:grpSpPr>
          <a:xfrm>
            <a:off x="2902857" y="7125646"/>
            <a:ext cx="1062278" cy="305011"/>
            <a:chOff x="2902857" y="7125646"/>
            <a:chExt cx="1062278" cy="305011"/>
          </a:xfrm>
        </p:grpSpPr>
        <p:sp>
          <p:nvSpPr>
            <p:cNvPr id="83" name="Freeform 82"/>
            <p:cNvSpPr/>
            <p:nvPr/>
          </p:nvSpPr>
          <p:spPr>
            <a:xfrm>
              <a:off x="2902857" y="7146681"/>
              <a:ext cx="147247" cy="31554"/>
            </a:xfrm>
            <a:custGeom>
              <a:avLst/>
              <a:gdLst/>
              <a:ahLst/>
              <a:cxnLst/>
              <a:rect l="0" t="0" r="0" b="0"/>
              <a:pathLst>
                <a:path w="147247" h="31554">
                  <a:moveTo>
                    <a:pt x="0" y="0"/>
                  </a:moveTo>
                  <a:lnTo>
                    <a:pt x="43917" y="14640"/>
                  </a:lnTo>
                  <a:lnTo>
                    <a:pt x="56156" y="17940"/>
                  </a:lnTo>
                  <a:lnTo>
                    <a:pt x="70159" y="21310"/>
                  </a:lnTo>
                  <a:lnTo>
                    <a:pt x="147246" y="3155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3186832" y="7136164"/>
              <a:ext cx="31554" cy="241906"/>
            </a:xfrm>
            <a:custGeom>
              <a:avLst/>
              <a:gdLst/>
              <a:ahLst/>
              <a:cxnLst/>
              <a:rect l="0" t="0" r="0" b="0"/>
              <a:pathLst>
                <a:path w="31554" h="241906">
                  <a:moveTo>
                    <a:pt x="31553" y="0"/>
                  </a:moveTo>
                  <a:lnTo>
                    <a:pt x="25969" y="16751"/>
                  </a:lnTo>
                  <a:lnTo>
                    <a:pt x="24324" y="27528"/>
                  </a:lnTo>
                  <a:lnTo>
                    <a:pt x="23228" y="40556"/>
                  </a:lnTo>
                  <a:lnTo>
                    <a:pt x="22497" y="55084"/>
                  </a:lnTo>
                  <a:lnTo>
                    <a:pt x="21685" y="86809"/>
                  </a:lnTo>
                  <a:lnTo>
                    <a:pt x="21468" y="103449"/>
                  </a:lnTo>
                  <a:lnTo>
                    <a:pt x="20155" y="119216"/>
                  </a:lnTo>
                  <a:lnTo>
                    <a:pt x="18111" y="134403"/>
                  </a:lnTo>
                  <a:lnTo>
                    <a:pt x="15580" y="149202"/>
                  </a:lnTo>
                  <a:lnTo>
                    <a:pt x="12724" y="163742"/>
                  </a:lnTo>
                  <a:lnTo>
                    <a:pt x="9651" y="178110"/>
                  </a:lnTo>
                  <a:lnTo>
                    <a:pt x="0" y="24190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3313043" y="7151140"/>
              <a:ext cx="159833" cy="237447"/>
            </a:xfrm>
            <a:custGeom>
              <a:avLst/>
              <a:gdLst/>
              <a:ahLst/>
              <a:cxnLst/>
              <a:rect l="0" t="0" r="0" b="0"/>
              <a:pathLst>
                <a:path w="159833" h="237447">
                  <a:moveTo>
                    <a:pt x="21035" y="6059"/>
                  </a:moveTo>
                  <a:lnTo>
                    <a:pt x="37785" y="476"/>
                  </a:lnTo>
                  <a:lnTo>
                    <a:pt x="46225" y="0"/>
                  </a:lnTo>
                  <a:lnTo>
                    <a:pt x="55358" y="851"/>
                  </a:lnTo>
                  <a:lnTo>
                    <a:pt x="64952" y="2587"/>
                  </a:lnTo>
                  <a:lnTo>
                    <a:pt x="74854" y="4913"/>
                  </a:lnTo>
                  <a:lnTo>
                    <a:pt x="84961" y="7632"/>
                  </a:lnTo>
                  <a:lnTo>
                    <a:pt x="95206" y="10614"/>
                  </a:lnTo>
                  <a:lnTo>
                    <a:pt x="104372" y="14938"/>
                  </a:lnTo>
                  <a:lnTo>
                    <a:pt x="112820" y="20159"/>
                  </a:lnTo>
                  <a:lnTo>
                    <a:pt x="120790" y="25976"/>
                  </a:lnTo>
                  <a:lnTo>
                    <a:pt x="124934" y="33361"/>
                  </a:lnTo>
                  <a:lnTo>
                    <a:pt x="126528" y="41789"/>
                  </a:lnTo>
                  <a:lnTo>
                    <a:pt x="126423" y="50914"/>
                  </a:lnTo>
                  <a:lnTo>
                    <a:pt x="122846" y="58167"/>
                  </a:lnTo>
                  <a:lnTo>
                    <a:pt x="116956" y="64169"/>
                  </a:lnTo>
                  <a:lnTo>
                    <a:pt x="109524" y="69340"/>
                  </a:lnTo>
                  <a:lnTo>
                    <a:pt x="99894" y="72788"/>
                  </a:lnTo>
                  <a:lnTo>
                    <a:pt x="88800" y="75085"/>
                  </a:lnTo>
                  <a:lnTo>
                    <a:pt x="76729" y="76618"/>
                  </a:lnTo>
                  <a:lnTo>
                    <a:pt x="72188" y="78807"/>
                  </a:lnTo>
                  <a:lnTo>
                    <a:pt x="72667" y="81436"/>
                  </a:lnTo>
                  <a:lnTo>
                    <a:pt x="76491" y="84357"/>
                  </a:lnTo>
                  <a:lnTo>
                    <a:pt x="82547" y="87473"/>
                  </a:lnTo>
                  <a:lnTo>
                    <a:pt x="90090" y="90720"/>
                  </a:lnTo>
                  <a:lnTo>
                    <a:pt x="98625" y="94052"/>
                  </a:lnTo>
                  <a:lnTo>
                    <a:pt x="106652" y="98612"/>
                  </a:lnTo>
                  <a:lnTo>
                    <a:pt x="114340" y="103988"/>
                  </a:lnTo>
                  <a:lnTo>
                    <a:pt x="121803" y="109909"/>
                  </a:lnTo>
                  <a:lnTo>
                    <a:pt x="129116" y="116194"/>
                  </a:lnTo>
                  <a:lnTo>
                    <a:pt x="136328" y="122722"/>
                  </a:lnTo>
                  <a:lnTo>
                    <a:pt x="143473" y="129410"/>
                  </a:lnTo>
                  <a:lnTo>
                    <a:pt x="149406" y="137376"/>
                  </a:lnTo>
                  <a:lnTo>
                    <a:pt x="154529" y="146192"/>
                  </a:lnTo>
                  <a:lnTo>
                    <a:pt x="159113" y="155575"/>
                  </a:lnTo>
                  <a:lnTo>
                    <a:pt x="159832" y="165336"/>
                  </a:lnTo>
                  <a:lnTo>
                    <a:pt x="157974" y="175349"/>
                  </a:lnTo>
                  <a:lnTo>
                    <a:pt x="154398" y="185530"/>
                  </a:lnTo>
                  <a:lnTo>
                    <a:pt x="149677" y="194655"/>
                  </a:lnTo>
                  <a:lnTo>
                    <a:pt x="144192" y="203076"/>
                  </a:lnTo>
                  <a:lnTo>
                    <a:pt x="138199" y="211026"/>
                  </a:lnTo>
                  <a:lnTo>
                    <a:pt x="130697" y="217496"/>
                  </a:lnTo>
                  <a:lnTo>
                    <a:pt x="122190" y="222977"/>
                  </a:lnTo>
                  <a:lnTo>
                    <a:pt x="113013" y="227800"/>
                  </a:lnTo>
                  <a:lnTo>
                    <a:pt x="102220" y="231015"/>
                  </a:lnTo>
                  <a:lnTo>
                    <a:pt x="90350" y="233158"/>
                  </a:lnTo>
                  <a:lnTo>
                    <a:pt x="77763" y="234588"/>
                  </a:lnTo>
                  <a:lnTo>
                    <a:pt x="64697" y="235540"/>
                  </a:lnTo>
                  <a:lnTo>
                    <a:pt x="51311" y="236175"/>
                  </a:lnTo>
                  <a:lnTo>
                    <a:pt x="0" y="23744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3626206" y="7125646"/>
              <a:ext cx="128577" cy="168283"/>
            </a:xfrm>
            <a:custGeom>
              <a:avLst/>
              <a:gdLst/>
              <a:ahLst/>
              <a:cxnLst/>
              <a:rect l="0" t="0" r="0" b="0"/>
              <a:pathLst>
                <a:path w="128577" h="168283">
                  <a:moveTo>
                    <a:pt x="23400" y="0"/>
                  </a:moveTo>
                  <a:lnTo>
                    <a:pt x="23400" y="22334"/>
                  </a:lnTo>
                  <a:lnTo>
                    <a:pt x="22232" y="32419"/>
                  </a:lnTo>
                  <a:lnTo>
                    <a:pt x="20284" y="42648"/>
                  </a:lnTo>
                  <a:lnTo>
                    <a:pt x="17817" y="52973"/>
                  </a:lnTo>
                  <a:lnTo>
                    <a:pt x="13835" y="63362"/>
                  </a:lnTo>
                  <a:lnTo>
                    <a:pt x="8843" y="73794"/>
                  </a:lnTo>
                  <a:lnTo>
                    <a:pt x="3178" y="84255"/>
                  </a:lnTo>
                  <a:lnTo>
                    <a:pt x="570" y="94734"/>
                  </a:lnTo>
                  <a:lnTo>
                    <a:pt x="0" y="105227"/>
                  </a:lnTo>
                  <a:lnTo>
                    <a:pt x="788" y="115728"/>
                  </a:lnTo>
                  <a:lnTo>
                    <a:pt x="5988" y="125065"/>
                  </a:lnTo>
                  <a:lnTo>
                    <a:pt x="14129" y="133628"/>
                  </a:lnTo>
                  <a:lnTo>
                    <a:pt x="24232" y="141673"/>
                  </a:lnTo>
                  <a:lnTo>
                    <a:pt x="35641" y="147037"/>
                  </a:lnTo>
                  <a:lnTo>
                    <a:pt x="47921" y="150613"/>
                  </a:lnTo>
                  <a:lnTo>
                    <a:pt x="60782" y="152997"/>
                  </a:lnTo>
                  <a:lnTo>
                    <a:pt x="72863" y="155755"/>
                  </a:lnTo>
                  <a:lnTo>
                    <a:pt x="84422" y="158762"/>
                  </a:lnTo>
                  <a:lnTo>
                    <a:pt x="128576" y="16828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3660124" y="7178234"/>
              <a:ext cx="73624" cy="231389"/>
            </a:xfrm>
            <a:custGeom>
              <a:avLst/>
              <a:gdLst/>
              <a:ahLst/>
              <a:cxnLst/>
              <a:rect l="0" t="0" r="0" b="0"/>
              <a:pathLst>
                <a:path w="73624" h="231389">
                  <a:moveTo>
                    <a:pt x="73623" y="0"/>
                  </a:moveTo>
                  <a:lnTo>
                    <a:pt x="73623" y="22334"/>
                  </a:lnTo>
                  <a:lnTo>
                    <a:pt x="72454" y="33587"/>
                  </a:lnTo>
                  <a:lnTo>
                    <a:pt x="70506" y="45764"/>
                  </a:lnTo>
                  <a:lnTo>
                    <a:pt x="68039" y="58556"/>
                  </a:lnTo>
                  <a:lnTo>
                    <a:pt x="64057" y="70590"/>
                  </a:lnTo>
                  <a:lnTo>
                    <a:pt x="59066" y="82119"/>
                  </a:lnTo>
                  <a:lnTo>
                    <a:pt x="53400" y="93311"/>
                  </a:lnTo>
                  <a:lnTo>
                    <a:pt x="48455" y="104278"/>
                  </a:lnTo>
                  <a:lnTo>
                    <a:pt x="43989" y="115095"/>
                  </a:lnTo>
                  <a:lnTo>
                    <a:pt x="39844" y="125812"/>
                  </a:lnTo>
                  <a:lnTo>
                    <a:pt x="35911" y="137631"/>
                  </a:lnTo>
                  <a:lnTo>
                    <a:pt x="32121" y="150186"/>
                  </a:lnTo>
                  <a:lnTo>
                    <a:pt x="24794" y="175431"/>
                  </a:lnTo>
                  <a:lnTo>
                    <a:pt x="21203" y="187072"/>
                  </a:lnTo>
                  <a:lnTo>
                    <a:pt x="0" y="23138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3825752" y="7125646"/>
              <a:ext cx="118348" cy="136730"/>
            </a:xfrm>
            <a:custGeom>
              <a:avLst/>
              <a:gdLst/>
              <a:ahLst/>
              <a:cxnLst/>
              <a:rect l="0" t="0" r="0" b="0"/>
              <a:pathLst>
                <a:path w="118348" h="136730">
                  <a:moveTo>
                    <a:pt x="34206" y="0"/>
                  </a:moveTo>
                  <a:lnTo>
                    <a:pt x="28623" y="16751"/>
                  </a:lnTo>
                  <a:lnTo>
                    <a:pt x="24641" y="25191"/>
                  </a:lnTo>
                  <a:lnTo>
                    <a:pt x="19648" y="34323"/>
                  </a:lnTo>
                  <a:lnTo>
                    <a:pt x="13984" y="43917"/>
                  </a:lnTo>
                  <a:lnTo>
                    <a:pt x="9038" y="53819"/>
                  </a:lnTo>
                  <a:lnTo>
                    <a:pt x="4573" y="63926"/>
                  </a:lnTo>
                  <a:lnTo>
                    <a:pt x="427" y="74170"/>
                  </a:lnTo>
                  <a:lnTo>
                    <a:pt x="0" y="84506"/>
                  </a:lnTo>
                  <a:lnTo>
                    <a:pt x="2053" y="94902"/>
                  </a:lnTo>
                  <a:lnTo>
                    <a:pt x="5759" y="105338"/>
                  </a:lnTo>
                  <a:lnTo>
                    <a:pt x="14073" y="113465"/>
                  </a:lnTo>
                  <a:lnTo>
                    <a:pt x="25459" y="120051"/>
                  </a:lnTo>
                  <a:lnTo>
                    <a:pt x="38892" y="125610"/>
                  </a:lnTo>
                  <a:lnTo>
                    <a:pt x="52522" y="129317"/>
                  </a:lnTo>
                  <a:lnTo>
                    <a:pt x="66284" y="131787"/>
                  </a:lnTo>
                  <a:lnTo>
                    <a:pt x="118347" y="13672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3902028" y="7146681"/>
              <a:ext cx="63107" cy="283976"/>
            </a:xfrm>
            <a:custGeom>
              <a:avLst/>
              <a:gdLst/>
              <a:ahLst/>
              <a:cxnLst/>
              <a:rect l="0" t="0" r="0" b="0"/>
              <a:pathLst>
                <a:path w="63107" h="283976">
                  <a:moveTo>
                    <a:pt x="63106" y="0"/>
                  </a:moveTo>
                  <a:lnTo>
                    <a:pt x="48467" y="58556"/>
                  </a:lnTo>
                  <a:lnTo>
                    <a:pt x="41797" y="88351"/>
                  </a:lnTo>
                  <a:lnTo>
                    <a:pt x="34938" y="119902"/>
                  </a:lnTo>
                  <a:lnTo>
                    <a:pt x="27994" y="149507"/>
                  </a:lnTo>
                  <a:lnTo>
                    <a:pt x="24506" y="162777"/>
                  </a:lnTo>
                  <a:lnTo>
                    <a:pt x="17514" y="186871"/>
                  </a:lnTo>
                  <a:lnTo>
                    <a:pt x="15182" y="199372"/>
                  </a:lnTo>
                  <a:lnTo>
                    <a:pt x="13627" y="212382"/>
                  </a:lnTo>
                  <a:lnTo>
                    <a:pt x="12591" y="225728"/>
                  </a:lnTo>
                  <a:lnTo>
                    <a:pt x="10731" y="238132"/>
                  </a:lnTo>
                  <a:lnTo>
                    <a:pt x="8323" y="249907"/>
                  </a:lnTo>
                  <a:lnTo>
                    <a:pt x="0" y="2839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 name="Group 98"/>
          <p:cNvGrpSpPr/>
          <p:nvPr/>
        </p:nvGrpSpPr>
        <p:grpSpPr>
          <a:xfrm>
            <a:off x="2787163" y="7052023"/>
            <a:ext cx="5763645" cy="525881"/>
            <a:chOff x="2787163" y="7052023"/>
            <a:chExt cx="5763645" cy="525881"/>
          </a:xfrm>
        </p:grpSpPr>
        <p:sp>
          <p:nvSpPr>
            <p:cNvPr id="91" name="Freeform 90"/>
            <p:cNvSpPr/>
            <p:nvPr/>
          </p:nvSpPr>
          <p:spPr>
            <a:xfrm>
              <a:off x="2787163" y="7420180"/>
              <a:ext cx="5763645" cy="157724"/>
            </a:xfrm>
            <a:custGeom>
              <a:avLst/>
              <a:gdLst/>
              <a:ahLst/>
              <a:cxnLst/>
              <a:rect l="0" t="0" r="0" b="0"/>
              <a:pathLst>
                <a:path w="5763645" h="157724">
                  <a:moveTo>
                    <a:pt x="0" y="73582"/>
                  </a:moveTo>
                  <a:lnTo>
                    <a:pt x="43917" y="58943"/>
                  </a:lnTo>
                  <a:lnTo>
                    <a:pt x="85337" y="54442"/>
                  </a:lnTo>
                  <a:lnTo>
                    <a:pt x="114667" y="50273"/>
                  </a:lnTo>
                  <a:lnTo>
                    <a:pt x="145622" y="45693"/>
                  </a:lnTo>
                  <a:lnTo>
                    <a:pt x="198964" y="41946"/>
                  </a:lnTo>
                  <a:lnTo>
                    <a:pt x="213277" y="39637"/>
                  </a:lnTo>
                  <a:lnTo>
                    <a:pt x="226326" y="36929"/>
                  </a:lnTo>
                  <a:lnTo>
                    <a:pt x="238530" y="33954"/>
                  </a:lnTo>
                  <a:lnTo>
                    <a:pt x="250173" y="30803"/>
                  </a:lnTo>
                  <a:lnTo>
                    <a:pt x="261440" y="27533"/>
                  </a:lnTo>
                  <a:lnTo>
                    <a:pt x="316382" y="22932"/>
                  </a:lnTo>
                  <a:lnTo>
                    <a:pt x="348629" y="18739"/>
                  </a:lnTo>
                  <a:lnTo>
                    <a:pt x="375816" y="14149"/>
                  </a:lnTo>
                  <a:lnTo>
                    <a:pt x="418571" y="10395"/>
                  </a:lnTo>
                  <a:lnTo>
                    <a:pt x="434474" y="8085"/>
                  </a:lnTo>
                  <a:lnTo>
                    <a:pt x="466557" y="3570"/>
                  </a:lnTo>
                  <a:lnTo>
                    <a:pt x="624007" y="0"/>
                  </a:lnTo>
                  <a:lnTo>
                    <a:pt x="655191" y="3094"/>
                  </a:lnTo>
                  <a:lnTo>
                    <a:pt x="687359" y="7195"/>
                  </a:lnTo>
                  <a:lnTo>
                    <a:pt x="879852" y="11619"/>
                  </a:lnTo>
                  <a:lnTo>
                    <a:pt x="913030" y="16049"/>
                  </a:lnTo>
                  <a:lnTo>
                    <a:pt x="1086845" y="20909"/>
                  </a:lnTo>
                  <a:lnTo>
                    <a:pt x="1251811" y="22161"/>
                  </a:lnTo>
                  <a:lnTo>
                    <a:pt x="1288697" y="26577"/>
                  </a:lnTo>
                  <a:lnTo>
                    <a:pt x="1463553" y="31384"/>
                  </a:lnTo>
                  <a:lnTo>
                    <a:pt x="1559010" y="34611"/>
                  </a:lnTo>
                  <a:lnTo>
                    <a:pt x="1599744" y="38732"/>
                  </a:lnTo>
                  <a:lnTo>
                    <a:pt x="1717752" y="42908"/>
                  </a:lnTo>
                  <a:lnTo>
                    <a:pt x="1757943" y="47484"/>
                  </a:lnTo>
                  <a:lnTo>
                    <a:pt x="1916455" y="52349"/>
                  </a:lnTo>
                  <a:lnTo>
                    <a:pt x="2032287" y="55645"/>
                  </a:lnTo>
                  <a:lnTo>
                    <a:pt x="2071861" y="59768"/>
                  </a:lnTo>
                  <a:lnTo>
                    <a:pt x="2188729" y="63944"/>
                  </a:lnTo>
                  <a:lnTo>
                    <a:pt x="2230205" y="68520"/>
                  </a:lnTo>
                  <a:lnTo>
                    <a:pt x="2398031" y="73385"/>
                  </a:lnTo>
                  <a:lnTo>
                    <a:pt x="2503191" y="75894"/>
                  </a:lnTo>
                  <a:lnTo>
                    <a:pt x="2524225" y="79797"/>
                  </a:lnTo>
                  <a:lnTo>
                    <a:pt x="2565126" y="89199"/>
                  </a:lnTo>
                  <a:lnTo>
                    <a:pt x="2602781" y="97274"/>
                  </a:lnTo>
                  <a:lnTo>
                    <a:pt x="2642110" y="101641"/>
                  </a:lnTo>
                  <a:lnTo>
                    <a:pt x="2681794" y="104751"/>
                  </a:lnTo>
                  <a:lnTo>
                    <a:pt x="2700556" y="107216"/>
                  </a:lnTo>
                  <a:lnTo>
                    <a:pt x="2738154" y="111903"/>
                  </a:lnTo>
                  <a:lnTo>
                    <a:pt x="2913274" y="116723"/>
                  </a:lnTo>
                  <a:lnTo>
                    <a:pt x="2950336" y="121192"/>
                  </a:lnTo>
                  <a:lnTo>
                    <a:pt x="3030137" y="126355"/>
                  </a:lnTo>
                  <a:lnTo>
                    <a:pt x="3050816" y="128631"/>
                  </a:lnTo>
                  <a:lnTo>
                    <a:pt x="3091322" y="133107"/>
                  </a:lnTo>
                  <a:lnTo>
                    <a:pt x="3201642" y="137542"/>
                  </a:lnTo>
                  <a:lnTo>
                    <a:pt x="3241328" y="142132"/>
                  </a:lnTo>
                  <a:lnTo>
                    <a:pt x="3383351" y="147008"/>
                  </a:lnTo>
                  <a:lnTo>
                    <a:pt x="3651046" y="147206"/>
                  </a:lnTo>
                  <a:lnTo>
                    <a:pt x="3683358" y="144089"/>
                  </a:lnTo>
                  <a:lnTo>
                    <a:pt x="3717195" y="139977"/>
                  </a:lnTo>
                  <a:lnTo>
                    <a:pt x="3769095" y="136493"/>
                  </a:lnTo>
                  <a:lnTo>
                    <a:pt x="3786528" y="134220"/>
                  </a:lnTo>
                  <a:lnTo>
                    <a:pt x="3820311" y="129748"/>
                  </a:lnTo>
                  <a:lnTo>
                    <a:pt x="3866779" y="126061"/>
                  </a:lnTo>
                  <a:lnTo>
                    <a:pt x="3883204" y="123760"/>
                  </a:lnTo>
                  <a:lnTo>
                    <a:pt x="3917034" y="119255"/>
                  </a:lnTo>
                  <a:lnTo>
                    <a:pt x="4064299" y="114577"/>
                  </a:lnTo>
                  <a:lnTo>
                    <a:pt x="4115014" y="108452"/>
                  </a:lnTo>
                  <a:lnTo>
                    <a:pt x="4211547" y="104258"/>
                  </a:lnTo>
                  <a:lnTo>
                    <a:pt x="4246048" y="99681"/>
                  </a:lnTo>
                  <a:lnTo>
                    <a:pt x="4385856" y="94815"/>
                  </a:lnTo>
                  <a:lnTo>
                    <a:pt x="4666308" y="94617"/>
                  </a:lnTo>
                  <a:lnTo>
                    <a:pt x="4701367" y="97733"/>
                  </a:lnTo>
                  <a:lnTo>
                    <a:pt x="4736425" y="101846"/>
                  </a:lnTo>
                  <a:lnTo>
                    <a:pt x="4901418" y="105050"/>
                  </a:lnTo>
                  <a:lnTo>
                    <a:pt x="4977290" y="108234"/>
                  </a:lnTo>
                  <a:lnTo>
                    <a:pt x="5016822" y="112356"/>
                  </a:lnTo>
                  <a:lnTo>
                    <a:pt x="5126431" y="116532"/>
                  </a:lnTo>
                  <a:lnTo>
                    <a:pt x="5166079" y="121107"/>
                  </a:lnTo>
                  <a:lnTo>
                    <a:pt x="5275883" y="125726"/>
                  </a:lnTo>
                  <a:lnTo>
                    <a:pt x="5314306" y="129088"/>
                  </a:lnTo>
                  <a:lnTo>
                    <a:pt x="5353586" y="133310"/>
                  </a:lnTo>
                  <a:lnTo>
                    <a:pt x="5408551" y="136855"/>
                  </a:lnTo>
                  <a:lnTo>
                    <a:pt x="5426414" y="139137"/>
                  </a:lnTo>
                  <a:lnTo>
                    <a:pt x="5463012" y="143620"/>
                  </a:lnTo>
                  <a:lnTo>
                    <a:pt x="5569605" y="148060"/>
                  </a:lnTo>
                  <a:lnTo>
                    <a:pt x="5603392" y="152650"/>
                  </a:lnTo>
                  <a:lnTo>
                    <a:pt x="5721340" y="157525"/>
                  </a:lnTo>
                  <a:lnTo>
                    <a:pt x="5763644" y="15772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6047619" y="7188751"/>
              <a:ext cx="136730" cy="10519"/>
            </a:xfrm>
            <a:custGeom>
              <a:avLst/>
              <a:gdLst/>
              <a:ahLst/>
              <a:cxnLst/>
              <a:rect l="0" t="0" r="0" b="0"/>
              <a:pathLst>
                <a:path w="136730" h="10519">
                  <a:moveTo>
                    <a:pt x="0" y="10518"/>
                  </a:moveTo>
                  <a:lnTo>
                    <a:pt x="22333" y="10518"/>
                  </a:lnTo>
                  <a:lnTo>
                    <a:pt x="32418" y="9349"/>
                  </a:lnTo>
                  <a:lnTo>
                    <a:pt x="42647" y="7402"/>
                  </a:lnTo>
                  <a:lnTo>
                    <a:pt x="52972" y="4935"/>
                  </a:lnTo>
                  <a:lnTo>
                    <a:pt x="64530" y="3290"/>
                  </a:lnTo>
                  <a:lnTo>
                    <a:pt x="76910" y="2193"/>
                  </a:lnTo>
                  <a:lnTo>
                    <a:pt x="136729"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6301503" y="7146681"/>
              <a:ext cx="19574" cy="326046"/>
            </a:xfrm>
            <a:custGeom>
              <a:avLst/>
              <a:gdLst/>
              <a:ahLst/>
              <a:cxnLst/>
              <a:rect l="0" t="0" r="0" b="0"/>
              <a:pathLst>
                <a:path w="19574" h="326046">
                  <a:moveTo>
                    <a:pt x="9055" y="0"/>
                  </a:moveTo>
                  <a:lnTo>
                    <a:pt x="9055" y="73196"/>
                  </a:lnTo>
                  <a:lnTo>
                    <a:pt x="7887" y="88530"/>
                  </a:lnTo>
                  <a:lnTo>
                    <a:pt x="5939" y="103428"/>
                  </a:lnTo>
                  <a:lnTo>
                    <a:pt x="3472" y="118035"/>
                  </a:lnTo>
                  <a:lnTo>
                    <a:pt x="1827" y="133615"/>
                  </a:lnTo>
                  <a:lnTo>
                    <a:pt x="731" y="149845"/>
                  </a:lnTo>
                  <a:lnTo>
                    <a:pt x="0" y="166509"/>
                  </a:lnTo>
                  <a:lnTo>
                    <a:pt x="681" y="182291"/>
                  </a:lnTo>
                  <a:lnTo>
                    <a:pt x="2304" y="197488"/>
                  </a:lnTo>
                  <a:lnTo>
                    <a:pt x="4555" y="212293"/>
                  </a:lnTo>
                  <a:lnTo>
                    <a:pt x="6055" y="228007"/>
                  </a:lnTo>
                  <a:lnTo>
                    <a:pt x="7056" y="244326"/>
                  </a:lnTo>
                  <a:lnTo>
                    <a:pt x="7722" y="261049"/>
                  </a:lnTo>
                  <a:lnTo>
                    <a:pt x="9335" y="275703"/>
                  </a:lnTo>
                  <a:lnTo>
                    <a:pt x="11579" y="288978"/>
                  </a:lnTo>
                  <a:lnTo>
                    <a:pt x="19573" y="32604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6478840" y="7096421"/>
              <a:ext cx="192581" cy="313202"/>
            </a:xfrm>
            <a:custGeom>
              <a:avLst/>
              <a:gdLst/>
              <a:ahLst/>
              <a:cxnLst/>
              <a:rect l="0" t="0" r="0" b="0"/>
              <a:pathLst>
                <a:path w="192581" h="313202">
                  <a:moveTo>
                    <a:pt x="0" y="29225"/>
                  </a:moveTo>
                  <a:lnTo>
                    <a:pt x="11167" y="18058"/>
                  </a:lnTo>
                  <a:lnTo>
                    <a:pt x="17962" y="13600"/>
                  </a:lnTo>
                  <a:lnTo>
                    <a:pt x="25998" y="9459"/>
                  </a:lnTo>
                  <a:lnTo>
                    <a:pt x="34861" y="5530"/>
                  </a:lnTo>
                  <a:lnTo>
                    <a:pt x="45444" y="2911"/>
                  </a:lnTo>
                  <a:lnTo>
                    <a:pt x="57175" y="1165"/>
                  </a:lnTo>
                  <a:lnTo>
                    <a:pt x="69669" y="0"/>
                  </a:lnTo>
                  <a:lnTo>
                    <a:pt x="82674" y="393"/>
                  </a:lnTo>
                  <a:lnTo>
                    <a:pt x="96017" y="1824"/>
                  </a:lnTo>
                  <a:lnTo>
                    <a:pt x="109588" y="3946"/>
                  </a:lnTo>
                  <a:lnTo>
                    <a:pt x="119804" y="8867"/>
                  </a:lnTo>
                  <a:lnTo>
                    <a:pt x="127783" y="15652"/>
                  </a:lnTo>
                  <a:lnTo>
                    <a:pt x="134271" y="23683"/>
                  </a:lnTo>
                  <a:lnTo>
                    <a:pt x="136259" y="32542"/>
                  </a:lnTo>
                  <a:lnTo>
                    <a:pt x="135246" y="41954"/>
                  </a:lnTo>
                  <a:lnTo>
                    <a:pt x="132235" y="51734"/>
                  </a:lnTo>
                  <a:lnTo>
                    <a:pt x="127890" y="60592"/>
                  </a:lnTo>
                  <a:lnTo>
                    <a:pt x="122657" y="68835"/>
                  </a:lnTo>
                  <a:lnTo>
                    <a:pt x="116830" y="76667"/>
                  </a:lnTo>
                  <a:lnTo>
                    <a:pt x="109440" y="84225"/>
                  </a:lnTo>
                  <a:lnTo>
                    <a:pt x="101007" y="91602"/>
                  </a:lnTo>
                  <a:lnTo>
                    <a:pt x="91879" y="98856"/>
                  </a:lnTo>
                  <a:lnTo>
                    <a:pt x="89300" y="102524"/>
                  </a:lnTo>
                  <a:lnTo>
                    <a:pt x="91086" y="103801"/>
                  </a:lnTo>
                  <a:lnTo>
                    <a:pt x="95783" y="103483"/>
                  </a:lnTo>
                  <a:lnTo>
                    <a:pt x="113467" y="103131"/>
                  </a:lnTo>
                  <a:lnTo>
                    <a:pt x="124727" y="103037"/>
                  </a:lnTo>
                  <a:lnTo>
                    <a:pt x="134571" y="105311"/>
                  </a:lnTo>
                  <a:lnTo>
                    <a:pt x="143470" y="109164"/>
                  </a:lnTo>
                  <a:lnTo>
                    <a:pt x="151741" y="114071"/>
                  </a:lnTo>
                  <a:lnTo>
                    <a:pt x="159592" y="120847"/>
                  </a:lnTo>
                  <a:lnTo>
                    <a:pt x="167163" y="128871"/>
                  </a:lnTo>
                  <a:lnTo>
                    <a:pt x="174547" y="137726"/>
                  </a:lnTo>
                  <a:lnTo>
                    <a:pt x="180639" y="147136"/>
                  </a:lnTo>
                  <a:lnTo>
                    <a:pt x="185869" y="156914"/>
                  </a:lnTo>
                  <a:lnTo>
                    <a:pt x="190525" y="166939"/>
                  </a:lnTo>
                  <a:lnTo>
                    <a:pt x="192459" y="179465"/>
                  </a:lnTo>
                  <a:lnTo>
                    <a:pt x="192580" y="193660"/>
                  </a:lnTo>
                  <a:lnTo>
                    <a:pt x="191493" y="208965"/>
                  </a:lnTo>
                  <a:lnTo>
                    <a:pt x="188430" y="222675"/>
                  </a:lnTo>
                  <a:lnTo>
                    <a:pt x="184051" y="235321"/>
                  </a:lnTo>
                  <a:lnTo>
                    <a:pt x="178795" y="247257"/>
                  </a:lnTo>
                  <a:lnTo>
                    <a:pt x="172953" y="257552"/>
                  </a:lnTo>
                  <a:lnTo>
                    <a:pt x="166722" y="266753"/>
                  </a:lnTo>
                  <a:lnTo>
                    <a:pt x="160230" y="275223"/>
                  </a:lnTo>
                  <a:lnTo>
                    <a:pt x="151228" y="283208"/>
                  </a:lnTo>
                  <a:lnTo>
                    <a:pt x="140552" y="290868"/>
                  </a:lnTo>
                  <a:lnTo>
                    <a:pt x="128760" y="298312"/>
                  </a:lnTo>
                  <a:lnTo>
                    <a:pt x="116224" y="303275"/>
                  </a:lnTo>
                  <a:lnTo>
                    <a:pt x="103193" y="306583"/>
                  </a:lnTo>
                  <a:lnTo>
                    <a:pt x="31553" y="31320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6834340" y="7052023"/>
              <a:ext cx="149346" cy="189318"/>
            </a:xfrm>
            <a:custGeom>
              <a:avLst/>
              <a:gdLst/>
              <a:ahLst/>
              <a:cxnLst/>
              <a:rect l="0" t="0" r="0" b="0"/>
              <a:pathLst>
                <a:path w="149346" h="189318">
                  <a:moveTo>
                    <a:pt x="44169" y="0"/>
                  </a:moveTo>
                  <a:lnTo>
                    <a:pt x="29530" y="43916"/>
                  </a:lnTo>
                  <a:lnTo>
                    <a:pt x="25060" y="54987"/>
                  </a:lnTo>
                  <a:lnTo>
                    <a:pt x="19743" y="67043"/>
                  </a:lnTo>
                  <a:lnTo>
                    <a:pt x="13862" y="79754"/>
                  </a:lnTo>
                  <a:lnTo>
                    <a:pt x="8772" y="91733"/>
                  </a:lnTo>
                  <a:lnTo>
                    <a:pt x="4210" y="103227"/>
                  </a:lnTo>
                  <a:lnTo>
                    <a:pt x="0" y="114393"/>
                  </a:lnTo>
                  <a:lnTo>
                    <a:pt x="700" y="120670"/>
                  </a:lnTo>
                  <a:lnTo>
                    <a:pt x="4672" y="123686"/>
                  </a:lnTo>
                  <a:lnTo>
                    <a:pt x="10826" y="124528"/>
                  </a:lnTo>
                  <a:lnTo>
                    <a:pt x="17266" y="127426"/>
                  </a:lnTo>
                  <a:lnTo>
                    <a:pt x="23897" y="131696"/>
                  </a:lnTo>
                  <a:lnTo>
                    <a:pt x="30654" y="136880"/>
                  </a:lnTo>
                  <a:lnTo>
                    <a:pt x="38665" y="142672"/>
                  </a:lnTo>
                  <a:lnTo>
                    <a:pt x="56915" y="155341"/>
                  </a:lnTo>
                  <a:lnTo>
                    <a:pt x="66689" y="160823"/>
                  </a:lnTo>
                  <a:lnTo>
                    <a:pt x="76712" y="165647"/>
                  </a:lnTo>
                  <a:lnTo>
                    <a:pt x="86900" y="170030"/>
                  </a:lnTo>
                  <a:lnTo>
                    <a:pt x="97197" y="174121"/>
                  </a:lnTo>
                  <a:lnTo>
                    <a:pt x="107568" y="178018"/>
                  </a:lnTo>
                  <a:lnTo>
                    <a:pt x="149345" y="1893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7015238" y="7094094"/>
              <a:ext cx="21036" cy="315529"/>
            </a:xfrm>
            <a:custGeom>
              <a:avLst/>
              <a:gdLst/>
              <a:ahLst/>
              <a:cxnLst/>
              <a:rect l="0" t="0" r="0" b="0"/>
              <a:pathLst>
                <a:path w="21036" h="315529">
                  <a:moveTo>
                    <a:pt x="21035" y="0"/>
                  </a:moveTo>
                  <a:lnTo>
                    <a:pt x="15451" y="16750"/>
                  </a:lnTo>
                  <a:lnTo>
                    <a:pt x="13807" y="26358"/>
                  </a:lnTo>
                  <a:lnTo>
                    <a:pt x="12710" y="37438"/>
                  </a:lnTo>
                  <a:lnTo>
                    <a:pt x="11979" y="49500"/>
                  </a:lnTo>
                  <a:lnTo>
                    <a:pt x="10323" y="61047"/>
                  </a:lnTo>
                  <a:lnTo>
                    <a:pt x="8051" y="72250"/>
                  </a:lnTo>
                  <a:lnTo>
                    <a:pt x="5367" y="83226"/>
                  </a:lnTo>
                  <a:lnTo>
                    <a:pt x="3578" y="95216"/>
                  </a:lnTo>
                  <a:lnTo>
                    <a:pt x="2385" y="107885"/>
                  </a:lnTo>
                  <a:lnTo>
                    <a:pt x="1590" y="121005"/>
                  </a:lnTo>
                  <a:lnTo>
                    <a:pt x="707" y="148049"/>
                  </a:lnTo>
                  <a:lnTo>
                    <a:pt x="93" y="217469"/>
                  </a:lnTo>
                  <a:lnTo>
                    <a:pt x="0" y="31552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7152883" y="7104611"/>
              <a:ext cx="156849" cy="170623"/>
            </a:xfrm>
            <a:custGeom>
              <a:avLst/>
              <a:gdLst/>
              <a:ahLst/>
              <a:cxnLst/>
              <a:rect l="0" t="0" r="0" b="0"/>
              <a:pathLst>
                <a:path w="156849" h="170623">
                  <a:moveTo>
                    <a:pt x="41154" y="0"/>
                  </a:moveTo>
                  <a:lnTo>
                    <a:pt x="35570" y="16750"/>
                  </a:lnTo>
                  <a:lnTo>
                    <a:pt x="32757" y="26359"/>
                  </a:lnTo>
                  <a:lnTo>
                    <a:pt x="23214" y="61047"/>
                  </a:lnTo>
                  <a:lnTo>
                    <a:pt x="16431" y="83227"/>
                  </a:lnTo>
                  <a:lnTo>
                    <a:pt x="11816" y="94049"/>
                  </a:lnTo>
                  <a:lnTo>
                    <a:pt x="6404" y="104769"/>
                  </a:lnTo>
                  <a:lnTo>
                    <a:pt x="458" y="115422"/>
                  </a:lnTo>
                  <a:lnTo>
                    <a:pt x="0" y="121356"/>
                  </a:lnTo>
                  <a:lnTo>
                    <a:pt x="3200" y="124143"/>
                  </a:lnTo>
                  <a:lnTo>
                    <a:pt x="8840" y="124832"/>
                  </a:lnTo>
                  <a:lnTo>
                    <a:pt x="14936" y="127629"/>
                  </a:lnTo>
                  <a:lnTo>
                    <a:pt x="21338" y="131831"/>
                  </a:lnTo>
                  <a:lnTo>
                    <a:pt x="27943" y="136970"/>
                  </a:lnTo>
                  <a:lnTo>
                    <a:pt x="35853" y="142732"/>
                  </a:lnTo>
                  <a:lnTo>
                    <a:pt x="53990" y="155368"/>
                  </a:lnTo>
                  <a:lnTo>
                    <a:pt x="63735" y="160841"/>
                  </a:lnTo>
                  <a:lnTo>
                    <a:pt x="73737" y="165658"/>
                  </a:lnTo>
                  <a:lnTo>
                    <a:pt x="83911" y="170038"/>
                  </a:lnTo>
                  <a:lnTo>
                    <a:pt x="94200" y="170622"/>
                  </a:lnTo>
                  <a:lnTo>
                    <a:pt x="104565" y="168672"/>
                  </a:lnTo>
                  <a:lnTo>
                    <a:pt x="156848" y="14724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7309731" y="7062541"/>
              <a:ext cx="42071" cy="431222"/>
            </a:xfrm>
            <a:custGeom>
              <a:avLst/>
              <a:gdLst/>
              <a:ahLst/>
              <a:cxnLst/>
              <a:rect l="0" t="0" r="0" b="0"/>
              <a:pathLst>
                <a:path w="42071" h="431222">
                  <a:moveTo>
                    <a:pt x="42070" y="0"/>
                  </a:moveTo>
                  <a:lnTo>
                    <a:pt x="36486" y="22333"/>
                  </a:lnTo>
                  <a:lnTo>
                    <a:pt x="34842" y="34755"/>
                  </a:lnTo>
                  <a:lnTo>
                    <a:pt x="33745" y="48879"/>
                  </a:lnTo>
                  <a:lnTo>
                    <a:pt x="33014" y="64139"/>
                  </a:lnTo>
                  <a:lnTo>
                    <a:pt x="32202" y="99792"/>
                  </a:lnTo>
                  <a:lnTo>
                    <a:pt x="31564" y="293932"/>
                  </a:lnTo>
                  <a:lnTo>
                    <a:pt x="30391" y="310479"/>
                  </a:lnTo>
                  <a:lnTo>
                    <a:pt x="28441" y="327354"/>
                  </a:lnTo>
                  <a:lnTo>
                    <a:pt x="25973" y="344447"/>
                  </a:lnTo>
                  <a:lnTo>
                    <a:pt x="23158" y="359348"/>
                  </a:lnTo>
                  <a:lnTo>
                    <a:pt x="20113" y="372788"/>
                  </a:lnTo>
                  <a:lnTo>
                    <a:pt x="0" y="43122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 name="Group 104"/>
          <p:cNvGrpSpPr/>
          <p:nvPr/>
        </p:nvGrpSpPr>
        <p:grpSpPr>
          <a:xfrm>
            <a:off x="4722401" y="7593853"/>
            <a:ext cx="736233" cy="562519"/>
            <a:chOff x="4722401" y="7593853"/>
            <a:chExt cx="736233" cy="562519"/>
          </a:xfrm>
        </p:grpSpPr>
        <p:sp>
          <p:nvSpPr>
            <p:cNvPr id="100" name="Freeform 99"/>
            <p:cNvSpPr/>
            <p:nvPr/>
          </p:nvSpPr>
          <p:spPr>
            <a:xfrm>
              <a:off x="4722401" y="7593853"/>
              <a:ext cx="260010" cy="320614"/>
            </a:xfrm>
            <a:custGeom>
              <a:avLst/>
              <a:gdLst/>
              <a:ahLst/>
              <a:cxnLst/>
              <a:rect l="0" t="0" r="0" b="0"/>
              <a:pathLst>
                <a:path w="260010" h="320614">
                  <a:moveTo>
                    <a:pt x="0" y="15603"/>
                  </a:moveTo>
                  <a:lnTo>
                    <a:pt x="43917" y="964"/>
                  </a:lnTo>
                  <a:lnTo>
                    <a:pt x="56157" y="0"/>
                  </a:lnTo>
                  <a:lnTo>
                    <a:pt x="70159" y="526"/>
                  </a:lnTo>
                  <a:lnTo>
                    <a:pt x="85338" y="2046"/>
                  </a:lnTo>
                  <a:lnTo>
                    <a:pt x="100131" y="3060"/>
                  </a:lnTo>
                  <a:lnTo>
                    <a:pt x="114668" y="3735"/>
                  </a:lnTo>
                  <a:lnTo>
                    <a:pt x="129033" y="4185"/>
                  </a:lnTo>
                  <a:lnTo>
                    <a:pt x="143285" y="6822"/>
                  </a:lnTo>
                  <a:lnTo>
                    <a:pt x="157460" y="10918"/>
                  </a:lnTo>
                  <a:lnTo>
                    <a:pt x="171585" y="15985"/>
                  </a:lnTo>
                  <a:lnTo>
                    <a:pt x="184507" y="21701"/>
                  </a:lnTo>
                  <a:lnTo>
                    <a:pt x="196628" y="27849"/>
                  </a:lnTo>
                  <a:lnTo>
                    <a:pt x="208215" y="34284"/>
                  </a:lnTo>
                  <a:lnTo>
                    <a:pt x="218276" y="40911"/>
                  </a:lnTo>
                  <a:lnTo>
                    <a:pt x="227321" y="47668"/>
                  </a:lnTo>
                  <a:lnTo>
                    <a:pt x="235688" y="54508"/>
                  </a:lnTo>
                  <a:lnTo>
                    <a:pt x="242435" y="62575"/>
                  </a:lnTo>
                  <a:lnTo>
                    <a:pt x="248102" y="71458"/>
                  </a:lnTo>
                  <a:lnTo>
                    <a:pt x="253048" y="80887"/>
                  </a:lnTo>
                  <a:lnTo>
                    <a:pt x="256345" y="91847"/>
                  </a:lnTo>
                  <a:lnTo>
                    <a:pt x="258544" y="103828"/>
                  </a:lnTo>
                  <a:lnTo>
                    <a:pt x="260009" y="116490"/>
                  </a:lnTo>
                  <a:lnTo>
                    <a:pt x="259818" y="128437"/>
                  </a:lnTo>
                  <a:lnTo>
                    <a:pt x="258521" y="139908"/>
                  </a:lnTo>
                  <a:lnTo>
                    <a:pt x="256488" y="151061"/>
                  </a:lnTo>
                  <a:lnTo>
                    <a:pt x="252796" y="162002"/>
                  </a:lnTo>
                  <a:lnTo>
                    <a:pt x="247997" y="172802"/>
                  </a:lnTo>
                  <a:lnTo>
                    <a:pt x="242460" y="183508"/>
                  </a:lnTo>
                  <a:lnTo>
                    <a:pt x="235263" y="192982"/>
                  </a:lnTo>
                  <a:lnTo>
                    <a:pt x="226960" y="201636"/>
                  </a:lnTo>
                  <a:lnTo>
                    <a:pt x="217918" y="209741"/>
                  </a:lnTo>
                  <a:lnTo>
                    <a:pt x="208384" y="217484"/>
                  </a:lnTo>
                  <a:lnTo>
                    <a:pt x="198523" y="224982"/>
                  </a:lnTo>
                  <a:lnTo>
                    <a:pt x="188443" y="232318"/>
                  </a:lnTo>
                  <a:lnTo>
                    <a:pt x="175879" y="238377"/>
                  </a:lnTo>
                  <a:lnTo>
                    <a:pt x="161660" y="243585"/>
                  </a:lnTo>
                  <a:lnTo>
                    <a:pt x="146338" y="248226"/>
                  </a:lnTo>
                  <a:lnTo>
                    <a:pt x="131449" y="251320"/>
                  </a:lnTo>
                  <a:lnTo>
                    <a:pt x="116848" y="253382"/>
                  </a:lnTo>
                  <a:lnTo>
                    <a:pt x="102440" y="254757"/>
                  </a:lnTo>
                  <a:lnTo>
                    <a:pt x="88160" y="254505"/>
                  </a:lnTo>
                  <a:lnTo>
                    <a:pt x="73965" y="253168"/>
                  </a:lnTo>
                  <a:lnTo>
                    <a:pt x="59828" y="251110"/>
                  </a:lnTo>
                  <a:lnTo>
                    <a:pt x="48066" y="247399"/>
                  </a:lnTo>
                  <a:lnTo>
                    <a:pt x="37887" y="242588"/>
                  </a:lnTo>
                  <a:lnTo>
                    <a:pt x="28764" y="237044"/>
                  </a:lnTo>
                  <a:lnTo>
                    <a:pt x="21513" y="229841"/>
                  </a:lnTo>
                  <a:lnTo>
                    <a:pt x="15511" y="221534"/>
                  </a:lnTo>
                  <a:lnTo>
                    <a:pt x="10341" y="212489"/>
                  </a:lnTo>
                  <a:lnTo>
                    <a:pt x="9231" y="204123"/>
                  </a:lnTo>
                  <a:lnTo>
                    <a:pt x="10829" y="196208"/>
                  </a:lnTo>
                  <a:lnTo>
                    <a:pt x="14231" y="188595"/>
                  </a:lnTo>
                  <a:lnTo>
                    <a:pt x="20005" y="182350"/>
                  </a:lnTo>
                  <a:lnTo>
                    <a:pt x="27360" y="177018"/>
                  </a:lnTo>
                  <a:lnTo>
                    <a:pt x="35770" y="172295"/>
                  </a:lnTo>
                  <a:lnTo>
                    <a:pt x="44882" y="170315"/>
                  </a:lnTo>
                  <a:lnTo>
                    <a:pt x="54462" y="170164"/>
                  </a:lnTo>
                  <a:lnTo>
                    <a:pt x="64355" y="171231"/>
                  </a:lnTo>
                  <a:lnTo>
                    <a:pt x="74456" y="173112"/>
                  </a:lnTo>
                  <a:lnTo>
                    <a:pt x="84696" y="175534"/>
                  </a:lnTo>
                  <a:lnTo>
                    <a:pt x="95029" y="178318"/>
                  </a:lnTo>
                  <a:lnTo>
                    <a:pt x="104254" y="182511"/>
                  </a:lnTo>
                  <a:lnTo>
                    <a:pt x="112742" y="187643"/>
                  </a:lnTo>
                  <a:lnTo>
                    <a:pt x="120738" y="193401"/>
                  </a:lnTo>
                  <a:lnTo>
                    <a:pt x="128406" y="201916"/>
                  </a:lnTo>
                  <a:lnTo>
                    <a:pt x="135855" y="212265"/>
                  </a:lnTo>
                  <a:lnTo>
                    <a:pt x="143158" y="223841"/>
                  </a:lnTo>
                  <a:lnTo>
                    <a:pt x="149195" y="235063"/>
                  </a:lnTo>
                  <a:lnTo>
                    <a:pt x="154389" y="246050"/>
                  </a:lnTo>
                  <a:lnTo>
                    <a:pt x="159020" y="256881"/>
                  </a:lnTo>
                  <a:lnTo>
                    <a:pt x="164444" y="267608"/>
                  </a:lnTo>
                  <a:lnTo>
                    <a:pt x="170398" y="278264"/>
                  </a:lnTo>
                  <a:lnTo>
                    <a:pt x="199834" y="32061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5054843" y="7609456"/>
              <a:ext cx="130334" cy="147247"/>
            </a:xfrm>
            <a:custGeom>
              <a:avLst/>
              <a:gdLst/>
              <a:ahLst/>
              <a:cxnLst/>
              <a:rect l="0" t="0" r="0" b="0"/>
              <a:pathLst>
                <a:path w="130334" h="147247">
                  <a:moveTo>
                    <a:pt x="14639" y="0"/>
                  </a:moveTo>
                  <a:lnTo>
                    <a:pt x="14639" y="22333"/>
                  </a:lnTo>
                  <a:lnTo>
                    <a:pt x="13470" y="32418"/>
                  </a:lnTo>
                  <a:lnTo>
                    <a:pt x="11522" y="42648"/>
                  </a:lnTo>
                  <a:lnTo>
                    <a:pt x="9056" y="52973"/>
                  </a:lnTo>
                  <a:lnTo>
                    <a:pt x="6242" y="63362"/>
                  </a:lnTo>
                  <a:lnTo>
                    <a:pt x="0" y="84255"/>
                  </a:lnTo>
                  <a:lnTo>
                    <a:pt x="2542" y="92397"/>
                  </a:lnTo>
                  <a:lnTo>
                    <a:pt x="8912" y="98994"/>
                  </a:lnTo>
                  <a:lnTo>
                    <a:pt x="17833" y="104560"/>
                  </a:lnTo>
                  <a:lnTo>
                    <a:pt x="28454" y="109440"/>
                  </a:lnTo>
                  <a:lnTo>
                    <a:pt x="40210" y="113861"/>
                  </a:lnTo>
                  <a:lnTo>
                    <a:pt x="75972" y="125667"/>
                  </a:lnTo>
                  <a:lnTo>
                    <a:pt x="130333" y="14724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5195693" y="7609456"/>
              <a:ext cx="21036" cy="357599"/>
            </a:xfrm>
            <a:custGeom>
              <a:avLst/>
              <a:gdLst/>
              <a:ahLst/>
              <a:cxnLst/>
              <a:rect l="0" t="0" r="0" b="0"/>
              <a:pathLst>
                <a:path w="21036" h="357599">
                  <a:moveTo>
                    <a:pt x="21035" y="0"/>
                  </a:moveTo>
                  <a:lnTo>
                    <a:pt x="6397" y="43917"/>
                  </a:lnTo>
                  <a:lnTo>
                    <a:pt x="4265" y="56156"/>
                  </a:lnTo>
                  <a:lnTo>
                    <a:pt x="2843" y="70158"/>
                  </a:lnTo>
                  <a:lnTo>
                    <a:pt x="1896" y="85337"/>
                  </a:lnTo>
                  <a:lnTo>
                    <a:pt x="843" y="120900"/>
                  </a:lnTo>
                  <a:lnTo>
                    <a:pt x="22" y="289045"/>
                  </a:lnTo>
                  <a:lnTo>
                    <a:pt x="0" y="35759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5311387" y="7809290"/>
              <a:ext cx="147247" cy="326046"/>
            </a:xfrm>
            <a:custGeom>
              <a:avLst/>
              <a:gdLst/>
              <a:ahLst/>
              <a:cxnLst/>
              <a:rect l="0" t="0" r="0" b="0"/>
              <a:pathLst>
                <a:path w="147247" h="326046">
                  <a:moveTo>
                    <a:pt x="0" y="0"/>
                  </a:moveTo>
                  <a:lnTo>
                    <a:pt x="5583" y="16750"/>
                  </a:lnTo>
                  <a:lnTo>
                    <a:pt x="8397" y="26359"/>
                  </a:lnTo>
                  <a:lnTo>
                    <a:pt x="17940" y="62217"/>
                  </a:lnTo>
                  <a:lnTo>
                    <a:pt x="24723" y="88810"/>
                  </a:lnTo>
                  <a:lnTo>
                    <a:pt x="29337" y="100109"/>
                  </a:lnTo>
                  <a:lnTo>
                    <a:pt x="34750" y="109978"/>
                  </a:lnTo>
                  <a:lnTo>
                    <a:pt x="40696" y="118895"/>
                  </a:lnTo>
                  <a:lnTo>
                    <a:pt x="45829" y="131851"/>
                  </a:lnTo>
                  <a:lnTo>
                    <a:pt x="50419" y="147501"/>
                  </a:lnTo>
                  <a:lnTo>
                    <a:pt x="54648" y="164945"/>
                  </a:lnTo>
                  <a:lnTo>
                    <a:pt x="58635" y="180081"/>
                  </a:lnTo>
                  <a:lnTo>
                    <a:pt x="66183" y="206247"/>
                  </a:lnTo>
                  <a:lnTo>
                    <a:pt x="71000" y="216965"/>
                  </a:lnTo>
                  <a:lnTo>
                    <a:pt x="76549" y="226446"/>
                  </a:lnTo>
                  <a:lnTo>
                    <a:pt x="82585" y="235105"/>
                  </a:lnTo>
                  <a:lnTo>
                    <a:pt x="88947" y="245552"/>
                  </a:lnTo>
                  <a:lnTo>
                    <a:pt x="95525" y="257191"/>
                  </a:lnTo>
                  <a:lnTo>
                    <a:pt x="102248" y="269624"/>
                  </a:lnTo>
                  <a:lnTo>
                    <a:pt x="109067" y="281420"/>
                  </a:lnTo>
                  <a:lnTo>
                    <a:pt x="115950" y="292789"/>
                  </a:lnTo>
                  <a:lnTo>
                    <a:pt x="147246" y="32604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5269316" y="7914466"/>
              <a:ext cx="168283" cy="241906"/>
            </a:xfrm>
            <a:custGeom>
              <a:avLst/>
              <a:gdLst/>
              <a:ahLst/>
              <a:cxnLst/>
              <a:rect l="0" t="0" r="0" b="0"/>
              <a:pathLst>
                <a:path w="168283" h="241906">
                  <a:moveTo>
                    <a:pt x="168282" y="0"/>
                  </a:moveTo>
                  <a:lnTo>
                    <a:pt x="157115" y="22334"/>
                  </a:lnTo>
                  <a:lnTo>
                    <a:pt x="150320" y="33587"/>
                  </a:lnTo>
                  <a:lnTo>
                    <a:pt x="142283" y="45764"/>
                  </a:lnTo>
                  <a:lnTo>
                    <a:pt x="133420" y="58557"/>
                  </a:lnTo>
                  <a:lnTo>
                    <a:pt x="122837" y="70590"/>
                  </a:lnTo>
                  <a:lnTo>
                    <a:pt x="111107" y="82119"/>
                  </a:lnTo>
                  <a:lnTo>
                    <a:pt x="98613" y="93311"/>
                  </a:lnTo>
                  <a:lnTo>
                    <a:pt x="87946" y="105446"/>
                  </a:lnTo>
                  <a:lnTo>
                    <a:pt x="78497" y="118211"/>
                  </a:lnTo>
                  <a:lnTo>
                    <a:pt x="69861" y="131396"/>
                  </a:lnTo>
                  <a:lnTo>
                    <a:pt x="61766" y="142522"/>
                  </a:lnTo>
                  <a:lnTo>
                    <a:pt x="54032" y="152278"/>
                  </a:lnTo>
                  <a:lnTo>
                    <a:pt x="46539" y="161118"/>
                  </a:lnTo>
                  <a:lnTo>
                    <a:pt x="39206" y="171686"/>
                  </a:lnTo>
                  <a:lnTo>
                    <a:pt x="31981" y="183406"/>
                  </a:lnTo>
                  <a:lnTo>
                    <a:pt x="0" y="24190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5" name="Group 124"/>
          <p:cNvGrpSpPr/>
          <p:nvPr/>
        </p:nvGrpSpPr>
        <p:grpSpPr>
          <a:xfrm>
            <a:off x="4512049" y="7604917"/>
            <a:ext cx="2482155" cy="1782014"/>
            <a:chOff x="4512049" y="7604917"/>
            <a:chExt cx="2482155" cy="1782014"/>
          </a:xfrm>
        </p:grpSpPr>
        <p:sp>
          <p:nvSpPr>
            <p:cNvPr id="106" name="Freeform 105"/>
            <p:cNvSpPr/>
            <p:nvPr/>
          </p:nvSpPr>
          <p:spPr>
            <a:xfrm>
              <a:off x="5900806" y="7704114"/>
              <a:ext cx="276107" cy="441740"/>
            </a:xfrm>
            <a:custGeom>
              <a:avLst/>
              <a:gdLst/>
              <a:ahLst/>
              <a:cxnLst/>
              <a:rect l="0" t="0" r="0" b="0"/>
              <a:pathLst>
                <a:path w="276107" h="441740">
                  <a:moveTo>
                    <a:pt x="10084" y="0"/>
                  </a:moveTo>
                  <a:lnTo>
                    <a:pt x="4500" y="16750"/>
                  </a:lnTo>
                  <a:lnTo>
                    <a:pt x="2856" y="26359"/>
                  </a:lnTo>
                  <a:lnTo>
                    <a:pt x="1760" y="37439"/>
                  </a:lnTo>
                  <a:lnTo>
                    <a:pt x="1029" y="49501"/>
                  </a:lnTo>
                  <a:lnTo>
                    <a:pt x="216" y="75367"/>
                  </a:lnTo>
                  <a:lnTo>
                    <a:pt x="0" y="88809"/>
                  </a:lnTo>
                  <a:lnTo>
                    <a:pt x="1024" y="102445"/>
                  </a:lnTo>
                  <a:lnTo>
                    <a:pt x="2875" y="116210"/>
                  </a:lnTo>
                  <a:lnTo>
                    <a:pt x="5278" y="130062"/>
                  </a:lnTo>
                  <a:lnTo>
                    <a:pt x="8049" y="143970"/>
                  </a:lnTo>
                  <a:lnTo>
                    <a:pt x="14243" y="171889"/>
                  </a:lnTo>
                  <a:lnTo>
                    <a:pt x="24301" y="213888"/>
                  </a:lnTo>
                  <a:lnTo>
                    <a:pt x="27742" y="226732"/>
                  </a:lnTo>
                  <a:lnTo>
                    <a:pt x="34682" y="250353"/>
                  </a:lnTo>
                  <a:lnTo>
                    <a:pt x="45160" y="283362"/>
                  </a:lnTo>
                  <a:lnTo>
                    <a:pt x="49828" y="292916"/>
                  </a:lnTo>
                  <a:lnTo>
                    <a:pt x="55278" y="301622"/>
                  </a:lnTo>
                  <a:lnTo>
                    <a:pt x="61249" y="309763"/>
                  </a:lnTo>
                  <a:lnTo>
                    <a:pt x="69903" y="316360"/>
                  </a:lnTo>
                  <a:lnTo>
                    <a:pt x="80348" y="321925"/>
                  </a:lnTo>
                  <a:lnTo>
                    <a:pt x="91985" y="326805"/>
                  </a:lnTo>
                  <a:lnTo>
                    <a:pt x="104418" y="330057"/>
                  </a:lnTo>
                  <a:lnTo>
                    <a:pt x="117381" y="332226"/>
                  </a:lnTo>
                  <a:lnTo>
                    <a:pt x="130698" y="333672"/>
                  </a:lnTo>
                  <a:lnTo>
                    <a:pt x="143081" y="333467"/>
                  </a:lnTo>
                  <a:lnTo>
                    <a:pt x="154842" y="332162"/>
                  </a:lnTo>
                  <a:lnTo>
                    <a:pt x="166189" y="330123"/>
                  </a:lnTo>
                  <a:lnTo>
                    <a:pt x="177260" y="325258"/>
                  </a:lnTo>
                  <a:lnTo>
                    <a:pt x="188145" y="318509"/>
                  </a:lnTo>
                  <a:lnTo>
                    <a:pt x="198909" y="310504"/>
                  </a:lnTo>
                  <a:lnTo>
                    <a:pt x="220217" y="295376"/>
                  </a:lnTo>
                  <a:lnTo>
                    <a:pt x="230808" y="288070"/>
                  </a:lnTo>
                  <a:lnTo>
                    <a:pt x="240205" y="279693"/>
                  </a:lnTo>
                  <a:lnTo>
                    <a:pt x="248807" y="270603"/>
                  </a:lnTo>
                  <a:lnTo>
                    <a:pt x="256880" y="261037"/>
                  </a:lnTo>
                  <a:lnTo>
                    <a:pt x="263430" y="249985"/>
                  </a:lnTo>
                  <a:lnTo>
                    <a:pt x="268965" y="237943"/>
                  </a:lnTo>
                  <a:lnTo>
                    <a:pt x="273824" y="225240"/>
                  </a:lnTo>
                  <a:lnTo>
                    <a:pt x="275894" y="213266"/>
                  </a:lnTo>
                  <a:lnTo>
                    <a:pt x="276106" y="201777"/>
                  </a:lnTo>
                  <a:lnTo>
                    <a:pt x="275079" y="190611"/>
                  </a:lnTo>
                  <a:lnTo>
                    <a:pt x="270888" y="181999"/>
                  </a:lnTo>
                  <a:lnTo>
                    <a:pt x="264588" y="175090"/>
                  </a:lnTo>
                  <a:lnTo>
                    <a:pt x="256882" y="169314"/>
                  </a:lnTo>
                  <a:lnTo>
                    <a:pt x="247071" y="166633"/>
                  </a:lnTo>
                  <a:lnTo>
                    <a:pt x="235855" y="166014"/>
                  </a:lnTo>
                  <a:lnTo>
                    <a:pt x="223704" y="166769"/>
                  </a:lnTo>
                  <a:lnTo>
                    <a:pt x="214434" y="170779"/>
                  </a:lnTo>
                  <a:lnTo>
                    <a:pt x="207085" y="176958"/>
                  </a:lnTo>
                  <a:lnTo>
                    <a:pt x="201018" y="184584"/>
                  </a:lnTo>
                  <a:lnTo>
                    <a:pt x="194635" y="193173"/>
                  </a:lnTo>
                  <a:lnTo>
                    <a:pt x="181312" y="212066"/>
                  </a:lnTo>
                  <a:lnTo>
                    <a:pt x="175655" y="223181"/>
                  </a:lnTo>
                  <a:lnTo>
                    <a:pt x="170716" y="235265"/>
                  </a:lnTo>
                  <a:lnTo>
                    <a:pt x="154391" y="282664"/>
                  </a:lnTo>
                  <a:lnTo>
                    <a:pt x="151865" y="294787"/>
                  </a:lnTo>
                  <a:lnTo>
                    <a:pt x="150181" y="307544"/>
                  </a:lnTo>
                  <a:lnTo>
                    <a:pt x="149058" y="320723"/>
                  </a:lnTo>
                  <a:lnTo>
                    <a:pt x="149478" y="335352"/>
                  </a:lnTo>
                  <a:lnTo>
                    <a:pt x="150927" y="350947"/>
                  </a:lnTo>
                  <a:lnTo>
                    <a:pt x="153061" y="367187"/>
                  </a:lnTo>
                  <a:lnTo>
                    <a:pt x="155653" y="381521"/>
                  </a:lnTo>
                  <a:lnTo>
                    <a:pt x="158549" y="394582"/>
                  </a:lnTo>
                  <a:lnTo>
                    <a:pt x="167848" y="44173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6289523" y="7657349"/>
              <a:ext cx="315117" cy="320223"/>
            </a:xfrm>
            <a:custGeom>
              <a:avLst/>
              <a:gdLst/>
              <a:ahLst/>
              <a:cxnLst/>
              <a:rect l="0" t="0" r="0" b="0"/>
              <a:pathLst>
                <a:path w="315117" h="320223">
                  <a:moveTo>
                    <a:pt x="0" y="4694"/>
                  </a:moveTo>
                  <a:lnTo>
                    <a:pt x="16750" y="10278"/>
                  </a:lnTo>
                  <a:lnTo>
                    <a:pt x="26359" y="13092"/>
                  </a:lnTo>
                  <a:lnTo>
                    <a:pt x="61047" y="22634"/>
                  </a:lnTo>
                  <a:lnTo>
                    <a:pt x="83226" y="29419"/>
                  </a:lnTo>
                  <a:lnTo>
                    <a:pt x="95217" y="30526"/>
                  </a:lnTo>
                  <a:lnTo>
                    <a:pt x="107886" y="30096"/>
                  </a:lnTo>
                  <a:lnTo>
                    <a:pt x="121006" y="28640"/>
                  </a:lnTo>
                  <a:lnTo>
                    <a:pt x="134427" y="27671"/>
                  </a:lnTo>
                  <a:lnTo>
                    <a:pt x="148049" y="27023"/>
                  </a:lnTo>
                  <a:lnTo>
                    <a:pt x="161805" y="26592"/>
                  </a:lnTo>
                  <a:lnTo>
                    <a:pt x="174482" y="23968"/>
                  </a:lnTo>
                  <a:lnTo>
                    <a:pt x="186439" y="19880"/>
                  </a:lnTo>
                  <a:lnTo>
                    <a:pt x="197916" y="14819"/>
                  </a:lnTo>
                  <a:lnTo>
                    <a:pt x="210242" y="11444"/>
                  </a:lnTo>
                  <a:lnTo>
                    <a:pt x="223133" y="9193"/>
                  </a:lnTo>
                  <a:lnTo>
                    <a:pt x="236402" y="7694"/>
                  </a:lnTo>
                  <a:lnTo>
                    <a:pt x="249922" y="5525"/>
                  </a:lnTo>
                  <a:lnTo>
                    <a:pt x="263611" y="2912"/>
                  </a:lnTo>
                  <a:lnTo>
                    <a:pt x="277411" y="0"/>
                  </a:lnTo>
                  <a:lnTo>
                    <a:pt x="288948" y="396"/>
                  </a:lnTo>
                  <a:lnTo>
                    <a:pt x="298977" y="2998"/>
                  </a:lnTo>
                  <a:lnTo>
                    <a:pt x="308000" y="7069"/>
                  </a:lnTo>
                  <a:lnTo>
                    <a:pt x="312847" y="13289"/>
                  </a:lnTo>
                  <a:lnTo>
                    <a:pt x="314909" y="20942"/>
                  </a:lnTo>
                  <a:lnTo>
                    <a:pt x="315116" y="29550"/>
                  </a:lnTo>
                  <a:lnTo>
                    <a:pt x="314085" y="38794"/>
                  </a:lnTo>
                  <a:lnTo>
                    <a:pt x="312229" y="48462"/>
                  </a:lnTo>
                  <a:lnTo>
                    <a:pt x="290794" y="135127"/>
                  </a:lnTo>
                  <a:lnTo>
                    <a:pt x="287353" y="147743"/>
                  </a:lnTo>
                  <a:lnTo>
                    <a:pt x="276925" y="183418"/>
                  </a:lnTo>
                  <a:lnTo>
                    <a:pt x="266434" y="221906"/>
                  </a:lnTo>
                  <a:lnTo>
                    <a:pt x="259429" y="244974"/>
                  </a:lnTo>
                  <a:lnTo>
                    <a:pt x="252420" y="266913"/>
                  </a:lnTo>
                  <a:lnTo>
                    <a:pt x="231388" y="32022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6720745" y="7604917"/>
              <a:ext cx="273459" cy="273073"/>
            </a:xfrm>
            <a:custGeom>
              <a:avLst/>
              <a:gdLst/>
              <a:ahLst/>
              <a:cxnLst/>
              <a:rect l="0" t="0" r="0" b="0"/>
              <a:pathLst>
                <a:path w="273459" h="273073">
                  <a:moveTo>
                    <a:pt x="0" y="57126"/>
                  </a:moveTo>
                  <a:lnTo>
                    <a:pt x="5583" y="40376"/>
                  </a:lnTo>
                  <a:lnTo>
                    <a:pt x="11902" y="34274"/>
                  </a:lnTo>
                  <a:lnTo>
                    <a:pt x="20790" y="29036"/>
                  </a:lnTo>
                  <a:lnTo>
                    <a:pt x="31389" y="24376"/>
                  </a:lnTo>
                  <a:lnTo>
                    <a:pt x="41961" y="20101"/>
                  </a:lnTo>
                  <a:lnTo>
                    <a:pt x="63057" y="12235"/>
                  </a:lnTo>
                  <a:lnTo>
                    <a:pt x="74760" y="8501"/>
                  </a:lnTo>
                  <a:lnTo>
                    <a:pt x="87236" y="4843"/>
                  </a:lnTo>
                  <a:lnTo>
                    <a:pt x="100227" y="1236"/>
                  </a:lnTo>
                  <a:lnTo>
                    <a:pt x="114732" y="0"/>
                  </a:lnTo>
                  <a:lnTo>
                    <a:pt x="130244" y="345"/>
                  </a:lnTo>
                  <a:lnTo>
                    <a:pt x="146429" y="1743"/>
                  </a:lnTo>
                  <a:lnTo>
                    <a:pt x="160725" y="5012"/>
                  </a:lnTo>
                  <a:lnTo>
                    <a:pt x="173762" y="9529"/>
                  </a:lnTo>
                  <a:lnTo>
                    <a:pt x="185959" y="14877"/>
                  </a:lnTo>
                  <a:lnTo>
                    <a:pt x="196427" y="21948"/>
                  </a:lnTo>
                  <a:lnTo>
                    <a:pt x="205743" y="30168"/>
                  </a:lnTo>
                  <a:lnTo>
                    <a:pt x="214291" y="39155"/>
                  </a:lnTo>
                  <a:lnTo>
                    <a:pt x="222327" y="49820"/>
                  </a:lnTo>
                  <a:lnTo>
                    <a:pt x="230021" y="61604"/>
                  </a:lnTo>
                  <a:lnTo>
                    <a:pt x="237489" y="74135"/>
                  </a:lnTo>
                  <a:lnTo>
                    <a:pt x="242467" y="88332"/>
                  </a:lnTo>
                  <a:lnTo>
                    <a:pt x="245785" y="103640"/>
                  </a:lnTo>
                  <a:lnTo>
                    <a:pt x="247998" y="119689"/>
                  </a:lnTo>
                  <a:lnTo>
                    <a:pt x="248304" y="133893"/>
                  </a:lnTo>
                  <a:lnTo>
                    <a:pt x="247340" y="146869"/>
                  </a:lnTo>
                  <a:lnTo>
                    <a:pt x="245528" y="159025"/>
                  </a:lnTo>
                  <a:lnTo>
                    <a:pt x="243152" y="171804"/>
                  </a:lnTo>
                  <a:lnTo>
                    <a:pt x="237395" y="198467"/>
                  </a:lnTo>
                  <a:lnTo>
                    <a:pt x="233055" y="210953"/>
                  </a:lnTo>
                  <a:lnTo>
                    <a:pt x="227825" y="222784"/>
                  </a:lnTo>
                  <a:lnTo>
                    <a:pt x="222000" y="234176"/>
                  </a:lnTo>
                  <a:lnTo>
                    <a:pt x="215780" y="244108"/>
                  </a:lnTo>
                  <a:lnTo>
                    <a:pt x="209297" y="253067"/>
                  </a:lnTo>
                  <a:lnTo>
                    <a:pt x="202637" y="261377"/>
                  </a:lnTo>
                  <a:lnTo>
                    <a:pt x="193522" y="266917"/>
                  </a:lnTo>
                  <a:lnTo>
                    <a:pt x="182771" y="270610"/>
                  </a:lnTo>
                  <a:lnTo>
                    <a:pt x="170929" y="273072"/>
                  </a:lnTo>
                  <a:lnTo>
                    <a:pt x="160698" y="272377"/>
                  </a:lnTo>
                  <a:lnTo>
                    <a:pt x="151539" y="269575"/>
                  </a:lnTo>
                  <a:lnTo>
                    <a:pt x="143097" y="265370"/>
                  </a:lnTo>
                  <a:lnTo>
                    <a:pt x="137468" y="256724"/>
                  </a:lnTo>
                  <a:lnTo>
                    <a:pt x="133716" y="245117"/>
                  </a:lnTo>
                  <a:lnTo>
                    <a:pt x="131214" y="231536"/>
                  </a:lnTo>
                  <a:lnTo>
                    <a:pt x="130715" y="218975"/>
                  </a:lnTo>
                  <a:lnTo>
                    <a:pt x="131551" y="207096"/>
                  </a:lnTo>
                  <a:lnTo>
                    <a:pt x="133276" y="195671"/>
                  </a:lnTo>
                  <a:lnTo>
                    <a:pt x="136765" y="185717"/>
                  </a:lnTo>
                  <a:lnTo>
                    <a:pt x="141427" y="176744"/>
                  </a:lnTo>
                  <a:lnTo>
                    <a:pt x="146873" y="168424"/>
                  </a:lnTo>
                  <a:lnTo>
                    <a:pt x="155177" y="162878"/>
                  </a:lnTo>
                  <a:lnTo>
                    <a:pt x="165388" y="159181"/>
                  </a:lnTo>
                  <a:lnTo>
                    <a:pt x="176871" y="156716"/>
                  </a:lnTo>
                  <a:lnTo>
                    <a:pt x="186862" y="157409"/>
                  </a:lnTo>
                  <a:lnTo>
                    <a:pt x="195861" y="160209"/>
                  </a:lnTo>
                  <a:lnTo>
                    <a:pt x="204197" y="164413"/>
                  </a:lnTo>
                  <a:lnTo>
                    <a:pt x="212092" y="169553"/>
                  </a:lnTo>
                  <a:lnTo>
                    <a:pt x="219692" y="175317"/>
                  </a:lnTo>
                  <a:lnTo>
                    <a:pt x="227096" y="181496"/>
                  </a:lnTo>
                  <a:lnTo>
                    <a:pt x="233201" y="189121"/>
                  </a:lnTo>
                  <a:lnTo>
                    <a:pt x="238440" y="197711"/>
                  </a:lnTo>
                  <a:lnTo>
                    <a:pt x="273458" y="26747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5563809" y="7851361"/>
              <a:ext cx="168283" cy="42071"/>
            </a:xfrm>
            <a:custGeom>
              <a:avLst/>
              <a:gdLst/>
              <a:ahLst/>
              <a:cxnLst/>
              <a:rect l="0" t="0" r="0" b="0"/>
              <a:pathLst>
                <a:path w="168283" h="42071">
                  <a:moveTo>
                    <a:pt x="0" y="0"/>
                  </a:moveTo>
                  <a:lnTo>
                    <a:pt x="16750" y="5583"/>
                  </a:lnTo>
                  <a:lnTo>
                    <a:pt x="27528" y="8396"/>
                  </a:lnTo>
                  <a:lnTo>
                    <a:pt x="55084" y="14638"/>
                  </a:lnTo>
                  <a:lnTo>
                    <a:pt x="69444" y="16770"/>
                  </a:lnTo>
                  <a:lnTo>
                    <a:pt x="83692" y="18191"/>
                  </a:lnTo>
                  <a:lnTo>
                    <a:pt x="97865" y="19139"/>
                  </a:lnTo>
                  <a:lnTo>
                    <a:pt x="110820" y="20939"/>
                  </a:lnTo>
                  <a:lnTo>
                    <a:pt x="122962" y="23309"/>
                  </a:lnTo>
                  <a:lnTo>
                    <a:pt x="168282" y="4207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5595362" y="7947480"/>
              <a:ext cx="147247" cy="30092"/>
            </a:xfrm>
            <a:custGeom>
              <a:avLst/>
              <a:gdLst/>
              <a:ahLst/>
              <a:cxnLst/>
              <a:rect l="0" t="0" r="0" b="0"/>
              <a:pathLst>
                <a:path w="147247" h="30092">
                  <a:moveTo>
                    <a:pt x="0" y="9056"/>
                  </a:moveTo>
                  <a:lnTo>
                    <a:pt x="16750" y="3473"/>
                  </a:lnTo>
                  <a:lnTo>
                    <a:pt x="26359" y="1828"/>
                  </a:lnTo>
                  <a:lnTo>
                    <a:pt x="37439" y="732"/>
                  </a:lnTo>
                  <a:lnTo>
                    <a:pt x="49501" y="0"/>
                  </a:lnTo>
                  <a:lnTo>
                    <a:pt x="61047" y="682"/>
                  </a:lnTo>
                  <a:lnTo>
                    <a:pt x="72251" y="2305"/>
                  </a:lnTo>
                  <a:lnTo>
                    <a:pt x="83226" y="4555"/>
                  </a:lnTo>
                  <a:lnTo>
                    <a:pt x="94049" y="8393"/>
                  </a:lnTo>
                  <a:lnTo>
                    <a:pt x="104769" y="13289"/>
                  </a:lnTo>
                  <a:lnTo>
                    <a:pt x="147246" y="3009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4512049" y="8135373"/>
              <a:ext cx="957103" cy="157728"/>
            </a:xfrm>
            <a:custGeom>
              <a:avLst/>
              <a:gdLst/>
              <a:ahLst/>
              <a:cxnLst/>
              <a:rect l="0" t="0" r="0" b="0"/>
              <a:pathLst>
                <a:path w="957103" h="157728">
                  <a:moveTo>
                    <a:pt x="0" y="10480"/>
                  </a:moveTo>
                  <a:lnTo>
                    <a:pt x="16750" y="4896"/>
                  </a:lnTo>
                  <a:lnTo>
                    <a:pt x="37439" y="2155"/>
                  </a:lnTo>
                  <a:lnTo>
                    <a:pt x="62216" y="937"/>
                  </a:lnTo>
                  <a:lnTo>
                    <a:pt x="102446" y="252"/>
                  </a:lnTo>
                  <a:lnTo>
                    <a:pt x="171890" y="0"/>
                  </a:lnTo>
                  <a:lnTo>
                    <a:pt x="187048" y="1156"/>
                  </a:lnTo>
                  <a:lnTo>
                    <a:pt x="202996" y="3096"/>
                  </a:lnTo>
                  <a:lnTo>
                    <a:pt x="276160" y="14605"/>
                  </a:lnTo>
                  <a:lnTo>
                    <a:pt x="296295" y="16736"/>
                  </a:lnTo>
                  <a:lnTo>
                    <a:pt x="316729" y="18156"/>
                  </a:lnTo>
                  <a:lnTo>
                    <a:pt x="337364" y="19103"/>
                  </a:lnTo>
                  <a:lnTo>
                    <a:pt x="354627" y="20903"/>
                  </a:lnTo>
                  <a:lnTo>
                    <a:pt x="369641" y="23272"/>
                  </a:lnTo>
                  <a:lnTo>
                    <a:pt x="399178" y="27851"/>
                  </a:lnTo>
                  <a:lnTo>
                    <a:pt x="416871" y="29073"/>
                  </a:lnTo>
                  <a:lnTo>
                    <a:pt x="435678" y="29887"/>
                  </a:lnTo>
                  <a:lnTo>
                    <a:pt x="452891" y="31599"/>
                  </a:lnTo>
                  <a:lnTo>
                    <a:pt x="469040" y="33908"/>
                  </a:lnTo>
                  <a:lnTo>
                    <a:pt x="484481" y="36616"/>
                  </a:lnTo>
                  <a:lnTo>
                    <a:pt x="498281" y="39590"/>
                  </a:lnTo>
                  <a:lnTo>
                    <a:pt x="510986" y="42741"/>
                  </a:lnTo>
                  <a:lnTo>
                    <a:pt x="522963" y="46012"/>
                  </a:lnTo>
                  <a:lnTo>
                    <a:pt x="537959" y="49359"/>
                  </a:lnTo>
                  <a:lnTo>
                    <a:pt x="573319" y="56197"/>
                  </a:lnTo>
                  <a:lnTo>
                    <a:pt x="590227" y="58488"/>
                  </a:lnTo>
                  <a:lnTo>
                    <a:pt x="606174" y="60015"/>
                  </a:lnTo>
                  <a:lnTo>
                    <a:pt x="635190" y="62880"/>
                  </a:lnTo>
                  <a:lnTo>
                    <a:pt x="647836" y="65280"/>
                  </a:lnTo>
                  <a:lnTo>
                    <a:pt x="659772" y="68049"/>
                  </a:lnTo>
                  <a:lnTo>
                    <a:pt x="671235" y="71064"/>
                  </a:lnTo>
                  <a:lnTo>
                    <a:pt x="682383" y="74242"/>
                  </a:lnTo>
                  <a:lnTo>
                    <a:pt x="693321" y="77529"/>
                  </a:lnTo>
                  <a:lnTo>
                    <a:pt x="706456" y="80889"/>
                  </a:lnTo>
                  <a:lnTo>
                    <a:pt x="736632" y="87739"/>
                  </a:lnTo>
                  <a:lnTo>
                    <a:pt x="772637" y="94679"/>
                  </a:lnTo>
                  <a:lnTo>
                    <a:pt x="792055" y="98166"/>
                  </a:lnTo>
                  <a:lnTo>
                    <a:pt x="809675" y="103996"/>
                  </a:lnTo>
                  <a:lnTo>
                    <a:pt x="826096" y="111388"/>
                  </a:lnTo>
                  <a:lnTo>
                    <a:pt x="841718" y="119823"/>
                  </a:lnTo>
                  <a:lnTo>
                    <a:pt x="856807" y="126614"/>
                  </a:lnTo>
                  <a:lnTo>
                    <a:pt x="871540" y="132311"/>
                  </a:lnTo>
                  <a:lnTo>
                    <a:pt x="911494" y="145911"/>
                  </a:lnTo>
                  <a:lnTo>
                    <a:pt x="957102" y="15772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4596190" y="8232708"/>
              <a:ext cx="239156" cy="357711"/>
            </a:xfrm>
            <a:custGeom>
              <a:avLst/>
              <a:gdLst/>
              <a:ahLst/>
              <a:cxnLst/>
              <a:rect l="0" t="0" r="0" b="0"/>
              <a:pathLst>
                <a:path w="239156" h="357711">
                  <a:moveTo>
                    <a:pt x="0" y="60392"/>
                  </a:moveTo>
                  <a:lnTo>
                    <a:pt x="11167" y="43641"/>
                  </a:lnTo>
                  <a:lnTo>
                    <a:pt x="17962" y="36370"/>
                  </a:lnTo>
                  <a:lnTo>
                    <a:pt x="25998" y="29185"/>
                  </a:lnTo>
                  <a:lnTo>
                    <a:pt x="34862" y="22058"/>
                  </a:lnTo>
                  <a:lnTo>
                    <a:pt x="44276" y="16138"/>
                  </a:lnTo>
                  <a:lnTo>
                    <a:pt x="54059" y="11022"/>
                  </a:lnTo>
                  <a:lnTo>
                    <a:pt x="64086" y="6444"/>
                  </a:lnTo>
                  <a:lnTo>
                    <a:pt x="75446" y="3391"/>
                  </a:lnTo>
                  <a:lnTo>
                    <a:pt x="87693" y="1356"/>
                  </a:lnTo>
                  <a:lnTo>
                    <a:pt x="100533" y="0"/>
                  </a:lnTo>
                  <a:lnTo>
                    <a:pt x="112598" y="264"/>
                  </a:lnTo>
                  <a:lnTo>
                    <a:pt x="124147" y="1608"/>
                  </a:lnTo>
                  <a:lnTo>
                    <a:pt x="135353" y="3674"/>
                  </a:lnTo>
                  <a:lnTo>
                    <a:pt x="146329" y="8557"/>
                  </a:lnTo>
                  <a:lnTo>
                    <a:pt x="157152" y="15318"/>
                  </a:lnTo>
                  <a:lnTo>
                    <a:pt x="167874" y="23330"/>
                  </a:lnTo>
                  <a:lnTo>
                    <a:pt x="177359" y="32178"/>
                  </a:lnTo>
                  <a:lnTo>
                    <a:pt x="186019" y="41583"/>
                  </a:lnTo>
                  <a:lnTo>
                    <a:pt x="194130" y="51358"/>
                  </a:lnTo>
                  <a:lnTo>
                    <a:pt x="201875" y="62550"/>
                  </a:lnTo>
                  <a:lnTo>
                    <a:pt x="209375" y="74685"/>
                  </a:lnTo>
                  <a:lnTo>
                    <a:pt x="216713" y="87450"/>
                  </a:lnTo>
                  <a:lnTo>
                    <a:pt x="222773" y="101803"/>
                  </a:lnTo>
                  <a:lnTo>
                    <a:pt x="227982" y="117215"/>
                  </a:lnTo>
                  <a:lnTo>
                    <a:pt x="232623" y="133333"/>
                  </a:lnTo>
                  <a:lnTo>
                    <a:pt x="235717" y="149921"/>
                  </a:lnTo>
                  <a:lnTo>
                    <a:pt x="237780" y="166823"/>
                  </a:lnTo>
                  <a:lnTo>
                    <a:pt x="239155" y="183934"/>
                  </a:lnTo>
                  <a:lnTo>
                    <a:pt x="238903" y="198847"/>
                  </a:lnTo>
                  <a:lnTo>
                    <a:pt x="237566" y="212295"/>
                  </a:lnTo>
                  <a:lnTo>
                    <a:pt x="235506" y="224766"/>
                  </a:lnTo>
                  <a:lnTo>
                    <a:pt x="232965" y="237754"/>
                  </a:lnTo>
                  <a:lnTo>
                    <a:pt x="227024" y="264652"/>
                  </a:lnTo>
                  <a:lnTo>
                    <a:pt x="221467" y="278369"/>
                  </a:lnTo>
                  <a:lnTo>
                    <a:pt x="214256" y="292188"/>
                  </a:lnTo>
                  <a:lnTo>
                    <a:pt x="205943" y="306075"/>
                  </a:lnTo>
                  <a:lnTo>
                    <a:pt x="198064" y="317670"/>
                  </a:lnTo>
                  <a:lnTo>
                    <a:pt x="190474" y="327738"/>
                  </a:lnTo>
                  <a:lnTo>
                    <a:pt x="183076" y="336787"/>
                  </a:lnTo>
                  <a:lnTo>
                    <a:pt x="174639" y="343988"/>
                  </a:lnTo>
                  <a:lnTo>
                    <a:pt x="165508" y="349958"/>
                  </a:lnTo>
                  <a:lnTo>
                    <a:pt x="155915" y="355105"/>
                  </a:lnTo>
                  <a:lnTo>
                    <a:pt x="146014" y="357369"/>
                  </a:lnTo>
                  <a:lnTo>
                    <a:pt x="135907" y="357710"/>
                  </a:lnTo>
                  <a:lnTo>
                    <a:pt x="125664" y="356768"/>
                  </a:lnTo>
                  <a:lnTo>
                    <a:pt x="116497" y="353803"/>
                  </a:lnTo>
                  <a:lnTo>
                    <a:pt x="108049" y="349489"/>
                  </a:lnTo>
                  <a:lnTo>
                    <a:pt x="100079" y="344276"/>
                  </a:lnTo>
                  <a:lnTo>
                    <a:pt x="93598" y="336126"/>
                  </a:lnTo>
                  <a:lnTo>
                    <a:pt x="88108" y="326018"/>
                  </a:lnTo>
                  <a:lnTo>
                    <a:pt x="83280" y="314605"/>
                  </a:lnTo>
                  <a:lnTo>
                    <a:pt x="81230" y="302322"/>
                  </a:lnTo>
                  <a:lnTo>
                    <a:pt x="81031" y="289459"/>
                  </a:lnTo>
                  <a:lnTo>
                    <a:pt x="82068" y="276209"/>
                  </a:lnTo>
                  <a:lnTo>
                    <a:pt x="83927" y="263869"/>
                  </a:lnTo>
                  <a:lnTo>
                    <a:pt x="86336" y="252137"/>
                  </a:lnTo>
                  <a:lnTo>
                    <a:pt x="89110" y="240810"/>
                  </a:lnTo>
                  <a:lnTo>
                    <a:pt x="94465" y="232090"/>
                  </a:lnTo>
                  <a:lnTo>
                    <a:pt x="101541" y="225108"/>
                  </a:lnTo>
                  <a:lnTo>
                    <a:pt x="109765" y="219285"/>
                  </a:lnTo>
                  <a:lnTo>
                    <a:pt x="119921" y="215402"/>
                  </a:lnTo>
                  <a:lnTo>
                    <a:pt x="131367" y="212814"/>
                  </a:lnTo>
                  <a:lnTo>
                    <a:pt x="143672" y="211089"/>
                  </a:lnTo>
                  <a:lnTo>
                    <a:pt x="154212" y="212276"/>
                  </a:lnTo>
                  <a:lnTo>
                    <a:pt x="163576" y="215405"/>
                  </a:lnTo>
                  <a:lnTo>
                    <a:pt x="172157" y="219827"/>
                  </a:lnTo>
                  <a:lnTo>
                    <a:pt x="180214" y="226281"/>
                  </a:lnTo>
                  <a:lnTo>
                    <a:pt x="187923" y="234090"/>
                  </a:lnTo>
                  <a:lnTo>
                    <a:pt x="195399" y="242802"/>
                  </a:lnTo>
                  <a:lnTo>
                    <a:pt x="201552" y="252116"/>
                  </a:lnTo>
                  <a:lnTo>
                    <a:pt x="206823" y="261831"/>
                  </a:lnTo>
                  <a:lnTo>
                    <a:pt x="211505" y="271813"/>
                  </a:lnTo>
                  <a:lnTo>
                    <a:pt x="215795" y="283144"/>
                  </a:lnTo>
                  <a:lnTo>
                    <a:pt x="219824" y="295371"/>
                  </a:lnTo>
                  <a:lnTo>
                    <a:pt x="231387" y="35488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4949971" y="8293100"/>
              <a:ext cx="161582" cy="119223"/>
            </a:xfrm>
            <a:custGeom>
              <a:avLst/>
              <a:gdLst/>
              <a:ahLst/>
              <a:cxnLst/>
              <a:rect l="0" t="0" r="0" b="0"/>
              <a:pathLst>
                <a:path w="161582" h="119223">
                  <a:moveTo>
                    <a:pt x="14335" y="0"/>
                  </a:moveTo>
                  <a:lnTo>
                    <a:pt x="14335" y="22333"/>
                  </a:lnTo>
                  <a:lnTo>
                    <a:pt x="15504" y="32418"/>
                  </a:lnTo>
                  <a:lnTo>
                    <a:pt x="17452" y="42647"/>
                  </a:lnTo>
                  <a:lnTo>
                    <a:pt x="19919" y="52972"/>
                  </a:lnTo>
                  <a:lnTo>
                    <a:pt x="20395" y="63362"/>
                  </a:lnTo>
                  <a:lnTo>
                    <a:pt x="19544" y="73794"/>
                  </a:lnTo>
                  <a:lnTo>
                    <a:pt x="17807" y="84255"/>
                  </a:lnTo>
                  <a:lnTo>
                    <a:pt x="15481" y="94735"/>
                  </a:lnTo>
                  <a:lnTo>
                    <a:pt x="12762" y="105226"/>
                  </a:lnTo>
                  <a:lnTo>
                    <a:pt x="9780" y="115727"/>
                  </a:lnTo>
                  <a:lnTo>
                    <a:pt x="6624" y="119222"/>
                  </a:lnTo>
                  <a:lnTo>
                    <a:pt x="3351" y="118046"/>
                  </a:lnTo>
                  <a:lnTo>
                    <a:pt x="0" y="113756"/>
                  </a:lnTo>
                  <a:lnTo>
                    <a:pt x="104" y="107390"/>
                  </a:lnTo>
                  <a:lnTo>
                    <a:pt x="2511" y="99640"/>
                  </a:lnTo>
                  <a:lnTo>
                    <a:pt x="6452" y="90968"/>
                  </a:lnTo>
                  <a:lnTo>
                    <a:pt x="12586" y="84018"/>
                  </a:lnTo>
                  <a:lnTo>
                    <a:pt x="20181" y="78215"/>
                  </a:lnTo>
                  <a:lnTo>
                    <a:pt x="28750" y="73179"/>
                  </a:lnTo>
                  <a:lnTo>
                    <a:pt x="39137" y="69821"/>
                  </a:lnTo>
                  <a:lnTo>
                    <a:pt x="50736" y="67582"/>
                  </a:lnTo>
                  <a:lnTo>
                    <a:pt x="63143" y="66090"/>
                  </a:lnTo>
                  <a:lnTo>
                    <a:pt x="73752" y="67432"/>
                  </a:lnTo>
                  <a:lnTo>
                    <a:pt x="83162" y="70664"/>
                  </a:lnTo>
                  <a:lnTo>
                    <a:pt x="91773" y="75156"/>
                  </a:lnTo>
                  <a:lnTo>
                    <a:pt x="99850" y="80488"/>
                  </a:lnTo>
                  <a:lnTo>
                    <a:pt x="107573" y="86379"/>
                  </a:lnTo>
                  <a:lnTo>
                    <a:pt x="115058" y="92645"/>
                  </a:lnTo>
                  <a:lnTo>
                    <a:pt x="123554" y="97990"/>
                  </a:lnTo>
                  <a:lnTo>
                    <a:pt x="132724" y="102723"/>
                  </a:lnTo>
                  <a:lnTo>
                    <a:pt x="161581" y="11569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5132588" y="8261546"/>
              <a:ext cx="21036" cy="294495"/>
            </a:xfrm>
            <a:custGeom>
              <a:avLst/>
              <a:gdLst/>
              <a:ahLst/>
              <a:cxnLst/>
              <a:rect l="0" t="0" r="0" b="0"/>
              <a:pathLst>
                <a:path w="21036" h="294495">
                  <a:moveTo>
                    <a:pt x="0" y="0"/>
                  </a:moveTo>
                  <a:lnTo>
                    <a:pt x="0" y="132674"/>
                  </a:lnTo>
                  <a:lnTo>
                    <a:pt x="1168" y="148049"/>
                  </a:lnTo>
                  <a:lnTo>
                    <a:pt x="3116" y="161805"/>
                  </a:lnTo>
                  <a:lnTo>
                    <a:pt x="5583" y="174481"/>
                  </a:lnTo>
                  <a:lnTo>
                    <a:pt x="7228" y="188776"/>
                  </a:lnTo>
                  <a:lnTo>
                    <a:pt x="8324" y="204148"/>
                  </a:lnTo>
                  <a:lnTo>
                    <a:pt x="9055" y="220240"/>
                  </a:lnTo>
                  <a:lnTo>
                    <a:pt x="10712" y="234473"/>
                  </a:lnTo>
                  <a:lnTo>
                    <a:pt x="21035" y="29449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5952960" y="8114300"/>
              <a:ext cx="883480" cy="73625"/>
            </a:xfrm>
            <a:custGeom>
              <a:avLst/>
              <a:gdLst/>
              <a:ahLst/>
              <a:cxnLst/>
              <a:rect l="0" t="0" r="0" b="0"/>
              <a:pathLst>
                <a:path w="883480" h="73625">
                  <a:moveTo>
                    <a:pt x="0" y="73624"/>
                  </a:moveTo>
                  <a:lnTo>
                    <a:pt x="22334" y="73624"/>
                  </a:lnTo>
                  <a:lnTo>
                    <a:pt x="32419" y="72455"/>
                  </a:lnTo>
                  <a:lnTo>
                    <a:pt x="42648" y="70507"/>
                  </a:lnTo>
                  <a:lnTo>
                    <a:pt x="52973" y="68040"/>
                  </a:lnTo>
                  <a:lnTo>
                    <a:pt x="64531" y="66396"/>
                  </a:lnTo>
                  <a:lnTo>
                    <a:pt x="89838" y="64568"/>
                  </a:lnTo>
                  <a:lnTo>
                    <a:pt x="122901" y="63755"/>
                  </a:lnTo>
                  <a:lnTo>
                    <a:pt x="201258" y="63234"/>
                  </a:lnTo>
                  <a:lnTo>
                    <a:pt x="222988" y="64360"/>
                  </a:lnTo>
                  <a:lnTo>
                    <a:pt x="245655" y="66279"/>
                  </a:lnTo>
                  <a:lnTo>
                    <a:pt x="268946" y="68727"/>
                  </a:lnTo>
                  <a:lnTo>
                    <a:pt x="292654" y="70360"/>
                  </a:lnTo>
                  <a:lnTo>
                    <a:pt x="316639" y="71448"/>
                  </a:lnTo>
                  <a:lnTo>
                    <a:pt x="380132" y="72979"/>
                  </a:lnTo>
                  <a:lnTo>
                    <a:pt x="397162" y="73194"/>
                  </a:lnTo>
                  <a:lnTo>
                    <a:pt x="413190" y="72168"/>
                  </a:lnTo>
                  <a:lnTo>
                    <a:pt x="428549" y="70316"/>
                  </a:lnTo>
                  <a:lnTo>
                    <a:pt x="443463" y="67912"/>
                  </a:lnTo>
                  <a:lnTo>
                    <a:pt x="458081" y="66310"/>
                  </a:lnTo>
                  <a:lnTo>
                    <a:pt x="472500" y="65242"/>
                  </a:lnTo>
                  <a:lnTo>
                    <a:pt x="486788" y="64530"/>
                  </a:lnTo>
                  <a:lnTo>
                    <a:pt x="500987" y="62886"/>
                  </a:lnTo>
                  <a:lnTo>
                    <a:pt x="515128" y="60622"/>
                  </a:lnTo>
                  <a:lnTo>
                    <a:pt x="529229" y="57944"/>
                  </a:lnTo>
                  <a:lnTo>
                    <a:pt x="542136" y="54991"/>
                  </a:lnTo>
                  <a:lnTo>
                    <a:pt x="554247" y="51852"/>
                  </a:lnTo>
                  <a:lnTo>
                    <a:pt x="565826" y="48592"/>
                  </a:lnTo>
                  <a:lnTo>
                    <a:pt x="579390" y="45250"/>
                  </a:lnTo>
                  <a:lnTo>
                    <a:pt x="654565" y="28004"/>
                  </a:lnTo>
                  <a:lnTo>
                    <a:pt x="672438" y="24513"/>
                  </a:lnTo>
                  <a:lnTo>
                    <a:pt x="777981" y="7008"/>
                  </a:lnTo>
                  <a:lnTo>
                    <a:pt x="797955" y="4672"/>
                  </a:lnTo>
                  <a:lnTo>
                    <a:pt x="817114" y="3115"/>
                  </a:lnTo>
                  <a:lnTo>
                    <a:pt x="883479"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6316902" y="8332154"/>
              <a:ext cx="207262" cy="392168"/>
            </a:xfrm>
            <a:custGeom>
              <a:avLst/>
              <a:gdLst/>
              <a:ahLst/>
              <a:cxnLst/>
              <a:rect l="0" t="0" r="0" b="0"/>
              <a:pathLst>
                <a:path w="207262" h="392168">
                  <a:moveTo>
                    <a:pt x="46245" y="13534"/>
                  </a:moveTo>
                  <a:lnTo>
                    <a:pt x="62995" y="2366"/>
                  </a:lnTo>
                  <a:lnTo>
                    <a:pt x="73773" y="245"/>
                  </a:lnTo>
                  <a:lnTo>
                    <a:pt x="86800" y="0"/>
                  </a:lnTo>
                  <a:lnTo>
                    <a:pt x="101329" y="1006"/>
                  </a:lnTo>
                  <a:lnTo>
                    <a:pt x="114520" y="2844"/>
                  </a:lnTo>
                  <a:lnTo>
                    <a:pt x="126820" y="5238"/>
                  </a:lnTo>
                  <a:lnTo>
                    <a:pt x="138526" y="8003"/>
                  </a:lnTo>
                  <a:lnTo>
                    <a:pt x="148667" y="12184"/>
                  </a:lnTo>
                  <a:lnTo>
                    <a:pt x="157765" y="17309"/>
                  </a:lnTo>
                  <a:lnTo>
                    <a:pt x="166168" y="23062"/>
                  </a:lnTo>
                  <a:lnTo>
                    <a:pt x="174107" y="31572"/>
                  </a:lnTo>
                  <a:lnTo>
                    <a:pt x="181737" y="41920"/>
                  </a:lnTo>
                  <a:lnTo>
                    <a:pt x="189161" y="53493"/>
                  </a:lnTo>
                  <a:lnTo>
                    <a:pt x="195278" y="67051"/>
                  </a:lnTo>
                  <a:lnTo>
                    <a:pt x="200526" y="81933"/>
                  </a:lnTo>
                  <a:lnTo>
                    <a:pt x="205192" y="97698"/>
                  </a:lnTo>
                  <a:lnTo>
                    <a:pt x="207135" y="114051"/>
                  </a:lnTo>
                  <a:lnTo>
                    <a:pt x="207261" y="130796"/>
                  </a:lnTo>
                  <a:lnTo>
                    <a:pt x="206178" y="147802"/>
                  </a:lnTo>
                  <a:lnTo>
                    <a:pt x="204286" y="162646"/>
                  </a:lnTo>
                  <a:lnTo>
                    <a:pt x="201856" y="176047"/>
                  </a:lnTo>
                  <a:lnTo>
                    <a:pt x="199068" y="188487"/>
                  </a:lnTo>
                  <a:lnTo>
                    <a:pt x="196040" y="200287"/>
                  </a:lnTo>
                  <a:lnTo>
                    <a:pt x="192853" y="211659"/>
                  </a:lnTo>
                  <a:lnTo>
                    <a:pt x="186195" y="233644"/>
                  </a:lnTo>
                  <a:lnTo>
                    <a:pt x="179341" y="255100"/>
                  </a:lnTo>
                  <a:lnTo>
                    <a:pt x="174709" y="264562"/>
                  </a:lnTo>
                  <a:lnTo>
                    <a:pt x="169283" y="273207"/>
                  </a:lnTo>
                  <a:lnTo>
                    <a:pt x="163329" y="281307"/>
                  </a:lnTo>
                  <a:lnTo>
                    <a:pt x="157022" y="289045"/>
                  </a:lnTo>
                  <a:lnTo>
                    <a:pt x="150481" y="296541"/>
                  </a:lnTo>
                  <a:lnTo>
                    <a:pt x="143783" y="303875"/>
                  </a:lnTo>
                  <a:lnTo>
                    <a:pt x="135811" y="311102"/>
                  </a:lnTo>
                  <a:lnTo>
                    <a:pt x="126991" y="318257"/>
                  </a:lnTo>
                  <a:lnTo>
                    <a:pt x="117605" y="325364"/>
                  </a:lnTo>
                  <a:lnTo>
                    <a:pt x="106673" y="331271"/>
                  </a:lnTo>
                  <a:lnTo>
                    <a:pt x="94710" y="336378"/>
                  </a:lnTo>
                  <a:lnTo>
                    <a:pt x="82061" y="340950"/>
                  </a:lnTo>
                  <a:lnTo>
                    <a:pt x="70122" y="342831"/>
                  </a:lnTo>
                  <a:lnTo>
                    <a:pt x="58657" y="342915"/>
                  </a:lnTo>
                  <a:lnTo>
                    <a:pt x="47508" y="341803"/>
                  </a:lnTo>
                  <a:lnTo>
                    <a:pt x="36569" y="337556"/>
                  </a:lnTo>
                  <a:lnTo>
                    <a:pt x="25770" y="331218"/>
                  </a:lnTo>
                  <a:lnTo>
                    <a:pt x="15066" y="323488"/>
                  </a:lnTo>
                  <a:lnTo>
                    <a:pt x="7930" y="313660"/>
                  </a:lnTo>
                  <a:lnTo>
                    <a:pt x="3172" y="302433"/>
                  </a:lnTo>
                  <a:lnTo>
                    <a:pt x="0" y="290274"/>
                  </a:lnTo>
                  <a:lnTo>
                    <a:pt x="223" y="279831"/>
                  </a:lnTo>
                  <a:lnTo>
                    <a:pt x="2708" y="270531"/>
                  </a:lnTo>
                  <a:lnTo>
                    <a:pt x="6703" y="261995"/>
                  </a:lnTo>
                  <a:lnTo>
                    <a:pt x="14040" y="253966"/>
                  </a:lnTo>
                  <a:lnTo>
                    <a:pt x="23606" y="246277"/>
                  </a:lnTo>
                  <a:lnTo>
                    <a:pt x="34658" y="238813"/>
                  </a:lnTo>
                  <a:lnTo>
                    <a:pt x="45532" y="235006"/>
                  </a:lnTo>
                  <a:lnTo>
                    <a:pt x="56287" y="233637"/>
                  </a:lnTo>
                  <a:lnTo>
                    <a:pt x="66963" y="233892"/>
                  </a:lnTo>
                  <a:lnTo>
                    <a:pt x="77586" y="235231"/>
                  </a:lnTo>
                  <a:lnTo>
                    <a:pt x="88174" y="237292"/>
                  </a:lnTo>
                  <a:lnTo>
                    <a:pt x="98739" y="239835"/>
                  </a:lnTo>
                  <a:lnTo>
                    <a:pt x="108119" y="245036"/>
                  </a:lnTo>
                  <a:lnTo>
                    <a:pt x="116710" y="252009"/>
                  </a:lnTo>
                  <a:lnTo>
                    <a:pt x="124774" y="260164"/>
                  </a:lnTo>
                  <a:lnTo>
                    <a:pt x="132488" y="270275"/>
                  </a:lnTo>
                  <a:lnTo>
                    <a:pt x="139967" y="281690"/>
                  </a:lnTo>
                  <a:lnTo>
                    <a:pt x="147291" y="293975"/>
                  </a:lnTo>
                  <a:lnTo>
                    <a:pt x="161661" y="316973"/>
                  </a:lnTo>
                  <a:lnTo>
                    <a:pt x="168765" y="328015"/>
                  </a:lnTo>
                  <a:lnTo>
                    <a:pt x="174669" y="338881"/>
                  </a:lnTo>
                  <a:lnTo>
                    <a:pt x="179775" y="349632"/>
                  </a:lnTo>
                  <a:lnTo>
                    <a:pt x="204009" y="39216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6689192" y="8377240"/>
              <a:ext cx="178800" cy="105178"/>
            </a:xfrm>
            <a:custGeom>
              <a:avLst/>
              <a:gdLst/>
              <a:ahLst/>
              <a:cxnLst/>
              <a:rect l="0" t="0" r="0" b="0"/>
              <a:pathLst>
                <a:path w="178800" h="105178">
                  <a:moveTo>
                    <a:pt x="0" y="0"/>
                  </a:moveTo>
                  <a:lnTo>
                    <a:pt x="14639" y="58556"/>
                  </a:lnTo>
                  <a:lnTo>
                    <a:pt x="15602" y="70590"/>
                  </a:lnTo>
                  <a:lnTo>
                    <a:pt x="15077" y="82118"/>
                  </a:lnTo>
                  <a:lnTo>
                    <a:pt x="13557" y="93310"/>
                  </a:lnTo>
                  <a:lnTo>
                    <a:pt x="13712" y="97265"/>
                  </a:lnTo>
                  <a:lnTo>
                    <a:pt x="14984" y="96397"/>
                  </a:lnTo>
                  <a:lnTo>
                    <a:pt x="17001" y="92311"/>
                  </a:lnTo>
                  <a:lnTo>
                    <a:pt x="23020" y="89588"/>
                  </a:lnTo>
                  <a:lnTo>
                    <a:pt x="31707" y="87771"/>
                  </a:lnTo>
                  <a:lnTo>
                    <a:pt x="42173" y="86561"/>
                  </a:lnTo>
                  <a:lnTo>
                    <a:pt x="52656" y="86923"/>
                  </a:lnTo>
                  <a:lnTo>
                    <a:pt x="63151" y="88333"/>
                  </a:lnTo>
                  <a:lnTo>
                    <a:pt x="73654" y="90441"/>
                  </a:lnTo>
                  <a:lnTo>
                    <a:pt x="84162" y="93015"/>
                  </a:lnTo>
                  <a:lnTo>
                    <a:pt x="94672" y="95901"/>
                  </a:lnTo>
                  <a:lnTo>
                    <a:pt x="105186" y="98993"/>
                  </a:lnTo>
                  <a:lnTo>
                    <a:pt x="116869" y="101054"/>
                  </a:lnTo>
                  <a:lnTo>
                    <a:pt x="129332" y="102428"/>
                  </a:lnTo>
                  <a:lnTo>
                    <a:pt x="178799" y="10517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6920579" y="8293100"/>
              <a:ext cx="21037" cy="347082"/>
            </a:xfrm>
            <a:custGeom>
              <a:avLst/>
              <a:gdLst/>
              <a:ahLst/>
              <a:cxnLst/>
              <a:rect l="0" t="0" r="0" b="0"/>
              <a:pathLst>
                <a:path w="21037" h="347082">
                  <a:moveTo>
                    <a:pt x="21036" y="0"/>
                  </a:moveTo>
                  <a:lnTo>
                    <a:pt x="15452" y="22333"/>
                  </a:lnTo>
                  <a:lnTo>
                    <a:pt x="9594" y="48880"/>
                  </a:lnTo>
                  <a:lnTo>
                    <a:pt x="6397" y="64139"/>
                  </a:lnTo>
                  <a:lnTo>
                    <a:pt x="4264" y="78987"/>
                  </a:lnTo>
                  <a:lnTo>
                    <a:pt x="2844" y="93560"/>
                  </a:lnTo>
                  <a:lnTo>
                    <a:pt x="1896" y="107949"/>
                  </a:lnTo>
                  <a:lnTo>
                    <a:pt x="1264" y="123385"/>
                  </a:lnTo>
                  <a:lnTo>
                    <a:pt x="562" y="156118"/>
                  </a:lnTo>
                  <a:lnTo>
                    <a:pt x="0" y="34708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5143105" y="8945191"/>
              <a:ext cx="199836" cy="347081"/>
            </a:xfrm>
            <a:custGeom>
              <a:avLst/>
              <a:gdLst/>
              <a:ahLst/>
              <a:cxnLst/>
              <a:rect l="0" t="0" r="0" b="0"/>
              <a:pathLst>
                <a:path w="199836" h="347081">
                  <a:moveTo>
                    <a:pt x="0" y="0"/>
                  </a:moveTo>
                  <a:lnTo>
                    <a:pt x="5584" y="16749"/>
                  </a:lnTo>
                  <a:lnTo>
                    <a:pt x="9566" y="26358"/>
                  </a:lnTo>
                  <a:lnTo>
                    <a:pt x="14558" y="37439"/>
                  </a:lnTo>
                  <a:lnTo>
                    <a:pt x="20223" y="49500"/>
                  </a:lnTo>
                  <a:lnTo>
                    <a:pt x="26337" y="61046"/>
                  </a:lnTo>
                  <a:lnTo>
                    <a:pt x="32750" y="72250"/>
                  </a:lnTo>
                  <a:lnTo>
                    <a:pt x="39363" y="83226"/>
                  </a:lnTo>
                  <a:lnTo>
                    <a:pt x="47277" y="94048"/>
                  </a:lnTo>
                  <a:lnTo>
                    <a:pt x="56059" y="104769"/>
                  </a:lnTo>
                  <a:lnTo>
                    <a:pt x="65420" y="115422"/>
                  </a:lnTo>
                  <a:lnTo>
                    <a:pt x="72829" y="126030"/>
                  </a:lnTo>
                  <a:lnTo>
                    <a:pt x="78937" y="136608"/>
                  </a:lnTo>
                  <a:lnTo>
                    <a:pt x="84177" y="147166"/>
                  </a:lnTo>
                  <a:lnTo>
                    <a:pt x="90008" y="156541"/>
                  </a:lnTo>
                  <a:lnTo>
                    <a:pt x="96233" y="165129"/>
                  </a:lnTo>
                  <a:lnTo>
                    <a:pt x="102720" y="173191"/>
                  </a:lnTo>
                  <a:lnTo>
                    <a:pt x="108213" y="182072"/>
                  </a:lnTo>
                  <a:lnTo>
                    <a:pt x="113043" y="191499"/>
                  </a:lnTo>
                  <a:lnTo>
                    <a:pt x="117433" y="201289"/>
                  </a:lnTo>
                  <a:lnTo>
                    <a:pt x="123865" y="213659"/>
                  </a:lnTo>
                  <a:lnTo>
                    <a:pt x="140360" y="242985"/>
                  </a:lnTo>
                  <a:lnTo>
                    <a:pt x="149668" y="257817"/>
                  </a:lnTo>
                  <a:lnTo>
                    <a:pt x="159378" y="272379"/>
                  </a:lnTo>
                  <a:lnTo>
                    <a:pt x="169358" y="286762"/>
                  </a:lnTo>
                  <a:lnTo>
                    <a:pt x="177179" y="299857"/>
                  </a:lnTo>
                  <a:lnTo>
                    <a:pt x="183563" y="312092"/>
                  </a:lnTo>
                  <a:lnTo>
                    <a:pt x="199835" y="3470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5269316" y="8934673"/>
              <a:ext cx="136730" cy="378635"/>
            </a:xfrm>
            <a:custGeom>
              <a:avLst/>
              <a:gdLst/>
              <a:ahLst/>
              <a:cxnLst/>
              <a:rect l="0" t="0" r="0" b="0"/>
              <a:pathLst>
                <a:path w="136730" h="378635">
                  <a:moveTo>
                    <a:pt x="136729" y="0"/>
                  </a:moveTo>
                  <a:lnTo>
                    <a:pt x="116507" y="60667"/>
                  </a:lnTo>
                  <a:lnTo>
                    <a:pt x="103980" y="95133"/>
                  </a:lnTo>
                  <a:lnTo>
                    <a:pt x="97367" y="112505"/>
                  </a:lnTo>
                  <a:lnTo>
                    <a:pt x="90621" y="127591"/>
                  </a:lnTo>
                  <a:lnTo>
                    <a:pt x="83787" y="141155"/>
                  </a:lnTo>
                  <a:lnTo>
                    <a:pt x="76893" y="153703"/>
                  </a:lnTo>
                  <a:lnTo>
                    <a:pt x="71129" y="166743"/>
                  </a:lnTo>
                  <a:lnTo>
                    <a:pt x="66118" y="180110"/>
                  </a:lnTo>
                  <a:lnTo>
                    <a:pt x="28100" y="294333"/>
                  </a:lnTo>
                  <a:lnTo>
                    <a:pt x="17943" y="321689"/>
                  </a:lnTo>
                  <a:lnTo>
                    <a:pt x="0" y="37863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5637432" y="9060884"/>
              <a:ext cx="157765" cy="73624"/>
            </a:xfrm>
            <a:custGeom>
              <a:avLst/>
              <a:gdLst/>
              <a:ahLst/>
              <a:cxnLst/>
              <a:rect l="0" t="0" r="0" b="0"/>
              <a:pathLst>
                <a:path w="157765" h="73624">
                  <a:moveTo>
                    <a:pt x="0" y="0"/>
                  </a:moveTo>
                  <a:lnTo>
                    <a:pt x="11167" y="11167"/>
                  </a:lnTo>
                  <a:lnTo>
                    <a:pt x="17963" y="16794"/>
                  </a:lnTo>
                  <a:lnTo>
                    <a:pt x="25999" y="22882"/>
                  </a:lnTo>
                  <a:lnTo>
                    <a:pt x="34862" y="29278"/>
                  </a:lnTo>
                  <a:lnTo>
                    <a:pt x="44277" y="34711"/>
                  </a:lnTo>
                  <a:lnTo>
                    <a:pt x="54059" y="39501"/>
                  </a:lnTo>
                  <a:lnTo>
                    <a:pt x="64086" y="43864"/>
                  </a:lnTo>
                  <a:lnTo>
                    <a:pt x="75446" y="47941"/>
                  </a:lnTo>
                  <a:lnTo>
                    <a:pt x="87693" y="51827"/>
                  </a:lnTo>
                  <a:lnTo>
                    <a:pt x="112598" y="59262"/>
                  </a:lnTo>
                  <a:lnTo>
                    <a:pt x="157764" y="7362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5742608" y="9229166"/>
              <a:ext cx="147248" cy="21036"/>
            </a:xfrm>
            <a:custGeom>
              <a:avLst/>
              <a:gdLst/>
              <a:ahLst/>
              <a:cxnLst/>
              <a:rect l="0" t="0" r="0" b="0"/>
              <a:pathLst>
                <a:path w="147248" h="21036">
                  <a:moveTo>
                    <a:pt x="0" y="21035"/>
                  </a:moveTo>
                  <a:lnTo>
                    <a:pt x="16750" y="9869"/>
                  </a:lnTo>
                  <a:lnTo>
                    <a:pt x="26359" y="6579"/>
                  </a:lnTo>
                  <a:lnTo>
                    <a:pt x="37440" y="4386"/>
                  </a:lnTo>
                  <a:lnTo>
                    <a:pt x="49501" y="2924"/>
                  </a:lnTo>
                  <a:lnTo>
                    <a:pt x="63385" y="1950"/>
                  </a:lnTo>
                  <a:lnTo>
                    <a:pt x="78484" y="1300"/>
                  </a:lnTo>
                  <a:lnTo>
                    <a:pt x="147247"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6131759" y="8941931"/>
              <a:ext cx="189318" cy="445000"/>
            </a:xfrm>
            <a:custGeom>
              <a:avLst/>
              <a:gdLst/>
              <a:ahLst/>
              <a:cxnLst/>
              <a:rect l="0" t="0" r="0" b="0"/>
              <a:pathLst>
                <a:path w="189318" h="445000">
                  <a:moveTo>
                    <a:pt x="0" y="34812"/>
                  </a:moveTo>
                  <a:lnTo>
                    <a:pt x="11167" y="18062"/>
                  </a:lnTo>
                  <a:lnTo>
                    <a:pt x="19131" y="11959"/>
                  </a:lnTo>
                  <a:lnTo>
                    <a:pt x="29115" y="6722"/>
                  </a:lnTo>
                  <a:lnTo>
                    <a:pt x="40446" y="2062"/>
                  </a:lnTo>
                  <a:lnTo>
                    <a:pt x="52673" y="123"/>
                  </a:lnTo>
                  <a:lnTo>
                    <a:pt x="65500" y="0"/>
                  </a:lnTo>
                  <a:lnTo>
                    <a:pt x="78726" y="1087"/>
                  </a:lnTo>
                  <a:lnTo>
                    <a:pt x="92217" y="5317"/>
                  </a:lnTo>
                  <a:lnTo>
                    <a:pt x="105886" y="11643"/>
                  </a:lnTo>
                  <a:lnTo>
                    <a:pt x="119672" y="19366"/>
                  </a:lnTo>
                  <a:lnTo>
                    <a:pt x="131201" y="28020"/>
                  </a:lnTo>
                  <a:lnTo>
                    <a:pt x="141224" y="37296"/>
                  </a:lnTo>
                  <a:lnTo>
                    <a:pt x="150243" y="46986"/>
                  </a:lnTo>
                  <a:lnTo>
                    <a:pt x="156256" y="58120"/>
                  </a:lnTo>
                  <a:lnTo>
                    <a:pt x="160264" y="70217"/>
                  </a:lnTo>
                  <a:lnTo>
                    <a:pt x="162937" y="82956"/>
                  </a:lnTo>
                  <a:lnTo>
                    <a:pt x="165887" y="94956"/>
                  </a:lnTo>
                  <a:lnTo>
                    <a:pt x="169023" y="106461"/>
                  </a:lnTo>
                  <a:lnTo>
                    <a:pt x="172282" y="117636"/>
                  </a:lnTo>
                  <a:lnTo>
                    <a:pt x="174454" y="130930"/>
                  </a:lnTo>
                  <a:lnTo>
                    <a:pt x="175903" y="145636"/>
                  </a:lnTo>
                  <a:lnTo>
                    <a:pt x="176869" y="161283"/>
                  </a:lnTo>
                  <a:lnTo>
                    <a:pt x="176343" y="175220"/>
                  </a:lnTo>
                  <a:lnTo>
                    <a:pt x="174825" y="188017"/>
                  </a:lnTo>
                  <a:lnTo>
                    <a:pt x="163991" y="250497"/>
                  </a:lnTo>
                  <a:lnTo>
                    <a:pt x="158410" y="268586"/>
                  </a:lnTo>
                  <a:lnTo>
                    <a:pt x="151183" y="286488"/>
                  </a:lnTo>
                  <a:lnTo>
                    <a:pt x="142859" y="304267"/>
                  </a:lnTo>
                  <a:lnTo>
                    <a:pt x="134973" y="319624"/>
                  </a:lnTo>
                  <a:lnTo>
                    <a:pt x="127378" y="333369"/>
                  </a:lnTo>
                  <a:lnTo>
                    <a:pt x="119978" y="346038"/>
                  </a:lnTo>
                  <a:lnTo>
                    <a:pt x="111538" y="355652"/>
                  </a:lnTo>
                  <a:lnTo>
                    <a:pt x="102406" y="363231"/>
                  </a:lnTo>
                  <a:lnTo>
                    <a:pt x="92812" y="369451"/>
                  </a:lnTo>
                  <a:lnTo>
                    <a:pt x="82910" y="372430"/>
                  </a:lnTo>
                  <a:lnTo>
                    <a:pt x="72803" y="373247"/>
                  </a:lnTo>
                  <a:lnTo>
                    <a:pt x="62559" y="372623"/>
                  </a:lnTo>
                  <a:lnTo>
                    <a:pt x="53392" y="369870"/>
                  </a:lnTo>
                  <a:lnTo>
                    <a:pt x="44944" y="365697"/>
                  </a:lnTo>
                  <a:lnTo>
                    <a:pt x="36974" y="360578"/>
                  </a:lnTo>
                  <a:lnTo>
                    <a:pt x="31662" y="352491"/>
                  </a:lnTo>
                  <a:lnTo>
                    <a:pt x="28120" y="342425"/>
                  </a:lnTo>
                  <a:lnTo>
                    <a:pt x="25758" y="331040"/>
                  </a:lnTo>
                  <a:lnTo>
                    <a:pt x="25353" y="319944"/>
                  </a:lnTo>
                  <a:lnTo>
                    <a:pt x="26251" y="309041"/>
                  </a:lnTo>
                  <a:lnTo>
                    <a:pt x="28018" y="298267"/>
                  </a:lnTo>
                  <a:lnTo>
                    <a:pt x="32702" y="289915"/>
                  </a:lnTo>
                  <a:lnTo>
                    <a:pt x="39331" y="283178"/>
                  </a:lnTo>
                  <a:lnTo>
                    <a:pt x="47256" y="277519"/>
                  </a:lnTo>
                  <a:lnTo>
                    <a:pt x="56045" y="274914"/>
                  </a:lnTo>
                  <a:lnTo>
                    <a:pt x="65411" y="274346"/>
                  </a:lnTo>
                  <a:lnTo>
                    <a:pt x="75160" y="275137"/>
                  </a:lnTo>
                  <a:lnTo>
                    <a:pt x="85165" y="278001"/>
                  </a:lnTo>
                  <a:lnTo>
                    <a:pt x="95341" y="282247"/>
                  </a:lnTo>
                  <a:lnTo>
                    <a:pt x="105631" y="287416"/>
                  </a:lnTo>
                  <a:lnTo>
                    <a:pt x="114829" y="294368"/>
                  </a:lnTo>
                  <a:lnTo>
                    <a:pt x="123298" y="302507"/>
                  </a:lnTo>
                  <a:lnTo>
                    <a:pt x="131281" y="311440"/>
                  </a:lnTo>
                  <a:lnTo>
                    <a:pt x="138940" y="322070"/>
                  </a:lnTo>
                  <a:lnTo>
                    <a:pt x="146383" y="333830"/>
                  </a:lnTo>
                  <a:lnTo>
                    <a:pt x="153683" y="346346"/>
                  </a:lnTo>
                  <a:lnTo>
                    <a:pt x="159718" y="358195"/>
                  </a:lnTo>
                  <a:lnTo>
                    <a:pt x="164910" y="369600"/>
                  </a:lnTo>
                  <a:lnTo>
                    <a:pt x="169540" y="380710"/>
                  </a:lnTo>
                  <a:lnTo>
                    <a:pt x="173795" y="391622"/>
                  </a:lnTo>
                  <a:lnTo>
                    <a:pt x="177801" y="402402"/>
                  </a:lnTo>
                  <a:lnTo>
                    <a:pt x="189317" y="44499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6472484" y="8976743"/>
              <a:ext cx="203750" cy="403121"/>
            </a:xfrm>
            <a:custGeom>
              <a:avLst/>
              <a:gdLst/>
              <a:ahLst/>
              <a:cxnLst/>
              <a:rect l="0" t="0" r="0" b="0"/>
              <a:pathLst>
                <a:path w="203750" h="403121">
                  <a:moveTo>
                    <a:pt x="90497" y="21036"/>
                  </a:moveTo>
                  <a:lnTo>
                    <a:pt x="73746" y="26619"/>
                  </a:lnTo>
                  <a:lnTo>
                    <a:pt x="66475" y="30601"/>
                  </a:lnTo>
                  <a:lnTo>
                    <a:pt x="59290" y="35592"/>
                  </a:lnTo>
                  <a:lnTo>
                    <a:pt x="52163" y="41258"/>
                  </a:lnTo>
                  <a:lnTo>
                    <a:pt x="45074" y="47372"/>
                  </a:lnTo>
                  <a:lnTo>
                    <a:pt x="38011" y="53785"/>
                  </a:lnTo>
                  <a:lnTo>
                    <a:pt x="23931" y="67144"/>
                  </a:lnTo>
                  <a:lnTo>
                    <a:pt x="9882" y="80872"/>
                  </a:lnTo>
                  <a:lnTo>
                    <a:pt x="5201" y="90143"/>
                  </a:lnTo>
                  <a:lnTo>
                    <a:pt x="2080" y="100997"/>
                  </a:lnTo>
                  <a:lnTo>
                    <a:pt x="0" y="112908"/>
                  </a:lnTo>
                  <a:lnTo>
                    <a:pt x="2119" y="123186"/>
                  </a:lnTo>
                  <a:lnTo>
                    <a:pt x="7037" y="132374"/>
                  </a:lnTo>
                  <a:lnTo>
                    <a:pt x="13822" y="140837"/>
                  </a:lnTo>
                  <a:lnTo>
                    <a:pt x="21850" y="148817"/>
                  </a:lnTo>
                  <a:lnTo>
                    <a:pt x="30709" y="156474"/>
                  </a:lnTo>
                  <a:lnTo>
                    <a:pt x="40121" y="163916"/>
                  </a:lnTo>
                  <a:lnTo>
                    <a:pt x="49901" y="170046"/>
                  </a:lnTo>
                  <a:lnTo>
                    <a:pt x="59927" y="175302"/>
                  </a:lnTo>
                  <a:lnTo>
                    <a:pt x="70117" y="179974"/>
                  </a:lnTo>
                  <a:lnTo>
                    <a:pt x="80416" y="185425"/>
                  </a:lnTo>
                  <a:lnTo>
                    <a:pt x="90789" y="191397"/>
                  </a:lnTo>
                  <a:lnTo>
                    <a:pt x="101209" y="197716"/>
                  </a:lnTo>
                  <a:lnTo>
                    <a:pt x="122136" y="210969"/>
                  </a:lnTo>
                  <a:lnTo>
                    <a:pt x="132625" y="217775"/>
                  </a:lnTo>
                  <a:lnTo>
                    <a:pt x="143123" y="225818"/>
                  </a:lnTo>
                  <a:lnTo>
                    <a:pt x="153628" y="234686"/>
                  </a:lnTo>
                  <a:lnTo>
                    <a:pt x="164138" y="244105"/>
                  </a:lnTo>
                  <a:lnTo>
                    <a:pt x="172312" y="253889"/>
                  </a:lnTo>
                  <a:lnTo>
                    <a:pt x="178930" y="263918"/>
                  </a:lnTo>
                  <a:lnTo>
                    <a:pt x="184511" y="274110"/>
                  </a:lnTo>
                  <a:lnTo>
                    <a:pt x="189400" y="284411"/>
                  </a:lnTo>
                  <a:lnTo>
                    <a:pt x="193828" y="294783"/>
                  </a:lnTo>
                  <a:lnTo>
                    <a:pt x="197949" y="305204"/>
                  </a:lnTo>
                  <a:lnTo>
                    <a:pt x="200697" y="317995"/>
                  </a:lnTo>
                  <a:lnTo>
                    <a:pt x="202528" y="332365"/>
                  </a:lnTo>
                  <a:lnTo>
                    <a:pt x="203749" y="347788"/>
                  </a:lnTo>
                  <a:lnTo>
                    <a:pt x="202226" y="361576"/>
                  </a:lnTo>
                  <a:lnTo>
                    <a:pt x="198873" y="374273"/>
                  </a:lnTo>
                  <a:lnTo>
                    <a:pt x="194300" y="386245"/>
                  </a:lnTo>
                  <a:lnTo>
                    <a:pt x="186577" y="394226"/>
                  </a:lnTo>
                  <a:lnTo>
                    <a:pt x="176755" y="399545"/>
                  </a:lnTo>
                  <a:lnTo>
                    <a:pt x="165531" y="403092"/>
                  </a:lnTo>
                  <a:lnTo>
                    <a:pt x="154544" y="403120"/>
                  </a:lnTo>
                  <a:lnTo>
                    <a:pt x="143712" y="400801"/>
                  </a:lnTo>
                  <a:lnTo>
                    <a:pt x="132986" y="396918"/>
                  </a:lnTo>
                  <a:lnTo>
                    <a:pt x="123497" y="389655"/>
                  </a:lnTo>
                  <a:lnTo>
                    <a:pt x="114834" y="380138"/>
                  </a:lnTo>
                  <a:lnTo>
                    <a:pt x="106722" y="369119"/>
                  </a:lnTo>
                  <a:lnTo>
                    <a:pt x="101313" y="357098"/>
                  </a:lnTo>
                  <a:lnTo>
                    <a:pt x="97708" y="344410"/>
                  </a:lnTo>
                  <a:lnTo>
                    <a:pt x="95305" y="331277"/>
                  </a:lnTo>
                  <a:lnTo>
                    <a:pt x="93702" y="316678"/>
                  </a:lnTo>
                  <a:lnTo>
                    <a:pt x="92633" y="301103"/>
                  </a:lnTo>
                  <a:lnTo>
                    <a:pt x="91921" y="284876"/>
                  </a:lnTo>
                  <a:lnTo>
                    <a:pt x="92615" y="269384"/>
                  </a:lnTo>
                  <a:lnTo>
                    <a:pt x="94246" y="254381"/>
                  </a:lnTo>
                  <a:lnTo>
                    <a:pt x="96502" y="239706"/>
                  </a:lnTo>
                  <a:lnTo>
                    <a:pt x="99175" y="225247"/>
                  </a:lnTo>
                  <a:lnTo>
                    <a:pt x="105261" y="196716"/>
                  </a:lnTo>
                  <a:lnTo>
                    <a:pt x="109689" y="182563"/>
                  </a:lnTo>
                  <a:lnTo>
                    <a:pt x="114978" y="168454"/>
                  </a:lnTo>
                  <a:lnTo>
                    <a:pt x="120841" y="154374"/>
                  </a:lnTo>
                  <a:lnTo>
                    <a:pt x="125918" y="140312"/>
                  </a:lnTo>
                  <a:lnTo>
                    <a:pt x="130472" y="126263"/>
                  </a:lnTo>
                  <a:lnTo>
                    <a:pt x="134677" y="112222"/>
                  </a:lnTo>
                  <a:lnTo>
                    <a:pt x="139817" y="99356"/>
                  </a:lnTo>
                  <a:lnTo>
                    <a:pt x="145581" y="87273"/>
                  </a:lnTo>
                  <a:lnTo>
                    <a:pt x="151761" y="75712"/>
                  </a:lnTo>
                  <a:lnTo>
                    <a:pt x="157050" y="64498"/>
                  </a:lnTo>
                  <a:lnTo>
                    <a:pt x="161743" y="53517"/>
                  </a:lnTo>
                  <a:lnTo>
                    <a:pt x="174638"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1" name="Group 130"/>
          <p:cNvGrpSpPr/>
          <p:nvPr/>
        </p:nvGrpSpPr>
        <p:grpSpPr>
          <a:xfrm>
            <a:off x="6039614" y="5484901"/>
            <a:ext cx="733720" cy="283976"/>
            <a:chOff x="6039614" y="5484901"/>
            <a:chExt cx="733720" cy="283976"/>
          </a:xfrm>
        </p:grpSpPr>
        <p:sp>
          <p:nvSpPr>
            <p:cNvPr id="126" name="Freeform 125"/>
            <p:cNvSpPr/>
            <p:nvPr/>
          </p:nvSpPr>
          <p:spPr>
            <a:xfrm>
              <a:off x="6039614" y="5517320"/>
              <a:ext cx="155252" cy="230522"/>
            </a:xfrm>
            <a:custGeom>
              <a:avLst/>
              <a:gdLst/>
              <a:ahLst/>
              <a:cxnLst/>
              <a:rect l="0" t="0" r="0" b="0"/>
              <a:pathLst>
                <a:path w="155252" h="230522">
                  <a:moveTo>
                    <a:pt x="8005" y="20169"/>
                  </a:moveTo>
                  <a:lnTo>
                    <a:pt x="19171" y="9002"/>
                  </a:lnTo>
                  <a:lnTo>
                    <a:pt x="27135" y="5713"/>
                  </a:lnTo>
                  <a:lnTo>
                    <a:pt x="37119" y="3519"/>
                  </a:lnTo>
                  <a:lnTo>
                    <a:pt x="48450" y="2057"/>
                  </a:lnTo>
                  <a:lnTo>
                    <a:pt x="60677" y="1083"/>
                  </a:lnTo>
                  <a:lnTo>
                    <a:pt x="73504" y="433"/>
                  </a:lnTo>
                  <a:lnTo>
                    <a:pt x="86730" y="0"/>
                  </a:lnTo>
                  <a:lnTo>
                    <a:pt x="97884" y="2048"/>
                  </a:lnTo>
                  <a:lnTo>
                    <a:pt x="107658" y="5751"/>
                  </a:lnTo>
                  <a:lnTo>
                    <a:pt x="116510" y="10557"/>
                  </a:lnTo>
                  <a:lnTo>
                    <a:pt x="124750" y="17267"/>
                  </a:lnTo>
                  <a:lnTo>
                    <a:pt x="132579" y="25246"/>
                  </a:lnTo>
                  <a:lnTo>
                    <a:pt x="140137" y="34071"/>
                  </a:lnTo>
                  <a:lnTo>
                    <a:pt x="145175" y="44629"/>
                  </a:lnTo>
                  <a:lnTo>
                    <a:pt x="148533" y="56342"/>
                  </a:lnTo>
                  <a:lnTo>
                    <a:pt x="150773" y="68826"/>
                  </a:lnTo>
                  <a:lnTo>
                    <a:pt x="151097" y="80654"/>
                  </a:lnTo>
                  <a:lnTo>
                    <a:pt x="150145" y="92045"/>
                  </a:lnTo>
                  <a:lnTo>
                    <a:pt x="148341" y="103145"/>
                  </a:lnTo>
                  <a:lnTo>
                    <a:pt x="144801" y="114051"/>
                  </a:lnTo>
                  <a:lnTo>
                    <a:pt x="140104" y="124827"/>
                  </a:lnTo>
                  <a:lnTo>
                    <a:pt x="134635" y="135517"/>
                  </a:lnTo>
                  <a:lnTo>
                    <a:pt x="128652" y="144981"/>
                  </a:lnTo>
                  <a:lnTo>
                    <a:pt x="122326" y="153628"/>
                  </a:lnTo>
                  <a:lnTo>
                    <a:pt x="115771" y="161729"/>
                  </a:lnTo>
                  <a:lnTo>
                    <a:pt x="107896" y="169468"/>
                  </a:lnTo>
                  <a:lnTo>
                    <a:pt x="99140" y="176964"/>
                  </a:lnTo>
                  <a:lnTo>
                    <a:pt x="89797" y="184299"/>
                  </a:lnTo>
                  <a:lnTo>
                    <a:pt x="80062" y="191526"/>
                  </a:lnTo>
                  <a:lnTo>
                    <a:pt x="59897" y="205788"/>
                  </a:lnTo>
                  <a:lnTo>
                    <a:pt x="49611" y="209358"/>
                  </a:lnTo>
                  <a:lnTo>
                    <a:pt x="39248" y="210569"/>
                  </a:lnTo>
                  <a:lnTo>
                    <a:pt x="28834" y="210208"/>
                  </a:lnTo>
                  <a:lnTo>
                    <a:pt x="19554" y="207630"/>
                  </a:lnTo>
                  <a:lnTo>
                    <a:pt x="11029" y="203574"/>
                  </a:lnTo>
                  <a:lnTo>
                    <a:pt x="3009" y="198533"/>
                  </a:lnTo>
                  <a:lnTo>
                    <a:pt x="0" y="191666"/>
                  </a:lnTo>
                  <a:lnTo>
                    <a:pt x="331" y="183583"/>
                  </a:lnTo>
                  <a:lnTo>
                    <a:pt x="2889" y="174688"/>
                  </a:lnTo>
                  <a:lnTo>
                    <a:pt x="8100" y="167589"/>
                  </a:lnTo>
                  <a:lnTo>
                    <a:pt x="15080" y="161688"/>
                  </a:lnTo>
                  <a:lnTo>
                    <a:pt x="23239" y="156585"/>
                  </a:lnTo>
                  <a:lnTo>
                    <a:pt x="32185" y="154352"/>
                  </a:lnTo>
                  <a:lnTo>
                    <a:pt x="41653" y="154032"/>
                  </a:lnTo>
                  <a:lnTo>
                    <a:pt x="51472" y="154987"/>
                  </a:lnTo>
                  <a:lnTo>
                    <a:pt x="60355" y="157961"/>
                  </a:lnTo>
                  <a:lnTo>
                    <a:pt x="68615" y="162281"/>
                  </a:lnTo>
                  <a:lnTo>
                    <a:pt x="104247" y="186008"/>
                  </a:lnTo>
                  <a:lnTo>
                    <a:pt x="113068" y="192665"/>
                  </a:lnTo>
                  <a:lnTo>
                    <a:pt x="121286" y="199441"/>
                  </a:lnTo>
                  <a:lnTo>
                    <a:pt x="155251" y="23052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6302230" y="5484901"/>
              <a:ext cx="124023" cy="204300"/>
            </a:xfrm>
            <a:custGeom>
              <a:avLst/>
              <a:gdLst/>
              <a:ahLst/>
              <a:cxnLst/>
              <a:rect l="0" t="0" r="0" b="0"/>
              <a:pathLst>
                <a:path w="124023" h="204300">
                  <a:moveTo>
                    <a:pt x="71434" y="31552"/>
                  </a:moveTo>
                  <a:lnTo>
                    <a:pt x="54684" y="25969"/>
                  </a:lnTo>
                  <a:lnTo>
                    <a:pt x="46244" y="25493"/>
                  </a:lnTo>
                  <a:lnTo>
                    <a:pt x="37111" y="26344"/>
                  </a:lnTo>
                  <a:lnTo>
                    <a:pt x="27517" y="28080"/>
                  </a:lnTo>
                  <a:lnTo>
                    <a:pt x="18784" y="31575"/>
                  </a:lnTo>
                  <a:lnTo>
                    <a:pt x="10624" y="36242"/>
                  </a:lnTo>
                  <a:lnTo>
                    <a:pt x="2847" y="41691"/>
                  </a:lnTo>
                  <a:lnTo>
                    <a:pt x="0" y="48829"/>
                  </a:lnTo>
                  <a:lnTo>
                    <a:pt x="439" y="57094"/>
                  </a:lnTo>
                  <a:lnTo>
                    <a:pt x="3069" y="66109"/>
                  </a:lnTo>
                  <a:lnTo>
                    <a:pt x="8328" y="74457"/>
                  </a:lnTo>
                  <a:lnTo>
                    <a:pt x="15340" y="82359"/>
                  </a:lnTo>
                  <a:lnTo>
                    <a:pt x="31311" y="97372"/>
                  </a:lnTo>
                  <a:lnTo>
                    <a:pt x="46201" y="111836"/>
                  </a:lnTo>
                  <a:lnTo>
                    <a:pt x="54612" y="118965"/>
                  </a:lnTo>
                  <a:lnTo>
                    <a:pt x="63725" y="126054"/>
                  </a:lnTo>
                  <a:lnTo>
                    <a:pt x="73307" y="133118"/>
                  </a:lnTo>
                  <a:lnTo>
                    <a:pt x="82031" y="141333"/>
                  </a:lnTo>
                  <a:lnTo>
                    <a:pt x="90186" y="150316"/>
                  </a:lnTo>
                  <a:lnTo>
                    <a:pt x="97959" y="159810"/>
                  </a:lnTo>
                  <a:lnTo>
                    <a:pt x="100803" y="169646"/>
                  </a:lnTo>
                  <a:lnTo>
                    <a:pt x="100363" y="179709"/>
                  </a:lnTo>
                  <a:lnTo>
                    <a:pt x="97732" y="189923"/>
                  </a:lnTo>
                  <a:lnTo>
                    <a:pt x="91303" y="196732"/>
                  </a:lnTo>
                  <a:lnTo>
                    <a:pt x="82343" y="201272"/>
                  </a:lnTo>
                  <a:lnTo>
                    <a:pt x="71695" y="204299"/>
                  </a:lnTo>
                  <a:lnTo>
                    <a:pt x="61091" y="203979"/>
                  </a:lnTo>
                  <a:lnTo>
                    <a:pt x="50515" y="201429"/>
                  </a:lnTo>
                  <a:lnTo>
                    <a:pt x="39959" y="197391"/>
                  </a:lnTo>
                  <a:lnTo>
                    <a:pt x="34090" y="190025"/>
                  </a:lnTo>
                  <a:lnTo>
                    <a:pt x="31346" y="180440"/>
                  </a:lnTo>
                  <a:lnTo>
                    <a:pt x="30685" y="169375"/>
                  </a:lnTo>
                  <a:lnTo>
                    <a:pt x="32582" y="157324"/>
                  </a:lnTo>
                  <a:lnTo>
                    <a:pt x="36184" y="144616"/>
                  </a:lnTo>
                  <a:lnTo>
                    <a:pt x="40922" y="131469"/>
                  </a:lnTo>
                  <a:lnTo>
                    <a:pt x="46418" y="119199"/>
                  </a:lnTo>
                  <a:lnTo>
                    <a:pt x="52420" y="107513"/>
                  </a:lnTo>
                  <a:lnTo>
                    <a:pt x="58758" y="96216"/>
                  </a:lnTo>
                  <a:lnTo>
                    <a:pt x="65321" y="85179"/>
                  </a:lnTo>
                  <a:lnTo>
                    <a:pt x="78846" y="63567"/>
                  </a:lnTo>
                  <a:lnTo>
                    <a:pt x="85724" y="54064"/>
                  </a:lnTo>
                  <a:lnTo>
                    <a:pt x="92647" y="45392"/>
                  </a:lnTo>
                  <a:lnTo>
                    <a:pt x="124022"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6520911" y="5621630"/>
              <a:ext cx="21036" cy="84142"/>
            </a:xfrm>
            <a:custGeom>
              <a:avLst/>
              <a:gdLst/>
              <a:ahLst/>
              <a:cxnLst/>
              <a:rect l="0" t="0" r="0" b="0"/>
              <a:pathLst>
                <a:path w="21036" h="84142">
                  <a:moveTo>
                    <a:pt x="0" y="0"/>
                  </a:moveTo>
                  <a:lnTo>
                    <a:pt x="5583" y="16750"/>
                  </a:lnTo>
                  <a:lnTo>
                    <a:pt x="7228" y="26358"/>
                  </a:lnTo>
                  <a:lnTo>
                    <a:pt x="8324" y="37439"/>
                  </a:lnTo>
                  <a:lnTo>
                    <a:pt x="21035" y="8414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6573498" y="5537489"/>
              <a:ext cx="12701" cy="12701"/>
            </a:xfrm>
            <a:custGeom>
              <a:avLst/>
              <a:gdLst/>
              <a:ahLst/>
              <a:cxnLst/>
              <a:rect l="0" t="0" r="0" b="0"/>
              <a:pathLst>
                <a:path w="12701" h="12701">
                  <a:moveTo>
                    <a:pt x="0" y="0"/>
                  </a:moveTo>
                  <a:lnTo>
                    <a:pt x="12700" y="127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6615569" y="5610537"/>
              <a:ext cx="157765" cy="158340"/>
            </a:xfrm>
            <a:custGeom>
              <a:avLst/>
              <a:gdLst/>
              <a:ahLst/>
              <a:cxnLst/>
              <a:rect l="0" t="0" r="0" b="0"/>
              <a:pathLst>
                <a:path w="157765" h="158340">
                  <a:moveTo>
                    <a:pt x="0" y="11093"/>
                  </a:moveTo>
                  <a:lnTo>
                    <a:pt x="5584" y="27843"/>
                  </a:lnTo>
                  <a:lnTo>
                    <a:pt x="7229" y="37451"/>
                  </a:lnTo>
                  <a:lnTo>
                    <a:pt x="8325" y="48532"/>
                  </a:lnTo>
                  <a:lnTo>
                    <a:pt x="9056" y="60593"/>
                  </a:lnTo>
                  <a:lnTo>
                    <a:pt x="9543" y="63960"/>
                  </a:lnTo>
                  <a:lnTo>
                    <a:pt x="9868" y="61529"/>
                  </a:lnTo>
                  <a:lnTo>
                    <a:pt x="10084" y="55234"/>
                  </a:lnTo>
                  <a:lnTo>
                    <a:pt x="12566" y="47532"/>
                  </a:lnTo>
                  <a:lnTo>
                    <a:pt x="16557" y="38892"/>
                  </a:lnTo>
                  <a:lnTo>
                    <a:pt x="21556" y="29625"/>
                  </a:lnTo>
                  <a:lnTo>
                    <a:pt x="28394" y="21110"/>
                  </a:lnTo>
                  <a:lnTo>
                    <a:pt x="36459" y="13096"/>
                  </a:lnTo>
                  <a:lnTo>
                    <a:pt x="45341" y="5417"/>
                  </a:lnTo>
                  <a:lnTo>
                    <a:pt x="54768" y="1465"/>
                  </a:lnTo>
                  <a:lnTo>
                    <a:pt x="64559" y="0"/>
                  </a:lnTo>
                  <a:lnTo>
                    <a:pt x="74592" y="192"/>
                  </a:lnTo>
                  <a:lnTo>
                    <a:pt x="84787" y="2657"/>
                  </a:lnTo>
                  <a:lnTo>
                    <a:pt x="95088" y="6637"/>
                  </a:lnTo>
                  <a:lnTo>
                    <a:pt x="105463" y="11628"/>
                  </a:lnTo>
                  <a:lnTo>
                    <a:pt x="114716" y="17293"/>
                  </a:lnTo>
                  <a:lnTo>
                    <a:pt x="123222" y="23406"/>
                  </a:lnTo>
                  <a:lnTo>
                    <a:pt x="131230" y="29819"/>
                  </a:lnTo>
                  <a:lnTo>
                    <a:pt x="137738" y="38769"/>
                  </a:lnTo>
                  <a:lnTo>
                    <a:pt x="143245" y="49410"/>
                  </a:lnTo>
                  <a:lnTo>
                    <a:pt x="148084" y="61179"/>
                  </a:lnTo>
                  <a:lnTo>
                    <a:pt x="151311" y="73699"/>
                  </a:lnTo>
                  <a:lnTo>
                    <a:pt x="153462" y="86720"/>
                  </a:lnTo>
                  <a:lnTo>
                    <a:pt x="157764" y="15833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57200" y="711200"/>
            <a:ext cx="8915400" cy="369332"/>
          </a:xfrm>
          <a:prstGeom prst="rect">
            <a:avLst/>
          </a:prstGeom>
          <a:noFill/>
        </p:spPr>
        <p:txBody>
          <a:bodyPr vert="horz" rtlCol="0">
            <a:spAutoFit/>
          </a:bodyPr>
          <a:lstStyle/>
          <a:p>
            <a:r>
              <a:rPr lang="en-US" smtClean="0">
                <a:solidFill>
                  <a:srgbClr val="0000FF"/>
                </a:solidFill>
                <a:latin typeface="Comic Sans MS - 24"/>
              </a:rPr>
              <a:t>Let's identify the similar segments of the triangles and then you try Problems 1 and 2.</a:t>
            </a:r>
            <a:endParaRPr lang="en-US">
              <a:solidFill>
                <a:srgbClr val="0000FF"/>
              </a:solidFill>
              <a:latin typeface="Comic Sans MS - 2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1800" y="1066800"/>
            <a:ext cx="8915400" cy="923330"/>
          </a:xfrm>
          <a:prstGeom prst="rect">
            <a:avLst/>
          </a:prstGeom>
          <a:noFill/>
        </p:spPr>
        <p:txBody>
          <a:bodyPr vert="horz" rtlCol="0">
            <a:spAutoFit/>
          </a:bodyPr>
          <a:lstStyle/>
          <a:p>
            <a:r>
              <a:rPr lang="en-US" smtClean="0">
                <a:solidFill>
                  <a:srgbClr val="0000FF"/>
                </a:solidFill>
                <a:latin typeface="Comic Sans MS - 24"/>
              </a:rPr>
              <a:t>Complete both sides of the worksheet.</a:t>
            </a:r>
          </a:p>
          <a:p>
            <a:r>
              <a:rPr lang="en-US" smtClean="0">
                <a:solidFill>
                  <a:srgbClr val="0000FF"/>
                </a:solidFill>
                <a:latin typeface="Comic Sans MS - 24"/>
              </a:rPr>
              <a:t>Compare your answers with the other members of your group. </a:t>
            </a:r>
          </a:p>
          <a:p>
            <a:r>
              <a:rPr lang="en-US" smtClean="0">
                <a:solidFill>
                  <a:srgbClr val="0000FF"/>
                </a:solidFill>
                <a:latin typeface="Comic Sans MS - 24"/>
              </a:rPr>
              <a:t>Discuss and resolve and differences.</a:t>
            </a:r>
            <a:endParaRPr lang="en-US">
              <a:solidFill>
                <a:srgbClr val="0000FF"/>
              </a:solidFill>
              <a:latin typeface="Comic Sans MS - 24"/>
            </a:endParaRPr>
          </a:p>
        </p:txBody>
      </p:sp>
      <p:sp>
        <p:nvSpPr>
          <p:cNvPr id="3" name="TextBox 2"/>
          <p:cNvSpPr txBox="1"/>
          <p:nvPr/>
        </p:nvSpPr>
        <p:spPr>
          <a:xfrm>
            <a:off x="2108200" y="139700"/>
            <a:ext cx="2971800" cy="507831"/>
          </a:xfrm>
          <a:prstGeom prst="rect">
            <a:avLst/>
          </a:prstGeom>
          <a:noFill/>
        </p:spPr>
        <p:txBody>
          <a:bodyPr vert="horz" rtlCol="0">
            <a:spAutoFit/>
          </a:bodyPr>
          <a:lstStyle/>
          <a:p>
            <a:r>
              <a:rPr lang="en-US" sz="2700" smtClean="0">
                <a:solidFill>
                  <a:srgbClr val="0000FF"/>
                </a:solidFill>
                <a:latin typeface="Comic Sans MS - 36"/>
              </a:rPr>
              <a:t>Worksheet</a:t>
            </a:r>
            <a:endParaRPr lang="en-US" sz="2700">
              <a:solidFill>
                <a:srgbClr val="0000FF"/>
              </a:solidFill>
              <a:latin typeface="Comic Sans MS - 36"/>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771900" y="0"/>
            <a:ext cx="2540000" cy="507831"/>
          </a:xfrm>
          <a:prstGeom prst="rect">
            <a:avLst/>
          </a:prstGeom>
          <a:noFill/>
        </p:spPr>
        <p:txBody>
          <a:bodyPr vert="horz" rtlCol="0">
            <a:spAutoFit/>
          </a:bodyPr>
          <a:lstStyle/>
          <a:p>
            <a:r>
              <a:rPr lang="en-US" sz="2700" smtClean="0">
                <a:solidFill>
                  <a:srgbClr val="0000FF"/>
                </a:solidFill>
                <a:latin typeface="Comic Sans MS - 36"/>
              </a:rPr>
              <a:t>Warm-up</a:t>
            </a:r>
            <a:endParaRPr lang="en-US" sz="2700">
              <a:solidFill>
                <a:srgbClr val="0000FF"/>
              </a:solidFill>
              <a:latin typeface="Comic Sans MS - 36"/>
            </a:endParaRPr>
          </a:p>
        </p:txBody>
      </p:sp>
      <p:sp>
        <p:nvSpPr>
          <p:cNvPr id="3" name="TextBox 2"/>
          <p:cNvSpPr txBox="1"/>
          <p:nvPr/>
        </p:nvSpPr>
        <p:spPr>
          <a:xfrm>
            <a:off x="393700" y="812800"/>
            <a:ext cx="635000" cy="369332"/>
          </a:xfrm>
          <a:prstGeom prst="rect">
            <a:avLst/>
          </a:prstGeom>
          <a:noFill/>
        </p:spPr>
        <p:txBody>
          <a:bodyPr vert="horz" rtlCol="0">
            <a:spAutoFit/>
          </a:bodyPr>
          <a:lstStyle/>
          <a:p>
            <a:r>
              <a:rPr lang="en-US" smtClean="0">
                <a:solidFill>
                  <a:srgbClr val="0000FF"/>
                </a:solidFill>
                <a:latin typeface="Comic Sans MS - 24"/>
              </a:rPr>
              <a:t>1.</a:t>
            </a:r>
            <a:endParaRPr lang="en-US">
              <a:solidFill>
                <a:srgbClr val="0000FF"/>
              </a:solidFill>
              <a:latin typeface="Comic Sans MS - 24"/>
            </a:endParaRPr>
          </a:p>
        </p:txBody>
      </p:sp>
      <p:sp>
        <p:nvSpPr>
          <p:cNvPr id="4" name="TextBox 3"/>
          <p:cNvSpPr txBox="1"/>
          <p:nvPr/>
        </p:nvSpPr>
        <p:spPr>
          <a:xfrm>
            <a:off x="368300" y="2641600"/>
            <a:ext cx="711200" cy="369332"/>
          </a:xfrm>
          <a:prstGeom prst="rect">
            <a:avLst/>
          </a:prstGeom>
          <a:noFill/>
        </p:spPr>
        <p:txBody>
          <a:bodyPr vert="horz" rtlCol="0">
            <a:spAutoFit/>
          </a:bodyPr>
          <a:lstStyle/>
          <a:p>
            <a:r>
              <a:rPr lang="en-US" smtClean="0">
                <a:solidFill>
                  <a:srgbClr val="0000FF"/>
                </a:solidFill>
                <a:latin typeface="Comic Sans MS - 24"/>
              </a:rPr>
              <a:t>2.</a:t>
            </a:r>
            <a:endParaRPr lang="en-US">
              <a:solidFill>
                <a:srgbClr val="0000FF"/>
              </a:solidFill>
              <a:latin typeface="Comic Sans MS - 24"/>
            </a:endParaRPr>
          </a:p>
        </p:txBody>
      </p:sp>
      <p:sp>
        <p:nvSpPr>
          <p:cNvPr id="5" name="TextBox 4"/>
          <p:cNvSpPr txBox="1"/>
          <p:nvPr/>
        </p:nvSpPr>
        <p:spPr>
          <a:xfrm>
            <a:off x="266700" y="4914900"/>
            <a:ext cx="711200" cy="369332"/>
          </a:xfrm>
          <a:prstGeom prst="rect">
            <a:avLst/>
          </a:prstGeom>
          <a:noFill/>
        </p:spPr>
        <p:txBody>
          <a:bodyPr vert="horz" rtlCol="0">
            <a:spAutoFit/>
          </a:bodyPr>
          <a:lstStyle/>
          <a:p>
            <a:r>
              <a:rPr lang="en-US" smtClean="0">
                <a:solidFill>
                  <a:srgbClr val="0000FF"/>
                </a:solidFill>
                <a:latin typeface="Comic Sans MS - 24"/>
              </a:rPr>
              <a:t>3.</a:t>
            </a:r>
            <a:endParaRPr lang="en-US">
              <a:solidFill>
                <a:srgbClr val="0000FF"/>
              </a:solidFill>
              <a:latin typeface="Comic Sans MS - 24"/>
            </a:endParaRPr>
          </a:p>
        </p:txBody>
      </p:sp>
      <p:sp>
        <p:nvSpPr>
          <p:cNvPr id="6" name="TextBox 5"/>
          <p:cNvSpPr txBox="1"/>
          <p:nvPr/>
        </p:nvSpPr>
        <p:spPr>
          <a:xfrm>
            <a:off x="838200" y="711200"/>
            <a:ext cx="8966200" cy="646331"/>
          </a:xfrm>
          <a:prstGeom prst="rect">
            <a:avLst/>
          </a:prstGeom>
          <a:noFill/>
        </p:spPr>
        <p:txBody>
          <a:bodyPr vert="horz" rtlCol="0">
            <a:spAutoFit/>
          </a:bodyPr>
          <a:lstStyle/>
          <a:p>
            <a:r>
              <a:rPr lang="en-US" smtClean="0">
                <a:solidFill>
                  <a:srgbClr val="0000FF"/>
                </a:solidFill>
                <a:latin typeface="Comic Sans MS - 24"/>
              </a:rPr>
              <a:t>The ratio of the length to the width of a rectangle is 5: 4. The length of the rectangle is 60 inches. What is the width?</a:t>
            </a:r>
            <a:endParaRPr lang="en-US">
              <a:solidFill>
                <a:srgbClr val="0000FF"/>
              </a:solidFill>
              <a:latin typeface="Comic Sans MS - 24"/>
            </a:endParaRPr>
          </a:p>
        </p:txBody>
      </p:sp>
      <p:pic>
        <p:nvPicPr>
          <p:cNvPr id="7" name="Picture 6" descr="NBK-1228-1686857.png"/>
          <p:cNvPicPr>
            <a:picLocks/>
          </p:cNvPicPr>
          <p:nvPr/>
        </p:nvPicPr>
        <p:blipFill>
          <a:blip r:embed="rId2" cstate="print">
            <a:clrChange>
              <a:clrFrom>
                <a:srgbClr val="FFFFFF"/>
              </a:clrFrom>
              <a:clrTo>
                <a:srgbClr val="FFFFFF">
                  <a:alpha val="0"/>
                </a:srgbClr>
              </a:clrTo>
            </a:clrChange>
          </a:blip>
          <a:stretch>
            <a:fillRect/>
          </a:stretch>
        </p:blipFill>
        <p:spPr>
          <a:xfrm>
            <a:off x="3149600" y="1485900"/>
            <a:ext cx="3505200" cy="3162300"/>
          </a:xfrm>
          <a:prstGeom prst="rect">
            <a:avLst/>
          </a:prstGeom>
          <a:solidFill>
            <a:scrgbClr r="0" g="0" b="0">
              <a:alpha val="0"/>
            </a:scrgbClr>
          </a:solidFill>
        </p:spPr>
      </p:pic>
      <p:pic>
        <p:nvPicPr>
          <p:cNvPr id="8" name="Picture 7" descr="NBK-1228-16868e4.png"/>
          <p:cNvPicPr>
            <a:picLocks/>
          </p:cNvPicPr>
          <p:nvPr/>
        </p:nvPicPr>
        <p:blipFill>
          <a:blip r:embed="rId3" cstate="print">
            <a:clrChange>
              <a:clrFrom>
                <a:srgbClr val="FFFFFF"/>
              </a:clrFrom>
              <a:clrTo>
                <a:srgbClr val="FFFFFF">
                  <a:alpha val="0"/>
                </a:srgbClr>
              </a:clrTo>
            </a:clrChange>
          </a:blip>
          <a:stretch>
            <a:fillRect/>
          </a:stretch>
        </p:blipFill>
        <p:spPr>
          <a:xfrm>
            <a:off x="3213100" y="3619500"/>
            <a:ext cx="4076700" cy="3162300"/>
          </a:xfrm>
          <a:prstGeom prst="rect">
            <a:avLst/>
          </a:prstGeom>
          <a:solidFill>
            <a:scrgbClr r="0" g="0" b="0">
              <a:alpha val="0"/>
            </a:scrgbClr>
          </a:solidFill>
        </p:spPr>
      </p:pic>
      <p:sp>
        <p:nvSpPr>
          <p:cNvPr id="9" name="TextBox 8"/>
          <p:cNvSpPr txBox="1"/>
          <p:nvPr/>
        </p:nvSpPr>
        <p:spPr>
          <a:xfrm>
            <a:off x="787400" y="2705100"/>
            <a:ext cx="3429000" cy="369332"/>
          </a:xfrm>
          <a:prstGeom prst="rect">
            <a:avLst/>
          </a:prstGeom>
          <a:noFill/>
        </p:spPr>
        <p:txBody>
          <a:bodyPr vert="horz" rtlCol="0">
            <a:spAutoFit/>
          </a:bodyPr>
          <a:lstStyle/>
          <a:p>
            <a:r>
              <a:rPr lang="en-US" smtClean="0">
                <a:solidFill>
                  <a:srgbClr val="0000FF"/>
                </a:solidFill>
                <a:latin typeface="Comic Sans MS - 24"/>
              </a:rPr>
              <a:t>Solve the proportion.</a:t>
            </a:r>
            <a:endParaRPr lang="en-US">
              <a:solidFill>
                <a:srgbClr val="0000FF"/>
              </a:solidFill>
              <a:latin typeface="Comic Sans MS - 24"/>
            </a:endParaRPr>
          </a:p>
        </p:txBody>
      </p:sp>
      <p:sp>
        <p:nvSpPr>
          <p:cNvPr id="10" name="TextBox 9"/>
          <p:cNvSpPr txBox="1"/>
          <p:nvPr/>
        </p:nvSpPr>
        <p:spPr>
          <a:xfrm>
            <a:off x="838200" y="4914900"/>
            <a:ext cx="3429000" cy="369332"/>
          </a:xfrm>
          <a:prstGeom prst="rect">
            <a:avLst/>
          </a:prstGeom>
          <a:noFill/>
        </p:spPr>
        <p:txBody>
          <a:bodyPr vert="horz" rtlCol="0">
            <a:spAutoFit/>
          </a:bodyPr>
          <a:lstStyle/>
          <a:p>
            <a:r>
              <a:rPr lang="en-US" smtClean="0">
                <a:solidFill>
                  <a:srgbClr val="0000FF"/>
                </a:solidFill>
                <a:latin typeface="Comic Sans MS - 24"/>
              </a:rPr>
              <a:t>Solve the proportion.</a:t>
            </a:r>
            <a:endParaRPr lang="en-US">
              <a:solidFill>
                <a:srgbClr val="0000FF"/>
              </a:solidFill>
              <a:latin typeface="Comic Sans MS - 24"/>
            </a:endParaRPr>
          </a:p>
        </p:txBody>
      </p:sp>
      <p:grpSp>
        <p:nvGrpSpPr>
          <p:cNvPr id="50" name="Group 49"/>
          <p:cNvGrpSpPr/>
          <p:nvPr/>
        </p:nvGrpSpPr>
        <p:grpSpPr>
          <a:xfrm>
            <a:off x="2187660" y="1588157"/>
            <a:ext cx="3965135" cy="1156936"/>
            <a:chOff x="2187660" y="1588157"/>
            <a:chExt cx="3965135" cy="1156936"/>
          </a:xfrm>
        </p:grpSpPr>
        <p:sp>
          <p:nvSpPr>
            <p:cNvPr id="11" name="Freeform 10"/>
            <p:cNvSpPr/>
            <p:nvPr/>
          </p:nvSpPr>
          <p:spPr>
            <a:xfrm>
              <a:off x="2250766" y="1682815"/>
              <a:ext cx="10518" cy="21037"/>
            </a:xfrm>
            <a:custGeom>
              <a:avLst/>
              <a:gdLst/>
              <a:ahLst/>
              <a:cxnLst/>
              <a:rect l="0" t="0" r="0" b="0"/>
              <a:pathLst>
                <a:path w="10518" h="21037">
                  <a:moveTo>
                    <a:pt x="10517" y="0"/>
                  </a:moveTo>
                  <a:lnTo>
                    <a:pt x="0" y="2103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250766" y="1756438"/>
              <a:ext cx="129986" cy="126213"/>
            </a:xfrm>
            <a:custGeom>
              <a:avLst/>
              <a:gdLst/>
              <a:ahLst/>
              <a:cxnLst/>
              <a:rect l="0" t="0" r="0" b="0"/>
              <a:pathLst>
                <a:path w="129986" h="126213">
                  <a:moveTo>
                    <a:pt x="0" y="0"/>
                  </a:moveTo>
                  <a:lnTo>
                    <a:pt x="58556" y="0"/>
                  </a:lnTo>
                  <a:lnTo>
                    <a:pt x="70590" y="1169"/>
                  </a:lnTo>
                  <a:lnTo>
                    <a:pt x="82118" y="3117"/>
                  </a:lnTo>
                  <a:lnTo>
                    <a:pt x="93310" y="5584"/>
                  </a:lnTo>
                  <a:lnTo>
                    <a:pt x="101940" y="10734"/>
                  </a:lnTo>
                  <a:lnTo>
                    <a:pt x="108861" y="17674"/>
                  </a:lnTo>
                  <a:lnTo>
                    <a:pt x="114645" y="25806"/>
                  </a:lnTo>
                  <a:lnTo>
                    <a:pt x="119668" y="34734"/>
                  </a:lnTo>
                  <a:lnTo>
                    <a:pt x="124187" y="44191"/>
                  </a:lnTo>
                  <a:lnTo>
                    <a:pt x="128367" y="54002"/>
                  </a:lnTo>
                  <a:lnTo>
                    <a:pt x="129985" y="64048"/>
                  </a:lnTo>
                  <a:lnTo>
                    <a:pt x="129896" y="74252"/>
                  </a:lnTo>
                  <a:lnTo>
                    <a:pt x="128668" y="84560"/>
                  </a:lnTo>
                  <a:lnTo>
                    <a:pt x="124343" y="92601"/>
                  </a:lnTo>
                  <a:lnTo>
                    <a:pt x="117954" y="99130"/>
                  </a:lnTo>
                  <a:lnTo>
                    <a:pt x="110188" y="104651"/>
                  </a:lnTo>
                  <a:lnTo>
                    <a:pt x="101506" y="109501"/>
                  </a:lnTo>
                  <a:lnTo>
                    <a:pt x="92211" y="113902"/>
                  </a:lnTo>
                  <a:lnTo>
                    <a:pt x="82509" y="118006"/>
                  </a:lnTo>
                  <a:lnTo>
                    <a:pt x="71367" y="120741"/>
                  </a:lnTo>
                  <a:lnTo>
                    <a:pt x="59264" y="122565"/>
                  </a:lnTo>
                  <a:lnTo>
                    <a:pt x="21035" y="1262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219213" y="1651262"/>
              <a:ext cx="241905" cy="42072"/>
            </a:xfrm>
            <a:custGeom>
              <a:avLst/>
              <a:gdLst/>
              <a:ahLst/>
              <a:cxnLst/>
              <a:rect l="0" t="0" r="0" b="0"/>
              <a:pathLst>
                <a:path w="241905" h="42072">
                  <a:moveTo>
                    <a:pt x="0" y="42071"/>
                  </a:moveTo>
                  <a:lnTo>
                    <a:pt x="16750" y="36487"/>
                  </a:lnTo>
                  <a:lnTo>
                    <a:pt x="26359" y="33674"/>
                  </a:lnTo>
                  <a:lnTo>
                    <a:pt x="49500" y="27432"/>
                  </a:lnTo>
                  <a:lnTo>
                    <a:pt x="63384" y="25300"/>
                  </a:lnTo>
                  <a:lnTo>
                    <a:pt x="78483" y="23878"/>
                  </a:lnTo>
                  <a:lnTo>
                    <a:pt x="94393" y="22931"/>
                  </a:lnTo>
                  <a:lnTo>
                    <a:pt x="108505" y="21130"/>
                  </a:lnTo>
                  <a:lnTo>
                    <a:pt x="121418" y="18762"/>
                  </a:lnTo>
                  <a:lnTo>
                    <a:pt x="133534" y="16014"/>
                  </a:lnTo>
                  <a:lnTo>
                    <a:pt x="146285" y="14182"/>
                  </a:lnTo>
                  <a:lnTo>
                    <a:pt x="159460" y="12961"/>
                  </a:lnTo>
                  <a:lnTo>
                    <a:pt x="172918" y="12146"/>
                  </a:lnTo>
                  <a:lnTo>
                    <a:pt x="185396" y="10435"/>
                  </a:lnTo>
                  <a:lnTo>
                    <a:pt x="24190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187660" y="1924720"/>
              <a:ext cx="305011" cy="42071"/>
            </a:xfrm>
            <a:custGeom>
              <a:avLst/>
              <a:gdLst/>
              <a:ahLst/>
              <a:cxnLst/>
              <a:rect l="0" t="0" r="0" b="0"/>
              <a:pathLst>
                <a:path w="305011" h="42071">
                  <a:moveTo>
                    <a:pt x="0" y="42070"/>
                  </a:moveTo>
                  <a:lnTo>
                    <a:pt x="64140" y="42070"/>
                  </a:lnTo>
                  <a:lnTo>
                    <a:pt x="78987" y="40902"/>
                  </a:lnTo>
                  <a:lnTo>
                    <a:pt x="93560" y="38954"/>
                  </a:lnTo>
                  <a:lnTo>
                    <a:pt x="107950" y="36487"/>
                  </a:lnTo>
                  <a:lnTo>
                    <a:pt x="122217" y="33674"/>
                  </a:lnTo>
                  <a:lnTo>
                    <a:pt x="198342" y="17347"/>
                  </a:lnTo>
                  <a:lnTo>
                    <a:pt x="215200" y="15071"/>
                  </a:lnTo>
                  <a:lnTo>
                    <a:pt x="232282" y="13553"/>
                  </a:lnTo>
                  <a:lnTo>
                    <a:pt x="30501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287751" y="2071966"/>
              <a:ext cx="257508" cy="176005"/>
            </a:xfrm>
            <a:custGeom>
              <a:avLst/>
              <a:gdLst/>
              <a:ahLst/>
              <a:cxnLst/>
              <a:rect l="0" t="0" r="0" b="0"/>
              <a:pathLst>
                <a:path w="257508" h="176005">
                  <a:moveTo>
                    <a:pt x="15602" y="0"/>
                  </a:moveTo>
                  <a:lnTo>
                    <a:pt x="15602" y="58557"/>
                  </a:lnTo>
                  <a:lnTo>
                    <a:pt x="14434" y="70591"/>
                  </a:lnTo>
                  <a:lnTo>
                    <a:pt x="12486" y="82119"/>
                  </a:lnTo>
                  <a:lnTo>
                    <a:pt x="10019" y="93311"/>
                  </a:lnTo>
                  <a:lnTo>
                    <a:pt x="7206" y="104278"/>
                  </a:lnTo>
                  <a:lnTo>
                    <a:pt x="4162" y="115095"/>
                  </a:lnTo>
                  <a:lnTo>
                    <a:pt x="964" y="125812"/>
                  </a:lnTo>
                  <a:lnTo>
                    <a:pt x="0" y="137632"/>
                  </a:lnTo>
                  <a:lnTo>
                    <a:pt x="526" y="150185"/>
                  </a:lnTo>
                  <a:lnTo>
                    <a:pt x="2046" y="163229"/>
                  </a:lnTo>
                  <a:lnTo>
                    <a:pt x="6565" y="170757"/>
                  </a:lnTo>
                  <a:lnTo>
                    <a:pt x="13083" y="174606"/>
                  </a:lnTo>
                  <a:lnTo>
                    <a:pt x="20935" y="176004"/>
                  </a:lnTo>
                  <a:lnTo>
                    <a:pt x="29675" y="175767"/>
                  </a:lnTo>
                  <a:lnTo>
                    <a:pt x="39008" y="174441"/>
                  </a:lnTo>
                  <a:lnTo>
                    <a:pt x="48735" y="172388"/>
                  </a:lnTo>
                  <a:lnTo>
                    <a:pt x="84760" y="163915"/>
                  </a:lnTo>
                  <a:lnTo>
                    <a:pt x="125039" y="154003"/>
                  </a:lnTo>
                  <a:lnTo>
                    <a:pt x="137642" y="150583"/>
                  </a:lnTo>
                  <a:lnTo>
                    <a:pt x="160995" y="143666"/>
                  </a:lnTo>
                  <a:lnTo>
                    <a:pt x="173299" y="141353"/>
                  </a:lnTo>
                  <a:lnTo>
                    <a:pt x="186176" y="139812"/>
                  </a:lnTo>
                  <a:lnTo>
                    <a:pt x="199436" y="138784"/>
                  </a:lnTo>
                  <a:lnTo>
                    <a:pt x="211781" y="136931"/>
                  </a:lnTo>
                  <a:lnTo>
                    <a:pt x="223518" y="134526"/>
                  </a:lnTo>
                  <a:lnTo>
                    <a:pt x="257507" y="1262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429565" y="2114037"/>
              <a:ext cx="10518" cy="210353"/>
            </a:xfrm>
            <a:custGeom>
              <a:avLst/>
              <a:gdLst/>
              <a:ahLst/>
              <a:cxnLst/>
              <a:rect l="0" t="0" r="0" b="0"/>
              <a:pathLst>
                <a:path w="10518" h="210353">
                  <a:moveTo>
                    <a:pt x="10517" y="0"/>
                  </a:moveTo>
                  <a:lnTo>
                    <a:pt x="10517" y="58556"/>
                  </a:lnTo>
                  <a:lnTo>
                    <a:pt x="9349" y="71759"/>
                  </a:lnTo>
                  <a:lnTo>
                    <a:pt x="7401" y="85235"/>
                  </a:lnTo>
                  <a:lnTo>
                    <a:pt x="4934" y="98894"/>
                  </a:lnTo>
                  <a:lnTo>
                    <a:pt x="3289" y="112674"/>
                  </a:lnTo>
                  <a:lnTo>
                    <a:pt x="2193" y="126535"/>
                  </a:lnTo>
                  <a:lnTo>
                    <a:pt x="1462" y="140450"/>
                  </a:lnTo>
                  <a:lnTo>
                    <a:pt x="650" y="168377"/>
                  </a:lnTo>
                  <a:lnTo>
                    <a:pt x="0" y="21035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650434" y="1851097"/>
              <a:ext cx="178801" cy="10518"/>
            </a:xfrm>
            <a:custGeom>
              <a:avLst/>
              <a:gdLst/>
              <a:ahLst/>
              <a:cxnLst/>
              <a:rect l="0" t="0" r="0" b="0"/>
              <a:pathLst>
                <a:path w="178801" h="10518">
                  <a:moveTo>
                    <a:pt x="0" y="10517"/>
                  </a:moveTo>
                  <a:lnTo>
                    <a:pt x="98894" y="10517"/>
                  </a:lnTo>
                  <a:lnTo>
                    <a:pt x="111506" y="9349"/>
                  </a:lnTo>
                  <a:lnTo>
                    <a:pt x="123419" y="7401"/>
                  </a:lnTo>
                  <a:lnTo>
                    <a:pt x="17880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629399" y="1945755"/>
              <a:ext cx="220871" cy="52589"/>
            </a:xfrm>
            <a:custGeom>
              <a:avLst/>
              <a:gdLst/>
              <a:ahLst/>
              <a:cxnLst/>
              <a:rect l="0" t="0" r="0" b="0"/>
              <a:pathLst>
                <a:path w="220871" h="52589">
                  <a:moveTo>
                    <a:pt x="0" y="52588"/>
                  </a:moveTo>
                  <a:lnTo>
                    <a:pt x="16750" y="47005"/>
                  </a:lnTo>
                  <a:lnTo>
                    <a:pt x="26359" y="44191"/>
                  </a:lnTo>
                  <a:lnTo>
                    <a:pt x="49501" y="37949"/>
                  </a:lnTo>
                  <a:lnTo>
                    <a:pt x="62216" y="33480"/>
                  </a:lnTo>
                  <a:lnTo>
                    <a:pt x="75367" y="28163"/>
                  </a:lnTo>
                  <a:lnTo>
                    <a:pt x="88810" y="22281"/>
                  </a:lnTo>
                  <a:lnTo>
                    <a:pt x="103614" y="18360"/>
                  </a:lnTo>
                  <a:lnTo>
                    <a:pt x="119327" y="15746"/>
                  </a:lnTo>
                  <a:lnTo>
                    <a:pt x="135645" y="14003"/>
                  </a:lnTo>
                  <a:lnTo>
                    <a:pt x="151198" y="11673"/>
                  </a:lnTo>
                  <a:lnTo>
                    <a:pt x="166242" y="8951"/>
                  </a:lnTo>
                  <a:lnTo>
                    <a:pt x="22087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109890" y="1619710"/>
              <a:ext cx="192076" cy="189317"/>
            </a:xfrm>
            <a:custGeom>
              <a:avLst/>
              <a:gdLst/>
              <a:ahLst/>
              <a:cxnLst/>
              <a:rect l="0" t="0" r="0" b="0"/>
              <a:pathLst>
                <a:path w="192076" h="189317">
                  <a:moveTo>
                    <a:pt x="97977" y="0"/>
                  </a:moveTo>
                  <a:lnTo>
                    <a:pt x="63116" y="34861"/>
                  </a:lnTo>
                  <a:lnTo>
                    <a:pt x="54870" y="44276"/>
                  </a:lnTo>
                  <a:lnTo>
                    <a:pt x="47035" y="54058"/>
                  </a:lnTo>
                  <a:lnTo>
                    <a:pt x="39475" y="64086"/>
                  </a:lnTo>
                  <a:lnTo>
                    <a:pt x="24841" y="84576"/>
                  </a:lnTo>
                  <a:lnTo>
                    <a:pt x="17667" y="94949"/>
                  </a:lnTo>
                  <a:lnTo>
                    <a:pt x="11716" y="105369"/>
                  </a:lnTo>
                  <a:lnTo>
                    <a:pt x="6579" y="115822"/>
                  </a:lnTo>
                  <a:lnTo>
                    <a:pt x="1987" y="126297"/>
                  </a:lnTo>
                  <a:lnTo>
                    <a:pt x="93" y="136786"/>
                  </a:lnTo>
                  <a:lnTo>
                    <a:pt x="0" y="147284"/>
                  </a:lnTo>
                  <a:lnTo>
                    <a:pt x="1106" y="157789"/>
                  </a:lnTo>
                  <a:lnTo>
                    <a:pt x="5350" y="165961"/>
                  </a:lnTo>
                  <a:lnTo>
                    <a:pt x="11684" y="172578"/>
                  </a:lnTo>
                  <a:lnTo>
                    <a:pt x="19413" y="178157"/>
                  </a:lnTo>
                  <a:lnTo>
                    <a:pt x="30409" y="181877"/>
                  </a:lnTo>
                  <a:lnTo>
                    <a:pt x="43583" y="184357"/>
                  </a:lnTo>
                  <a:lnTo>
                    <a:pt x="58208" y="186010"/>
                  </a:lnTo>
                  <a:lnTo>
                    <a:pt x="72633" y="184775"/>
                  </a:lnTo>
                  <a:lnTo>
                    <a:pt x="86924" y="181614"/>
                  </a:lnTo>
                  <a:lnTo>
                    <a:pt x="149109" y="161640"/>
                  </a:lnTo>
                  <a:lnTo>
                    <a:pt x="170953" y="154422"/>
                  </a:lnTo>
                  <a:lnTo>
                    <a:pt x="179349" y="148524"/>
                  </a:lnTo>
                  <a:lnTo>
                    <a:pt x="186115" y="141087"/>
                  </a:lnTo>
                  <a:lnTo>
                    <a:pt x="191795" y="132622"/>
                  </a:lnTo>
                  <a:lnTo>
                    <a:pt x="192075" y="124642"/>
                  </a:lnTo>
                  <a:lnTo>
                    <a:pt x="188756" y="116984"/>
                  </a:lnTo>
                  <a:lnTo>
                    <a:pt x="183037" y="109542"/>
                  </a:lnTo>
                  <a:lnTo>
                    <a:pt x="175719" y="105749"/>
                  </a:lnTo>
                  <a:lnTo>
                    <a:pt x="167334" y="104390"/>
                  </a:lnTo>
                  <a:lnTo>
                    <a:pt x="158238" y="104652"/>
                  </a:lnTo>
                  <a:lnTo>
                    <a:pt x="148669" y="105995"/>
                  </a:lnTo>
                  <a:lnTo>
                    <a:pt x="138783" y="108059"/>
                  </a:lnTo>
                  <a:lnTo>
                    <a:pt x="128687" y="110604"/>
                  </a:lnTo>
                  <a:lnTo>
                    <a:pt x="117282" y="114638"/>
                  </a:lnTo>
                  <a:lnTo>
                    <a:pt x="105004" y="119664"/>
                  </a:lnTo>
                  <a:lnTo>
                    <a:pt x="92144" y="125352"/>
                  </a:lnTo>
                  <a:lnTo>
                    <a:pt x="80065" y="131481"/>
                  </a:lnTo>
                  <a:lnTo>
                    <a:pt x="68506" y="137905"/>
                  </a:lnTo>
                  <a:lnTo>
                    <a:pt x="57295" y="144524"/>
                  </a:lnTo>
                  <a:lnTo>
                    <a:pt x="48652" y="152443"/>
                  </a:lnTo>
                  <a:lnTo>
                    <a:pt x="41721" y="161228"/>
                  </a:lnTo>
                  <a:lnTo>
                    <a:pt x="24354" y="1893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395730" y="1724886"/>
              <a:ext cx="207750" cy="124424"/>
            </a:xfrm>
            <a:custGeom>
              <a:avLst/>
              <a:gdLst/>
              <a:ahLst/>
              <a:cxnLst/>
              <a:rect l="0" t="0" r="0" b="0"/>
              <a:pathLst>
                <a:path w="207750" h="124424">
                  <a:moveTo>
                    <a:pt x="127665" y="0"/>
                  </a:moveTo>
                  <a:lnTo>
                    <a:pt x="83748" y="14639"/>
                  </a:lnTo>
                  <a:lnTo>
                    <a:pt x="72677" y="19108"/>
                  </a:lnTo>
                  <a:lnTo>
                    <a:pt x="60622" y="24425"/>
                  </a:lnTo>
                  <a:lnTo>
                    <a:pt x="47911" y="30306"/>
                  </a:lnTo>
                  <a:lnTo>
                    <a:pt x="37100" y="36565"/>
                  </a:lnTo>
                  <a:lnTo>
                    <a:pt x="27555" y="43074"/>
                  </a:lnTo>
                  <a:lnTo>
                    <a:pt x="18855" y="49751"/>
                  </a:lnTo>
                  <a:lnTo>
                    <a:pt x="11886" y="57709"/>
                  </a:lnTo>
                  <a:lnTo>
                    <a:pt x="6071" y="66519"/>
                  </a:lnTo>
                  <a:lnTo>
                    <a:pt x="1026" y="75899"/>
                  </a:lnTo>
                  <a:lnTo>
                    <a:pt x="0" y="85658"/>
                  </a:lnTo>
                  <a:lnTo>
                    <a:pt x="1653" y="95670"/>
                  </a:lnTo>
                  <a:lnTo>
                    <a:pt x="5093" y="105850"/>
                  </a:lnTo>
                  <a:lnTo>
                    <a:pt x="12060" y="112637"/>
                  </a:lnTo>
                  <a:lnTo>
                    <a:pt x="21380" y="117162"/>
                  </a:lnTo>
                  <a:lnTo>
                    <a:pt x="32267" y="120178"/>
                  </a:lnTo>
                  <a:lnTo>
                    <a:pt x="44200" y="122189"/>
                  </a:lnTo>
                  <a:lnTo>
                    <a:pt x="56829" y="123530"/>
                  </a:lnTo>
                  <a:lnTo>
                    <a:pt x="69924" y="124423"/>
                  </a:lnTo>
                  <a:lnTo>
                    <a:pt x="82159" y="123850"/>
                  </a:lnTo>
                  <a:lnTo>
                    <a:pt x="93822" y="122300"/>
                  </a:lnTo>
                  <a:lnTo>
                    <a:pt x="105103" y="120098"/>
                  </a:lnTo>
                  <a:lnTo>
                    <a:pt x="116130" y="117461"/>
                  </a:lnTo>
                  <a:lnTo>
                    <a:pt x="126986" y="114534"/>
                  </a:lnTo>
                  <a:lnTo>
                    <a:pt x="137730" y="111415"/>
                  </a:lnTo>
                  <a:lnTo>
                    <a:pt x="148399" y="106998"/>
                  </a:lnTo>
                  <a:lnTo>
                    <a:pt x="159017" y="101716"/>
                  </a:lnTo>
                  <a:lnTo>
                    <a:pt x="169601" y="95858"/>
                  </a:lnTo>
                  <a:lnTo>
                    <a:pt x="178995" y="89615"/>
                  </a:lnTo>
                  <a:lnTo>
                    <a:pt x="187595" y="83116"/>
                  </a:lnTo>
                  <a:lnTo>
                    <a:pt x="195665" y="76445"/>
                  </a:lnTo>
                  <a:lnTo>
                    <a:pt x="202214" y="68493"/>
                  </a:lnTo>
                  <a:lnTo>
                    <a:pt x="207749" y="59685"/>
                  </a:lnTo>
                  <a:lnTo>
                    <a:pt x="201288"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008033" y="1914202"/>
              <a:ext cx="504845" cy="42072"/>
            </a:xfrm>
            <a:custGeom>
              <a:avLst/>
              <a:gdLst/>
              <a:ahLst/>
              <a:cxnLst/>
              <a:rect l="0" t="0" r="0" b="0"/>
              <a:pathLst>
                <a:path w="504845" h="42072">
                  <a:moveTo>
                    <a:pt x="0" y="42071"/>
                  </a:moveTo>
                  <a:lnTo>
                    <a:pt x="22333" y="42071"/>
                  </a:lnTo>
                  <a:lnTo>
                    <a:pt x="33587" y="40902"/>
                  </a:lnTo>
                  <a:lnTo>
                    <a:pt x="45764" y="38954"/>
                  </a:lnTo>
                  <a:lnTo>
                    <a:pt x="58556" y="36487"/>
                  </a:lnTo>
                  <a:lnTo>
                    <a:pt x="72927" y="34843"/>
                  </a:lnTo>
                  <a:lnTo>
                    <a:pt x="88351" y="33746"/>
                  </a:lnTo>
                  <a:lnTo>
                    <a:pt x="104477" y="33015"/>
                  </a:lnTo>
                  <a:lnTo>
                    <a:pt x="122239" y="31359"/>
                  </a:lnTo>
                  <a:lnTo>
                    <a:pt x="141092" y="29087"/>
                  </a:lnTo>
                  <a:lnTo>
                    <a:pt x="160673" y="26403"/>
                  </a:lnTo>
                  <a:lnTo>
                    <a:pt x="180738" y="24614"/>
                  </a:lnTo>
                  <a:lnTo>
                    <a:pt x="201127" y="23421"/>
                  </a:lnTo>
                  <a:lnTo>
                    <a:pt x="221731" y="22626"/>
                  </a:lnTo>
                  <a:lnTo>
                    <a:pt x="240142" y="20927"/>
                  </a:lnTo>
                  <a:lnTo>
                    <a:pt x="257090" y="18626"/>
                  </a:lnTo>
                  <a:lnTo>
                    <a:pt x="273064" y="15923"/>
                  </a:lnTo>
                  <a:lnTo>
                    <a:pt x="290724" y="14122"/>
                  </a:lnTo>
                  <a:lnTo>
                    <a:pt x="309509" y="12920"/>
                  </a:lnTo>
                  <a:lnTo>
                    <a:pt x="329045" y="12119"/>
                  </a:lnTo>
                  <a:lnTo>
                    <a:pt x="369449" y="11230"/>
                  </a:lnTo>
                  <a:lnTo>
                    <a:pt x="390039" y="10992"/>
                  </a:lnTo>
                  <a:lnTo>
                    <a:pt x="407272" y="9666"/>
                  </a:lnTo>
                  <a:lnTo>
                    <a:pt x="422267" y="7613"/>
                  </a:lnTo>
                  <a:lnTo>
                    <a:pt x="435769" y="5075"/>
                  </a:lnTo>
                  <a:lnTo>
                    <a:pt x="449445" y="3384"/>
                  </a:lnTo>
                  <a:lnTo>
                    <a:pt x="463237" y="2256"/>
                  </a:lnTo>
                  <a:lnTo>
                    <a:pt x="50484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197349" y="2071966"/>
              <a:ext cx="189318" cy="199836"/>
            </a:xfrm>
            <a:custGeom>
              <a:avLst/>
              <a:gdLst/>
              <a:ahLst/>
              <a:cxnLst/>
              <a:rect l="0" t="0" r="0" b="0"/>
              <a:pathLst>
                <a:path w="189318" h="199836">
                  <a:moveTo>
                    <a:pt x="0" y="0"/>
                  </a:moveTo>
                  <a:lnTo>
                    <a:pt x="5584" y="16751"/>
                  </a:lnTo>
                  <a:lnTo>
                    <a:pt x="9566" y="24022"/>
                  </a:lnTo>
                  <a:lnTo>
                    <a:pt x="14558" y="31207"/>
                  </a:lnTo>
                  <a:lnTo>
                    <a:pt x="20223" y="38334"/>
                  </a:lnTo>
                  <a:lnTo>
                    <a:pt x="27506" y="45423"/>
                  </a:lnTo>
                  <a:lnTo>
                    <a:pt x="35866" y="52486"/>
                  </a:lnTo>
                  <a:lnTo>
                    <a:pt x="44946" y="59532"/>
                  </a:lnTo>
                  <a:lnTo>
                    <a:pt x="53337" y="67735"/>
                  </a:lnTo>
                  <a:lnTo>
                    <a:pt x="61268" y="76710"/>
                  </a:lnTo>
                  <a:lnTo>
                    <a:pt x="68892" y="86198"/>
                  </a:lnTo>
                  <a:lnTo>
                    <a:pt x="76312" y="94862"/>
                  </a:lnTo>
                  <a:lnTo>
                    <a:pt x="83596" y="102974"/>
                  </a:lnTo>
                  <a:lnTo>
                    <a:pt x="90790" y="110720"/>
                  </a:lnTo>
                  <a:lnTo>
                    <a:pt x="99091" y="118221"/>
                  </a:lnTo>
                  <a:lnTo>
                    <a:pt x="108131" y="125559"/>
                  </a:lnTo>
                  <a:lnTo>
                    <a:pt x="117664" y="132788"/>
                  </a:lnTo>
                  <a:lnTo>
                    <a:pt x="126356" y="139945"/>
                  </a:lnTo>
                  <a:lnTo>
                    <a:pt x="134489" y="147053"/>
                  </a:lnTo>
                  <a:lnTo>
                    <a:pt x="142247" y="154130"/>
                  </a:lnTo>
                  <a:lnTo>
                    <a:pt x="157100" y="168225"/>
                  </a:lnTo>
                  <a:lnTo>
                    <a:pt x="189317" y="1998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176314" y="2114037"/>
              <a:ext cx="199835" cy="157765"/>
            </a:xfrm>
            <a:custGeom>
              <a:avLst/>
              <a:gdLst/>
              <a:ahLst/>
              <a:cxnLst/>
              <a:rect l="0" t="0" r="0" b="0"/>
              <a:pathLst>
                <a:path w="199835" h="157765">
                  <a:moveTo>
                    <a:pt x="0" y="157764"/>
                  </a:moveTo>
                  <a:lnTo>
                    <a:pt x="11167" y="135430"/>
                  </a:lnTo>
                  <a:lnTo>
                    <a:pt x="17962" y="126514"/>
                  </a:lnTo>
                  <a:lnTo>
                    <a:pt x="25999" y="118233"/>
                  </a:lnTo>
                  <a:lnTo>
                    <a:pt x="34862" y="110374"/>
                  </a:lnTo>
                  <a:lnTo>
                    <a:pt x="50942" y="95411"/>
                  </a:lnTo>
                  <a:lnTo>
                    <a:pt x="58503" y="88148"/>
                  </a:lnTo>
                  <a:lnTo>
                    <a:pt x="68217" y="79800"/>
                  </a:lnTo>
                  <a:lnTo>
                    <a:pt x="79368" y="70730"/>
                  </a:lnTo>
                  <a:lnTo>
                    <a:pt x="91477" y="61176"/>
                  </a:lnTo>
                  <a:lnTo>
                    <a:pt x="104224" y="52470"/>
                  </a:lnTo>
                  <a:lnTo>
                    <a:pt x="117396" y="44329"/>
                  </a:lnTo>
                  <a:lnTo>
                    <a:pt x="130852" y="36565"/>
                  </a:lnTo>
                  <a:lnTo>
                    <a:pt x="155152" y="21704"/>
                  </a:lnTo>
                  <a:lnTo>
                    <a:pt x="19983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4099204" y="1651262"/>
              <a:ext cx="210039" cy="199836"/>
            </a:xfrm>
            <a:custGeom>
              <a:avLst/>
              <a:gdLst/>
              <a:ahLst/>
              <a:cxnLst/>
              <a:rect l="0" t="0" r="0" b="0"/>
              <a:pathLst>
                <a:path w="210039" h="199836">
                  <a:moveTo>
                    <a:pt x="23694" y="0"/>
                  </a:moveTo>
                  <a:lnTo>
                    <a:pt x="12527" y="16751"/>
                  </a:lnTo>
                  <a:lnTo>
                    <a:pt x="8070" y="26359"/>
                  </a:lnTo>
                  <a:lnTo>
                    <a:pt x="3929" y="37440"/>
                  </a:lnTo>
                  <a:lnTo>
                    <a:pt x="0" y="49501"/>
                  </a:lnTo>
                  <a:lnTo>
                    <a:pt x="2055" y="57542"/>
                  </a:lnTo>
                  <a:lnTo>
                    <a:pt x="8099" y="62902"/>
                  </a:lnTo>
                  <a:lnTo>
                    <a:pt x="16804" y="66476"/>
                  </a:lnTo>
                  <a:lnTo>
                    <a:pt x="28449" y="68859"/>
                  </a:lnTo>
                  <a:lnTo>
                    <a:pt x="42056" y="70447"/>
                  </a:lnTo>
                  <a:lnTo>
                    <a:pt x="56971" y="71506"/>
                  </a:lnTo>
                  <a:lnTo>
                    <a:pt x="71588" y="72212"/>
                  </a:lnTo>
                  <a:lnTo>
                    <a:pt x="100295" y="72996"/>
                  </a:lnTo>
                  <a:lnTo>
                    <a:pt x="114495" y="74374"/>
                  </a:lnTo>
                  <a:lnTo>
                    <a:pt x="128635" y="76461"/>
                  </a:lnTo>
                  <a:lnTo>
                    <a:pt x="142737" y="79021"/>
                  </a:lnTo>
                  <a:lnTo>
                    <a:pt x="155644" y="83065"/>
                  </a:lnTo>
                  <a:lnTo>
                    <a:pt x="167755" y="88098"/>
                  </a:lnTo>
                  <a:lnTo>
                    <a:pt x="179334" y="93791"/>
                  </a:lnTo>
                  <a:lnTo>
                    <a:pt x="189391" y="101092"/>
                  </a:lnTo>
                  <a:lnTo>
                    <a:pt x="198433" y="109465"/>
                  </a:lnTo>
                  <a:lnTo>
                    <a:pt x="206798" y="118553"/>
                  </a:lnTo>
                  <a:lnTo>
                    <a:pt x="210038" y="128118"/>
                  </a:lnTo>
                  <a:lnTo>
                    <a:pt x="209860" y="138000"/>
                  </a:lnTo>
                  <a:lnTo>
                    <a:pt x="207404" y="148094"/>
                  </a:lnTo>
                  <a:lnTo>
                    <a:pt x="202262" y="155992"/>
                  </a:lnTo>
                  <a:lnTo>
                    <a:pt x="195327" y="162426"/>
                  </a:lnTo>
                  <a:lnTo>
                    <a:pt x="187198" y="167884"/>
                  </a:lnTo>
                  <a:lnTo>
                    <a:pt x="178273" y="172691"/>
                  </a:lnTo>
                  <a:lnTo>
                    <a:pt x="168817" y="177064"/>
                  </a:lnTo>
                  <a:lnTo>
                    <a:pt x="159007" y="181149"/>
                  </a:lnTo>
                  <a:lnTo>
                    <a:pt x="147793" y="183872"/>
                  </a:lnTo>
                  <a:lnTo>
                    <a:pt x="135642" y="185687"/>
                  </a:lnTo>
                  <a:lnTo>
                    <a:pt x="122867" y="186897"/>
                  </a:lnTo>
                  <a:lnTo>
                    <a:pt x="109676" y="188872"/>
                  </a:lnTo>
                  <a:lnTo>
                    <a:pt x="96208" y="191358"/>
                  </a:lnTo>
                  <a:lnTo>
                    <a:pt x="23694" y="1998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091346" y="1640745"/>
              <a:ext cx="105176" cy="1"/>
            </a:xfrm>
            <a:custGeom>
              <a:avLst/>
              <a:gdLst/>
              <a:ahLst/>
              <a:cxnLst/>
              <a:rect l="0" t="0" r="0" b="0"/>
              <a:pathLst>
                <a:path w="105176" h="1">
                  <a:moveTo>
                    <a:pt x="0" y="0"/>
                  </a:moveTo>
                  <a:lnTo>
                    <a:pt x="105175"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4522567" y="1588157"/>
              <a:ext cx="178800" cy="178800"/>
            </a:xfrm>
            <a:custGeom>
              <a:avLst/>
              <a:gdLst/>
              <a:ahLst/>
              <a:cxnLst/>
              <a:rect l="0" t="0" r="0" b="0"/>
              <a:pathLst>
                <a:path w="178800" h="178800">
                  <a:moveTo>
                    <a:pt x="0" y="0"/>
                  </a:moveTo>
                  <a:lnTo>
                    <a:pt x="5583" y="22334"/>
                  </a:lnTo>
                  <a:lnTo>
                    <a:pt x="8397" y="32418"/>
                  </a:lnTo>
                  <a:lnTo>
                    <a:pt x="14639" y="52973"/>
                  </a:lnTo>
                  <a:lnTo>
                    <a:pt x="19108" y="63362"/>
                  </a:lnTo>
                  <a:lnTo>
                    <a:pt x="24425" y="73794"/>
                  </a:lnTo>
                  <a:lnTo>
                    <a:pt x="30307" y="84255"/>
                  </a:lnTo>
                  <a:lnTo>
                    <a:pt x="37734" y="93566"/>
                  </a:lnTo>
                  <a:lnTo>
                    <a:pt x="46191" y="102110"/>
                  </a:lnTo>
                  <a:lnTo>
                    <a:pt x="55335" y="110144"/>
                  </a:lnTo>
                  <a:lnTo>
                    <a:pt x="64937" y="117837"/>
                  </a:lnTo>
                  <a:lnTo>
                    <a:pt x="74844" y="125303"/>
                  </a:lnTo>
                  <a:lnTo>
                    <a:pt x="95201" y="139831"/>
                  </a:lnTo>
                  <a:lnTo>
                    <a:pt x="115935" y="154079"/>
                  </a:lnTo>
                  <a:lnTo>
                    <a:pt x="126372" y="159981"/>
                  </a:lnTo>
                  <a:lnTo>
                    <a:pt x="136836" y="165085"/>
                  </a:lnTo>
                  <a:lnTo>
                    <a:pt x="178799" y="17879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512049" y="1619710"/>
              <a:ext cx="178800" cy="220870"/>
            </a:xfrm>
            <a:custGeom>
              <a:avLst/>
              <a:gdLst/>
              <a:ahLst/>
              <a:cxnLst/>
              <a:rect l="0" t="0" r="0" b="0"/>
              <a:pathLst>
                <a:path w="178800" h="220870">
                  <a:moveTo>
                    <a:pt x="0" y="220869"/>
                  </a:moveTo>
                  <a:lnTo>
                    <a:pt x="5584" y="198535"/>
                  </a:lnTo>
                  <a:lnTo>
                    <a:pt x="9566" y="188451"/>
                  </a:lnTo>
                  <a:lnTo>
                    <a:pt x="14558" y="178222"/>
                  </a:lnTo>
                  <a:lnTo>
                    <a:pt x="20223" y="167896"/>
                  </a:lnTo>
                  <a:lnTo>
                    <a:pt x="27505" y="157507"/>
                  </a:lnTo>
                  <a:lnTo>
                    <a:pt x="35866" y="147075"/>
                  </a:lnTo>
                  <a:lnTo>
                    <a:pt x="44946" y="136614"/>
                  </a:lnTo>
                  <a:lnTo>
                    <a:pt x="53337" y="127303"/>
                  </a:lnTo>
                  <a:lnTo>
                    <a:pt x="68892" y="110725"/>
                  </a:lnTo>
                  <a:lnTo>
                    <a:pt x="77481" y="100695"/>
                  </a:lnTo>
                  <a:lnTo>
                    <a:pt x="86713" y="89334"/>
                  </a:lnTo>
                  <a:lnTo>
                    <a:pt x="96373" y="77085"/>
                  </a:lnTo>
                  <a:lnTo>
                    <a:pt x="106319" y="66582"/>
                  </a:lnTo>
                  <a:lnTo>
                    <a:pt x="116456" y="57243"/>
                  </a:lnTo>
                  <a:lnTo>
                    <a:pt x="126720" y="48679"/>
                  </a:lnTo>
                  <a:lnTo>
                    <a:pt x="137068" y="39465"/>
                  </a:lnTo>
                  <a:lnTo>
                    <a:pt x="17879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848612" y="1682815"/>
              <a:ext cx="178801" cy="9057"/>
            </a:xfrm>
            <a:custGeom>
              <a:avLst/>
              <a:gdLst/>
              <a:ahLst/>
              <a:cxnLst/>
              <a:rect l="0" t="0" r="0" b="0"/>
              <a:pathLst>
                <a:path w="178801" h="9057">
                  <a:moveTo>
                    <a:pt x="0" y="0"/>
                  </a:moveTo>
                  <a:lnTo>
                    <a:pt x="16751" y="5584"/>
                  </a:lnTo>
                  <a:lnTo>
                    <a:pt x="27528" y="7228"/>
                  </a:lnTo>
                  <a:lnTo>
                    <a:pt x="40556" y="8325"/>
                  </a:lnTo>
                  <a:lnTo>
                    <a:pt x="55084" y="9056"/>
                  </a:lnTo>
                  <a:lnTo>
                    <a:pt x="70613" y="8374"/>
                  </a:lnTo>
                  <a:lnTo>
                    <a:pt x="86809" y="6752"/>
                  </a:lnTo>
                  <a:lnTo>
                    <a:pt x="103449" y="4501"/>
                  </a:lnTo>
                  <a:lnTo>
                    <a:pt x="119217" y="3001"/>
                  </a:lnTo>
                  <a:lnTo>
                    <a:pt x="134403" y="2000"/>
                  </a:lnTo>
                  <a:lnTo>
                    <a:pt x="17880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4838095" y="1756438"/>
              <a:ext cx="189318" cy="31554"/>
            </a:xfrm>
            <a:custGeom>
              <a:avLst/>
              <a:gdLst/>
              <a:ahLst/>
              <a:cxnLst/>
              <a:rect l="0" t="0" r="0" b="0"/>
              <a:pathLst>
                <a:path w="189318" h="31554">
                  <a:moveTo>
                    <a:pt x="0" y="31553"/>
                  </a:moveTo>
                  <a:lnTo>
                    <a:pt x="16750" y="25970"/>
                  </a:lnTo>
                  <a:lnTo>
                    <a:pt x="26359" y="24325"/>
                  </a:lnTo>
                  <a:lnTo>
                    <a:pt x="37439" y="23229"/>
                  </a:lnTo>
                  <a:lnTo>
                    <a:pt x="49500" y="22498"/>
                  </a:lnTo>
                  <a:lnTo>
                    <a:pt x="62216" y="20842"/>
                  </a:lnTo>
                  <a:lnTo>
                    <a:pt x="75367" y="18569"/>
                  </a:lnTo>
                  <a:lnTo>
                    <a:pt x="119326" y="9787"/>
                  </a:lnTo>
                  <a:lnTo>
                    <a:pt x="18931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5221303" y="1630227"/>
              <a:ext cx="153190" cy="165974"/>
            </a:xfrm>
            <a:custGeom>
              <a:avLst/>
              <a:gdLst/>
              <a:ahLst/>
              <a:cxnLst/>
              <a:rect l="0" t="0" r="0" b="0"/>
              <a:pathLst>
                <a:path w="153190" h="165974">
                  <a:moveTo>
                    <a:pt x="16461" y="0"/>
                  </a:moveTo>
                  <a:lnTo>
                    <a:pt x="38794" y="5584"/>
                  </a:lnTo>
                  <a:lnTo>
                    <a:pt x="48879" y="8397"/>
                  </a:lnTo>
                  <a:lnTo>
                    <a:pt x="69433" y="14639"/>
                  </a:lnTo>
                  <a:lnTo>
                    <a:pt x="78654" y="19109"/>
                  </a:lnTo>
                  <a:lnTo>
                    <a:pt x="87138" y="24425"/>
                  </a:lnTo>
                  <a:lnTo>
                    <a:pt x="95132" y="30307"/>
                  </a:lnTo>
                  <a:lnTo>
                    <a:pt x="102798" y="36566"/>
                  </a:lnTo>
                  <a:lnTo>
                    <a:pt x="110246" y="43075"/>
                  </a:lnTo>
                  <a:lnTo>
                    <a:pt x="117549" y="49752"/>
                  </a:lnTo>
                  <a:lnTo>
                    <a:pt x="123586" y="57709"/>
                  </a:lnTo>
                  <a:lnTo>
                    <a:pt x="128780" y="66520"/>
                  </a:lnTo>
                  <a:lnTo>
                    <a:pt x="133410" y="75899"/>
                  </a:lnTo>
                  <a:lnTo>
                    <a:pt x="135329" y="85658"/>
                  </a:lnTo>
                  <a:lnTo>
                    <a:pt x="135439" y="95670"/>
                  </a:lnTo>
                  <a:lnTo>
                    <a:pt x="134344" y="105851"/>
                  </a:lnTo>
                  <a:lnTo>
                    <a:pt x="131277" y="114975"/>
                  </a:lnTo>
                  <a:lnTo>
                    <a:pt x="126895" y="123395"/>
                  </a:lnTo>
                  <a:lnTo>
                    <a:pt x="121636" y="131345"/>
                  </a:lnTo>
                  <a:lnTo>
                    <a:pt x="114625" y="137814"/>
                  </a:lnTo>
                  <a:lnTo>
                    <a:pt x="106444" y="143296"/>
                  </a:lnTo>
                  <a:lnTo>
                    <a:pt x="97485" y="148119"/>
                  </a:lnTo>
                  <a:lnTo>
                    <a:pt x="86838" y="152502"/>
                  </a:lnTo>
                  <a:lnTo>
                    <a:pt x="75065" y="156594"/>
                  </a:lnTo>
                  <a:lnTo>
                    <a:pt x="62542" y="160490"/>
                  </a:lnTo>
                  <a:lnTo>
                    <a:pt x="48350" y="163087"/>
                  </a:lnTo>
                  <a:lnTo>
                    <a:pt x="33046" y="164819"/>
                  </a:lnTo>
                  <a:lnTo>
                    <a:pt x="17000" y="165973"/>
                  </a:lnTo>
                  <a:lnTo>
                    <a:pt x="7471" y="163237"/>
                  </a:lnTo>
                  <a:lnTo>
                    <a:pt x="2287" y="157907"/>
                  </a:lnTo>
                  <a:lnTo>
                    <a:pt x="0" y="150848"/>
                  </a:lnTo>
                  <a:lnTo>
                    <a:pt x="3150" y="144973"/>
                  </a:lnTo>
                  <a:lnTo>
                    <a:pt x="9924" y="139888"/>
                  </a:lnTo>
                  <a:lnTo>
                    <a:pt x="19114" y="135329"/>
                  </a:lnTo>
                  <a:lnTo>
                    <a:pt x="28747" y="131121"/>
                  </a:lnTo>
                  <a:lnTo>
                    <a:pt x="38675" y="127147"/>
                  </a:lnTo>
                  <a:lnTo>
                    <a:pt x="48800" y="123329"/>
                  </a:lnTo>
                  <a:lnTo>
                    <a:pt x="60224" y="121953"/>
                  </a:lnTo>
                  <a:lnTo>
                    <a:pt x="72514" y="122204"/>
                  </a:lnTo>
                  <a:lnTo>
                    <a:pt x="85383" y="123540"/>
                  </a:lnTo>
                  <a:lnTo>
                    <a:pt x="98636" y="126767"/>
                  </a:lnTo>
                  <a:lnTo>
                    <a:pt x="112146" y="131256"/>
                  </a:lnTo>
                  <a:lnTo>
                    <a:pt x="153189" y="1577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5547232" y="1661780"/>
              <a:ext cx="279518" cy="144337"/>
            </a:xfrm>
            <a:custGeom>
              <a:avLst/>
              <a:gdLst/>
              <a:ahLst/>
              <a:cxnLst/>
              <a:rect l="0" t="0" r="0" b="0"/>
              <a:pathLst>
                <a:path w="279518" h="144337">
                  <a:moveTo>
                    <a:pt x="6060" y="0"/>
                  </a:moveTo>
                  <a:lnTo>
                    <a:pt x="6060" y="22334"/>
                  </a:lnTo>
                  <a:lnTo>
                    <a:pt x="4891" y="33587"/>
                  </a:lnTo>
                  <a:lnTo>
                    <a:pt x="2943" y="45764"/>
                  </a:lnTo>
                  <a:lnTo>
                    <a:pt x="476" y="58556"/>
                  </a:lnTo>
                  <a:lnTo>
                    <a:pt x="0" y="70590"/>
                  </a:lnTo>
                  <a:lnTo>
                    <a:pt x="851" y="82119"/>
                  </a:lnTo>
                  <a:lnTo>
                    <a:pt x="2587" y="93310"/>
                  </a:lnTo>
                  <a:lnTo>
                    <a:pt x="6082" y="103109"/>
                  </a:lnTo>
                  <a:lnTo>
                    <a:pt x="10749" y="111978"/>
                  </a:lnTo>
                  <a:lnTo>
                    <a:pt x="16198" y="120228"/>
                  </a:lnTo>
                  <a:lnTo>
                    <a:pt x="24505" y="126897"/>
                  </a:lnTo>
                  <a:lnTo>
                    <a:pt x="34717" y="132512"/>
                  </a:lnTo>
                  <a:lnTo>
                    <a:pt x="46200" y="137423"/>
                  </a:lnTo>
                  <a:lnTo>
                    <a:pt x="58529" y="140698"/>
                  </a:lnTo>
                  <a:lnTo>
                    <a:pt x="71424" y="142881"/>
                  </a:lnTo>
                  <a:lnTo>
                    <a:pt x="84694" y="144336"/>
                  </a:lnTo>
                  <a:lnTo>
                    <a:pt x="98216" y="144138"/>
                  </a:lnTo>
                  <a:lnTo>
                    <a:pt x="111905" y="142837"/>
                  </a:lnTo>
                  <a:lnTo>
                    <a:pt x="125705" y="140801"/>
                  </a:lnTo>
                  <a:lnTo>
                    <a:pt x="140749" y="139443"/>
                  </a:lnTo>
                  <a:lnTo>
                    <a:pt x="156621" y="138538"/>
                  </a:lnTo>
                  <a:lnTo>
                    <a:pt x="188669" y="137533"/>
                  </a:lnTo>
                  <a:lnTo>
                    <a:pt x="218494" y="137086"/>
                  </a:lnTo>
                  <a:lnTo>
                    <a:pt x="231823" y="135799"/>
                  </a:lnTo>
                  <a:lnTo>
                    <a:pt x="244216" y="133771"/>
                  </a:lnTo>
                  <a:lnTo>
                    <a:pt x="279517" y="1262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5721573" y="1693333"/>
              <a:ext cx="21036" cy="168282"/>
            </a:xfrm>
            <a:custGeom>
              <a:avLst/>
              <a:gdLst/>
              <a:ahLst/>
              <a:cxnLst/>
              <a:rect l="0" t="0" r="0" b="0"/>
              <a:pathLst>
                <a:path w="21036" h="168282">
                  <a:moveTo>
                    <a:pt x="21035" y="0"/>
                  </a:moveTo>
                  <a:lnTo>
                    <a:pt x="6396" y="58556"/>
                  </a:lnTo>
                  <a:lnTo>
                    <a:pt x="4264" y="72927"/>
                  </a:lnTo>
                  <a:lnTo>
                    <a:pt x="2843" y="88351"/>
                  </a:lnTo>
                  <a:lnTo>
                    <a:pt x="0" y="1682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5910007" y="1777474"/>
              <a:ext cx="242788" cy="145761"/>
            </a:xfrm>
            <a:custGeom>
              <a:avLst/>
              <a:gdLst/>
              <a:ahLst/>
              <a:cxnLst/>
              <a:rect l="0" t="0" r="0" b="0"/>
              <a:pathLst>
                <a:path w="242788" h="145761">
                  <a:moveTo>
                    <a:pt x="148129" y="0"/>
                  </a:moveTo>
                  <a:lnTo>
                    <a:pt x="120212" y="5583"/>
                  </a:lnTo>
                  <a:lnTo>
                    <a:pt x="108483" y="8397"/>
                  </a:lnTo>
                  <a:lnTo>
                    <a:pt x="97157" y="11441"/>
                  </a:lnTo>
                  <a:lnTo>
                    <a:pt x="86101" y="14639"/>
                  </a:lnTo>
                  <a:lnTo>
                    <a:pt x="75224" y="19108"/>
                  </a:lnTo>
                  <a:lnTo>
                    <a:pt x="64467" y="24425"/>
                  </a:lnTo>
                  <a:lnTo>
                    <a:pt x="53790" y="30307"/>
                  </a:lnTo>
                  <a:lnTo>
                    <a:pt x="44335" y="36565"/>
                  </a:lnTo>
                  <a:lnTo>
                    <a:pt x="35694" y="43074"/>
                  </a:lnTo>
                  <a:lnTo>
                    <a:pt x="27596" y="49751"/>
                  </a:lnTo>
                  <a:lnTo>
                    <a:pt x="19860" y="56540"/>
                  </a:lnTo>
                  <a:lnTo>
                    <a:pt x="12366" y="63403"/>
                  </a:lnTo>
                  <a:lnTo>
                    <a:pt x="5033" y="70315"/>
                  </a:lnTo>
                  <a:lnTo>
                    <a:pt x="1312" y="79598"/>
                  </a:lnTo>
                  <a:lnTo>
                    <a:pt x="0" y="90461"/>
                  </a:lnTo>
                  <a:lnTo>
                    <a:pt x="294" y="102378"/>
                  </a:lnTo>
                  <a:lnTo>
                    <a:pt x="3996" y="112659"/>
                  </a:lnTo>
                  <a:lnTo>
                    <a:pt x="9970" y="121851"/>
                  </a:lnTo>
                  <a:lnTo>
                    <a:pt x="17459" y="130316"/>
                  </a:lnTo>
                  <a:lnTo>
                    <a:pt x="27125" y="135959"/>
                  </a:lnTo>
                  <a:lnTo>
                    <a:pt x="38245" y="139721"/>
                  </a:lnTo>
                  <a:lnTo>
                    <a:pt x="50332" y="142230"/>
                  </a:lnTo>
                  <a:lnTo>
                    <a:pt x="64233" y="143902"/>
                  </a:lnTo>
                  <a:lnTo>
                    <a:pt x="79343" y="145016"/>
                  </a:lnTo>
                  <a:lnTo>
                    <a:pt x="95260" y="145760"/>
                  </a:lnTo>
                  <a:lnTo>
                    <a:pt x="110546" y="145086"/>
                  </a:lnTo>
                  <a:lnTo>
                    <a:pt x="125411" y="143469"/>
                  </a:lnTo>
                  <a:lnTo>
                    <a:pt x="139996" y="141222"/>
                  </a:lnTo>
                  <a:lnTo>
                    <a:pt x="154393" y="138556"/>
                  </a:lnTo>
                  <a:lnTo>
                    <a:pt x="182855" y="132476"/>
                  </a:lnTo>
                  <a:lnTo>
                    <a:pt x="194652" y="128051"/>
                  </a:lnTo>
                  <a:lnTo>
                    <a:pt x="204855" y="122763"/>
                  </a:lnTo>
                  <a:lnTo>
                    <a:pt x="242787" y="841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4228074" y="1905147"/>
              <a:ext cx="1472465" cy="30092"/>
            </a:xfrm>
            <a:custGeom>
              <a:avLst/>
              <a:gdLst/>
              <a:ahLst/>
              <a:cxnLst/>
              <a:rect l="0" t="0" r="0" b="0"/>
              <a:pathLst>
                <a:path w="1472465" h="30092">
                  <a:moveTo>
                    <a:pt x="0" y="19573"/>
                  </a:moveTo>
                  <a:lnTo>
                    <a:pt x="16750" y="13990"/>
                  </a:lnTo>
                  <a:lnTo>
                    <a:pt x="27527" y="12345"/>
                  </a:lnTo>
                  <a:lnTo>
                    <a:pt x="40556" y="11248"/>
                  </a:lnTo>
                  <a:lnTo>
                    <a:pt x="55084" y="10517"/>
                  </a:lnTo>
                  <a:lnTo>
                    <a:pt x="83692" y="9705"/>
                  </a:lnTo>
                  <a:lnTo>
                    <a:pt x="97865" y="9489"/>
                  </a:lnTo>
                  <a:lnTo>
                    <a:pt x="111988" y="8176"/>
                  </a:lnTo>
                  <a:lnTo>
                    <a:pt x="126078" y="6132"/>
                  </a:lnTo>
                  <a:lnTo>
                    <a:pt x="140146" y="3600"/>
                  </a:lnTo>
                  <a:lnTo>
                    <a:pt x="171359" y="3904"/>
                  </a:lnTo>
                  <a:lnTo>
                    <a:pt x="187862" y="5621"/>
                  </a:lnTo>
                  <a:lnTo>
                    <a:pt x="204708" y="6766"/>
                  </a:lnTo>
                  <a:lnTo>
                    <a:pt x="221781" y="7529"/>
                  </a:lnTo>
                  <a:lnTo>
                    <a:pt x="256334" y="8377"/>
                  </a:lnTo>
                  <a:lnTo>
                    <a:pt x="687642" y="9055"/>
                  </a:lnTo>
                  <a:lnTo>
                    <a:pt x="712019" y="7887"/>
                  </a:lnTo>
                  <a:lnTo>
                    <a:pt x="736451" y="5939"/>
                  </a:lnTo>
                  <a:lnTo>
                    <a:pt x="760919" y="3472"/>
                  </a:lnTo>
                  <a:lnTo>
                    <a:pt x="786580" y="1827"/>
                  </a:lnTo>
                  <a:lnTo>
                    <a:pt x="813036" y="731"/>
                  </a:lnTo>
                  <a:lnTo>
                    <a:pt x="840023" y="0"/>
                  </a:lnTo>
                  <a:lnTo>
                    <a:pt x="867363" y="681"/>
                  </a:lnTo>
                  <a:lnTo>
                    <a:pt x="894938" y="2304"/>
                  </a:lnTo>
                  <a:lnTo>
                    <a:pt x="922671" y="4554"/>
                  </a:lnTo>
                  <a:lnTo>
                    <a:pt x="949340" y="6055"/>
                  </a:lnTo>
                  <a:lnTo>
                    <a:pt x="1000786" y="7722"/>
                  </a:lnTo>
                  <a:lnTo>
                    <a:pt x="1075741" y="8660"/>
                  </a:lnTo>
                  <a:lnTo>
                    <a:pt x="1101637" y="9961"/>
                  </a:lnTo>
                  <a:lnTo>
                    <a:pt x="1128250" y="11996"/>
                  </a:lnTo>
                  <a:lnTo>
                    <a:pt x="1155341" y="14522"/>
                  </a:lnTo>
                  <a:lnTo>
                    <a:pt x="1180414" y="16205"/>
                  </a:lnTo>
                  <a:lnTo>
                    <a:pt x="1204141" y="17328"/>
                  </a:lnTo>
                  <a:lnTo>
                    <a:pt x="1249202" y="18575"/>
                  </a:lnTo>
                  <a:lnTo>
                    <a:pt x="1292601" y="19129"/>
                  </a:lnTo>
                  <a:lnTo>
                    <a:pt x="1313991" y="20446"/>
                  </a:lnTo>
                  <a:lnTo>
                    <a:pt x="1335262" y="22492"/>
                  </a:lnTo>
                  <a:lnTo>
                    <a:pt x="1356455" y="25025"/>
                  </a:lnTo>
                  <a:lnTo>
                    <a:pt x="1375258" y="26713"/>
                  </a:lnTo>
                  <a:lnTo>
                    <a:pt x="1392468" y="27839"/>
                  </a:lnTo>
                  <a:lnTo>
                    <a:pt x="1472464" y="3009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4735627" y="1977308"/>
              <a:ext cx="201257" cy="178800"/>
            </a:xfrm>
            <a:custGeom>
              <a:avLst/>
              <a:gdLst/>
              <a:ahLst/>
              <a:cxnLst/>
              <a:rect l="0" t="0" r="0" b="0"/>
              <a:pathLst>
                <a:path w="201257" h="178800">
                  <a:moveTo>
                    <a:pt x="39362" y="0"/>
                  </a:moveTo>
                  <a:lnTo>
                    <a:pt x="33779" y="22334"/>
                  </a:lnTo>
                  <a:lnTo>
                    <a:pt x="29797" y="32418"/>
                  </a:lnTo>
                  <a:lnTo>
                    <a:pt x="24805" y="42648"/>
                  </a:lnTo>
                  <a:lnTo>
                    <a:pt x="19140" y="52973"/>
                  </a:lnTo>
                  <a:lnTo>
                    <a:pt x="13026" y="62194"/>
                  </a:lnTo>
                  <a:lnTo>
                    <a:pt x="6612" y="70678"/>
                  </a:lnTo>
                  <a:lnTo>
                    <a:pt x="0" y="78671"/>
                  </a:lnTo>
                  <a:lnTo>
                    <a:pt x="266" y="84000"/>
                  </a:lnTo>
                  <a:lnTo>
                    <a:pt x="5117" y="87553"/>
                  </a:lnTo>
                  <a:lnTo>
                    <a:pt x="13026" y="89922"/>
                  </a:lnTo>
                  <a:lnTo>
                    <a:pt x="24142" y="90332"/>
                  </a:lnTo>
                  <a:lnTo>
                    <a:pt x="37396" y="89437"/>
                  </a:lnTo>
                  <a:lnTo>
                    <a:pt x="52075" y="87671"/>
                  </a:lnTo>
                  <a:lnTo>
                    <a:pt x="68873" y="87663"/>
                  </a:lnTo>
                  <a:lnTo>
                    <a:pt x="87083" y="88826"/>
                  </a:lnTo>
                  <a:lnTo>
                    <a:pt x="106235" y="90770"/>
                  </a:lnTo>
                  <a:lnTo>
                    <a:pt x="123677" y="93235"/>
                  </a:lnTo>
                  <a:lnTo>
                    <a:pt x="139980" y="96047"/>
                  </a:lnTo>
                  <a:lnTo>
                    <a:pt x="155523" y="99090"/>
                  </a:lnTo>
                  <a:lnTo>
                    <a:pt x="169391" y="103456"/>
                  </a:lnTo>
                  <a:lnTo>
                    <a:pt x="182142" y="108704"/>
                  </a:lnTo>
                  <a:lnTo>
                    <a:pt x="194148" y="114540"/>
                  </a:lnTo>
                  <a:lnTo>
                    <a:pt x="199815" y="121936"/>
                  </a:lnTo>
                  <a:lnTo>
                    <a:pt x="201256" y="130373"/>
                  </a:lnTo>
                  <a:lnTo>
                    <a:pt x="199879" y="139503"/>
                  </a:lnTo>
                  <a:lnTo>
                    <a:pt x="195456" y="146759"/>
                  </a:lnTo>
                  <a:lnTo>
                    <a:pt x="189001" y="152764"/>
                  </a:lnTo>
                  <a:lnTo>
                    <a:pt x="181192" y="157937"/>
                  </a:lnTo>
                  <a:lnTo>
                    <a:pt x="172480" y="162554"/>
                  </a:lnTo>
                  <a:lnTo>
                    <a:pt x="163166" y="166800"/>
                  </a:lnTo>
                  <a:lnTo>
                    <a:pt x="123503" y="17879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4806542" y="1960731"/>
              <a:ext cx="73624" cy="6060"/>
            </a:xfrm>
            <a:custGeom>
              <a:avLst/>
              <a:gdLst/>
              <a:ahLst/>
              <a:cxnLst/>
              <a:rect l="0" t="0" r="0" b="0"/>
              <a:pathLst>
                <a:path w="73624" h="6060">
                  <a:moveTo>
                    <a:pt x="0" y="6059"/>
                  </a:moveTo>
                  <a:lnTo>
                    <a:pt x="16750" y="476"/>
                  </a:lnTo>
                  <a:lnTo>
                    <a:pt x="26359" y="0"/>
                  </a:lnTo>
                  <a:lnTo>
                    <a:pt x="37439" y="851"/>
                  </a:lnTo>
                  <a:lnTo>
                    <a:pt x="73623" y="605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249109" y="2419047"/>
              <a:ext cx="178800" cy="168283"/>
            </a:xfrm>
            <a:custGeom>
              <a:avLst/>
              <a:gdLst/>
              <a:ahLst/>
              <a:cxnLst/>
              <a:rect l="0" t="0" r="0" b="0"/>
              <a:pathLst>
                <a:path w="178800" h="168283">
                  <a:moveTo>
                    <a:pt x="0" y="0"/>
                  </a:moveTo>
                  <a:lnTo>
                    <a:pt x="5584" y="22334"/>
                  </a:lnTo>
                  <a:lnTo>
                    <a:pt x="9566" y="32419"/>
                  </a:lnTo>
                  <a:lnTo>
                    <a:pt x="14557" y="42648"/>
                  </a:lnTo>
                  <a:lnTo>
                    <a:pt x="20223" y="52973"/>
                  </a:lnTo>
                  <a:lnTo>
                    <a:pt x="26337" y="63362"/>
                  </a:lnTo>
                  <a:lnTo>
                    <a:pt x="39363" y="84255"/>
                  </a:lnTo>
                  <a:lnTo>
                    <a:pt x="47277" y="94735"/>
                  </a:lnTo>
                  <a:lnTo>
                    <a:pt x="56059" y="105227"/>
                  </a:lnTo>
                  <a:lnTo>
                    <a:pt x="65420" y="115727"/>
                  </a:lnTo>
                  <a:lnTo>
                    <a:pt x="75166" y="125065"/>
                  </a:lnTo>
                  <a:lnTo>
                    <a:pt x="85170" y="133628"/>
                  </a:lnTo>
                  <a:lnTo>
                    <a:pt x="95344" y="141673"/>
                  </a:lnTo>
                  <a:lnTo>
                    <a:pt x="105633" y="148205"/>
                  </a:lnTo>
                  <a:lnTo>
                    <a:pt x="115998" y="153729"/>
                  </a:lnTo>
                  <a:lnTo>
                    <a:pt x="178799" y="16828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4228074" y="2398012"/>
              <a:ext cx="210353" cy="189318"/>
            </a:xfrm>
            <a:custGeom>
              <a:avLst/>
              <a:gdLst/>
              <a:ahLst/>
              <a:cxnLst/>
              <a:rect l="0" t="0" r="0" b="0"/>
              <a:pathLst>
                <a:path w="210353" h="189318">
                  <a:moveTo>
                    <a:pt x="0" y="189317"/>
                  </a:moveTo>
                  <a:lnTo>
                    <a:pt x="5583" y="172566"/>
                  </a:lnTo>
                  <a:lnTo>
                    <a:pt x="9565" y="164126"/>
                  </a:lnTo>
                  <a:lnTo>
                    <a:pt x="14557" y="154994"/>
                  </a:lnTo>
                  <a:lnTo>
                    <a:pt x="20222" y="145400"/>
                  </a:lnTo>
                  <a:lnTo>
                    <a:pt x="27505" y="136666"/>
                  </a:lnTo>
                  <a:lnTo>
                    <a:pt x="35866" y="128507"/>
                  </a:lnTo>
                  <a:lnTo>
                    <a:pt x="44946" y="120730"/>
                  </a:lnTo>
                  <a:lnTo>
                    <a:pt x="53337" y="113208"/>
                  </a:lnTo>
                  <a:lnTo>
                    <a:pt x="68892" y="98618"/>
                  </a:lnTo>
                  <a:lnTo>
                    <a:pt x="77481" y="91455"/>
                  </a:lnTo>
                  <a:lnTo>
                    <a:pt x="86713" y="84342"/>
                  </a:lnTo>
                  <a:lnTo>
                    <a:pt x="96373" y="77263"/>
                  </a:lnTo>
                  <a:lnTo>
                    <a:pt x="116456" y="63165"/>
                  </a:lnTo>
                  <a:lnTo>
                    <a:pt x="126719" y="56134"/>
                  </a:lnTo>
                  <a:lnTo>
                    <a:pt x="135899" y="49109"/>
                  </a:lnTo>
                  <a:lnTo>
                    <a:pt x="144356" y="42088"/>
                  </a:lnTo>
                  <a:lnTo>
                    <a:pt x="152331" y="35071"/>
                  </a:lnTo>
                  <a:lnTo>
                    <a:pt x="162322" y="28055"/>
                  </a:lnTo>
                  <a:lnTo>
                    <a:pt x="173658" y="21041"/>
                  </a:lnTo>
                  <a:lnTo>
                    <a:pt x="21035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4659296" y="2376977"/>
              <a:ext cx="199835" cy="21036"/>
            </a:xfrm>
            <a:custGeom>
              <a:avLst/>
              <a:gdLst/>
              <a:ahLst/>
              <a:cxnLst/>
              <a:rect l="0" t="0" r="0" b="0"/>
              <a:pathLst>
                <a:path w="199835" h="21036">
                  <a:moveTo>
                    <a:pt x="0" y="21035"/>
                  </a:moveTo>
                  <a:lnTo>
                    <a:pt x="16750" y="15451"/>
                  </a:lnTo>
                  <a:lnTo>
                    <a:pt x="26359" y="13807"/>
                  </a:lnTo>
                  <a:lnTo>
                    <a:pt x="37439" y="12710"/>
                  </a:lnTo>
                  <a:lnTo>
                    <a:pt x="49500" y="11979"/>
                  </a:lnTo>
                  <a:lnTo>
                    <a:pt x="63384" y="10323"/>
                  </a:lnTo>
                  <a:lnTo>
                    <a:pt x="78483" y="8051"/>
                  </a:lnTo>
                  <a:lnTo>
                    <a:pt x="94392" y="5367"/>
                  </a:lnTo>
                  <a:lnTo>
                    <a:pt x="110842" y="3578"/>
                  </a:lnTo>
                  <a:lnTo>
                    <a:pt x="127651" y="2385"/>
                  </a:lnTo>
                  <a:lnTo>
                    <a:pt x="19983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4606707" y="2524223"/>
              <a:ext cx="136730" cy="10519"/>
            </a:xfrm>
            <a:custGeom>
              <a:avLst/>
              <a:gdLst/>
              <a:ahLst/>
              <a:cxnLst/>
              <a:rect l="0" t="0" r="0" b="0"/>
              <a:pathLst>
                <a:path w="136730" h="10519">
                  <a:moveTo>
                    <a:pt x="0" y="10518"/>
                  </a:moveTo>
                  <a:lnTo>
                    <a:pt x="73196" y="10518"/>
                  </a:lnTo>
                  <a:lnTo>
                    <a:pt x="87362" y="9349"/>
                  </a:lnTo>
                  <a:lnTo>
                    <a:pt x="100312" y="7401"/>
                  </a:lnTo>
                  <a:lnTo>
                    <a:pt x="13672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058964" y="2387494"/>
              <a:ext cx="10519" cy="31554"/>
            </a:xfrm>
            <a:custGeom>
              <a:avLst/>
              <a:gdLst/>
              <a:ahLst/>
              <a:cxnLst/>
              <a:rect l="0" t="0" r="0" b="0"/>
              <a:pathLst>
                <a:path w="10519" h="31554">
                  <a:moveTo>
                    <a:pt x="10518" y="0"/>
                  </a:moveTo>
                  <a:lnTo>
                    <a:pt x="0" y="3155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4995859" y="2513706"/>
              <a:ext cx="262941" cy="31168"/>
            </a:xfrm>
            <a:custGeom>
              <a:avLst/>
              <a:gdLst/>
              <a:ahLst/>
              <a:cxnLst/>
              <a:rect l="0" t="0" r="0" b="0"/>
              <a:pathLst>
                <a:path w="262941" h="31168">
                  <a:moveTo>
                    <a:pt x="0" y="0"/>
                  </a:moveTo>
                  <a:lnTo>
                    <a:pt x="11167" y="16750"/>
                  </a:lnTo>
                  <a:lnTo>
                    <a:pt x="21468" y="21684"/>
                  </a:lnTo>
                  <a:lnTo>
                    <a:pt x="35347" y="24973"/>
                  </a:lnTo>
                  <a:lnTo>
                    <a:pt x="51611" y="27166"/>
                  </a:lnTo>
                  <a:lnTo>
                    <a:pt x="68298" y="28628"/>
                  </a:lnTo>
                  <a:lnTo>
                    <a:pt x="85265" y="29603"/>
                  </a:lnTo>
                  <a:lnTo>
                    <a:pt x="102420" y="30253"/>
                  </a:lnTo>
                  <a:lnTo>
                    <a:pt x="160063" y="31167"/>
                  </a:lnTo>
                  <a:lnTo>
                    <a:pt x="177995" y="30127"/>
                  </a:lnTo>
                  <a:lnTo>
                    <a:pt x="262940"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132588" y="2408530"/>
              <a:ext cx="73624" cy="168282"/>
            </a:xfrm>
            <a:custGeom>
              <a:avLst/>
              <a:gdLst/>
              <a:ahLst/>
              <a:cxnLst/>
              <a:rect l="0" t="0" r="0" b="0"/>
              <a:pathLst>
                <a:path w="73624" h="168282">
                  <a:moveTo>
                    <a:pt x="73623" y="0"/>
                  </a:moveTo>
                  <a:lnTo>
                    <a:pt x="62456" y="11167"/>
                  </a:lnTo>
                  <a:lnTo>
                    <a:pt x="56829" y="17962"/>
                  </a:lnTo>
                  <a:lnTo>
                    <a:pt x="50741" y="25998"/>
                  </a:lnTo>
                  <a:lnTo>
                    <a:pt x="44345" y="34861"/>
                  </a:lnTo>
                  <a:lnTo>
                    <a:pt x="38912" y="44276"/>
                  </a:lnTo>
                  <a:lnTo>
                    <a:pt x="34121" y="54058"/>
                  </a:lnTo>
                  <a:lnTo>
                    <a:pt x="29759" y="64085"/>
                  </a:lnTo>
                  <a:lnTo>
                    <a:pt x="25683" y="74276"/>
                  </a:lnTo>
                  <a:lnTo>
                    <a:pt x="18036" y="94948"/>
                  </a:lnTo>
                  <a:lnTo>
                    <a:pt x="10743" y="115822"/>
                  </a:lnTo>
                  <a:lnTo>
                    <a:pt x="0" y="1682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5370675" y="2433657"/>
              <a:ext cx="320834" cy="234378"/>
            </a:xfrm>
            <a:custGeom>
              <a:avLst/>
              <a:gdLst/>
              <a:ahLst/>
              <a:cxnLst/>
              <a:rect l="0" t="0" r="0" b="0"/>
              <a:pathLst>
                <a:path w="320834" h="234378">
                  <a:moveTo>
                    <a:pt x="277275" y="27460"/>
                  </a:moveTo>
                  <a:lnTo>
                    <a:pt x="266108" y="10710"/>
                  </a:lnTo>
                  <a:lnTo>
                    <a:pt x="256976" y="5776"/>
                  </a:lnTo>
                  <a:lnTo>
                    <a:pt x="245044" y="2487"/>
                  </a:lnTo>
                  <a:lnTo>
                    <a:pt x="231247" y="294"/>
                  </a:lnTo>
                  <a:lnTo>
                    <a:pt x="217374" y="0"/>
                  </a:lnTo>
                  <a:lnTo>
                    <a:pt x="203451" y="973"/>
                  </a:lnTo>
                  <a:lnTo>
                    <a:pt x="189494" y="2791"/>
                  </a:lnTo>
                  <a:lnTo>
                    <a:pt x="175515" y="5171"/>
                  </a:lnTo>
                  <a:lnTo>
                    <a:pt x="161522" y="7926"/>
                  </a:lnTo>
                  <a:lnTo>
                    <a:pt x="147518" y="10932"/>
                  </a:lnTo>
                  <a:lnTo>
                    <a:pt x="133508" y="15273"/>
                  </a:lnTo>
                  <a:lnTo>
                    <a:pt x="119493" y="20504"/>
                  </a:lnTo>
                  <a:lnTo>
                    <a:pt x="105476" y="26329"/>
                  </a:lnTo>
                  <a:lnTo>
                    <a:pt x="92625" y="32549"/>
                  </a:lnTo>
                  <a:lnTo>
                    <a:pt x="80552" y="39033"/>
                  </a:lnTo>
                  <a:lnTo>
                    <a:pt x="68997" y="45693"/>
                  </a:lnTo>
                  <a:lnTo>
                    <a:pt x="57788" y="53639"/>
                  </a:lnTo>
                  <a:lnTo>
                    <a:pt x="46809" y="62442"/>
                  </a:lnTo>
                  <a:lnTo>
                    <a:pt x="35985" y="71817"/>
                  </a:lnTo>
                  <a:lnTo>
                    <a:pt x="27600" y="81573"/>
                  </a:lnTo>
                  <a:lnTo>
                    <a:pt x="20841" y="91582"/>
                  </a:lnTo>
                  <a:lnTo>
                    <a:pt x="15166" y="101761"/>
                  </a:lnTo>
                  <a:lnTo>
                    <a:pt x="10215" y="112053"/>
                  </a:lnTo>
                  <a:lnTo>
                    <a:pt x="5745" y="122420"/>
                  </a:lnTo>
                  <a:lnTo>
                    <a:pt x="1597" y="132837"/>
                  </a:lnTo>
                  <a:lnTo>
                    <a:pt x="0" y="144456"/>
                  </a:lnTo>
                  <a:lnTo>
                    <a:pt x="104" y="156877"/>
                  </a:lnTo>
                  <a:lnTo>
                    <a:pt x="1342" y="169832"/>
                  </a:lnTo>
                  <a:lnTo>
                    <a:pt x="4504" y="181975"/>
                  </a:lnTo>
                  <a:lnTo>
                    <a:pt x="8950" y="193576"/>
                  </a:lnTo>
                  <a:lnTo>
                    <a:pt x="14250" y="204815"/>
                  </a:lnTo>
                  <a:lnTo>
                    <a:pt x="21290" y="213477"/>
                  </a:lnTo>
                  <a:lnTo>
                    <a:pt x="29489" y="220420"/>
                  </a:lnTo>
                  <a:lnTo>
                    <a:pt x="38461" y="226218"/>
                  </a:lnTo>
                  <a:lnTo>
                    <a:pt x="49117" y="230083"/>
                  </a:lnTo>
                  <a:lnTo>
                    <a:pt x="60895" y="232659"/>
                  </a:lnTo>
                  <a:lnTo>
                    <a:pt x="73422" y="234377"/>
                  </a:lnTo>
                  <a:lnTo>
                    <a:pt x="87617" y="234354"/>
                  </a:lnTo>
                  <a:lnTo>
                    <a:pt x="102923" y="233169"/>
                  </a:lnTo>
                  <a:lnTo>
                    <a:pt x="118970" y="231211"/>
                  </a:lnTo>
                  <a:lnTo>
                    <a:pt x="135511" y="228737"/>
                  </a:lnTo>
                  <a:lnTo>
                    <a:pt x="169472" y="222872"/>
                  </a:lnTo>
                  <a:lnTo>
                    <a:pt x="184371" y="219672"/>
                  </a:lnTo>
                  <a:lnTo>
                    <a:pt x="197809" y="216370"/>
                  </a:lnTo>
                  <a:lnTo>
                    <a:pt x="210275" y="213000"/>
                  </a:lnTo>
                  <a:lnTo>
                    <a:pt x="220922" y="208416"/>
                  </a:lnTo>
                  <a:lnTo>
                    <a:pt x="230357" y="203023"/>
                  </a:lnTo>
                  <a:lnTo>
                    <a:pt x="238984" y="197090"/>
                  </a:lnTo>
                  <a:lnTo>
                    <a:pt x="249411" y="190798"/>
                  </a:lnTo>
                  <a:lnTo>
                    <a:pt x="261036" y="184265"/>
                  </a:lnTo>
                  <a:lnTo>
                    <a:pt x="273461" y="177573"/>
                  </a:lnTo>
                  <a:lnTo>
                    <a:pt x="284081" y="170775"/>
                  </a:lnTo>
                  <a:lnTo>
                    <a:pt x="293499" y="163905"/>
                  </a:lnTo>
                  <a:lnTo>
                    <a:pt x="302114" y="156988"/>
                  </a:lnTo>
                  <a:lnTo>
                    <a:pt x="309027" y="148871"/>
                  </a:lnTo>
                  <a:lnTo>
                    <a:pt x="314803" y="139954"/>
                  </a:lnTo>
                  <a:lnTo>
                    <a:pt x="319823" y="130503"/>
                  </a:lnTo>
                  <a:lnTo>
                    <a:pt x="320833" y="120696"/>
                  </a:lnTo>
                  <a:lnTo>
                    <a:pt x="319168" y="110653"/>
                  </a:lnTo>
                  <a:lnTo>
                    <a:pt x="315722" y="100452"/>
                  </a:lnTo>
                  <a:lnTo>
                    <a:pt x="308749" y="92482"/>
                  </a:lnTo>
                  <a:lnTo>
                    <a:pt x="299426" y="86000"/>
                  </a:lnTo>
                  <a:lnTo>
                    <a:pt x="288536" y="80511"/>
                  </a:lnTo>
                  <a:lnTo>
                    <a:pt x="276602" y="76851"/>
                  </a:lnTo>
                  <a:lnTo>
                    <a:pt x="263971" y="74411"/>
                  </a:lnTo>
                  <a:lnTo>
                    <a:pt x="214169" y="6953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5574327" y="2503188"/>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451309" y="2251199"/>
              <a:ext cx="259568" cy="175462"/>
            </a:xfrm>
            <a:custGeom>
              <a:avLst/>
              <a:gdLst/>
              <a:ahLst/>
              <a:cxnLst/>
              <a:rect l="0" t="0" r="0" b="0"/>
              <a:pathLst>
                <a:path w="259568" h="175462">
                  <a:moveTo>
                    <a:pt x="207159" y="10084"/>
                  </a:moveTo>
                  <a:lnTo>
                    <a:pt x="190408" y="4501"/>
                  </a:lnTo>
                  <a:lnTo>
                    <a:pt x="180799" y="2856"/>
                  </a:lnTo>
                  <a:lnTo>
                    <a:pt x="169719" y="1760"/>
                  </a:lnTo>
                  <a:lnTo>
                    <a:pt x="157658" y="1029"/>
                  </a:lnTo>
                  <a:lnTo>
                    <a:pt x="131791" y="216"/>
                  </a:lnTo>
                  <a:lnTo>
                    <a:pt x="118349" y="0"/>
                  </a:lnTo>
                  <a:lnTo>
                    <a:pt x="105882" y="1024"/>
                  </a:lnTo>
                  <a:lnTo>
                    <a:pt x="94065" y="2876"/>
                  </a:lnTo>
                  <a:lnTo>
                    <a:pt x="82681" y="5278"/>
                  </a:lnTo>
                  <a:lnTo>
                    <a:pt x="72754" y="9218"/>
                  </a:lnTo>
                  <a:lnTo>
                    <a:pt x="63799" y="14181"/>
                  </a:lnTo>
                  <a:lnTo>
                    <a:pt x="55492" y="19827"/>
                  </a:lnTo>
                  <a:lnTo>
                    <a:pt x="46448" y="24760"/>
                  </a:lnTo>
                  <a:lnTo>
                    <a:pt x="36912" y="29217"/>
                  </a:lnTo>
                  <a:lnTo>
                    <a:pt x="27050" y="33357"/>
                  </a:lnTo>
                  <a:lnTo>
                    <a:pt x="19306" y="39623"/>
                  </a:lnTo>
                  <a:lnTo>
                    <a:pt x="12975" y="47306"/>
                  </a:lnTo>
                  <a:lnTo>
                    <a:pt x="7585" y="55934"/>
                  </a:lnTo>
                  <a:lnTo>
                    <a:pt x="3992" y="66360"/>
                  </a:lnTo>
                  <a:lnTo>
                    <a:pt x="1597" y="77986"/>
                  </a:lnTo>
                  <a:lnTo>
                    <a:pt x="0" y="90411"/>
                  </a:lnTo>
                  <a:lnTo>
                    <a:pt x="104" y="102200"/>
                  </a:lnTo>
                  <a:lnTo>
                    <a:pt x="1342" y="113565"/>
                  </a:lnTo>
                  <a:lnTo>
                    <a:pt x="3336" y="124648"/>
                  </a:lnTo>
                  <a:lnTo>
                    <a:pt x="8171" y="134373"/>
                  </a:lnTo>
                  <a:lnTo>
                    <a:pt x="14901" y="143194"/>
                  </a:lnTo>
                  <a:lnTo>
                    <a:pt x="22893" y="151412"/>
                  </a:lnTo>
                  <a:lnTo>
                    <a:pt x="31727" y="158060"/>
                  </a:lnTo>
                  <a:lnTo>
                    <a:pt x="41122" y="163660"/>
                  </a:lnTo>
                  <a:lnTo>
                    <a:pt x="50891" y="168562"/>
                  </a:lnTo>
                  <a:lnTo>
                    <a:pt x="62078" y="171830"/>
                  </a:lnTo>
                  <a:lnTo>
                    <a:pt x="74211" y="174008"/>
                  </a:lnTo>
                  <a:lnTo>
                    <a:pt x="86974" y="175461"/>
                  </a:lnTo>
                  <a:lnTo>
                    <a:pt x="101326" y="175261"/>
                  </a:lnTo>
                  <a:lnTo>
                    <a:pt x="116737" y="173958"/>
                  </a:lnTo>
                  <a:lnTo>
                    <a:pt x="132854" y="171922"/>
                  </a:lnTo>
                  <a:lnTo>
                    <a:pt x="149442" y="169395"/>
                  </a:lnTo>
                  <a:lnTo>
                    <a:pt x="183454" y="163472"/>
                  </a:lnTo>
                  <a:lnTo>
                    <a:pt x="198368" y="159087"/>
                  </a:lnTo>
                  <a:lnTo>
                    <a:pt x="211816" y="153827"/>
                  </a:lnTo>
                  <a:lnTo>
                    <a:pt x="224287" y="147983"/>
                  </a:lnTo>
                  <a:lnTo>
                    <a:pt x="234938" y="141750"/>
                  </a:lnTo>
                  <a:lnTo>
                    <a:pt x="244376" y="135257"/>
                  </a:lnTo>
                  <a:lnTo>
                    <a:pt x="253005" y="128592"/>
                  </a:lnTo>
                  <a:lnTo>
                    <a:pt x="257590" y="120642"/>
                  </a:lnTo>
                  <a:lnTo>
                    <a:pt x="259477" y="111836"/>
                  </a:lnTo>
                  <a:lnTo>
                    <a:pt x="259567" y="102460"/>
                  </a:lnTo>
                  <a:lnTo>
                    <a:pt x="257290" y="93872"/>
                  </a:lnTo>
                  <a:lnTo>
                    <a:pt x="253434" y="85809"/>
                  </a:lnTo>
                  <a:lnTo>
                    <a:pt x="238711" y="6267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3979620" y="2135369"/>
              <a:ext cx="2158484" cy="609724"/>
            </a:xfrm>
            <a:custGeom>
              <a:avLst/>
              <a:gdLst/>
              <a:ahLst/>
              <a:cxnLst/>
              <a:rect l="0" t="0" r="0" b="0"/>
              <a:pathLst>
                <a:path w="2158484" h="609724">
                  <a:moveTo>
                    <a:pt x="1636777" y="52291"/>
                  </a:moveTo>
                  <a:lnTo>
                    <a:pt x="1576110" y="37652"/>
                  </a:lnTo>
                  <a:lnTo>
                    <a:pt x="1524273" y="27568"/>
                  </a:lnTo>
                  <a:lnTo>
                    <a:pt x="1422858" y="15754"/>
                  </a:lnTo>
                  <a:lnTo>
                    <a:pt x="1358373" y="11314"/>
                  </a:lnTo>
                  <a:lnTo>
                    <a:pt x="1300622" y="7320"/>
                  </a:lnTo>
                  <a:lnTo>
                    <a:pt x="1244201" y="1208"/>
                  </a:lnTo>
                  <a:lnTo>
                    <a:pt x="1186874" y="0"/>
                  </a:lnTo>
                  <a:lnTo>
                    <a:pt x="1123611" y="2878"/>
                  </a:lnTo>
                  <a:lnTo>
                    <a:pt x="1065755" y="8770"/>
                  </a:lnTo>
                  <a:lnTo>
                    <a:pt x="1009313" y="9934"/>
                  </a:lnTo>
                  <a:lnTo>
                    <a:pt x="950034" y="13280"/>
                  </a:lnTo>
                  <a:lnTo>
                    <a:pt x="899627" y="18528"/>
                  </a:lnTo>
                  <a:lnTo>
                    <a:pt x="835830" y="25885"/>
                  </a:lnTo>
                  <a:lnTo>
                    <a:pt x="769818" y="31364"/>
                  </a:lnTo>
                  <a:lnTo>
                    <a:pt x="717941" y="39338"/>
                  </a:lnTo>
                  <a:lnTo>
                    <a:pt x="648064" y="52502"/>
                  </a:lnTo>
                  <a:lnTo>
                    <a:pt x="525414" y="76844"/>
                  </a:lnTo>
                  <a:lnTo>
                    <a:pt x="463696" y="90858"/>
                  </a:lnTo>
                  <a:lnTo>
                    <a:pt x="403375" y="104879"/>
                  </a:lnTo>
                  <a:lnTo>
                    <a:pt x="355904" y="118513"/>
                  </a:lnTo>
                  <a:lnTo>
                    <a:pt x="312234" y="134239"/>
                  </a:lnTo>
                  <a:lnTo>
                    <a:pt x="269689" y="149416"/>
                  </a:lnTo>
                  <a:lnTo>
                    <a:pt x="241531" y="162069"/>
                  </a:lnTo>
                  <a:lnTo>
                    <a:pt x="199398" y="182333"/>
                  </a:lnTo>
                  <a:lnTo>
                    <a:pt x="171337" y="196176"/>
                  </a:lnTo>
                  <a:lnTo>
                    <a:pt x="146400" y="210119"/>
                  </a:lnTo>
                  <a:lnTo>
                    <a:pt x="124799" y="224107"/>
                  </a:lnTo>
                  <a:lnTo>
                    <a:pt x="98329" y="245122"/>
                  </a:lnTo>
                  <a:lnTo>
                    <a:pt x="78893" y="259141"/>
                  </a:lnTo>
                  <a:lnTo>
                    <a:pt x="61685" y="273162"/>
                  </a:lnTo>
                  <a:lnTo>
                    <a:pt x="46246" y="288353"/>
                  </a:lnTo>
                  <a:lnTo>
                    <a:pt x="31594" y="306791"/>
                  </a:lnTo>
                  <a:lnTo>
                    <a:pt x="24414" y="317785"/>
                  </a:lnTo>
                  <a:lnTo>
                    <a:pt x="17291" y="329788"/>
                  </a:lnTo>
                  <a:lnTo>
                    <a:pt x="10204" y="342465"/>
                  </a:lnTo>
                  <a:lnTo>
                    <a:pt x="5480" y="355591"/>
                  </a:lnTo>
                  <a:lnTo>
                    <a:pt x="2331" y="369016"/>
                  </a:lnTo>
                  <a:lnTo>
                    <a:pt x="231" y="382640"/>
                  </a:lnTo>
                  <a:lnTo>
                    <a:pt x="0" y="396398"/>
                  </a:lnTo>
                  <a:lnTo>
                    <a:pt x="1014" y="410244"/>
                  </a:lnTo>
                  <a:lnTo>
                    <a:pt x="2859" y="424149"/>
                  </a:lnTo>
                  <a:lnTo>
                    <a:pt x="6427" y="436925"/>
                  </a:lnTo>
                  <a:lnTo>
                    <a:pt x="11142" y="448949"/>
                  </a:lnTo>
                  <a:lnTo>
                    <a:pt x="16623" y="460470"/>
                  </a:lnTo>
                  <a:lnTo>
                    <a:pt x="28945" y="479504"/>
                  </a:lnTo>
                  <a:lnTo>
                    <a:pt x="35503" y="487852"/>
                  </a:lnTo>
                  <a:lnTo>
                    <a:pt x="52139" y="500244"/>
                  </a:lnTo>
                  <a:lnTo>
                    <a:pt x="81215" y="516906"/>
                  </a:lnTo>
                  <a:lnTo>
                    <a:pt x="112035" y="533530"/>
                  </a:lnTo>
                  <a:lnTo>
                    <a:pt x="159440" y="549616"/>
                  </a:lnTo>
                  <a:lnTo>
                    <a:pt x="221046" y="564047"/>
                  </a:lnTo>
                  <a:lnTo>
                    <a:pt x="285673" y="578151"/>
                  </a:lnTo>
                  <a:lnTo>
                    <a:pt x="359684" y="592190"/>
                  </a:lnTo>
                  <a:lnTo>
                    <a:pt x="418529" y="597127"/>
                  </a:lnTo>
                  <a:lnTo>
                    <a:pt x="502400" y="606024"/>
                  </a:lnTo>
                  <a:lnTo>
                    <a:pt x="548688" y="608079"/>
                  </a:lnTo>
                  <a:lnTo>
                    <a:pt x="620738" y="609236"/>
                  </a:lnTo>
                  <a:lnTo>
                    <a:pt x="1003861" y="609723"/>
                  </a:lnTo>
                  <a:lnTo>
                    <a:pt x="1059041" y="606607"/>
                  </a:lnTo>
                  <a:lnTo>
                    <a:pt x="1114728" y="602495"/>
                  </a:lnTo>
                  <a:lnTo>
                    <a:pt x="1170641" y="600668"/>
                  </a:lnTo>
                  <a:lnTo>
                    <a:pt x="1254681" y="599639"/>
                  </a:lnTo>
                  <a:lnTo>
                    <a:pt x="1310750" y="596282"/>
                  </a:lnTo>
                  <a:lnTo>
                    <a:pt x="1365665" y="592063"/>
                  </a:lnTo>
                  <a:lnTo>
                    <a:pt x="1417340" y="590189"/>
                  </a:lnTo>
                  <a:lnTo>
                    <a:pt x="1467574" y="586239"/>
                  </a:lnTo>
                  <a:lnTo>
                    <a:pt x="1517168" y="581757"/>
                  </a:lnTo>
                  <a:lnTo>
                    <a:pt x="1566478" y="579765"/>
                  </a:lnTo>
                  <a:lnTo>
                    <a:pt x="1615661" y="575763"/>
                  </a:lnTo>
                  <a:lnTo>
                    <a:pt x="1663620" y="570089"/>
                  </a:lnTo>
                  <a:lnTo>
                    <a:pt x="1730040" y="560324"/>
                  </a:lnTo>
                  <a:lnTo>
                    <a:pt x="1792959" y="550030"/>
                  </a:lnTo>
                  <a:lnTo>
                    <a:pt x="1849127" y="538410"/>
                  </a:lnTo>
                  <a:lnTo>
                    <a:pt x="1917339" y="517253"/>
                  </a:lnTo>
                  <a:lnTo>
                    <a:pt x="1964928" y="502080"/>
                  </a:lnTo>
                  <a:lnTo>
                    <a:pt x="1996479" y="489427"/>
                  </a:lnTo>
                  <a:lnTo>
                    <a:pt x="2033953" y="470333"/>
                  </a:lnTo>
                  <a:lnTo>
                    <a:pt x="2066091" y="455586"/>
                  </a:lnTo>
                  <a:lnTo>
                    <a:pt x="2090936" y="436933"/>
                  </a:lnTo>
                  <a:lnTo>
                    <a:pt x="2105850" y="423467"/>
                  </a:lnTo>
                  <a:lnTo>
                    <a:pt x="2120270" y="409691"/>
                  </a:lnTo>
                  <a:lnTo>
                    <a:pt x="2134469" y="394609"/>
                  </a:lnTo>
                  <a:lnTo>
                    <a:pt x="2148571" y="376220"/>
                  </a:lnTo>
                  <a:lnTo>
                    <a:pt x="2153266" y="365239"/>
                  </a:lnTo>
                  <a:lnTo>
                    <a:pt x="2156396" y="353244"/>
                  </a:lnTo>
                  <a:lnTo>
                    <a:pt x="2158483" y="340573"/>
                  </a:lnTo>
                  <a:lnTo>
                    <a:pt x="2156369" y="327451"/>
                  </a:lnTo>
                  <a:lnTo>
                    <a:pt x="2151453" y="314029"/>
                  </a:lnTo>
                  <a:lnTo>
                    <a:pt x="2144670" y="300406"/>
                  </a:lnTo>
                  <a:lnTo>
                    <a:pt x="2137810" y="288987"/>
                  </a:lnTo>
                  <a:lnTo>
                    <a:pt x="2123957" y="270066"/>
                  </a:lnTo>
                  <a:lnTo>
                    <a:pt x="2103776" y="253867"/>
                  </a:lnTo>
                  <a:lnTo>
                    <a:pt x="2079225" y="238876"/>
                  </a:lnTo>
                  <a:lnTo>
                    <a:pt x="2052732" y="224422"/>
                  </a:lnTo>
                  <a:lnTo>
                    <a:pt x="2019143" y="210208"/>
                  </a:lnTo>
                  <a:lnTo>
                    <a:pt x="1979674" y="194931"/>
                  </a:lnTo>
                  <a:lnTo>
                    <a:pt x="1934863" y="176455"/>
                  </a:lnTo>
                  <a:lnTo>
                    <a:pt x="1869229" y="157510"/>
                  </a:lnTo>
                  <a:lnTo>
                    <a:pt x="1832800" y="145410"/>
                  </a:lnTo>
                  <a:lnTo>
                    <a:pt x="1784023" y="12591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5015448" y="2292836"/>
              <a:ext cx="222317" cy="252423"/>
            </a:xfrm>
            <a:custGeom>
              <a:avLst/>
              <a:gdLst/>
              <a:ahLst/>
              <a:cxnLst/>
              <a:rect l="0" t="0" r="0" b="0"/>
              <a:pathLst>
                <a:path w="222317" h="252423">
                  <a:moveTo>
                    <a:pt x="106622" y="0"/>
                  </a:moveTo>
                  <a:lnTo>
                    <a:pt x="106622" y="22334"/>
                  </a:lnTo>
                  <a:lnTo>
                    <a:pt x="105453" y="32418"/>
                  </a:lnTo>
                  <a:lnTo>
                    <a:pt x="103505" y="42647"/>
                  </a:lnTo>
                  <a:lnTo>
                    <a:pt x="101038" y="52973"/>
                  </a:lnTo>
                  <a:lnTo>
                    <a:pt x="98225" y="63362"/>
                  </a:lnTo>
                  <a:lnTo>
                    <a:pt x="91983" y="84255"/>
                  </a:lnTo>
                  <a:lnTo>
                    <a:pt x="87513" y="93566"/>
                  </a:lnTo>
                  <a:lnTo>
                    <a:pt x="82197" y="102110"/>
                  </a:lnTo>
                  <a:lnTo>
                    <a:pt x="76315" y="110144"/>
                  </a:lnTo>
                  <a:lnTo>
                    <a:pt x="63547" y="128419"/>
                  </a:lnTo>
                  <a:lnTo>
                    <a:pt x="56870" y="138201"/>
                  </a:lnTo>
                  <a:lnTo>
                    <a:pt x="50081" y="147059"/>
                  </a:lnTo>
                  <a:lnTo>
                    <a:pt x="43219" y="155302"/>
                  </a:lnTo>
                  <a:lnTo>
                    <a:pt x="36306" y="163134"/>
                  </a:lnTo>
                  <a:lnTo>
                    <a:pt x="22393" y="178069"/>
                  </a:lnTo>
                  <a:lnTo>
                    <a:pt x="15411" y="185324"/>
                  </a:lnTo>
                  <a:lnTo>
                    <a:pt x="9587" y="193667"/>
                  </a:lnTo>
                  <a:lnTo>
                    <a:pt x="4536" y="202734"/>
                  </a:lnTo>
                  <a:lnTo>
                    <a:pt x="0" y="212285"/>
                  </a:lnTo>
                  <a:lnTo>
                    <a:pt x="482" y="217484"/>
                  </a:lnTo>
                  <a:lnTo>
                    <a:pt x="4309" y="219781"/>
                  </a:lnTo>
                  <a:lnTo>
                    <a:pt x="10367" y="220144"/>
                  </a:lnTo>
                  <a:lnTo>
                    <a:pt x="29563" y="220547"/>
                  </a:lnTo>
                  <a:lnTo>
                    <a:pt x="41225" y="220654"/>
                  </a:lnTo>
                  <a:lnTo>
                    <a:pt x="53675" y="221895"/>
                  </a:lnTo>
                  <a:lnTo>
                    <a:pt x="66649" y="223890"/>
                  </a:lnTo>
                  <a:lnTo>
                    <a:pt x="79973" y="226389"/>
                  </a:lnTo>
                  <a:lnTo>
                    <a:pt x="92362" y="229224"/>
                  </a:lnTo>
                  <a:lnTo>
                    <a:pt x="104127" y="232282"/>
                  </a:lnTo>
                  <a:lnTo>
                    <a:pt x="115476" y="235490"/>
                  </a:lnTo>
                  <a:lnTo>
                    <a:pt x="127717" y="237628"/>
                  </a:lnTo>
                  <a:lnTo>
                    <a:pt x="140552" y="239054"/>
                  </a:lnTo>
                  <a:lnTo>
                    <a:pt x="153783" y="240004"/>
                  </a:lnTo>
                  <a:lnTo>
                    <a:pt x="166110" y="241806"/>
                  </a:lnTo>
                  <a:lnTo>
                    <a:pt x="177833" y="244176"/>
                  </a:lnTo>
                  <a:lnTo>
                    <a:pt x="222316" y="2524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5080000" y="2271801"/>
              <a:ext cx="105177" cy="399670"/>
            </a:xfrm>
            <a:custGeom>
              <a:avLst/>
              <a:gdLst/>
              <a:ahLst/>
              <a:cxnLst/>
              <a:rect l="0" t="0" r="0" b="0"/>
              <a:pathLst>
                <a:path w="105177" h="399670">
                  <a:moveTo>
                    <a:pt x="105176" y="0"/>
                  </a:moveTo>
                  <a:lnTo>
                    <a:pt x="90537" y="43917"/>
                  </a:lnTo>
                  <a:lnTo>
                    <a:pt x="87236" y="54987"/>
                  </a:lnTo>
                  <a:lnTo>
                    <a:pt x="77007" y="91733"/>
                  </a:lnTo>
                  <a:lnTo>
                    <a:pt x="70063" y="114394"/>
                  </a:lnTo>
                  <a:lnTo>
                    <a:pt x="7011" y="305009"/>
                  </a:lnTo>
                  <a:lnTo>
                    <a:pt x="4674" y="316696"/>
                  </a:lnTo>
                  <a:lnTo>
                    <a:pt x="3116" y="329161"/>
                  </a:lnTo>
                  <a:lnTo>
                    <a:pt x="0" y="3996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Group 57"/>
          <p:cNvGrpSpPr/>
          <p:nvPr/>
        </p:nvGrpSpPr>
        <p:grpSpPr>
          <a:xfrm>
            <a:off x="6079171" y="2334906"/>
            <a:ext cx="1452060" cy="389152"/>
            <a:chOff x="6079171" y="2334906"/>
            <a:chExt cx="1452060" cy="389152"/>
          </a:xfrm>
        </p:grpSpPr>
        <p:sp>
          <p:nvSpPr>
            <p:cNvPr id="51" name="Freeform 50"/>
            <p:cNvSpPr/>
            <p:nvPr/>
          </p:nvSpPr>
          <p:spPr>
            <a:xfrm>
              <a:off x="6089689" y="2545258"/>
              <a:ext cx="31554" cy="178800"/>
            </a:xfrm>
            <a:custGeom>
              <a:avLst/>
              <a:gdLst/>
              <a:ahLst/>
              <a:cxnLst/>
              <a:rect l="0" t="0" r="0" b="0"/>
              <a:pathLst>
                <a:path w="31554" h="178800">
                  <a:moveTo>
                    <a:pt x="0" y="0"/>
                  </a:moveTo>
                  <a:lnTo>
                    <a:pt x="5583" y="16751"/>
                  </a:lnTo>
                  <a:lnTo>
                    <a:pt x="7228" y="26359"/>
                  </a:lnTo>
                  <a:lnTo>
                    <a:pt x="8324" y="37439"/>
                  </a:lnTo>
                  <a:lnTo>
                    <a:pt x="9056" y="49501"/>
                  </a:lnTo>
                  <a:lnTo>
                    <a:pt x="10711" y="62216"/>
                  </a:lnTo>
                  <a:lnTo>
                    <a:pt x="12985" y="75368"/>
                  </a:lnTo>
                  <a:lnTo>
                    <a:pt x="15668" y="88810"/>
                  </a:lnTo>
                  <a:lnTo>
                    <a:pt x="21766" y="116211"/>
                  </a:lnTo>
                  <a:lnTo>
                    <a:pt x="31553" y="17879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6079171" y="2450600"/>
              <a:ext cx="10519" cy="10518"/>
            </a:xfrm>
            <a:custGeom>
              <a:avLst/>
              <a:gdLst/>
              <a:ahLst/>
              <a:cxnLst/>
              <a:rect l="0" t="0" r="0" b="0"/>
              <a:pathLst>
                <a:path w="10519" h="10518">
                  <a:moveTo>
                    <a:pt x="10518" y="10517"/>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6215900" y="2460900"/>
              <a:ext cx="231388" cy="137226"/>
            </a:xfrm>
            <a:custGeom>
              <a:avLst/>
              <a:gdLst/>
              <a:ahLst/>
              <a:cxnLst/>
              <a:rect l="0" t="0" r="0" b="0"/>
              <a:pathLst>
                <a:path w="231388" h="137226">
                  <a:moveTo>
                    <a:pt x="0" y="84358"/>
                  </a:moveTo>
                  <a:lnTo>
                    <a:pt x="5584" y="101109"/>
                  </a:lnTo>
                  <a:lnTo>
                    <a:pt x="7229" y="110717"/>
                  </a:lnTo>
                  <a:lnTo>
                    <a:pt x="8325" y="121797"/>
                  </a:lnTo>
                  <a:lnTo>
                    <a:pt x="9056" y="133859"/>
                  </a:lnTo>
                  <a:lnTo>
                    <a:pt x="9543" y="137225"/>
                  </a:lnTo>
                  <a:lnTo>
                    <a:pt x="9868" y="134795"/>
                  </a:lnTo>
                  <a:lnTo>
                    <a:pt x="10085" y="128500"/>
                  </a:lnTo>
                  <a:lnTo>
                    <a:pt x="11398" y="119630"/>
                  </a:lnTo>
                  <a:lnTo>
                    <a:pt x="13442" y="109041"/>
                  </a:lnTo>
                  <a:lnTo>
                    <a:pt x="15973" y="97307"/>
                  </a:lnTo>
                  <a:lnTo>
                    <a:pt x="18829" y="85980"/>
                  </a:lnTo>
                  <a:lnTo>
                    <a:pt x="21902" y="74921"/>
                  </a:lnTo>
                  <a:lnTo>
                    <a:pt x="25119" y="64044"/>
                  </a:lnTo>
                  <a:lnTo>
                    <a:pt x="30769" y="53286"/>
                  </a:lnTo>
                  <a:lnTo>
                    <a:pt x="38042" y="42608"/>
                  </a:lnTo>
                  <a:lnTo>
                    <a:pt x="46397" y="31984"/>
                  </a:lnTo>
                  <a:lnTo>
                    <a:pt x="54304" y="22564"/>
                  </a:lnTo>
                  <a:lnTo>
                    <a:pt x="61912" y="13946"/>
                  </a:lnTo>
                  <a:lnTo>
                    <a:pt x="69322" y="5864"/>
                  </a:lnTo>
                  <a:lnTo>
                    <a:pt x="78936" y="1645"/>
                  </a:lnTo>
                  <a:lnTo>
                    <a:pt x="90020" y="0"/>
                  </a:lnTo>
                  <a:lnTo>
                    <a:pt x="102083" y="73"/>
                  </a:lnTo>
                  <a:lnTo>
                    <a:pt x="112463" y="2458"/>
                  </a:lnTo>
                  <a:lnTo>
                    <a:pt x="121720" y="6386"/>
                  </a:lnTo>
                  <a:lnTo>
                    <a:pt x="130229" y="11342"/>
                  </a:lnTo>
                  <a:lnTo>
                    <a:pt x="149033" y="23080"/>
                  </a:lnTo>
                  <a:lnTo>
                    <a:pt x="158955" y="29483"/>
                  </a:lnTo>
                  <a:lnTo>
                    <a:pt x="167907" y="37257"/>
                  </a:lnTo>
                  <a:lnTo>
                    <a:pt x="176212" y="45946"/>
                  </a:lnTo>
                  <a:lnTo>
                    <a:pt x="184086" y="55244"/>
                  </a:lnTo>
                  <a:lnTo>
                    <a:pt x="191673" y="64949"/>
                  </a:lnTo>
                  <a:lnTo>
                    <a:pt x="199068" y="74925"/>
                  </a:lnTo>
                  <a:lnTo>
                    <a:pt x="206335" y="85081"/>
                  </a:lnTo>
                  <a:lnTo>
                    <a:pt x="212349" y="95358"/>
                  </a:lnTo>
                  <a:lnTo>
                    <a:pt x="217527" y="105715"/>
                  </a:lnTo>
                  <a:lnTo>
                    <a:pt x="231387" y="13694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6559667" y="2420370"/>
              <a:ext cx="108491" cy="187995"/>
            </a:xfrm>
            <a:custGeom>
              <a:avLst/>
              <a:gdLst/>
              <a:ahLst/>
              <a:cxnLst/>
              <a:rect l="0" t="0" r="0" b="0"/>
              <a:pathLst>
                <a:path w="108491" h="187995">
                  <a:moveTo>
                    <a:pt x="108490" y="40747"/>
                  </a:moveTo>
                  <a:lnTo>
                    <a:pt x="102906" y="23997"/>
                  </a:lnTo>
                  <a:lnTo>
                    <a:pt x="98925" y="16726"/>
                  </a:lnTo>
                  <a:lnTo>
                    <a:pt x="93933" y="9541"/>
                  </a:lnTo>
                  <a:lnTo>
                    <a:pt x="88268" y="2414"/>
                  </a:lnTo>
                  <a:lnTo>
                    <a:pt x="80985" y="0"/>
                  </a:lnTo>
                  <a:lnTo>
                    <a:pt x="72625" y="727"/>
                  </a:lnTo>
                  <a:lnTo>
                    <a:pt x="63545" y="3550"/>
                  </a:lnTo>
                  <a:lnTo>
                    <a:pt x="55154" y="7769"/>
                  </a:lnTo>
                  <a:lnTo>
                    <a:pt x="47223" y="12919"/>
                  </a:lnTo>
                  <a:lnTo>
                    <a:pt x="39599" y="18689"/>
                  </a:lnTo>
                  <a:lnTo>
                    <a:pt x="32178" y="26042"/>
                  </a:lnTo>
                  <a:lnTo>
                    <a:pt x="24894" y="34450"/>
                  </a:lnTo>
                  <a:lnTo>
                    <a:pt x="17701" y="43561"/>
                  </a:lnTo>
                  <a:lnTo>
                    <a:pt x="11736" y="54309"/>
                  </a:lnTo>
                  <a:lnTo>
                    <a:pt x="6591" y="66149"/>
                  </a:lnTo>
                  <a:lnTo>
                    <a:pt x="1993" y="78717"/>
                  </a:lnTo>
                  <a:lnTo>
                    <a:pt x="96" y="90602"/>
                  </a:lnTo>
                  <a:lnTo>
                    <a:pt x="0" y="102031"/>
                  </a:lnTo>
                  <a:lnTo>
                    <a:pt x="1104" y="113156"/>
                  </a:lnTo>
                  <a:lnTo>
                    <a:pt x="4178" y="124078"/>
                  </a:lnTo>
                  <a:lnTo>
                    <a:pt x="8565" y="134866"/>
                  </a:lnTo>
                  <a:lnTo>
                    <a:pt x="13827" y="145563"/>
                  </a:lnTo>
                  <a:lnTo>
                    <a:pt x="19671" y="155032"/>
                  </a:lnTo>
                  <a:lnTo>
                    <a:pt x="25906" y="163682"/>
                  </a:lnTo>
                  <a:lnTo>
                    <a:pt x="32398" y="171786"/>
                  </a:lnTo>
                  <a:lnTo>
                    <a:pt x="41402" y="177189"/>
                  </a:lnTo>
                  <a:lnTo>
                    <a:pt x="52079" y="180791"/>
                  </a:lnTo>
                  <a:lnTo>
                    <a:pt x="97973" y="18799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6752297" y="2334906"/>
              <a:ext cx="165388" cy="336565"/>
            </a:xfrm>
            <a:custGeom>
              <a:avLst/>
              <a:gdLst/>
              <a:ahLst/>
              <a:cxnLst/>
              <a:rect l="0" t="0" r="0" b="0"/>
              <a:pathLst>
                <a:path w="165388" h="336565">
                  <a:moveTo>
                    <a:pt x="0" y="0"/>
                  </a:moveTo>
                  <a:lnTo>
                    <a:pt x="0" y="22334"/>
                  </a:lnTo>
                  <a:lnTo>
                    <a:pt x="1169" y="33587"/>
                  </a:lnTo>
                  <a:lnTo>
                    <a:pt x="3117" y="45764"/>
                  </a:lnTo>
                  <a:lnTo>
                    <a:pt x="5584" y="58557"/>
                  </a:lnTo>
                  <a:lnTo>
                    <a:pt x="7229" y="72928"/>
                  </a:lnTo>
                  <a:lnTo>
                    <a:pt x="8325" y="88352"/>
                  </a:lnTo>
                  <a:lnTo>
                    <a:pt x="9056" y="104478"/>
                  </a:lnTo>
                  <a:lnTo>
                    <a:pt x="10712" y="121071"/>
                  </a:lnTo>
                  <a:lnTo>
                    <a:pt x="12986" y="137977"/>
                  </a:lnTo>
                  <a:lnTo>
                    <a:pt x="15668" y="155090"/>
                  </a:lnTo>
                  <a:lnTo>
                    <a:pt x="17457" y="172342"/>
                  </a:lnTo>
                  <a:lnTo>
                    <a:pt x="18650" y="189687"/>
                  </a:lnTo>
                  <a:lnTo>
                    <a:pt x="19976" y="223371"/>
                  </a:lnTo>
                  <a:lnTo>
                    <a:pt x="20564" y="253924"/>
                  </a:lnTo>
                  <a:lnTo>
                    <a:pt x="19553" y="260435"/>
                  </a:lnTo>
                  <a:lnTo>
                    <a:pt x="17710" y="261270"/>
                  </a:lnTo>
                  <a:lnTo>
                    <a:pt x="15313" y="258321"/>
                  </a:lnTo>
                  <a:lnTo>
                    <a:pt x="14883" y="252849"/>
                  </a:lnTo>
                  <a:lnTo>
                    <a:pt x="15765" y="245695"/>
                  </a:lnTo>
                  <a:lnTo>
                    <a:pt x="17523" y="237420"/>
                  </a:lnTo>
                  <a:lnTo>
                    <a:pt x="21031" y="229566"/>
                  </a:lnTo>
                  <a:lnTo>
                    <a:pt x="25707" y="221993"/>
                  </a:lnTo>
                  <a:lnTo>
                    <a:pt x="31162" y="214607"/>
                  </a:lnTo>
                  <a:lnTo>
                    <a:pt x="37136" y="207345"/>
                  </a:lnTo>
                  <a:lnTo>
                    <a:pt x="43456" y="200167"/>
                  </a:lnTo>
                  <a:lnTo>
                    <a:pt x="50006" y="193045"/>
                  </a:lnTo>
                  <a:lnTo>
                    <a:pt x="59047" y="189465"/>
                  </a:lnTo>
                  <a:lnTo>
                    <a:pt x="69750" y="188247"/>
                  </a:lnTo>
                  <a:lnTo>
                    <a:pt x="81558" y="188604"/>
                  </a:lnTo>
                  <a:lnTo>
                    <a:pt x="92937" y="190010"/>
                  </a:lnTo>
                  <a:lnTo>
                    <a:pt x="104029" y="192117"/>
                  </a:lnTo>
                  <a:lnTo>
                    <a:pt x="114929" y="194689"/>
                  </a:lnTo>
                  <a:lnTo>
                    <a:pt x="124533" y="199910"/>
                  </a:lnTo>
                  <a:lnTo>
                    <a:pt x="133273" y="206897"/>
                  </a:lnTo>
                  <a:lnTo>
                    <a:pt x="141437" y="215061"/>
                  </a:lnTo>
                  <a:lnTo>
                    <a:pt x="148048" y="224009"/>
                  </a:lnTo>
                  <a:lnTo>
                    <a:pt x="153624" y="233480"/>
                  </a:lnTo>
                  <a:lnTo>
                    <a:pt x="158511" y="243300"/>
                  </a:lnTo>
                  <a:lnTo>
                    <a:pt x="161768" y="255690"/>
                  </a:lnTo>
                  <a:lnTo>
                    <a:pt x="163940" y="269793"/>
                  </a:lnTo>
                  <a:lnTo>
                    <a:pt x="165387" y="285038"/>
                  </a:lnTo>
                  <a:lnTo>
                    <a:pt x="164015" y="297539"/>
                  </a:lnTo>
                  <a:lnTo>
                    <a:pt x="160763" y="308210"/>
                  </a:lnTo>
                  <a:lnTo>
                    <a:pt x="147247" y="33656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6962650" y="2478650"/>
              <a:ext cx="199835" cy="150750"/>
            </a:xfrm>
            <a:custGeom>
              <a:avLst/>
              <a:gdLst/>
              <a:ahLst/>
              <a:cxnLst/>
              <a:rect l="0" t="0" r="0" b="0"/>
              <a:pathLst>
                <a:path w="199835" h="150750">
                  <a:moveTo>
                    <a:pt x="0" y="87644"/>
                  </a:moveTo>
                  <a:lnTo>
                    <a:pt x="16751" y="93227"/>
                  </a:lnTo>
                  <a:lnTo>
                    <a:pt x="27527" y="93703"/>
                  </a:lnTo>
                  <a:lnTo>
                    <a:pt x="40555" y="92852"/>
                  </a:lnTo>
                  <a:lnTo>
                    <a:pt x="55084" y="91116"/>
                  </a:lnTo>
                  <a:lnTo>
                    <a:pt x="68275" y="88790"/>
                  </a:lnTo>
                  <a:lnTo>
                    <a:pt x="80575" y="86070"/>
                  </a:lnTo>
                  <a:lnTo>
                    <a:pt x="92281" y="83089"/>
                  </a:lnTo>
                  <a:lnTo>
                    <a:pt x="103591" y="78764"/>
                  </a:lnTo>
                  <a:lnTo>
                    <a:pt x="114637" y="73543"/>
                  </a:lnTo>
                  <a:lnTo>
                    <a:pt x="125507" y="67726"/>
                  </a:lnTo>
                  <a:lnTo>
                    <a:pt x="136259" y="61510"/>
                  </a:lnTo>
                  <a:lnTo>
                    <a:pt x="146933" y="55029"/>
                  </a:lnTo>
                  <a:lnTo>
                    <a:pt x="157555" y="48371"/>
                  </a:lnTo>
                  <a:lnTo>
                    <a:pt x="164636" y="39258"/>
                  </a:lnTo>
                  <a:lnTo>
                    <a:pt x="169358" y="28508"/>
                  </a:lnTo>
                  <a:lnTo>
                    <a:pt x="172505" y="16667"/>
                  </a:lnTo>
                  <a:lnTo>
                    <a:pt x="169928" y="8773"/>
                  </a:lnTo>
                  <a:lnTo>
                    <a:pt x="163536" y="3510"/>
                  </a:lnTo>
                  <a:lnTo>
                    <a:pt x="154600" y="2"/>
                  </a:lnTo>
                  <a:lnTo>
                    <a:pt x="145137" y="0"/>
                  </a:lnTo>
                  <a:lnTo>
                    <a:pt x="135322" y="2336"/>
                  </a:lnTo>
                  <a:lnTo>
                    <a:pt x="125273" y="6231"/>
                  </a:lnTo>
                  <a:lnTo>
                    <a:pt x="116237" y="12333"/>
                  </a:lnTo>
                  <a:lnTo>
                    <a:pt x="107875" y="19907"/>
                  </a:lnTo>
                  <a:lnTo>
                    <a:pt x="99963" y="28463"/>
                  </a:lnTo>
                  <a:lnTo>
                    <a:pt x="93520" y="37672"/>
                  </a:lnTo>
                  <a:lnTo>
                    <a:pt x="88056" y="47317"/>
                  </a:lnTo>
                  <a:lnTo>
                    <a:pt x="83245" y="57254"/>
                  </a:lnTo>
                  <a:lnTo>
                    <a:pt x="81206" y="67383"/>
                  </a:lnTo>
                  <a:lnTo>
                    <a:pt x="81016" y="77643"/>
                  </a:lnTo>
                  <a:lnTo>
                    <a:pt x="82057" y="87988"/>
                  </a:lnTo>
                  <a:lnTo>
                    <a:pt x="85088" y="97222"/>
                  </a:lnTo>
                  <a:lnTo>
                    <a:pt x="89447" y="105716"/>
                  </a:lnTo>
                  <a:lnTo>
                    <a:pt x="94689" y="113715"/>
                  </a:lnTo>
                  <a:lnTo>
                    <a:pt x="101690" y="120217"/>
                  </a:lnTo>
                  <a:lnTo>
                    <a:pt x="109864" y="125720"/>
                  </a:lnTo>
                  <a:lnTo>
                    <a:pt x="118819" y="130557"/>
                  </a:lnTo>
                  <a:lnTo>
                    <a:pt x="128295" y="134950"/>
                  </a:lnTo>
                  <a:lnTo>
                    <a:pt x="138118" y="139048"/>
                  </a:lnTo>
                  <a:lnTo>
                    <a:pt x="199834" y="15074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7357006" y="2461117"/>
              <a:ext cx="174225" cy="168283"/>
            </a:xfrm>
            <a:custGeom>
              <a:avLst/>
              <a:gdLst/>
              <a:ahLst/>
              <a:cxnLst/>
              <a:rect l="0" t="0" r="0" b="0"/>
              <a:pathLst>
                <a:path w="174225" h="168283">
                  <a:moveTo>
                    <a:pt x="99971" y="0"/>
                  </a:moveTo>
                  <a:lnTo>
                    <a:pt x="72054" y="5584"/>
                  </a:lnTo>
                  <a:lnTo>
                    <a:pt x="60324" y="8397"/>
                  </a:lnTo>
                  <a:lnTo>
                    <a:pt x="48999" y="11441"/>
                  </a:lnTo>
                  <a:lnTo>
                    <a:pt x="27066" y="17940"/>
                  </a:lnTo>
                  <a:lnTo>
                    <a:pt x="5632" y="24724"/>
                  </a:lnTo>
                  <a:lnTo>
                    <a:pt x="851" y="29338"/>
                  </a:lnTo>
                  <a:lnTo>
                    <a:pt x="0" y="34751"/>
                  </a:lnTo>
                  <a:lnTo>
                    <a:pt x="1771" y="40697"/>
                  </a:lnTo>
                  <a:lnTo>
                    <a:pt x="8794" y="45829"/>
                  </a:lnTo>
                  <a:lnTo>
                    <a:pt x="19320" y="50420"/>
                  </a:lnTo>
                  <a:lnTo>
                    <a:pt x="32180" y="54649"/>
                  </a:lnTo>
                  <a:lnTo>
                    <a:pt x="45428" y="58636"/>
                  </a:lnTo>
                  <a:lnTo>
                    <a:pt x="72613" y="66184"/>
                  </a:lnTo>
                  <a:lnTo>
                    <a:pt x="114198" y="77003"/>
                  </a:lnTo>
                  <a:lnTo>
                    <a:pt x="125817" y="81720"/>
                  </a:lnTo>
                  <a:lnTo>
                    <a:pt x="135899" y="87201"/>
                  </a:lnTo>
                  <a:lnTo>
                    <a:pt x="144958" y="93193"/>
                  </a:lnTo>
                  <a:lnTo>
                    <a:pt x="153335" y="99525"/>
                  </a:lnTo>
                  <a:lnTo>
                    <a:pt x="161256" y="106083"/>
                  </a:lnTo>
                  <a:lnTo>
                    <a:pt x="168875" y="112793"/>
                  </a:lnTo>
                  <a:lnTo>
                    <a:pt x="172785" y="120772"/>
                  </a:lnTo>
                  <a:lnTo>
                    <a:pt x="174224" y="129597"/>
                  </a:lnTo>
                  <a:lnTo>
                    <a:pt x="174014" y="138986"/>
                  </a:lnTo>
                  <a:lnTo>
                    <a:pt x="170368" y="146414"/>
                  </a:lnTo>
                  <a:lnTo>
                    <a:pt x="164432" y="152535"/>
                  </a:lnTo>
                  <a:lnTo>
                    <a:pt x="156968" y="157784"/>
                  </a:lnTo>
                  <a:lnTo>
                    <a:pt x="146149" y="161283"/>
                  </a:lnTo>
                  <a:lnTo>
                    <a:pt x="133094" y="163616"/>
                  </a:lnTo>
                  <a:lnTo>
                    <a:pt x="78936" y="16828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178300" y="50800"/>
            <a:ext cx="2819400" cy="507831"/>
          </a:xfrm>
          <a:prstGeom prst="rect">
            <a:avLst/>
          </a:prstGeom>
          <a:noFill/>
        </p:spPr>
        <p:txBody>
          <a:bodyPr vert="horz" rtlCol="0">
            <a:spAutoFit/>
          </a:bodyPr>
          <a:lstStyle/>
          <a:p>
            <a:r>
              <a:rPr lang="en-US" sz="2700" smtClean="0">
                <a:solidFill>
                  <a:srgbClr val="0000FF"/>
                </a:solidFill>
                <a:latin typeface="Comic Sans MS - 36"/>
              </a:rPr>
              <a:t>Homework</a:t>
            </a:r>
            <a:endParaRPr lang="en-US" sz="2700">
              <a:solidFill>
                <a:srgbClr val="0000FF"/>
              </a:solidFill>
              <a:latin typeface="Comic Sans MS - 36"/>
            </a:endParaRPr>
          </a:p>
        </p:txBody>
      </p:sp>
      <p:sp>
        <p:nvSpPr>
          <p:cNvPr id="3" name="TextBox 2"/>
          <p:cNvSpPr txBox="1"/>
          <p:nvPr/>
        </p:nvSpPr>
        <p:spPr>
          <a:xfrm>
            <a:off x="596900" y="939800"/>
            <a:ext cx="7067550" cy="507831"/>
          </a:xfrm>
          <a:prstGeom prst="rect">
            <a:avLst/>
          </a:prstGeom>
          <a:noFill/>
        </p:spPr>
        <p:txBody>
          <a:bodyPr vert="horz" rtlCol="0">
            <a:spAutoFit/>
          </a:bodyPr>
          <a:lstStyle/>
          <a:p>
            <a:r>
              <a:rPr lang="en-US" sz="2700" smtClean="0">
                <a:solidFill>
                  <a:srgbClr val="0000FF"/>
                </a:solidFill>
                <a:latin typeface="Comic Sans MS - 36"/>
              </a:rPr>
              <a:t>Finish Worksheet (both sides)</a:t>
            </a:r>
            <a:endParaRPr lang="en-US" sz="2700">
              <a:solidFill>
                <a:srgbClr val="0000FF"/>
              </a:solidFill>
              <a:latin typeface="Comic Sans MS - 36"/>
            </a:endParaRPr>
          </a:p>
        </p:txBody>
      </p:sp>
      <p:sp>
        <p:nvSpPr>
          <p:cNvPr id="4" name="TextBox 3"/>
          <p:cNvSpPr txBox="1"/>
          <p:nvPr/>
        </p:nvSpPr>
        <p:spPr>
          <a:xfrm>
            <a:off x="893601" y="2187660"/>
            <a:ext cx="5080000" cy="507831"/>
          </a:xfrm>
          <a:prstGeom prst="rect">
            <a:avLst/>
          </a:prstGeom>
          <a:noFill/>
        </p:spPr>
        <p:txBody>
          <a:bodyPr vert="horz" rtlCol="0">
            <a:spAutoFit/>
          </a:bodyPr>
          <a:lstStyle/>
          <a:p>
            <a:r>
              <a:rPr lang="en-US" sz="2700" smtClean="0">
                <a:solidFill>
                  <a:srgbClr val="0000FF"/>
                </a:solidFill>
                <a:latin typeface="Comic Sans MS - 36"/>
              </a:rPr>
              <a:t>Finish Group Activity</a:t>
            </a:r>
            <a:endParaRPr lang="en-US" sz="2700">
              <a:solidFill>
                <a:srgbClr val="0000FF"/>
              </a:solidFill>
              <a:latin typeface="Comic Sans MS - 36"/>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NBK-1228-1686e82.png"/>
          <p:cNvPicPr>
            <a:picLocks/>
          </p:cNvPicPr>
          <p:nvPr/>
        </p:nvPicPr>
        <p:blipFill>
          <a:blip r:embed="rId2" cstate="print">
            <a:clrChange>
              <a:clrFrom>
                <a:srgbClr val="FFFFFF"/>
              </a:clrFrom>
              <a:clrTo>
                <a:srgbClr val="FFFFFF">
                  <a:alpha val="0"/>
                </a:srgbClr>
              </a:clrTo>
            </a:clrChange>
          </a:blip>
          <a:stretch>
            <a:fillRect/>
          </a:stretch>
        </p:blipFill>
        <p:spPr>
          <a:xfrm>
            <a:off x="38100" y="-495300"/>
            <a:ext cx="3505200" cy="3162300"/>
          </a:xfrm>
          <a:prstGeom prst="rect">
            <a:avLst/>
          </a:prstGeom>
          <a:solidFill>
            <a:scrgbClr r="0" g="0" b="0">
              <a:alpha val="0"/>
            </a:scrgbClr>
          </a:solidFill>
        </p:spPr>
      </p:pic>
      <p:pic>
        <p:nvPicPr>
          <p:cNvPr id="3" name="Picture 2" descr="NBK-1228-1686f1e.png"/>
          <p:cNvPicPr>
            <a:picLocks/>
          </p:cNvPicPr>
          <p:nvPr/>
        </p:nvPicPr>
        <p:blipFill>
          <a:blip r:embed="rId3" cstate="print">
            <a:clrChange>
              <a:clrFrom>
                <a:srgbClr val="FFFFFF"/>
              </a:clrFrom>
              <a:clrTo>
                <a:srgbClr val="FFFFFF">
                  <a:alpha val="0"/>
                </a:srgbClr>
              </a:clrTo>
            </a:clrChange>
          </a:blip>
          <a:stretch>
            <a:fillRect/>
          </a:stretch>
        </p:blipFill>
        <p:spPr>
          <a:xfrm>
            <a:off x="5524500" y="-381000"/>
            <a:ext cx="4076700" cy="3162300"/>
          </a:xfrm>
          <a:prstGeom prst="rect">
            <a:avLst/>
          </a:prstGeom>
          <a:solidFill>
            <a:scrgbClr r="0" g="0" b="0">
              <a:alpha val="0"/>
            </a:scrgbClr>
          </a:solidFill>
        </p:spPr>
      </p:pic>
      <p:grpSp>
        <p:nvGrpSpPr>
          <p:cNvPr id="6" name="Group 5"/>
          <p:cNvGrpSpPr/>
          <p:nvPr/>
        </p:nvGrpSpPr>
        <p:grpSpPr>
          <a:xfrm>
            <a:off x="1567122" y="999171"/>
            <a:ext cx="473293" cy="441740"/>
            <a:chOff x="1567122" y="999171"/>
            <a:chExt cx="473293" cy="441740"/>
          </a:xfrm>
        </p:grpSpPr>
        <p:sp>
          <p:nvSpPr>
            <p:cNvPr id="4" name="Freeform 3"/>
            <p:cNvSpPr/>
            <p:nvPr/>
          </p:nvSpPr>
          <p:spPr>
            <a:xfrm>
              <a:off x="1588157" y="1062277"/>
              <a:ext cx="336564" cy="378634"/>
            </a:xfrm>
            <a:custGeom>
              <a:avLst/>
              <a:gdLst/>
              <a:ahLst/>
              <a:cxnLst/>
              <a:rect l="0" t="0" r="0" b="0"/>
              <a:pathLst>
                <a:path w="336564" h="378634">
                  <a:moveTo>
                    <a:pt x="0" y="0"/>
                  </a:moveTo>
                  <a:lnTo>
                    <a:pt x="16750" y="11167"/>
                  </a:lnTo>
                  <a:lnTo>
                    <a:pt x="25190" y="17962"/>
                  </a:lnTo>
                  <a:lnTo>
                    <a:pt x="34323" y="25998"/>
                  </a:lnTo>
                  <a:lnTo>
                    <a:pt x="43917" y="34861"/>
                  </a:lnTo>
                  <a:lnTo>
                    <a:pt x="54988" y="44276"/>
                  </a:lnTo>
                  <a:lnTo>
                    <a:pt x="90565" y="73108"/>
                  </a:lnTo>
                  <a:lnTo>
                    <a:pt x="100110" y="81460"/>
                  </a:lnTo>
                  <a:lnTo>
                    <a:pt x="108810" y="89365"/>
                  </a:lnTo>
                  <a:lnTo>
                    <a:pt x="127826" y="107498"/>
                  </a:lnTo>
                  <a:lnTo>
                    <a:pt x="137806" y="117242"/>
                  </a:lnTo>
                  <a:lnTo>
                    <a:pt x="147964" y="128412"/>
                  </a:lnTo>
                  <a:lnTo>
                    <a:pt x="158242" y="140533"/>
                  </a:lnTo>
                  <a:lnTo>
                    <a:pt x="168600" y="153289"/>
                  </a:lnTo>
                  <a:lnTo>
                    <a:pt x="177843" y="164129"/>
                  </a:lnTo>
                  <a:lnTo>
                    <a:pt x="186342" y="173694"/>
                  </a:lnTo>
                  <a:lnTo>
                    <a:pt x="194345" y="182407"/>
                  </a:lnTo>
                  <a:lnTo>
                    <a:pt x="202018" y="191722"/>
                  </a:lnTo>
                  <a:lnTo>
                    <a:pt x="209471" y="201438"/>
                  </a:lnTo>
                  <a:lnTo>
                    <a:pt x="252523" y="259862"/>
                  </a:lnTo>
                  <a:lnTo>
                    <a:pt x="275954" y="293581"/>
                  </a:lnTo>
                  <a:lnTo>
                    <a:pt x="304811" y="336383"/>
                  </a:lnTo>
                  <a:lnTo>
                    <a:pt x="336563" y="37863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1567122" y="999171"/>
              <a:ext cx="473293" cy="389153"/>
            </a:xfrm>
            <a:custGeom>
              <a:avLst/>
              <a:gdLst/>
              <a:ahLst/>
              <a:cxnLst/>
              <a:rect l="0" t="0" r="0" b="0"/>
              <a:pathLst>
                <a:path w="473293" h="389153">
                  <a:moveTo>
                    <a:pt x="473292" y="0"/>
                  </a:moveTo>
                  <a:lnTo>
                    <a:pt x="456541" y="11167"/>
                  </a:lnTo>
                  <a:lnTo>
                    <a:pt x="442085" y="22882"/>
                  </a:lnTo>
                  <a:lnTo>
                    <a:pt x="434958" y="29278"/>
                  </a:lnTo>
                  <a:lnTo>
                    <a:pt x="420806" y="42618"/>
                  </a:lnTo>
                  <a:lnTo>
                    <a:pt x="413760" y="49447"/>
                  </a:lnTo>
                  <a:lnTo>
                    <a:pt x="404389" y="57506"/>
                  </a:lnTo>
                  <a:lnTo>
                    <a:pt x="393466" y="66384"/>
                  </a:lnTo>
                  <a:lnTo>
                    <a:pt x="381510" y="75809"/>
                  </a:lnTo>
                  <a:lnTo>
                    <a:pt x="371202" y="84430"/>
                  </a:lnTo>
                  <a:lnTo>
                    <a:pt x="361993" y="92514"/>
                  </a:lnTo>
                  <a:lnTo>
                    <a:pt x="353516" y="100241"/>
                  </a:lnTo>
                  <a:lnTo>
                    <a:pt x="334749" y="118175"/>
                  </a:lnTo>
                  <a:lnTo>
                    <a:pt x="324836" y="127865"/>
                  </a:lnTo>
                  <a:lnTo>
                    <a:pt x="314721" y="135495"/>
                  </a:lnTo>
                  <a:lnTo>
                    <a:pt x="304473" y="141749"/>
                  </a:lnTo>
                  <a:lnTo>
                    <a:pt x="294134" y="147088"/>
                  </a:lnTo>
                  <a:lnTo>
                    <a:pt x="284905" y="152984"/>
                  </a:lnTo>
                  <a:lnTo>
                    <a:pt x="276414" y="159252"/>
                  </a:lnTo>
                  <a:lnTo>
                    <a:pt x="268417" y="165768"/>
                  </a:lnTo>
                  <a:lnTo>
                    <a:pt x="260748" y="172449"/>
                  </a:lnTo>
                  <a:lnTo>
                    <a:pt x="253298" y="179240"/>
                  </a:lnTo>
                  <a:lnTo>
                    <a:pt x="245994" y="186105"/>
                  </a:lnTo>
                  <a:lnTo>
                    <a:pt x="237619" y="193019"/>
                  </a:lnTo>
                  <a:lnTo>
                    <a:pt x="228530" y="199965"/>
                  </a:lnTo>
                  <a:lnTo>
                    <a:pt x="171194" y="242139"/>
                  </a:lnTo>
                  <a:lnTo>
                    <a:pt x="148541" y="257980"/>
                  </a:lnTo>
                  <a:lnTo>
                    <a:pt x="138760" y="265477"/>
                  </a:lnTo>
                  <a:lnTo>
                    <a:pt x="129903" y="272812"/>
                  </a:lnTo>
                  <a:lnTo>
                    <a:pt x="121660" y="280039"/>
                  </a:lnTo>
                  <a:lnTo>
                    <a:pt x="113828" y="287194"/>
                  </a:lnTo>
                  <a:lnTo>
                    <a:pt x="98893" y="301377"/>
                  </a:lnTo>
                  <a:lnTo>
                    <a:pt x="56157" y="343564"/>
                  </a:lnTo>
                  <a:lnTo>
                    <a:pt x="47956" y="350579"/>
                  </a:lnTo>
                  <a:lnTo>
                    <a:pt x="38982" y="357594"/>
                  </a:lnTo>
                  <a:lnTo>
                    <a:pt x="0" y="38915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p:cNvGrpSpPr/>
          <p:nvPr/>
        </p:nvGrpSpPr>
        <p:grpSpPr>
          <a:xfrm>
            <a:off x="780859" y="1809026"/>
            <a:ext cx="3951403" cy="1041244"/>
            <a:chOff x="780859" y="1809026"/>
            <a:chExt cx="3951403" cy="1041244"/>
          </a:xfrm>
        </p:grpSpPr>
        <p:sp>
          <p:nvSpPr>
            <p:cNvPr id="7" name="Freeform 6"/>
            <p:cNvSpPr/>
            <p:nvPr/>
          </p:nvSpPr>
          <p:spPr>
            <a:xfrm>
              <a:off x="780859" y="1851097"/>
              <a:ext cx="366409" cy="606601"/>
            </a:xfrm>
            <a:custGeom>
              <a:avLst/>
              <a:gdLst/>
              <a:ahLst/>
              <a:cxnLst/>
              <a:rect l="0" t="0" r="0" b="0"/>
              <a:pathLst>
                <a:path w="366409" h="606601">
                  <a:moveTo>
                    <a:pt x="249865" y="0"/>
                  </a:moveTo>
                  <a:lnTo>
                    <a:pt x="215004" y="34861"/>
                  </a:lnTo>
                  <a:lnTo>
                    <a:pt x="205589" y="46613"/>
                  </a:lnTo>
                  <a:lnTo>
                    <a:pt x="195807" y="60291"/>
                  </a:lnTo>
                  <a:lnTo>
                    <a:pt x="185779" y="75253"/>
                  </a:lnTo>
                  <a:lnTo>
                    <a:pt x="176757" y="87564"/>
                  </a:lnTo>
                  <a:lnTo>
                    <a:pt x="168405" y="98109"/>
                  </a:lnTo>
                  <a:lnTo>
                    <a:pt x="160500" y="107477"/>
                  </a:lnTo>
                  <a:lnTo>
                    <a:pt x="152892" y="117227"/>
                  </a:lnTo>
                  <a:lnTo>
                    <a:pt x="145483" y="127234"/>
                  </a:lnTo>
                  <a:lnTo>
                    <a:pt x="131019" y="147701"/>
                  </a:lnTo>
                  <a:lnTo>
                    <a:pt x="116799" y="168483"/>
                  </a:lnTo>
                  <a:lnTo>
                    <a:pt x="99572" y="195639"/>
                  </a:lnTo>
                  <a:lnTo>
                    <a:pt x="90070" y="211061"/>
                  </a:lnTo>
                  <a:lnTo>
                    <a:pt x="82567" y="224848"/>
                  </a:lnTo>
                  <a:lnTo>
                    <a:pt x="76396" y="237545"/>
                  </a:lnTo>
                  <a:lnTo>
                    <a:pt x="71113" y="249516"/>
                  </a:lnTo>
                  <a:lnTo>
                    <a:pt x="65254" y="261002"/>
                  </a:lnTo>
                  <a:lnTo>
                    <a:pt x="59011" y="272166"/>
                  </a:lnTo>
                  <a:lnTo>
                    <a:pt x="52512" y="283114"/>
                  </a:lnTo>
                  <a:lnTo>
                    <a:pt x="47010" y="293918"/>
                  </a:lnTo>
                  <a:lnTo>
                    <a:pt x="42174" y="304628"/>
                  </a:lnTo>
                  <a:lnTo>
                    <a:pt x="20432" y="358172"/>
                  </a:lnTo>
                  <a:lnTo>
                    <a:pt x="10387" y="384731"/>
                  </a:lnTo>
                  <a:lnTo>
                    <a:pt x="6072" y="396722"/>
                  </a:lnTo>
                  <a:lnTo>
                    <a:pt x="3196" y="411728"/>
                  </a:lnTo>
                  <a:lnTo>
                    <a:pt x="1278" y="428743"/>
                  </a:lnTo>
                  <a:lnTo>
                    <a:pt x="0" y="447099"/>
                  </a:lnTo>
                  <a:lnTo>
                    <a:pt x="316" y="465179"/>
                  </a:lnTo>
                  <a:lnTo>
                    <a:pt x="1695" y="483075"/>
                  </a:lnTo>
                  <a:lnTo>
                    <a:pt x="3784" y="500849"/>
                  </a:lnTo>
                  <a:lnTo>
                    <a:pt x="8682" y="516204"/>
                  </a:lnTo>
                  <a:lnTo>
                    <a:pt x="15453" y="529947"/>
                  </a:lnTo>
                  <a:lnTo>
                    <a:pt x="23473" y="542615"/>
                  </a:lnTo>
                  <a:lnTo>
                    <a:pt x="32326" y="554566"/>
                  </a:lnTo>
                  <a:lnTo>
                    <a:pt x="41733" y="566039"/>
                  </a:lnTo>
                  <a:lnTo>
                    <a:pt x="51511" y="577194"/>
                  </a:lnTo>
                  <a:lnTo>
                    <a:pt x="63872" y="585799"/>
                  </a:lnTo>
                  <a:lnTo>
                    <a:pt x="77956" y="592704"/>
                  </a:lnTo>
                  <a:lnTo>
                    <a:pt x="93189" y="598476"/>
                  </a:lnTo>
                  <a:lnTo>
                    <a:pt x="108019" y="602324"/>
                  </a:lnTo>
                  <a:lnTo>
                    <a:pt x="122579" y="604890"/>
                  </a:lnTo>
                  <a:lnTo>
                    <a:pt x="136961" y="606600"/>
                  </a:lnTo>
                  <a:lnTo>
                    <a:pt x="152392" y="606571"/>
                  </a:lnTo>
                  <a:lnTo>
                    <a:pt x="168522" y="605384"/>
                  </a:lnTo>
                  <a:lnTo>
                    <a:pt x="185119" y="603424"/>
                  </a:lnTo>
                  <a:lnTo>
                    <a:pt x="202027" y="599779"/>
                  </a:lnTo>
                  <a:lnTo>
                    <a:pt x="219141" y="595013"/>
                  </a:lnTo>
                  <a:lnTo>
                    <a:pt x="277427" y="576153"/>
                  </a:lnTo>
                  <a:lnTo>
                    <a:pt x="289275" y="569912"/>
                  </a:lnTo>
                  <a:lnTo>
                    <a:pt x="300679" y="562247"/>
                  </a:lnTo>
                  <a:lnTo>
                    <a:pt x="311788" y="553630"/>
                  </a:lnTo>
                  <a:lnTo>
                    <a:pt x="321531" y="545549"/>
                  </a:lnTo>
                  <a:lnTo>
                    <a:pt x="330364" y="537824"/>
                  </a:lnTo>
                  <a:lnTo>
                    <a:pt x="338590" y="530337"/>
                  </a:lnTo>
                  <a:lnTo>
                    <a:pt x="346411" y="521839"/>
                  </a:lnTo>
                  <a:lnTo>
                    <a:pt x="353962" y="512668"/>
                  </a:lnTo>
                  <a:lnTo>
                    <a:pt x="361333" y="503049"/>
                  </a:lnTo>
                  <a:lnTo>
                    <a:pt x="365079" y="491961"/>
                  </a:lnTo>
                  <a:lnTo>
                    <a:pt x="366408" y="479895"/>
                  </a:lnTo>
                  <a:lnTo>
                    <a:pt x="366125" y="467176"/>
                  </a:lnTo>
                  <a:lnTo>
                    <a:pt x="362430" y="457529"/>
                  </a:lnTo>
                  <a:lnTo>
                    <a:pt x="356461" y="449928"/>
                  </a:lnTo>
                  <a:lnTo>
                    <a:pt x="348976" y="443692"/>
                  </a:lnTo>
                  <a:lnTo>
                    <a:pt x="339312" y="440704"/>
                  </a:lnTo>
                  <a:lnTo>
                    <a:pt x="328194" y="439880"/>
                  </a:lnTo>
                  <a:lnTo>
                    <a:pt x="316108" y="440500"/>
                  </a:lnTo>
                  <a:lnTo>
                    <a:pt x="303376" y="442082"/>
                  </a:lnTo>
                  <a:lnTo>
                    <a:pt x="290213" y="444305"/>
                  </a:lnTo>
                  <a:lnTo>
                    <a:pt x="276764" y="446955"/>
                  </a:lnTo>
                  <a:lnTo>
                    <a:pt x="265461" y="451060"/>
                  </a:lnTo>
                  <a:lnTo>
                    <a:pt x="255588" y="456133"/>
                  </a:lnTo>
                  <a:lnTo>
                    <a:pt x="246668" y="461853"/>
                  </a:lnTo>
                  <a:lnTo>
                    <a:pt x="236048" y="468003"/>
                  </a:lnTo>
                  <a:lnTo>
                    <a:pt x="211782" y="481069"/>
                  </a:lnTo>
                  <a:lnTo>
                    <a:pt x="199935" y="487826"/>
                  </a:lnTo>
                  <a:lnTo>
                    <a:pt x="188532" y="494667"/>
                  </a:lnTo>
                  <a:lnTo>
                    <a:pt x="177423" y="501566"/>
                  </a:lnTo>
                  <a:lnTo>
                    <a:pt x="167681" y="509670"/>
                  </a:lnTo>
                  <a:lnTo>
                    <a:pt x="158848" y="518579"/>
                  </a:lnTo>
                  <a:lnTo>
                    <a:pt x="150623" y="528025"/>
                  </a:lnTo>
                  <a:lnTo>
                    <a:pt x="142802" y="536659"/>
                  </a:lnTo>
                  <a:lnTo>
                    <a:pt x="135250" y="544752"/>
                  </a:lnTo>
                  <a:lnTo>
                    <a:pt x="102619" y="57846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283296" y="1851097"/>
              <a:ext cx="168133" cy="662610"/>
            </a:xfrm>
            <a:custGeom>
              <a:avLst/>
              <a:gdLst/>
              <a:ahLst/>
              <a:cxnLst/>
              <a:rect l="0" t="0" r="0" b="0"/>
              <a:pathLst>
                <a:path w="168133" h="662610">
                  <a:moveTo>
                    <a:pt x="168132" y="0"/>
                  </a:moveTo>
                  <a:lnTo>
                    <a:pt x="156965" y="11167"/>
                  </a:lnTo>
                  <a:lnTo>
                    <a:pt x="151339" y="17962"/>
                  </a:lnTo>
                  <a:lnTo>
                    <a:pt x="145250" y="25998"/>
                  </a:lnTo>
                  <a:lnTo>
                    <a:pt x="132253" y="44276"/>
                  </a:lnTo>
                  <a:lnTo>
                    <a:pt x="97907" y="94949"/>
                  </a:lnTo>
                  <a:lnTo>
                    <a:pt x="90931" y="104201"/>
                  </a:lnTo>
                  <a:lnTo>
                    <a:pt x="83943" y="112706"/>
                  </a:lnTo>
                  <a:lnTo>
                    <a:pt x="76948" y="120714"/>
                  </a:lnTo>
                  <a:lnTo>
                    <a:pt x="69946" y="130726"/>
                  </a:lnTo>
                  <a:lnTo>
                    <a:pt x="62942" y="142076"/>
                  </a:lnTo>
                  <a:lnTo>
                    <a:pt x="55935" y="154317"/>
                  </a:lnTo>
                  <a:lnTo>
                    <a:pt x="41917" y="180384"/>
                  </a:lnTo>
                  <a:lnTo>
                    <a:pt x="34906" y="193879"/>
                  </a:lnTo>
                  <a:lnTo>
                    <a:pt x="29064" y="207550"/>
                  </a:lnTo>
                  <a:lnTo>
                    <a:pt x="24001" y="221339"/>
                  </a:lnTo>
                  <a:lnTo>
                    <a:pt x="19457" y="235206"/>
                  </a:lnTo>
                  <a:lnTo>
                    <a:pt x="16427" y="249125"/>
                  </a:lnTo>
                  <a:lnTo>
                    <a:pt x="14407" y="263079"/>
                  </a:lnTo>
                  <a:lnTo>
                    <a:pt x="13061" y="277056"/>
                  </a:lnTo>
                  <a:lnTo>
                    <a:pt x="10995" y="289880"/>
                  </a:lnTo>
                  <a:lnTo>
                    <a:pt x="8449" y="301935"/>
                  </a:lnTo>
                  <a:lnTo>
                    <a:pt x="5583" y="313478"/>
                  </a:lnTo>
                  <a:lnTo>
                    <a:pt x="3672" y="327016"/>
                  </a:lnTo>
                  <a:lnTo>
                    <a:pt x="2398" y="341884"/>
                  </a:lnTo>
                  <a:lnTo>
                    <a:pt x="1549" y="357640"/>
                  </a:lnTo>
                  <a:lnTo>
                    <a:pt x="605" y="390728"/>
                  </a:lnTo>
                  <a:lnTo>
                    <a:pt x="0" y="453996"/>
                  </a:lnTo>
                  <a:lnTo>
                    <a:pt x="1119" y="469777"/>
                  </a:lnTo>
                  <a:lnTo>
                    <a:pt x="3033" y="486141"/>
                  </a:lnTo>
                  <a:lnTo>
                    <a:pt x="5478" y="502893"/>
                  </a:lnTo>
                  <a:lnTo>
                    <a:pt x="8277" y="517567"/>
                  </a:lnTo>
                  <a:lnTo>
                    <a:pt x="11311" y="530856"/>
                  </a:lnTo>
                  <a:lnTo>
                    <a:pt x="14503" y="543220"/>
                  </a:lnTo>
                  <a:lnTo>
                    <a:pt x="17799" y="554970"/>
                  </a:lnTo>
                  <a:lnTo>
                    <a:pt x="24578" y="577373"/>
                  </a:lnTo>
                  <a:lnTo>
                    <a:pt x="52439" y="66260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445191" y="1977308"/>
              <a:ext cx="153484" cy="275168"/>
            </a:xfrm>
            <a:custGeom>
              <a:avLst/>
              <a:gdLst/>
              <a:ahLst/>
              <a:cxnLst/>
              <a:rect l="0" t="0" r="0" b="0"/>
              <a:pathLst>
                <a:path w="153484" h="275168">
                  <a:moveTo>
                    <a:pt x="132448" y="0"/>
                  </a:moveTo>
                  <a:lnTo>
                    <a:pt x="121281" y="22334"/>
                  </a:lnTo>
                  <a:lnTo>
                    <a:pt x="115655" y="32418"/>
                  </a:lnTo>
                  <a:lnTo>
                    <a:pt x="109566" y="42648"/>
                  </a:lnTo>
                  <a:lnTo>
                    <a:pt x="103170" y="52973"/>
                  </a:lnTo>
                  <a:lnTo>
                    <a:pt x="96569" y="64531"/>
                  </a:lnTo>
                  <a:lnTo>
                    <a:pt x="83001" y="89838"/>
                  </a:lnTo>
                  <a:lnTo>
                    <a:pt x="74943" y="103131"/>
                  </a:lnTo>
                  <a:lnTo>
                    <a:pt x="66064" y="116668"/>
                  </a:lnTo>
                  <a:lnTo>
                    <a:pt x="56639" y="130367"/>
                  </a:lnTo>
                  <a:lnTo>
                    <a:pt x="48019" y="144173"/>
                  </a:lnTo>
                  <a:lnTo>
                    <a:pt x="39935" y="158053"/>
                  </a:lnTo>
                  <a:lnTo>
                    <a:pt x="32208" y="171980"/>
                  </a:lnTo>
                  <a:lnTo>
                    <a:pt x="24720" y="184771"/>
                  </a:lnTo>
                  <a:lnTo>
                    <a:pt x="10167" y="208332"/>
                  </a:lnTo>
                  <a:lnTo>
                    <a:pt x="5351" y="220691"/>
                  </a:lnTo>
                  <a:lnTo>
                    <a:pt x="2141" y="233605"/>
                  </a:lnTo>
                  <a:lnTo>
                    <a:pt x="0" y="246889"/>
                  </a:lnTo>
                  <a:lnTo>
                    <a:pt x="2079" y="256914"/>
                  </a:lnTo>
                  <a:lnTo>
                    <a:pt x="6971" y="264766"/>
                  </a:lnTo>
                  <a:lnTo>
                    <a:pt x="13738" y="271169"/>
                  </a:lnTo>
                  <a:lnTo>
                    <a:pt x="21755" y="274269"/>
                  </a:lnTo>
                  <a:lnTo>
                    <a:pt x="30606" y="275167"/>
                  </a:lnTo>
                  <a:lnTo>
                    <a:pt x="40012" y="274597"/>
                  </a:lnTo>
                  <a:lnTo>
                    <a:pt x="50958" y="273049"/>
                  </a:lnTo>
                  <a:lnTo>
                    <a:pt x="62929" y="270848"/>
                  </a:lnTo>
                  <a:lnTo>
                    <a:pt x="75585" y="268212"/>
                  </a:lnTo>
                  <a:lnTo>
                    <a:pt x="87527" y="264117"/>
                  </a:lnTo>
                  <a:lnTo>
                    <a:pt x="98995" y="259050"/>
                  </a:lnTo>
                  <a:lnTo>
                    <a:pt x="153483" y="23138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619710" y="2019378"/>
              <a:ext cx="94659" cy="410188"/>
            </a:xfrm>
            <a:custGeom>
              <a:avLst/>
              <a:gdLst/>
              <a:ahLst/>
              <a:cxnLst/>
              <a:rect l="0" t="0" r="0" b="0"/>
              <a:pathLst>
                <a:path w="94659" h="410188">
                  <a:moveTo>
                    <a:pt x="94658" y="0"/>
                  </a:moveTo>
                  <a:lnTo>
                    <a:pt x="94658" y="27917"/>
                  </a:lnTo>
                  <a:lnTo>
                    <a:pt x="93489" y="40816"/>
                  </a:lnTo>
                  <a:lnTo>
                    <a:pt x="91542" y="54089"/>
                  </a:lnTo>
                  <a:lnTo>
                    <a:pt x="89075" y="67612"/>
                  </a:lnTo>
                  <a:lnTo>
                    <a:pt x="86261" y="80134"/>
                  </a:lnTo>
                  <a:lnTo>
                    <a:pt x="83217" y="91987"/>
                  </a:lnTo>
                  <a:lnTo>
                    <a:pt x="80019" y="103395"/>
                  </a:lnTo>
                  <a:lnTo>
                    <a:pt x="76718" y="118012"/>
                  </a:lnTo>
                  <a:lnTo>
                    <a:pt x="69935" y="152952"/>
                  </a:lnTo>
                  <a:lnTo>
                    <a:pt x="66489" y="168579"/>
                  </a:lnTo>
                  <a:lnTo>
                    <a:pt x="63024" y="182504"/>
                  </a:lnTo>
                  <a:lnTo>
                    <a:pt x="59545" y="195292"/>
                  </a:lnTo>
                  <a:lnTo>
                    <a:pt x="52564" y="218851"/>
                  </a:lnTo>
                  <a:lnTo>
                    <a:pt x="49066" y="230042"/>
                  </a:lnTo>
                  <a:lnTo>
                    <a:pt x="42063" y="254941"/>
                  </a:lnTo>
                  <a:lnTo>
                    <a:pt x="38560" y="268125"/>
                  </a:lnTo>
                  <a:lnTo>
                    <a:pt x="31551" y="298356"/>
                  </a:lnTo>
                  <a:lnTo>
                    <a:pt x="24540" y="330100"/>
                  </a:lnTo>
                  <a:lnTo>
                    <a:pt x="21034" y="345109"/>
                  </a:lnTo>
                  <a:lnTo>
                    <a:pt x="0" y="41018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806011" y="1974016"/>
              <a:ext cx="234404" cy="371409"/>
            </a:xfrm>
            <a:custGeom>
              <a:avLst/>
              <a:gdLst/>
              <a:ahLst/>
              <a:cxnLst/>
              <a:rect l="0" t="0" r="0" b="0"/>
              <a:pathLst>
                <a:path w="234404" h="371409">
                  <a:moveTo>
                    <a:pt x="13533" y="129503"/>
                  </a:moveTo>
                  <a:lnTo>
                    <a:pt x="2366" y="118336"/>
                  </a:lnTo>
                  <a:lnTo>
                    <a:pt x="245" y="111541"/>
                  </a:lnTo>
                  <a:lnTo>
                    <a:pt x="0" y="103505"/>
                  </a:lnTo>
                  <a:lnTo>
                    <a:pt x="1005" y="94642"/>
                  </a:lnTo>
                  <a:lnTo>
                    <a:pt x="4013" y="85227"/>
                  </a:lnTo>
                  <a:lnTo>
                    <a:pt x="8355" y="75445"/>
                  </a:lnTo>
                  <a:lnTo>
                    <a:pt x="13587" y="65417"/>
                  </a:lnTo>
                  <a:lnTo>
                    <a:pt x="19412" y="56395"/>
                  </a:lnTo>
                  <a:lnTo>
                    <a:pt x="25633" y="48043"/>
                  </a:lnTo>
                  <a:lnTo>
                    <a:pt x="32117" y="40138"/>
                  </a:lnTo>
                  <a:lnTo>
                    <a:pt x="38777" y="32530"/>
                  </a:lnTo>
                  <a:lnTo>
                    <a:pt x="45555" y="25121"/>
                  </a:lnTo>
                  <a:lnTo>
                    <a:pt x="52410" y="17845"/>
                  </a:lnTo>
                  <a:lnTo>
                    <a:pt x="61655" y="11825"/>
                  </a:lnTo>
                  <a:lnTo>
                    <a:pt x="72493" y="6644"/>
                  </a:lnTo>
                  <a:lnTo>
                    <a:pt x="84392" y="2021"/>
                  </a:lnTo>
                  <a:lnTo>
                    <a:pt x="97000" y="107"/>
                  </a:lnTo>
                  <a:lnTo>
                    <a:pt x="110079" y="0"/>
                  </a:lnTo>
                  <a:lnTo>
                    <a:pt x="123473" y="1098"/>
                  </a:lnTo>
                  <a:lnTo>
                    <a:pt x="134740" y="5335"/>
                  </a:lnTo>
                  <a:lnTo>
                    <a:pt x="144588" y="11666"/>
                  </a:lnTo>
                  <a:lnTo>
                    <a:pt x="153491" y="19392"/>
                  </a:lnTo>
                  <a:lnTo>
                    <a:pt x="160595" y="29218"/>
                  </a:lnTo>
                  <a:lnTo>
                    <a:pt x="166500" y="40442"/>
                  </a:lnTo>
                  <a:lnTo>
                    <a:pt x="171605" y="52600"/>
                  </a:lnTo>
                  <a:lnTo>
                    <a:pt x="175008" y="66548"/>
                  </a:lnTo>
                  <a:lnTo>
                    <a:pt x="177277" y="81690"/>
                  </a:lnTo>
                  <a:lnTo>
                    <a:pt x="178789" y="97628"/>
                  </a:lnTo>
                  <a:lnTo>
                    <a:pt x="179798" y="115265"/>
                  </a:lnTo>
                  <a:lnTo>
                    <a:pt x="180918" y="153559"/>
                  </a:lnTo>
                  <a:lnTo>
                    <a:pt x="180048" y="170082"/>
                  </a:lnTo>
                  <a:lnTo>
                    <a:pt x="178300" y="184602"/>
                  </a:lnTo>
                  <a:lnTo>
                    <a:pt x="175966" y="197789"/>
                  </a:lnTo>
                  <a:lnTo>
                    <a:pt x="173241" y="210085"/>
                  </a:lnTo>
                  <a:lnTo>
                    <a:pt x="170256" y="221789"/>
                  </a:lnTo>
                  <a:lnTo>
                    <a:pt x="167097" y="233098"/>
                  </a:lnTo>
                  <a:lnTo>
                    <a:pt x="162654" y="242974"/>
                  </a:lnTo>
                  <a:lnTo>
                    <a:pt x="157355" y="251895"/>
                  </a:lnTo>
                  <a:lnTo>
                    <a:pt x="145234" y="269209"/>
                  </a:lnTo>
                  <a:lnTo>
                    <a:pt x="132056" y="288590"/>
                  </a:lnTo>
                  <a:lnTo>
                    <a:pt x="125270" y="297498"/>
                  </a:lnTo>
                  <a:lnTo>
                    <a:pt x="118408" y="305774"/>
                  </a:lnTo>
                  <a:lnTo>
                    <a:pt x="111497" y="313629"/>
                  </a:lnTo>
                  <a:lnTo>
                    <a:pt x="97585" y="328588"/>
                  </a:lnTo>
                  <a:lnTo>
                    <a:pt x="90603" y="335850"/>
                  </a:lnTo>
                  <a:lnTo>
                    <a:pt x="82442" y="343028"/>
                  </a:lnTo>
                  <a:lnTo>
                    <a:pt x="73496" y="350151"/>
                  </a:lnTo>
                  <a:lnTo>
                    <a:pt x="64026" y="357237"/>
                  </a:lnTo>
                  <a:lnTo>
                    <a:pt x="53038" y="361960"/>
                  </a:lnTo>
                  <a:lnTo>
                    <a:pt x="41038" y="365110"/>
                  </a:lnTo>
                  <a:lnTo>
                    <a:pt x="28364" y="367209"/>
                  </a:lnTo>
                  <a:lnTo>
                    <a:pt x="18746" y="363934"/>
                  </a:lnTo>
                  <a:lnTo>
                    <a:pt x="11165" y="357076"/>
                  </a:lnTo>
                  <a:lnTo>
                    <a:pt x="4943" y="347830"/>
                  </a:lnTo>
                  <a:lnTo>
                    <a:pt x="3132" y="336991"/>
                  </a:lnTo>
                  <a:lnTo>
                    <a:pt x="4262" y="325091"/>
                  </a:lnTo>
                  <a:lnTo>
                    <a:pt x="7352" y="312483"/>
                  </a:lnTo>
                  <a:lnTo>
                    <a:pt x="11750" y="300572"/>
                  </a:lnTo>
                  <a:lnTo>
                    <a:pt x="17019" y="289125"/>
                  </a:lnTo>
                  <a:lnTo>
                    <a:pt x="22869" y="277988"/>
                  </a:lnTo>
                  <a:lnTo>
                    <a:pt x="31443" y="268226"/>
                  </a:lnTo>
                  <a:lnTo>
                    <a:pt x="41834" y="259381"/>
                  </a:lnTo>
                  <a:lnTo>
                    <a:pt x="53435" y="251147"/>
                  </a:lnTo>
                  <a:lnTo>
                    <a:pt x="65844" y="245658"/>
                  </a:lnTo>
                  <a:lnTo>
                    <a:pt x="78791" y="241998"/>
                  </a:lnTo>
                  <a:lnTo>
                    <a:pt x="92097" y="239559"/>
                  </a:lnTo>
                  <a:lnTo>
                    <a:pt x="104474" y="240269"/>
                  </a:lnTo>
                  <a:lnTo>
                    <a:pt x="116230" y="243080"/>
                  </a:lnTo>
                  <a:lnTo>
                    <a:pt x="127574" y="247292"/>
                  </a:lnTo>
                  <a:lnTo>
                    <a:pt x="137474" y="252437"/>
                  </a:lnTo>
                  <a:lnTo>
                    <a:pt x="146411" y="258204"/>
                  </a:lnTo>
                  <a:lnTo>
                    <a:pt x="154706" y="264386"/>
                  </a:lnTo>
                  <a:lnTo>
                    <a:pt x="163742" y="272013"/>
                  </a:lnTo>
                  <a:lnTo>
                    <a:pt x="173273" y="280603"/>
                  </a:lnTo>
                  <a:lnTo>
                    <a:pt x="183132" y="289836"/>
                  </a:lnTo>
                  <a:lnTo>
                    <a:pt x="190873" y="299498"/>
                  </a:lnTo>
                  <a:lnTo>
                    <a:pt x="197202" y="309444"/>
                  </a:lnTo>
                  <a:lnTo>
                    <a:pt x="202591" y="319581"/>
                  </a:lnTo>
                  <a:lnTo>
                    <a:pt x="208520" y="328676"/>
                  </a:lnTo>
                  <a:lnTo>
                    <a:pt x="214810" y="337077"/>
                  </a:lnTo>
                  <a:lnTo>
                    <a:pt x="234403" y="37140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945755" y="1809026"/>
              <a:ext cx="323898" cy="673128"/>
            </a:xfrm>
            <a:custGeom>
              <a:avLst/>
              <a:gdLst/>
              <a:ahLst/>
              <a:cxnLst/>
              <a:rect l="0" t="0" r="0" b="0"/>
              <a:pathLst>
                <a:path w="323898" h="673128">
                  <a:moveTo>
                    <a:pt x="0" y="0"/>
                  </a:moveTo>
                  <a:lnTo>
                    <a:pt x="22334" y="0"/>
                  </a:lnTo>
                  <a:lnTo>
                    <a:pt x="33587" y="2338"/>
                  </a:lnTo>
                  <a:lnTo>
                    <a:pt x="45764" y="6233"/>
                  </a:lnTo>
                  <a:lnTo>
                    <a:pt x="104477" y="29279"/>
                  </a:lnTo>
                  <a:lnTo>
                    <a:pt x="118734" y="35880"/>
                  </a:lnTo>
                  <a:lnTo>
                    <a:pt x="131744" y="42618"/>
                  </a:lnTo>
                  <a:lnTo>
                    <a:pt x="143923" y="49447"/>
                  </a:lnTo>
                  <a:lnTo>
                    <a:pt x="156717" y="57506"/>
                  </a:lnTo>
                  <a:lnTo>
                    <a:pt x="169921" y="66385"/>
                  </a:lnTo>
                  <a:lnTo>
                    <a:pt x="207722" y="92514"/>
                  </a:lnTo>
                  <a:lnTo>
                    <a:pt x="219116" y="100241"/>
                  </a:lnTo>
                  <a:lnTo>
                    <a:pt x="230218" y="110066"/>
                  </a:lnTo>
                  <a:lnTo>
                    <a:pt x="241126" y="121291"/>
                  </a:lnTo>
                  <a:lnTo>
                    <a:pt x="251903" y="133449"/>
                  </a:lnTo>
                  <a:lnTo>
                    <a:pt x="261425" y="146229"/>
                  </a:lnTo>
                  <a:lnTo>
                    <a:pt x="270110" y="159423"/>
                  </a:lnTo>
                  <a:lnTo>
                    <a:pt x="278238" y="172894"/>
                  </a:lnTo>
                  <a:lnTo>
                    <a:pt x="284825" y="185380"/>
                  </a:lnTo>
                  <a:lnTo>
                    <a:pt x="290385" y="197210"/>
                  </a:lnTo>
                  <a:lnTo>
                    <a:pt x="295260" y="208602"/>
                  </a:lnTo>
                  <a:lnTo>
                    <a:pt x="299679" y="222041"/>
                  </a:lnTo>
                  <a:lnTo>
                    <a:pt x="303793" y="236842"/>
                  </a:lnTo>
                  <a:lnTo>
                    <a:pt x="307705" y="252553"/>
                  </a:lnTo>
                  <a:lnTo>
                    <a:pt x="311481" y="266533"/>
                  </a:lnTo>
                  <a:lnTo>
                    <a:pt x="318793" y="291416"/>
                  </a:lnTo>
                  <a:lnTo>
                    <a:pt x="321211" y="305296"/>
                  </a:lnTo>
                  <a:lnTo>
                    <a:pt x="322823" y="320393"/>
                  </a:lnTo>
                  <a:lnTo>
                    <a:pt x="323897" y="336301"/>
                  </a:lnTo>
                  <a:lnTo>
                    <a:pt x="323445" y="352749"/>
                  </a:lnTo>
                  <a:lnTo>
                    <a:pt x="321974" y="369558"/>
                  </a:lnTo>
                  <a:lnTo>
                    <a:pt x="319826" y="386607"/>
                  </a:lnTo>
                  <a:lnTo>
                    <a:pt x="317225" y="402647"/>
                  </a:lnTo>
                  <a:lnTo>
                    <a:pt x="314322" y="418015"/>
                  </a:lnTo>
                  <a:lnTo>
                    <a:pt x="311218" y="432935"/>
                  </a:lnTo>
                  <a:lnTo>
                    <a:pt x="306812" y="446387"/>
                  </a:lnTo>
                  <a:lnTo>
                    <a:pt x="301537" y="458862"/>
                  </a:lnTo>
                  <a:lnTo>
                    <a:pt x="295683" y="470684"/>
                  </a:lnTo>
                  <a:lnTo>
                    <a:pt x="289443" y="482071"/>
                  </a:lnTo>
                  <a:lnTo>
                    <a:pt x="282946" y="493168"/>
                  </a:lnTo>
                  <a:lnTo>
                    <a:pt x="276277" y="504072"/>
                  </a:lnTo>
                  <a:lnTo>
                    <a:pt x="269495" y="513679"/>
                  </a:lnTo>
                  <a:lnTo>
                    <a:pt x="262635" y="522421"/>
                  </a:lnTo>
                  <a:lnTo>
                    <a:pt x="255725" y="530586"/>
                  </a:lnTo>
                  <a:lnTo>
                    <a:pt x="247613" y="539535"/>
                  </a:lnTo>
                  <a:lnTo>
                    <a:pt x="229250" y="558827"/>
                  </a:lnTo>
                  <a:lnTo>
                    <a:pt x="204785" y="583816"/>
                  </a:lnTo>
                  <a:lnTo>
                    <a:pt x="196123" y="591382"/>
                  </a:lnTo>
                  <a:lnTo>
                    <a:pt x="186842" y="598764"/>
                  </a:lnTo>
                  <a:lnTo>
                    <a:pt x="177150" y="606022"/>
                  </a:lnTo>
                  <a:lnTo>
                    <a:pt x="157031" y="620320"/>
                  </a:lnTo>
                  <a:lnTo>
                    <a:pt x="146758" y="627404"/>
                  </a:lnTo>
                  <a:lnTo>
                    <a:pt x="137572" y="634465"/>
                  </a:lnTo>
                  <a:lnTo>
                    <a:pt x="129111" y="641509"/>
                  </a:lnTo>
                  <a:lnTo>
                    <a:pt x="84141" y="67312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419047" y="2145590"/>
              <a:ext cx="294494" cy="10518"/>
            </a:xfrm>
            <a:custGeom>
              <a:avLst/>
              <a:gdLst/>
              <a:ahLst/>
              <a:cxnLst/>
              <a:rect l="0" t="0" r="0" b="0"/>
              <a:pathLst>
                <a:path w="294494" h="10518">
                  <a:moveTo>
                    <a:pt x="0" y="10517"/>
                  </a:moveTo>
                  <a:lnTo>
                    <a:pt x="159591" y="10517"/>
                  </a:lnTo>
                  <a:lnTo>
                    <a:pt x="174174" y="9349"/>
                  </a:lnTo>
                  <a:lnTo>
                    <a:pt x="188571" y="7401"/>
                  </a:lnTo>
                  <a:lnTo>
                    <a:pt x="202843" y="4934"/>
                  </a:lnTo>
                  <a:lnTo>
                    <a:pt x="217032" y="3289"/>
                  </a:lnTo>
                  <a:lnTo>
                    <a:pt x="231166" y="2193"/>
                  </a:lnTo>
                  <a:lnTo>
                    <a:pt x="294493"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450600" y="2292836"/>
              <a:ext cx="283976" cy="42071"/>
            </a:xfrm>
            <a:custGeom>
              <a:avLst/>
              <a:gdLst/>
              <a:ahLst/>
              <a:cxnLst/>
              <a:rect l="0" t="0" r="0" b="0"/>
              <a:pathLst>
                <a:path w="283976" h="42071">
                  <a:moveTo>
                    <a:pt x="0" y="42070"/>
                  </a:moveTo>
                  <a:lnTo>
                    <a:pt x="67612" y="42070"/>
                  </a:lnTo>
                  <a:lnTo>
                    <a:pt x="81302" y="40902"/>
                  </a:lnTo>
                  <a:lnTo>
                    <a:pt x="95103" y="38954"/>
                  </a:lnTo>
                  <a:lnTo>
                    <a:pt x="108978" y="36487"/>
                  </a:lnTo>
                  <a:lnTo>
                    <a:pt x="121734" y="33674"/>
                  </a:lnTo>
                  <a:lnTo>
                    <a:pt x="133744" y="30629"/>
                  </a:lnTo>
                  <a:lnTo>
                    <a:pt x="157606" y="24131"/>
                  </a:lnTo>
                  <a:lnTo>
                    <a:pt x="183793" y="17347"/>
                  </a:lnTo>
                  <a:lnTo>
                    <a:pt x="197320" y="15070"/>
                  </a:lnTo>
                  <a:lnTo>
                    <a:pt x="211013" y="13553"/>
                  </a:lnTo>
                  <a:lnTo>
                    <a:pt x="224816" y="12541"/>
                  </a:lnTo>
                  <a:lnTo>
                    <a:pt x="237524" y="10698"/>
                  </a:lnTo>
                  <a:lnTo>
                    <a:pt x="249502" y="8301"/>
                  </a:lnTo>
                  <a:lnTo>
                    <a:pt x="283975"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871304" y="2145590"/>
              <a:ext cx="252423" cy="52589"/>
            </a:xfrm>
            <a:custGeom>
              <a:avLst/>
              <a:gdLst/>
              <a:ahLst/>
              <a:cxnLst/>
              <a:rect l="0" t="0" r="0" b="0"/>
              <a:pathLst>
                <a:path w="252423" h="52589">
                  <a:moveTo>
                    <a:pt x="0" y="0"/>
                  </a:moveTo>
                  <a:lnTo>
                    <a:pt x="11167" y="11166"/>
                  </a:lnTo>
                  <a:lnTo>
                    <a:pt x="17962" y="15625"/>
                  </a:lnTo>
                  <a:lnTo>
                    <a:pt x="25998" y="19765"/>
                  </a:lnTo>
                  <a:lnTo>
                    <a:pt x="34861" y="23694"/>
                  </a:lnTo>
                  <a:lnTo>
                    <a:pt x="45445" y="26314"/>
                  </a:lnTo>
                  <a:lnTo>
                    <a:pt x="57175" y="28060"/>
                  </a:lnTo>
                  <a:lnTo>
                    <a:pt x="69669" y="29224"/>
                  </a:lnTo>
                  <a:lnTo>
                    <a:pt x="83842" y="30000"/>
                  </a:lnTo>
                  <a:lnTo>
                    <a:pt x="115171" y="30863"/>
                  </a:lnTo>
                  <a:lnTo>
                    <a:pt x="160076" y="31348"/>
                  </a:lnTo>
                  <a:lnTo>
                    <a:pt x="173329" y="32585"/>
                  </a:lnTo>
                  <a:lnTo>
                    <a:pt x="185670" y="34578"/>
                  </a:lnTo>
                  <a:lnTo>
                    <a:pt x="197403" y="37075"/>
                  </a:lnTo>
                  <a:lnTo>
                    <a:pt x="208731" y="39909"/>
                  </a:lnTo>
                  <a:lnTo>
                    <a:pt x="219789" y="42966"/>
                  </a:lnTo>
                  <a:lnTo>
                    <a:pt x="252422" y="5258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123726" y="1978770"/>
              <a:ext cx="297511" cy="429761"/>
            </a:xfrm>
            <a:custGeom>
              <a:avLst/>
              <a:gdLst/>
              <a:ahLst/>
              <a:cxnLst/>
              <a:rect l="0" t="0" r="0" b="0"/>
              <a:pathLst>
                <a:path w="297511" h="429761">
                  <a:moveTo>
                    <a:pt x="0" y="9056"/>
                  </a:moveTo>
                  <a:lnTo>
                    <a:pt x="33501" y="3472"/>
                  </a:lnTo>
                  <a:lnTo>
                    <a:pt x="49212" y="1828"/>
                  </a:lnTo>
                  <a:lnTo>
                    <a:pt x="65530" y="731"/>
                  </a:lnTo>
                  <a:lnTo>
                    <a:pt x="82251" y="0"/>
                  </a:lnTo>
                  <a:lnTo>
                    <a:pt x="99242" y="681"/>
                  </a:lnTo>
                  <a:lnTo>
                    <a:pt x="116412" y="2304"/>
                  </a:lnTo>
                  <a:lnTo>
                    <a:pt x="133702" y="4555"/>
                  </a:lnTo>
                  <a:lnTo>
                    <a:pt x="148735" y="7224"/>
                  </a:lnTo>
                  <a:lnTo>
                    <a:pt x="162262" y="10171"/>
                  </a:lnTo>
                  <a:lnTo>
                    <a:pt x="174786" y="13305"/>
                  </a:lnTo>
                  <a:lnTo>
                    <a:pt x="187810" y="17732"/>
                  </a:lnTo>
                  <a:lnTo>
                    <a:pt x="201167" y="23020"/>
                  </a:lnTo>
                  <a:lnTo>
                    <a:pt x="214746" y="28883"/>
                  </a:lnTo>
                  <a:lnTo>
                    <a:pt x="227305" y="35129"/>
                  </a:lnTo>
                  <a:lnTo>
                    <a:pt x="239183" y="41630"/>
                  </a:lnTo>
                  <a:lnTo>
                    <a:pt x="250608" y="48301"/>
                  </a:lnTo>
                  <a:lnTo>
                    <a:pt x="260562" y="56254"/>
                  </a:lnTo>
                  <a:lnTo>
                    <a:pt x="269535" y="65062"/>
                  </a:lnTo>
                  <a:lnTo>
                    <a:pt x="277855" y="74440"/>
                  </a:lnTo>
                  <a:lnTo>
                    <a:pt x="284569" y="85367"/>
                  </a:lnTo>
                  <a:lnTo>
                    <a:pt x="290214" y="97326"/>
                  </a:lnTo>
                  <a:lnTo>
                    <a:pt x="295147" y="109973"/>
                  </a:lnTo>
                  <a:lnTo>
                    <a:pt x="297266" y="123079"/>
                  </a:lnTo>
                  <a:lnTo>
                    <a:pt x="297510" y="136490"/>
                  </a:lnTo>
                  <a:lnTo>
                    <a:pt x="296505" y="150106"/>
                  </a:lnTo>
                  <a:lnTo>
                    <a:pt x="293497" y="163857"/>
                  </a:lnTo>
                  <a:lnTo>
                    <a:pt x="289155" y="177700"/>
                  </a:lnTo>
                  <a:lnTo>
                    <a:pt x="283922" y="191602"/>
                  </a:lnTo>
                  <a:lnTo>
                    <a:pt x="276928" y="205545"/>
                  </a:lnTo>
                  <a:lnTo>
                    <a:pt x="268759" y="219515"/>
                  </a:lnTo>
                  <a:lnTo>
                    <a:pt x="259808" y="233503"/>
                  </a:lnTo>
                  <a:lnTo>
                    <a:pt x="251503" y="245165"/>
                  </a:lnTo>
                  <a:lnTo>
                    <a:pt x="243629" y="255277"/>
                  </a:lnTo>
                  <a:lnTo>
                    <a:pt x="236042" y="264356"/>
                  </a:lnTo>
                  <a:lnTo>
                    <a:pt x="228648" y="272746"/>
                  </a:lnTo>
                  <a:lnTo>
                    <a:pt x="214198" y="288300"/>
                  </a:lnTo>
                  <a:lnTo>
                    <a:pt x="205905" y="298057"/>
                  </a:lnTo>
                  <a:lnTo>
                    <a:pt x="187340" y="321364"/>
                  </a:lnTo>
                  <a:lnTo>
                    <a:pt x="178651" y="331786"/>
                  </a:lnTo>
                  <a:lnTo>
                    <a:pt x="170520" y="341072"/>
                  </a:lnTo>
                  <a:lnTo>
                    <a:pt x="162762" y="349599"/>
                  </a:lnTo>
                  <a:lnTo>
                    <a:pt x="144793" y="368423"/>
                  </a:lnTo>
                  <a:lnTo>
                    <a:pt x="118083" y="395615"/>
                  </a:lnTo>
                  <a:lnTo>
                    <a:pt x="94659" y="4297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176314" y="2271801"/>
              <a:ext cx="231389" cy="21036"/>
            </a:xfrm>
            <a:custGeom>
              <a:avLst/>
              <a:gdLst/>
              <a:ahLst/>
              <a:cxnLst/>
              <a:rect l="0" t="0" r="0" b="0"/>
              <a:pathLst>
                <a:path w="231389" h="21036">
                  <a:moveTo>
                    <a:pt x="0" y="21035"/>
                  </a:moveTo>
                  <a:lnTo>
                    <a:pt x="22334" y="21035"/>
                  </a:lnTo>
                  <a:lnTo>
                    <a:pt x="33587" y="19866"/>
                  </a:lnTo>
                  <a:lnTo>
                    <a:pt x="45764" y="17919"/>
                  </a:lnTo>
                  <a:lnTo>
                    <a:pt x="58556" y="15452"/>
                  </a:lnTo>
                  <a:lnTo>
                    <a:pt x="71759" y="13807"/>
                  </a:lnTo>
                  <a:lnTo>
                    <a:pt x="85236" y="12710"/>
                  </a:lnTo>
                  <a:lnTo>
                    <a:pt x="98894" y="11979"/>
                  </a:lnTo>
                  <a:lnTo>
                    <a:pt x="126536" y="11167"/>
                  </a:lnTo>
                  <a:lnTo>
                    <a:pt x="168378" y="10710"/>
                  </a:lnTo>
                  <a:lnTo>
                    <a:pt x="231388"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514971" y="1893167"/>
              <a:ext cx="250330" cy="631057"/>
            </a:xfrm>
            <a:custGeom>
              <a:avLst/>
              <a:gdLst/>
              <a:ahLst/>
              <a:cxnLst/>
              <a:rect l="0" t="0" r="0" b="0"/>
              <a:pathLst>
                <a:path w="250330" h="631057">
                  <a:moveTo>
                    <a:pt x="250329" y="0"/>
                  </a:moveTo>
                  <a:lnTo>
                    <a:pt x="233579" y="11167"/>
                  </a:lnTo>
                  <a:lnTo>
                    <a:pt x="226307" y="16794"/>
                  </a:lnTo>
                  <a:lnTo>
                    <a:pt x="219122" y="22882"/>
                  </a:lnTo>
                  <a:lnTo>
                    <a:pt x="211995" y="29278"/>
                  </a:lnTo>
                  <a:lnTo>
                    <a:pt x="197843" y="42618"/>
                  </a:lnTo>
                  <a:lnTo>
                    <a:pt x="169714" y="70226"/>
                  </a:lnTo>
                  <a:lnTo>
                    <a:pt x="161527" y="79539"/>
                  </a:lnTo>
                  <a:lnTo>
                    <a:pt x="152563" y="90422"/>
                  </a:lnTo>
                  <a:lnTo>
                    <a:pt x="143081" y="102352"/>
                  </a:lnTo>
                  <a:lnTo>
                    <a:pt x="134423" y="112642"/>
                  </a:lnTo>
                  <a:lnTo>
                    <a:pt x="126313" y="121840"/>
                  </a:lnTo>
                  <a:lnTo>
                    <a:pt x="118570" y="130309"/>
                  </a:lnTo>
                  <a:lnTo>
                    <a:pt x="111070" y="139460"/>
                  </a:lnTo>
                  <a:lnTo>
                    <a:pt x="103733" y="149068"/>
                  </a:lnTo>
                  <a:lnTo>
                    <a:pt x="96505" y="158978"/>
                  </a:lnTo>
                  <a:lnTo>
                    <a:pt x="89348" y="167922"/>
                  </a:lnTo>
                  <a:lnTo>
                    <a:pt x="82240" y="176223"/>
                  </a:lnTo>
                  <a:lnTo>
                    <a:pt x="75164" y="184093"/>
                  </a:lnTo>
                  <a:lnTo>
                    <a:pt x="61069" y="199071"/>
                  </a:lnTo>
                  <a:lnTo>
                    <a:pt x="54039" y="206337"/>
                  </a:lnTo>
                  <a:lnTo>
                    <a:pt x="48183" y="214687"/>
                  </a:lnTo>
                  <a:lnTo>
                    <a:pt x="43110" y="223760"/>
                  </a:lnTo>
                  <a:lnTo>
                    <a:pt x="38560" y="233314"/>
                  </a:lnTo>
                  <a:lnTo>
                    <a:pt x="34358" y="243190"/>
                  </a:lnTo>
                  <a:lnTo>
                    <a:pt x="30388" y="253279"/>
                  </a:lnTo>
                  <a:lnTo>
                    <a:pt x="26572" y="263511"/>
                  </a:lnTo>
                  <a:lnTo>
                    <a:pt x="22860" y="276176"/>
                  </a:lnTo>
                  <a:lnTo>
                    <a:pt x="19217" y="290462"/>
                  </a:lnTo>
                  <a:lnTo>
                    <a:pt x="12052" y="321917"/>
                  </a:lnTo>
                  <a:lnTo>
                    <a:pt x="4972" y="355374"/>
                  </a:lnTo>
                  <a:lnTo>
                    <a:pt x="2617" y="372476"/>
                  </a:lnTo>
                  <a:lnTo>
                    <a:pt x="1047" y="389721"/>
                  </a:lnTo>
                  <a:lnTo>
                    <a:pt x="0" y="407060"/>
                  </a:lnTo>
                  <a:lnTo>
                    <a:pt x="471" y="423295"/>
                  </a:lnTo>
                  <a:lnTo>
                    <a:pt x="1953" y="438792"/>
                  </a:lnTo>
                  <a:lnTo>
                    <a:pt x="4110" y="453798"/>
                  </a:lnTo>
                  <a:lnTo>
                    <a:pt x="7885" y="468476"/>
                  </a:lnTo>
                  <a:lnTo>
                    <a:pt x="12740" y="482936"/>
                  </a:lnTo>
                  <a:lnTo>
                    <a:pt x="18313" y="497251"/>
                  </a:lnTo>
                  <a:lnTo>
                    <a:pt x="24366" y="511468"/>
                  </a:lnTo>
                  <a:lnTo>
                    <a:pt x="37323" y="539731"/>
                  </a:lnTo>
                  <a:lnTo>
                    <a:pt x="44051" y="551475"/>
                  </a:lnTo>
                  <a:lnTo>
                    <a:pt x="50873" y="561641"/>
                  </a:lnTo>
                  <a:lnTo>
                    <a:pt x="57759" y="570756"/>
                  </a:lnTo>
                  <a:lnTo>
                    <a:pt x="65855" y="580338"/>
                  </a:lnTo>
                  <a:lnTo>
                    <a:pt x="74758" y="590233"/>
                  </a:lnTo>
                  <a:lnTo>
                    <a:pt x="113600" y="63105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712712" y="2040595"/>
              <a:ext cx="429083" cy="439298"/>
            </a:xfrm>
            <a:custGeom>
              <a:avLst/>
              <a:gdLst/>
              <a:ahLst/>
              <a:cxnLst/>
              <a:rect l="0" t="0" r="0" b="0"/>
              <a:pathLst>
                <a:path w="429083" h="439298">
                  <a:moveTo>
                    <a:pt x="21035" y="41889"/>
                  </a:moveTo>
                  <a:lnTo>
                    <a:pt x="37785" y="36306"/>
                  </a:lnTo>
                  <a:lnTo>
                    <a:pt x="47394" y="33492"/>
                  </a:lnTo>
                  <a:lnTo>
                    <a:pt x="70536" y="27250"/>
                  </a:lnTo>
                  <a:lnTo>
                    <a:pt x="99518" y="20580"/>
                  </a:lnTo>
                  <a:lnTo>
                    <a:pt x="115428" y="17166"/>
                  </a:lnTo>
                  <a:lnTo>
                    <a:pt x="129540" y="13721"/>
                  </a:lnTo>
                  <a:lnTo>
                    <a:pt x="142454" y="10255"/>
                  </a:lnTo>
                  <a:lnTo>
                    <a:pt x="154569" y="6776"/>
                  </a:lnTo>
                  <a:lnTo>
                    <a:pt x="169657" y="4457"/>
                  </a:lnTo>
                  <a:lnTo>
                    <a:pt x="186728" y="2911"/>
                  </a:lnTo>
                  <a:lnTo>
                    <a:pt x="205120" y="1880"/>
                  </a:lnTo>
                  <a:lnTo>
                    <a:pt x="244254" y="735"/>
                  </a:lnTo>
                  <a:lnTo>
                    <a:pt x="320926" y="0"/>
                  </a:lnTo>
                  <a:lnTo>
                    <a:pt x="337824" y="1108"/>
                  </a:lnTo>
                  <a:lnTo>
                    <a:pt x="353764" y="3015"/>
                  </a:lnTo>
                  <a:lnTo>
                    <a:pt x="369066" y="5456"/>
                  </a:lnTo>
                  <a:lnTo>
                    <a:pt x="381604" y="9420"/>
                  </a:lnTo>
                  <a:lnTo>
                    <a:pt x="392300" y="14400"/>
                  </a:lnTo>
                  <a:lnTo>
                    <a:pt x="401768" y="20057"/>
                  </a:lnTo>
                  <a:lnTo>
                    <a:pt x="410417" y="26166"/>
                  </a:lnTo>
                  <a:lnTo>
                    <a:pt x="418521" y="32575"/>
                  </a:lnTo>
                  <a:lnTo>
                    <a:pt x="426260" y="39186"/>
                  </a:lnTo>
                  <a:lnTo>
                    <a:pt x="429082" y="48267"/>
                  </a:lnTo>
                  <a:lnTo>
                    <a:pt x="428627" y="58996"/>
                  </a:lnTo>
                  <a:lnTo>
                    <a:pt x="425986" y="70823"/>
                  </a:lnTo>
                  <a:lnTo>
                    <a:pt x="420719" y="82214"/>
                  </a:lnTo>
                  <a:lnTo>
                    <a:pt x="413702" y="93313"/>
                  </a:lnTo>
                  <a:lnTo>
                    <a:pt x="405519" y="104219"/>
                  </a:lnTo>
                  <a:lnTo>
                    <a:pt x="397725" y="113826"/>
                  </a:lnTo>
                  <a:lnTo>
                    <a:pt x="390192" y="122569"/>
                  </a:lnTo>
                  <a:lnTo>
                    <a:pt x="382834" y="130734"/>
                  </a:lnTo>
                  <a:lnTo>
                    <a:pt x="368424" y="146039"/>
                  </a:lnTo>
                  <a:lnTo>
                    <a:pt x="361309" y="153393"/>
                  </a:lnTo>
                  <a:lnTo>
                    <a:pt x="353061" y="159464"/>
                  </a:lnTo>
                  <a:lnTo>
                    <a:pt x="344055" y="164680"/>
                  </a:lnTo>
                  <a:lnTo>
                    <a:pt x="334546" y="169326"/>
                  </a:lnTo>
                  <a:lnTo>
                    <a:pt x="324701" y="174761"/>
                  </a:lnTo>
                  <a:lnTo>
                    <a:pt x="314631" y="180721"/>
                  </a:lnTo>
                  <a:lnTo>
                    <a:pt x="304412" y="187032"/>
                  </a:lnTo>
                  <a:lnTo>
                    <a:pt x="291757" y="193576"/>
                  </a:lnTo>
                  <a:lnTo>
                    <a:pt x="277477" y="200276"/>
                  </a:lnTo>
                  <a:lnTo>
                    <a:pt x="246028" y="213953"/>
                  </a:lnTo>
                  <a:lnTo>
                    <a:pt x="212574" y="227823"/>
                  </a:lnTo>
                  <a:lnTo>
                    <a:pt x="196641" y="234794"/>
                  </a:lnTo>
                  <a:lnTo>
                    <a:pt x="166472" y="248772"/>
                  </a:lnTo>
                  <a:lnTo>
                    <a:pt x="151883" y="254602"/>
                  </a:lnTo>
                  <a:lnTo>
                    <a:pt x="137483" y="259658"/>
                  </a:lnTo>
                  <a:lnTo>
                    <a:pt x="123208" y="264198"/>
                  </a:lnTo>
                  <a:lnTo>
                    <a:pt x="117197" y="263718"/>
                  </a:lnTo>
                  <a:lnTo>
                    <a:pt x="116696" y="259892"/>
                  </a:lnTo>
                  <a:lnTo>
                    <a:pt x="119868" y="253836"/>
                  </a:lnTo>
                  <a:lnTo>
                    <a:pt x="127825" y="248630"/>
                  </a:lnTo>
                  <a:lnTo>
                    <a:pt x="138973" y="243990"/>
                  </a:lnTo>
                  <a:lnTo>
                    <a:pt x="152248" y="239729"/>
                  </a:lnTo>
                  <a:lnTo>
                    <a:pt x="165773" y="236888"/>
                  </a:lnTo>
                  <a:lnTo>
                    <a:pt x="179464" y="234994"/>
                  </a:lnTo>
                  <a:lnTo>
                    <a:pt x="193266" y="233731"/>
                  </a:lnTo>
                  <a:lnTo>
                    <a:pt x="207142" y="232889"/>
                  </a:lnTo>
                  <a:lnTo>
                    <a:pt x="235024" y="231954"/>
                  </a:lnTo>
                  <a:lnTo>
                    <a:pt x="249004" y="232873"/>
                  </a:lnTo>
                  <a:lnTo>
                    <a:pt x="262998" y="234655"/>
                  </a:lnTo>
                  <a:lnTo>
                    <a:pt x="277002" y="237011"/>
                  </a:lnTo>
                  <a:lnTo>
                    <a:pt x="289844" y="239750"/>
                  </a:lnTo>
                  <a:lnTo>
                    <a:pt x="301911" y="242745"/>
                  </a:lnTo>
                  <a:lnTo>
                    <a:pt x="313462" y="245910"/>
                  </a:lnTo>
                  <a:lnTo>
                    <a:pt x="323499" y="250358"/>
                  </a:lnTo>
                  <a:lnTo>
                    <a:pt x="332528" y="255660"/>
                  </a:lnTo>
                  <a:lnTo>
                    <a:pt x="340885" y="261532"/>
                  </a:lnTo>
                  <a:lnTo>
                    <a:pt x="347625" y="268953"/>
                  </a:lnTo>
                  <a:lnTo>
                    <a:pt x="353286" y="277405"/>
                  </a:lnTo>
                  <a:lnTo>
                    <a:pt x="358229" y="286547"/>
                  </a:lnTo>
                  <a:lnTo>
                    <a:pt x="360356" y="296147"/>
                  </a:lnTo>
                  <a:lnTo>
                    <a:pt x="360605" y="306053"/>
                  </a:lnTo>
                  <a:lnTo>
                    <a:pt x="359603" y="316162"/>
                  </a:lnTo>
                  <a:lnTo>
                    <a:pt x="356597" y="325239"/>
                  </a:lnTo>
                  <a:lnTo>
                    <a:pt x="352256" y="333628"/>
                  </a:lnTo>
                  <a:lnTo>
                    <a:pt x="347025" y="341558"/>
                  </a:lnTo>
                  <a:lnTo>
                    <a:pt x="341201" y="349181"/>
                  </a:lnTo>
                  <a:lnTo>
                    <a:pt x="334980" y="356601"/>
                  </a:lnTo>
                  <a:lnTo>
                    <a:pt x="328496" y="363885"/>
                  </a:lnTo>
                  <a:lnTo>
                    <a:pt x="315059" y="378210"/>
                  </a:lnTo>
                  <a:lnTo>
                    <a:pt x="308203" y="385303"/>
                  </a:lnTo>
                  <a:lnTo>
                    <a:pt x="298959" y="392368"/>
                  </a:lnTo>
                  <a:lnTo>
                    <a:pt x="288121" y="399416"/>
                  </a:lnTo>
                  <a:lnTo>
                    <a:pt x="276222" y="406451"/>
                  </a:lnTo>
                  <a:lnTo>
                    <a:pt x="262445" y="412310"/>
                  </a:lnTo>
                  <a:lnTo>
                    <a:pt x="247418" y="417385"/>
                  </a:lnTo>
                  <a:lnTo>
                    <a:pt x="216308" y="426140"/>
                  </a:lnTo>
                  <a:lnTo>
                    <a:pt x="186899" y="433926"/>
                  </a:lnTo>
                  <a:lnTo>
                    <a:pt x="171345" y="436470"/>
                  </a:lnTo>
                  <a:lnTo>
                    <a:pt x="155131" y="438166"/>
                  </a:lnTo>
                  <a:lnTo>
                    <a:pt x="138480" y="439297"/>
                  </a:lnTo>
                  <a:lnTo>
                    <a:pt x="123872" y="438882"/>
                  </a:lnTo>
                  <a:lnTo>
                    <a:pt x="110629" y="437437"/>
                  </a:lnTo>
                  <a:lnTo>
                    <a:pt x="98294" y="435304"/>
                  </a:lnTo>
                  <a:lnTo>
                    <a:pt x="85396" y="432714"/>
                  </a:lnTo>
                  <a:lnTo>
                    <a:pt x="58599" y="426720"/>
                  </a:lnTo>
                  <a:lnTo>
                    <a:pt x="46078" y="423486"/>
                  </a:lnTo>
                  <a:lnTo>
                    <a:pt x="34224" y="420161"/>
                  </a:lnTo>
                  <a:lnTo>
                    <a:pt x="0" y="41000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154451" y="2324389"/>
              <a:ext cx="336564" cy="311591"/>
            </a:xfrm>
            <a:custGeom>
              <a:avLst/>
              <a:gdLst/>
              <a:ahLst/>
              <a:cxnLst/>
              <a:rect l="0" t="0" r="0" b="0"/>
              <a:pathLst>
                <a:path w="336564" h="311591">
                  <a:moveTo>
                    <a:pt x="0" y="0"/>
                  </a:moveTo>
                  <a:lnTo>
                    <a:pt x="67612" y="0"/>
                  </a:lnTo>
                  <a:lnTo>
                    <a:pt x="82470" y="1169"/>
                  </a:lnTo>
                  <a:lnTo>
                    <a:pt x="98219" y="3116"/>
                  </a:lnTo>
                  <a:lnTo>
                    <a:pt x="114562" y="5583"/>
                  </a:lnTo>
                  <a:lnTo>
                    <a:pt x="148301" y="11441"/>
                  </a:lnTo>
                  <a:lnTo>
                    <a:pt x="165479" y="14639"/>
                  </a:lnTo>
                  <a:lnTo>
                    <a:pt x="181605" y="19108"/>
                  </a:lnTo>
                  <a:lnTo>
                    <a:pt x="197031" y="24425"/>
                  </a:lnTo>
                  <a:lnTo>
                    <a:pt x="211989" y="30307"/>
                  </a:lnTo>
                  <a:lnTo>
                    <a:pt x="226635" y="36565"/>
                  </a:lnTo>
                  <a:lnTo>
                    <a:pt x="255374" y="49751"/>
                  </a:lnTo>
                  <a:lnTo>
                    <a:pt x="267245" y="56540"/>
                  </a:lnTo>
                  <a:lnTo>
                    <a:pt x="277497" y="63403"/>
                  </a:lnTo>
                  <a:lnTo>
                    <a:pt x="286668" y="70315"/>
                  </a:lnTo>
                  <a:lnTo>
                    <a:pt x="293951" y="79598"/>
                  </a:lnTo>
                  <a:lnTo>
                    <a:pt x="299974" y="90461"/>
                  </a:lnTo>
                  <a:lnTo>
                    <a:pt x="305159" y="102378"/>
                  </a:lnTo>
                  <a:lnTo>
                    <a:pt x="306278" y="112659"/>
                  </a:lnTo>
                  <a:lnTo>
                    <a:pt x="304687" y="121851"/>
                  </a:lnTo>
                  <a:lnTo>
                    <a:pt x="301289" y="130316"/>
                  </a:lnTo>
                  <a:lnTo>
                    <a:pt x="295518" y="138297"/>
                  </a:lnTo>
                  <a:lnTo>
                    <a:pt x="288164" y="145954"/>
                  </a:lnTo>
                  <a:lnTo>
                    <a:pt x="279756" y="153397"/>
                  </a:lnTo>
                  <a:lnTo>
                    <a:pt x="261065" y="171015"/>
                  </a:lnTo>
                  <a:lnTo>
                    <a:pt x="251172" y="180621"/>
                  </a:lnTo>
                  <a:lnTo>
                    <a:pt x="241071" y="188194"/>
                  </a:lnTo>
                  <a:lnTo>
                    <a:pt x="230832" y="194411"/>
                  </a:lnTo>
                  <a:lnTo>
                    <a:pt x="220499" y="199725"/>
                  </a:lnTo>
                  <a:lnTo>
                    <a:pt x="210105" y="205604"/>
                  </a:lnTo>
                  <a:lnTo>
                    <a:pt x="199670" y="211861"/>
                  </a:lnTo>
                  <a:lnTo>
                    <a:pt x="189207" y="218370"/>
                  </a:lnTo>
                  <a:lnTo>
                    <a:pt x="177557" y="225046"/>
                  </a:lnTo>
                  <a:lnTo>
                    <a:pt x="152148" y="238697"/>
                  </a:lnTo>
                  <a:lnTo>
                    <a:pt x="139996" y="245609"/>
                  </a:lnTo>
                  <a:lnTo>
                    <a:pt x="128389" y="252555"/>
                  </a:lnTo>
                  <a:lnTo>
                    <a:pt x="117146" y="259522"/>
                  </a:lnTo>
                  <a:lnTo>
                    <a:pt x="107313" y="266504"/>
                  </a:lnTo>
                  <a:lnTo>
                    <a:pt x="98420" y="273497"/>
                  </a:lnTo>
                  <a:lnTo>
                    <a:pt x="90154" y="280495"/>
                  </a:lnTo>
                  <a:lnTo>
                    <a:pt x="86981" y="287498"/>
                  </a:lnTo>
                  <a:lnTo>
                    <a:pt x="87203" y="294504"/>
                  </a:lnTo>
                  <a:lnTo>
                    <a:pt x="89688" y="301512"/>
                  </a:lnTo>
                  <a:lnTo>
                    <a:pt x="97188" y="306184"/>
                  </a:lnTo>
                  <a:lnTo>
                    <a:pt x="108031" y="309299"/>
                  </a:lnTo>
                  <a:lnTo>
                    <a:pt x="121103" y="311375"/>
                  </a:lnTo>
                  <a:lnTo>
                    <a:pt x="133323" y="311590"/>
                  </a:lnTo>
                  <a:lnTo>
                    <a:pt x="144976" y="310566"/>
                  </a:lnTo>
                  <a:lnTo>
                    <a:pt x="156250" y="308714"/>
                  </a:lnTo>
                  <a:lnTo>
                    <a:pt x="169610" y="307479"/>
                  </a:lnTo>
                  <a:lnTo>
                    <a:pt x="184359" y="306656"/>
                  </a:lnTo>
                  <a:lnTo>
                    <a:pt x="200035" y="306107"/>
                  </a:lnTo>
                  <a:lnTo>
                    <a:pt x="213992" y="304573"/>
                  </a:lnTo>
                  <a:lnTo>
                    <a:pt x="226802" y="302381"/>
                  </a:lnTo>
                  <a:lnTo>
                    <a:pt x="238848" y="299752"/>
                  </a:lnTo>
                  <a:lnTo>
                    <a:pt x="251553" y="297999"/>
                  </a:lnTo>
                  <a:lnTo>
                    <a:pt x="264697" y="296830"/>
                  </a:lnTo>
                  <a:lnTo>
                    <a:pt x="278135" y="296051"/>
                  </a:lnTo>
                  <a:lnTo>
                    <a:pt x="290599" y="294363"/>
                  </a:lnTo>
                  <a:lnTo>
                    <a:pt x="302415" y="292069"/>
                  </a:lnTo>
                  <a:lnTo>
                    <a:pt x="336563" y="2839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396356" y="1966790"/>
              <a:ext cx="335906" cy="883480"/>
            </a:xfrm>
            <a:custGeom>
              <a:avLst/>
              <a:gdLst/>
              <a:ahLst/>
              <a:cxnLst/>
              <a:rect l="0" t="0" r="0" b="0"/>
              <a:pathLst>
                <a:path w="335906" h="883480">
                  <a:moveTo>
                    <a:pt x="0" y="0"/>
                  </a:moveTo>
                  <a:lnTo>
                    <a:pt x="16750" y="11167"/>
                  </a:lnTo>
                  <a:lnTo>
                    <a:pt x="24021" y="16794"/>
                  </a:lnTo>
                  <a:lnTo>
                    <a:pt x="31206" y="22882"/>
                  </a:lnTo>
                  <a:lnTo>
                    <a:pt x="38333" y="29279"/>
                  </a:lnTo>
                  <a:lnTo>
                    <a:pt x="52485" y="42618"/>
                  </a:lnTo>
                  <a:lnTo>
                    <a:pt x="59531" y="49447"/>
                  </a:lnTo>
                  <a:lnTo>
                    <a:pt x="70071" y="57506"/>
                  </a:lnTo>
                  <a:lnTo>
                    <a:pt x="82941" y="66384"/>
                  </a:lnTo>
                  <a:lnTo>
                    <a:pt x="97365" y="75809"/>
                  </a:lnTo>
                  <a:lnTo>
                    <a:pt x="109317" y="84430"/>
                  </a:lnTo>
                  <a:lnTo>
                    <a:pt x="119623" y="92514"/>
                  </a:lnTo>
                  <a:lnTo>
                    <a:pt x="128830" y="100241"/>
                  </a:lnTo>
                  <a:lnTo>
                    <a:pt x="137306" y="107729"/>
                  </a:lnTo>
                  <a:lnTo>
                    <a:pt x="152957" y="122282"/>
                  </a:lnTo>
                  <a:lnTo>
                    <a:pt x="182048" y="150669"/>
                  </a:lnTo>
                  <a:lnTo>
                    <a:pt x="238389" y="206843"/>
                  </a:lnTo>
                  <a:lnTo>
                    <a:pt x="244235" y="215025"/>
                  </a:lnTo>
                  <a:lnTo>
                    <a:pt x="253848" y="233464"/>
                  </a:lnTo>
                  <a:lnTo>
                    <a:pt x="259216" y="242121"/>
                  </a:lnTo>
                  <a:lnTo>
                    <a:pt x="265131" y="250229"/>
                  </a:lnTo>
                  <a:lnTo>
                    <a:pt x="271412" y="257972"/>
                  </a:lnTo>
                  <a:lnTo>
                    <a:pt x="281508" y="275925"/>
                  </a:lnTo>
                  <a:lnTo>
                    <a:pt x="291059" y="297927"/>
                  </a:lnTo>
                  <a:lnTo>
                    <a:pt x="303094" y="327182"/>
                  </a:lnTo>
                  <a:lnTo>
                    <a:pt x="313118" y="353430"/>
                  </a:lnTo>
                  <a:lnTo>
                    <a:pt x="321468" y="379118"/>
                  </a:lnTo>
                  <a:lnTo>
                    <a:pt x="325331" y="394149"/>
                  </a:lnTo>
                  <a:lnTo>
                    <a:pt x="329075" y="410012"/>
                  </a:lnTo>
                  <a:lnTo>
                    <a:pt x="331571" y="426431"/>
                  </a:lnTo>
                  <a:lnTo>
                    <a:pt x="333235" y="443220"/>
                  </a:lnTo>
                  <a:lnTo>
                    <a:pt x="334344" y="460256"/>
                  </a:lnTo>
                  <a:lnTo>
                    <a:pt x="335084" y="478625"/>
                  </a:lnTo>
                  <a:lnTo>
                    <a:pt x="335905" y="517733"/>
                  </a:lnTo>
                  <a:lnTo>
                    <a:pt x="334956" y="536809"/>
                  </a:lnTo>
                  <a:lnTo>
                    <a:pt x="333154" y="555370"/>
                  </a:lnTo>
                  <a:lnTo>
                    <a:pt x="330785" y="573587"/>
                  </a:lnTo>
                  <a:lnTo>
                    <a:pt x="328036" y="591575"/>
                  </a:lnTo>
                  <a:lnTo>
                    <a:pt x="321866" y="627143"/>
                  </a:lnTo>
                  <a:lnTo>
                    <a:pt x="317416" y="644808"/>
                  </a:lnTo>
                  <a:lnTo>
                    <a:pt x="312112" y="662428"/>
                  </a:lnTo>
                  <a:lnTo>
                    <a:pt x="306239" y="680018"/>
                  </a:lnTo>
                  <a:lnTo>
                    <a:pt x="299986" y="695250"/>
                  </a:lnTo>
                  <a:lnTo>
                    <a:pt x="293480" y="708911"/>
                  </a:lnTo>
                  <a:lnTo>
                    <a:pt x="286806" y="721524"/>
                  </a:lnTo>
                  <a:lnTo>
                    <a:pt x="280019" y="732270"/>
                  </a:lnTo>
                  <a:lnTo>
                    <a:pt x="273158" y="741771"/>
                  </a:lnTo>
                  <a:lnTo>
                    <a:pt x="258132" y="760898"/>
                  </a:lnTo>
                  <a:lnTo>
                    <a:pt x="239768" y="784980"/>
                  </a:lnTo>
                  <a:lnTo>
                    <a:pt x="231131" y="795609"/>
                  </a:lnTo>
                  <a:lnTo>
                    <a:pt x="223036" y="805032"/>
                  </a:lnTo>
                  <a:lnTo>
                    <a:pt x="215302" y="813652"/>
                  </a:lnTo>
                  <a:lnTo>
                    <a:pt x="200476" y="829461"/>
                  </a:lnTo>
                  <a:lnTo>
                    <a:pt x="193250" y="836950"/>
                  </a:lnTo>
                  <a:lnTo>
                    <a:pt x="184927" y="844279"/>
                  </a:lnTo>
                  <a:lnTo>
                    <a:pt x="175873" y="851502"/>
                  </a:lnTo>
                  <a:lnTo>
                    <a:pt x="126211" y="88347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 name="Group 31"/>
          <p:cNvGrpSpPr/>
          <p:nvPr/>
        </p:nvGrpSpPr>
        <p:grpSpPr>
          <a:xfrm>
            <a:off x="1005148" y="2615721"/>
            <a:ext cx="2961007" cy="676288"/>
            <a:chOff x="1005148" y="2615721"/>
            <a:chExt cx="2961007" cy="676288"/>
          </a:xfrm>
        </p:grpSpPr>
        <p:sp>
          <p:nvSpPr>
            <p:cNvPr id="23" name="Freeform 22"/>
            <p:cNvSpPr/>
            <p:nvPr/>
          </p:nvSpPr>
          <p:spPr>
            <a:xfrm>
              <a:off x="1005148" y="2732183"/>
              <a:ext cx="372658" cy="559826"/>
            </a:xfrm>
            <a:custGeom>
              <a:avLst/>
              <a:gdLst/>
              <a:ahLst/>
              <a:cxnLst/>
              <a:rect l="0" t="0" r="0" b="0"/>
              <a:pathLst>
                <a:path w="372658" h="559826">
                  <a:moveTo>
                    <a:pt x="109717" y="160156"/>
                  </a:moveTo>
                  <a:lnTo>
                    <a:pt x="98550" y="148989"/>
                  </a:lnTo>
                  <a:lnTo>
                    <a:pt x="89951" y="134158"/>
                  </a:lnTo>
                  <a:lnTo>
                    <a:pt x="86022" y="125295"/>
                  </a:lnTo>
                  <a:lnTo>
                    <a:pt x="84572" y="114711"/>
                  </a:lnTo>
                  <a:lnTo>
                    <a:pt x="84773" y="102981"/>
                  </a:lnTo>
                  <a:lnTo>
                    <a:pt x="86076" y="90487"/>
                  </a:lnTo>
                  <a:lnTo>
                    <a:pt x="89282" y="78651"/>
                  </a:lnTo>
                  <a:lnTo>
                    <a:pt x="93756" y="67255"/>
                  </a:lnTo>
                  <a:lnTo>
                    <a:pt x="99076" y="56152"/>
                  </a:lnTo>
                  <a:lnTo>
                    <a:pt x="106129" y="45243"/>
                  </a:lnTo>
                  <a:lnTo>
                    <a:pt x="114337" y="34465"/>
                  </a:lnTo>
                  <a:lnTo>
                    <a:pt x="123314" y="23774"/>
                  </a:lnTo>
                  <a:lnTo>
                    <a:pt x="133974" y="15478"/>
                  </a:lnTo>
                  <a:lnTo>
                    <a:pt x="145755" y="8779"/>
                  </a:lnTo>
                  <a:lnTo>
                    <a:pt x="158283" y="3144"/>
                  </a:lnTo>
                  <a:lnTo>
                    <a:pt x="170141" y="556"/>
                  </a:lnTo>
                  <a:lnTo>
                    <a:pt x="181553" y="0"/>
                  </a:lnTo>
                  <a:lnTo>
                    <a:pt x="192666" y="797"/>
                  </a:lnTo>
                  <a:lnTo>
                    <a:pt x="202412" y="3666"/>
                  </a:lnTo>
                  <a:lnTo>
                    <a:pt x="211247" y="7916"/>
                  </a:lnTo>
                  <a:lnTo>
                    <a:pt x="219474" y="13086"/>
                  </a:lnTo>
                  <a:lnTo>
                    <a:pt x="227296" y="18871"/>
                  </a:lnTo>
                  <a:lnTo>
                    <a:pt x="234848" y="25064"/>
                  </a:lnTo>
                  <a:lnTo>
                    <a:pt x="242220" y="31530"/>
                  </a:lnTo>
                  <a:lnTo>
                    <a:pt x="249472" y="40515"/>
                  </a:lnTo>
                  <a:lnTo>
                    <a:pt x="256643" y="51180"/>
                  </a:lnTo>
                  <a:lnTo>
                    <a:pt x="263762" y="62964"/>
                  </a:lnTo>
                  <a:lnTo>
                    <a:pt x="269676" y="76664"/>
                  </a:lnTo>
                  <a:lnTo>
                    <a:pt x="274787" y="91640"/>
                  </a:lnTo>
                  <a:lnTo>
                    <a:pt x="279364" y="107467"/>
                  </a:lnTo>
                  <a:lnTo>
                    <a:pt x="282414" y="123861"/>
                  </a:lnTo>
                  <a:lnTo>
                    <a:pt x="284448" y="140634"/>
                  </a:lnTo>
                  <a:lnTo>
                    <a:pt x="285804" y="157659"/>
                  </a:lnTo>
                  <a:lnTo>
                    <a:pt x="285540" y="172515"/>
                  </a:lnTo>
                  <a:lnTo>
                    <a:pt x="284195" y="185925"/>
                  </a:lnTo>
                  <a:lnTo>
                    <a:pt x="282129" y="198370"/>
                  </a:lnTo>
                  <a:lnTo>
                    <a:pt x="279584" y="210173"/>
                  </a:lnTo>
                  <a:lnTo>
                    <a:pt x="276718" y="221548"/>
                  </a:lnTo>
                  <a:lnTo>
                    <a:pt x="273639" y="232637"/>
                  </a:lnTo>
                  <a:lnTo>
                    <a:pt x="268080" y="245872"/>
                  </a:lnTo>
                  <a:lnTo>
                    <a:pt x="260869" y="260539"/>
                  </a:lnTo>
                  <a:lnTo>
                    <a:pt x="252555" y="276160"/>
                  </a:lnTo>
                  <a:lnTo>
                    <a:pt x="233969" y="309099"/>
                  </a:lnTo>
                  <a:lnTo>
                    <a:pt x="224104" y="326063"/>
                  </a:lnTo>
                  <a:lnTo>
                    <a:pt x="214022" y="340878"/>
                  </a:lnTo>
                  <a:lnTo>
                    <a:pt x="203795" y="354260"/>
                  </a:lnTo>
                  <a:lnTo>
                    <a:pt x="193471" y="366688"/>
                  </a:lnTo>
                  <a:lnTo>
                    <a:pt x="181914" y="377310"/>
                  </a:lnTo>
                  <a:lnTo>
                    <a:pt x="169534" y="386729"/>
                  </a:lnTo>
                  <a:lnTo>
                    <a:pt x="156607" y="395346"/>
                  </a:lnTo>
                  <a:lnTo>
                    <a:pt x="143314" y="402259"/>
                  </a:lnTo>
                  <a:lnTo>
                    <a:pt x="129778" y="408036"/>
                  </a:lnTo>
                  <a:lnTo>
                    <a:pt x="116079" y="413056"/>
                  </a:lnTo>
                  <a:lnTo>
                    <a:pt x="102272" y="416403"/>
                  </a:lnTo>
                  <a:lnTo>
                    <a:pt x="88393" y="418634"/>
                  </a:lnTo>
                  <a:lnTo>
                    <a:pt x="74466" y="420121"/>
                  </a:lnTo>
                  <a:lnTo>
                    <a:pt x="62844" y="418776"/>
                  </a:lnTo>
                  <a:lnTo>
                    <a:pt x="52758" y="415541"/>
                  </a:lnTo>
                  <a:lnTo>
                    <a:pt x="43698" y="411048"/>
                  </a:lnTo>
                  <a:lnTo>
                    <a:pt x="34151" y="405715"/>
                  </a:lnTo>
                  <a:lnTo>
                    <a:pt x="24281" y="399822"/>
                  </a:lnTo>
                  <a:lnTo>
                    <a:pt x="14195" y="393557"/>
                  </a:lnTo>
                  <a:lnTo>
                    <a:pt x="7471" y="384705"/>
                  </a:lnTo>
                  <a:lnTo>
                    <a:pt x="2989" y="374130"/>
                  </a:lnTo>
                  <a:lnTo>
                    <a:pt x="0" y="362405"/>
                  </a:lnTo>
                  <a:lnTo>
                    <a:pt x="345" y="352251"/>
                  </a:lnTo>
                  <a:lnTo>
                    <a:pt x="2912" y="343145"/>
                  </a:lnTo>
                  <a:lnTo>
                    <a:pt x="6961" y="334736"/>
                  </a:lnTo>
                  <a:lnTo>
                    <a:pt x="14335" y="329131"/>
                  </a:lnTo>
                  <a:lnTo>
                    <a:pt x="23925" y="325394"/>
                  </a:lnTo>
                  <a:lnTo>
                    <a:pt x="34993" y="322903"/>
                  </a:lnTo>
                  <a:lnTo>
                    <a:pt x="48215" y="322410"/>
                  </a:lnTo>
                  <a:lnTo>
                    <a:pt x="62872" y="323251"/>
                  </a:lnTo>
                  <a:lnTo>
                    <a:pt x="78487" y="324980"/>
                  </a:lnTo>
                  <a:lnTo>
                    <a:pt x="93572" y="328470"/>
                  </a:lnTo>
                  <a:lnTo>
                    <a:pt x="108302" y="333134"/>
                  </a:lnTo>
                  <a:lnTo>
                    <a:pt x="122797" y="338580"/>
                  </a:lnTo>
                  <a:lnTo>
                    <a:pt x="135967" y="344548"/>
                  </a:lnTo>
                  <a:lnTo>
                    <a:pt x="148252" y="350864"/>
                  </a:lnTo>
                  <a:lnTo>
                    <a:pt x="159948" y="357412"/>
                  </a:lnTo>
                  <a:lnTo>
                    <a:pt x="170083" y="364115"/>
                  </a:lnTo>
                  <a:lnTo>
                    <a:pt x="179176" y="370920"/>
                  </a:lnTo>
                  <a:lnTo>
                    <a:pt x="187576" y="377794"/>
                  </a:lnTo>
                  <a:lnTo>
                    <a:pt x="196682" y="385883"/>
                  </a:lnTo>
                  <a:lnTo>
                    <a:pt x="216148" y="404220"/>
                  </a:lnTo>
                  <a:lnTo>
                    <a:pt x="256205" y="443492"/>
                  </a:lnTo>
                  <a:lnTo>
                    <a:pt x="263470" y="450717"/>
                  </a:lnTo>
                  <a:lnTo>
                    <a:pt x="270650" y="459040"/>
                  </a:lnTo>
                  <a:lnTo>
                    <a:pt x="277774" y="468093"/>
                  </a:lnTo>
                  <a:lnTo>
                    <a:pt x="284861" y="477635"/>
                  </a:lnTo>
                  <a:lnTo>
                    <a:pt x="293091" y="486334"/>
                  </a:lnTo>
                  <a:lnTo>
                    <a:pt x="302084" y="494470"/>
                  </a:lnTo>
                  <a:lnTo>
                    <a:pt x="311585" y="502231"/>
                  </a:lnTo>
                  <a:lnTo>
                    <a:pt x="320256" y="509743"/>
                  </a:lnTo>
                  <a:lnTo>
                    <a:pt x="328374" y="517088"/>
                  </a:lnTo>
                  <a:lnTo>
                    <a:pt x="343627" y="531482"/>
                  </a:lnTo>
                  <a:lnTo>
                    <a:pt x="372657" y="55982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414525" y="2761042"/>
              <a:ext cx="452932" cy="446022"/>
            </a:xfrm>
            <a:custGeom>
              <a:avLst/>
              <a:gdLst/>
              <a:ahLst/>
              <a:cxnLst/>
              <a:rect l="0" t="0" r="0" b="0"/>
              <a:pathLst>
                <a:path w="452932" h="446022">
                  <a:moveTo>
                    <a:pt x="352431" y="5086"/>
                  </a:moveTo>
                  <a:lnTo>
                    <a:pt x="335681" y="10669"/>
                  </a:lnTo>
                  <a:lnTo>
                    <a:pt x="324903" y="12314"/>
                  </a:lnTo>
                  <a:lnTo>
                    <a:pt x="311875" y="13411"/>
                  </a:lnTo>
                  <a:lnTo>
                    <a:pt x="297347" y="14142"/>
                  </a:lnTo>
                  <a:lnTo>
                    <a:pt x="268739" y="14954"/>
                  </a:lnTo>
                  <a:lnTo>
                    <a:pt x="172748" y="15547"/>
                  </a:lnTo>
                  <a:lnTo>
                    <a:pt x="108923" y="15592"/>
                  </a:lnTo>
                  <a:lnTo>
                    <a:pt x="95434" y="14427"/>
                  </a:lnTo>
                  <a:lnTo>
                    <a:pt x="82936" y="12482"/>
                  </a:lnTo>
                  <a:lnTo>
                    <a:pt x="71097" y="10017"/>
                  </a:lnTo>
                  <a:lnTo>
                    <a:pt x="59699" y="7205"/>
                  </a:lnTo>
                  <a:lnTo>
                    <a:pt x="48595" y="4161"/>
                  </a:lnTo>
                  <a:lnTo>
                    <a:pt x="37686" y="964"/>
                  </a:lnTo>
                  <a:lnTo>
                    <a:pt x="26907" y="0"/>
                  </a:lnTo>
                  <a:lnTo>
                    <a:pt x="16216" y="527"/>
                  </a:lnTo>
                  <a:lnTo>
                    <a:pt x="5582" y="2047"/>
                  </a:lnTo>
                  <a:lnTo>
                    <a:pt x="830" y="6566"/>
                  </a:lnTo>
                  <a:lnTo>
                    <a:pt x="0" y="13084"/>
                  </a:lnTo>
                  <a:lnTo>
                    <a:pt x="4141" y="30844"/>
                  </a:lnTo>
                  <a:lnTo>
                    <a:pt x="40435" y="176968"/>
                  </a:lnTo>
                  <a:lnTo>
                    <a:pt x="45101" y="189792"/>
                  </a:lnTo>
                  <a:lnTo>
                    <a:pt x="50549" y="201846"/>
                  </a:lnTo>
                  <a:lnTo>
                    <a:pt x="56518" y="213388"/>
                  </a:lnTo>
                  <a:lnTo>
                    <a:pt x="61666" y="224589"/>
                  </a:lnTo>
                  <a:lnTo>
                    <a:pt x="66266" y="235562"/>
                  </a:lnTo>
                  <a:lnTo>
                    <a:pt x="70502" y="246383"/>
                  </a:lnTo>
                  <a:lnTo>
                    <a:pt x="75663" y="250092"/>
                  </a:lnTo>
                  <a:lnTo>
                    <a:pt x="81441" y="249058"/>
                  </a:lnTo>
                  <a:lnTo>
                    <a:pt x="87630" y="244863"/>
                  </a:lnTo>
                  <a:lnTo>
                    <a:pt x="94094" y="238560"/>
                  </a:lnTo>
                  <a:lnTo>
                    <a:pt x="100740" y="230853"/>
                  </a:lnTo>
                  <a:lnTo>
                    <a:pt x="107508" y="222209"/>
                  </a:lnTo>
                  <a:lnTo>
                    <a:pt x="115526" y="214109"/>
                  </a:lnTo>
                  <a:lnTo>
                    <a:pt x="124377" y="206371"/>
                  </a:lnTo>
                  <a:lnTo>
                    <a:pt x="133783" y="198876"/>
                  </a:lnTo>
                  <a:lnTo>
                    <a:pt x="143560" y="192710"/>
                  </a:lnTo>
                  <a:lnTo>
                    <a:pt x="153584" y="187431"/>
                  </a:lnTo>
                  <a:lnTo>
                    <a:pt x="163773" y="182744"/>
                  </a:lnTo>
                  <a:lnTo>
                    <a:pt x="175239" y="178450"/>
                  </a:lnTo>
                  <a:lnTo>
                    <a:pt x="187558" y="174418"/>
                  </a:lnTo>
                  <a:lnTo>
                    <a:pt x="200446" y="170562"/>
                  </a:lnTo>
                  <a:lnTo>
                    <a:pt x="214880" y="169160"/>
                  </a:lnTo>
                  <a:lnTo>
                    <a:pt x="230346" y="169394"/>
                  </a:lnTo>
                  <a:lnTo>
                    <a:pt x="246500" y="170718"/>
                  </a:lnTo>
                  <a:lnTo>
                    <a:pt x="261944" y="172770"/>
                  </a:lnTo>
                  <a:lnTo>
                    <a:pt x="276914" y="175306"/>
                  </a:lnTo>
                  <a:lnTo>
                    <a:pt x="291569" y="178166"/>
                  </a:lnTo>
                  <a:lnTo>
                    <a:pt x="306013" y="182410"/>
                  </a:lnTo>
                  <a:lnTo>
                    <a:pt x="320317" y="187576"/>
                  </a:lnTo>
                  <a:lnTo>
                    <a:pt x="334528" y="193357"/>
                  </a:lnTo>
                  <a:lnTo>
                    <a:pt x="347507" y="200717"/>
                  </a:lnTo>
                  <a:lnTo>
                    <a:pt x="359666" y="209130"/>
                  </a:lnTo>
                  <a:lnTo>
                    <a:pt x="396645" y="237721"/>
                  </a:lnTo>
                  <a:lnTo>
                    <a:pt x="409954" y="247822"/>
                  </a:lnTo>
                  <a:lnTo>
                    <a:pt x="421164" y="258063"/>
                  </a:lnTo>
                  <a:lnTo>
                    <a:pt x="430974" y="268396"/>
                  </a:lnTo>
                  <a:lnTo>
                    <a:pt x="439852" y="278790"/>
                  </a:lnTo>
                  <a:lnTo>
                    <a:pt x="445770" y="290394"/>
                  </a:lnTo>
                  <a:lnTo>
                    <a:pt x="449716" y="302805"/>
                  </a:lnTo>
                  <a:lnTo>
                    <a:pt x="452346" y="315753"/>
                  </a:lnTo>
                  <a:lnTo>
                    <a:pt x="452931" y="327891"/>
                  </a:lnTo>
                  <a:lnTo>
                    <a:pt x="452153" y="339489"/>
                  </a:lnTo>
                  <a:lnTo>
                    <a:pt x="450465" y="350726"/>
                  </a:lnTo>
                  <a:lnTo>
                    <a:pt x="447003" y="360556"/>
                  </a:lnTo>
                  <a:lnTo>
                    <a:pt x="442357" y="369445"/>
                  </a:lnTo>
                  <a:lnTo>
                    <a:pt x="436923" y="377709"/>
                  </a:lnTo>
                  <a:lnTo>
                    <a:pt x="429794" y="385556"/>
                  </a:lnTo>
                  <a:lnTo>
                    <a:pt x="421536" y="393124"/>
                  </a:lnTo>
                  <a:lnTo>
                    <a:pt x="412524" y="400507"/>
                  </a:lnTo>
                  <a:lnTo>
                    <a:pt x="401842" y="407766"/>
                  </a:lnTo>
                  <a:lnTo>
                    <a:pt x="390046" y="414943"/>
                  </a:lnTo>
                  <a:lnTo>
                    <a:pt x="377508" y="422064"/>
                  </a:lnTo>
                  <a:lnTo>
                    <a:pt x="364474" y="427980"/>
                  </a:lnTo>
                  <a:lnTo>
                    <a:pt x="351111" y="433094"/>
                  </a:lnTo>
                  <a:lnTo>
                    <a:pt x="337527" y="437671"/>
                  </a:lnTo>
                  <a:lnTo>
                    <a:pt x="323797" y="440722"/>
                  </a:lnTo>
                  <a:lnTo>
                    <a:pt x="309970" y="442757"/>
                  </a:lnTo>
                  <a:lnTo>
                    <a:pt x="296076" y="444113"/>
                  </a:lnTo>
                  <a:lnTo>
                    <a:pt x="282140" y="445017"/>
                  </a:lnTo>
                  <a:lnTo>
                    <a:pt x="268174" y="445620"/>
                  </a:lnTo>
                  <a:lnTo>
                    <a:pt x="254190" y="446021"/>
                  </a:lnTo>
                  <a:lnTo>
                    <a:pt x="240192" y="445121"/>
                  </a:lnTo>
                  <a:lnTo>
                    <a:pt x="226186" y="443352"/>
                  </a:lnTo>
                  <a:lnTo>
                    <a:pt x="212173" y="441004"/>
                  </a:lnTo>
                  <a:lnTo>
                    <a:pt x="199326" y="438270"/>
                  </a:lnTo>
                  <a:lnTo>
                    <a:pt x="187256" y="435278"/>
                  </a:lnTo>
                  <a:lnTo>
                    <a:pt x="142079" y="41527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897625" y="2715812"/>
              <a:ext cx="405729" cy="460503"/>
            </a:xfrm>
            <a:custGeom>
              <a:avLst/>
              <a:gdLst/>
              <a:ahLst/>
              <a:cxnLst/>
              <a:rect l="0" t="0" r="0" b="0"/>
              <a:pathLst>
                <a:path w="405729" h="460503">
                  <a:moveTo>
                    <a:pt x="6060" y="123939"/>
                  </a:moveTo>
                  <a:lnTo>
                    <a:pt x="476" y="107189"/>
                  </a:lnTo>
                  <a:lnTo>
                    <a:pt x="0" y="98749"/>
                  </a:lnTo>
                  <a:lnTo>
                    <a:pt x="852" y="89616"/>
                  </a:lnTo>
                  <a:lnTo>
                    <a:pt x="2588" y="80022"/>
                  </a:lnTo>
                  <a:lnTo>
                    <a:pt x="6082" y="71289"/>
                  </a:lnTo>
                  <a:lnTo>
                    <a:pt x="10749" y="63129"/>
                  </a:lnTo>
                  <a:lnTo>
                    <a:pt x="16198" y="55352"/>
                  </a:lnTo>
                  <a:lnTo>
                    <a:pt x="22167" y="47830"/>
                  </a:lnTo>
                  <a:lnTo>
                    <a:pt x="28484" y="40479"/>
                  </a:lnTo>
                  <a:lnTo>
                    <a:pt x="35033" y="33240"/>
                  </a:lnTo>
                  <a:lnTo>
                    <a:pt x="44073" y="27246"/>
                  </a:lnTo>
                  <a:lnTo>
                    <a:pt x="54775" y="22081"/>
                  </a:lnTo>
                  <a:lnTo>
                    <a:pt x="66583" y="17469"/>
                  </a:lnTo>
                  <a:lnTo>
                    <a:pt x="79130" y="13226"/>
                  </a:lnTo>
                  <a:lnTo>
                    <a:pt x="92169" y="9229"/>
                  </a:lnTo>
                  <a:lnTo>
                    <a:pt x="105537" y="5395"/>
                  </a:lnTo>
                  <a:lnTo>
                    <a:pt x="120291" y="2839"/>
                  </a:lnTo>
                  <a:lnTo>
                    <a:pt x="135971" y="1136"/>
                  </a:lnTo>
                  <a:lnTo>
                    <a:pt x="152267" y="0"/>
                  </a:lnTo>
                  <a:lnTo>
                    <a:pt x="168974" y="1580"/>
                  </a:lnTo>
                  <a:lnTo>
                    <a:pt x="185955" y="4970"/>
                  </a:lnTo>
                  <a:lnTo>
                    <a:pt x="203119" y="9568"/>
                  </a:lnTo>
                  <a:lnTo>
                    <a:pt x="220405" y="14970"/>
                  </a:lnTo>
                  <a:lnTo>
                    <a:pt x="237772" y="20909"/>
                  </a:lnTo>
                  <a:lnTo>
                    <a:pt x="255193" y="27206"/>
                  </a:lnTo>
                  <a:lnTo>
                    <a:pt x="271481" y="34909"/>
                  </a:lnTo>
                  <a:lnTo>
                    <a:pt x="287015" y="43550"/>
                  </a:lnTo>
                  <a:lnTo>
                    <a:pt x="302045" y="52817"/>
                  </a:lnTo>
                  <a:lnTo>
                    <a:pt x="314402" y="63670"/>
                  </a:lnTo>
                  <a:lnTo>
                    <a:pt x="324978" y="75579"/>
                  </a:lnTo>
                  <a:lnTo>
                    <a:pt x="334366" y="88193"/>
                  </a:lnTo>
                  <a:lnTo>
                    <a:pt x="341792" y="100109"/>
                  </a:lnTo>
                  <a:lnTo>
                    <a:pt x="347913" y="111558"/>
                  </a:lnTo>
                  <a:lnTo>
                    <a:pt x="353161" y="122697"/>
                  </a:lnTo>
                  <a:lnTo>
                    <a:pt x="356660" y="134797"/>
                  </a:lnTo>
                  <a:lnTo>
                    <a:pt x="358993" y="147538"/>
                  </a:lnTo>
                  <a:lnTo>
                    <a:pt x="360548" y="160707"/>
                  </a:lnTo>
                  <a:lnTo>
                    <a:pt x="361585" y="175329"/>
                  </a:lnTo>
                  <a:lnTo>
                    <a:pt x="362276" y="190921"/>
                  </a:lnTo>
                  <a:lnTo>
                    <a:pt x="362737" y="207158"/>
                  </a:lnTo>
                  <a:lnTo>
                    <a:pt x="360707" y="223826"/>
                  </a:lnTo>
                  <a:lnTo>
                    <a:pt x="357016" y="240781"/>
                  </a:lnTo>
                  <a:lnTo>
                    <a:pt x="352218" y="257928"/>
                  </a:lnTo>
                  <a:lnTo>
                    <a:pt x="345514" y="274033"/>
                  </a:lnTo>
                  <a:lnTo>
                    <a:pt x="337538" y="289445"/>
                  </a:lnTo>
                  <a:lnTo>
                    <a:pt x="328716" y="304393"/>
                  </a:lnTo>
                  <a:lnTo>
                    <a:pt x="318159" y="317865"/>
                  </a:lnTo>
                  <a:lnTo>
                    <a:pt x="306447" y="330352"/>
                  </a:lnTo>
                  <a:lnTo>
                    <a:pt x="293965" y="342183"/>
                  </a:lnTo>
                  <a:lnTo>
                    <a:pt x="282137" y="351238"/>
                  </a:lnTo>
                  <a:lnTo>
                    <a:pt x="270747" y="358444"/>
                  </a:lnTo>
                  <a:lnTo>
                    <a:pt x="247572" y="370735"/>
                  </a:lnTo>
                  <a:lnTo>
                    <a:pt x="221691" y="383989"/>
                  </a:lnTo>
                  <a:lnTo>
                    <a:pt x="208245" y="389627"/>
                  </a:lnTo>
                  <a:lnTo>
                    <a:pt x="194607" y="394554"/>
                  </a:lnTo>
                  <a:lnTo>
                    <a:pt x="180840" y="399007"/>
                  </a:lnTo>
                  <a:lnTo>
                    <a:pt x="166988" y="401976"/>
                  </a:lnTo>
                  <a:lnTo>
                    <a:pt x="153078" y="403956"/>
                  </a:lnTo>
                  <a:lnTo>
                    <a:pt x="139131" y="405275"/>
                  </a:lnTo>
                  <a:lnTo>
                    <a:pt x="126327" y="403818"/>
                  </a:lnTo>
                  <a:lnTo>
                    <a:pt x="114285" y="400509"/>
                  </a:lnTo>
                  <a:lnTo>
                    <a:pt x="102751" y="395965"/>
                  </a:lnTo>
                  <a:lnTo>
                    <a:pt x="95062" y="388262"/>
                  </a:lnTo>
                  <a:lnTo>
                    <a:pt x="89935" y="378452"/>
                  </a:lnTo>
                  <a:lnTo>
                    <a:pt x="86518" y="367237"/>
                  </a:lnTo>
                  <a:lnTo>
                    <a:pt x="86577" y="357424"/>
                  </a:lnTo>
                  <a:lnTo>
                    <a:pt x="88953" y="348544"/>
                  </a:lnTo>
                  <a:lnTo>
                    <a:pt x="92875" y="340288"/>
                  </a:lnTo>
                  <a:lnTo>
                    <a:pt x="100164" y="334783"/>
                  </a:lnTo>
                  <a:lnTo>
                    <a:pt x="109698" y="331113"/>
                  </a:lnTo>
                  <a:lnTo>
                    <a:pt x="120728" y="328667"/>
                  </a:lnTo>
                  <a:lnTo>
                    <a:pt x="132756" y="328204"/>
                  </a:lnTo>
                  <a:lnTo>
                    <a:pt x="145449" y="329064"/>
                  </a:lnTo>
                  <a:lnTo>
                    <a:pt x="158586" y="330807"/>
                  </a:lnTo>
                  <a:lnTo>
                    <a:pt x="170849" y="333137"/>
                  </a:lnTo>
                  <a:lnTo>
                    <a:pt x="182531" y="335859"/>
                  </a:lnTo>
                  <a:lnTo>
                    <a:pt x="193825" y="338842"/>
                  </a:lnTo>
                  <a:lnTo>
                    <a:pt x="204860" y="343168"/>
                  </a:lnTo>
                  <a:lnTo>
                    <a:pt x="215722" y="348389"/>
                  </a:lnTo>
                  <a:lnTo>
                    <a:pt x="226469" y="354207"/>
                  </a:lnTo>
                  <a:lnTo>
                    <a:pt x="237141" y="360424"/>
                  </a:lnTo>
                  <a:lnTo>
                    <a:pt x="258346" y="373563"/>
                  </a:lnTo>
                  <a:lnTo>
                    <a:pt x="289995" y="394100"/>
                  </a:lnTo>
                  <a:lnTo>
                    <a:pt x="299357" y="401042"/>
                  </a:lnTo>
                  <a:lnTo>
                    <a:pt x="307936" y="408007"/>
                  </a:lnTo>
                  <a:lnTo>
                    <a:pt x="315992" y="414988"/>
                  </a:lnTo>
                  <a:lnTo>
                    <a:pt x="324869" y="420811"/>
                  </a:lnTo>
                  <a:lnTo>
                    <a:pt x="334293" y="425861"/>
                  </a:lnTo>
                  <a:lnTo>
                    <a:pt x="344081" y="430396"/>
                  </a:lnTo>
                  <a:lnTo>
                    <a:pt x="352944" y="435757"/>
                  </a:lnTo>
                  <a:lnTo>
                    <a:pt x="361190" y="441668"/>
                  </a:lnTo>
                  <a:lnTo>
                    <a:pt x="405728" y="46050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2440082" y="2839751"/>
              <a:ext cx="378635" cy="10519"/>
            </a:xfrm>
            <a:custGeom>
              <a:avLst/>
              <a:gdLst/>
              <a:ahLst/>
              <a:cxnLst/>
              <a:rect l="0" t="0" r="0" b="0"/>
              <a:pathLst>
                <a:path w="378635" h="10519">
                  <a:moveTo>
                    <a:pt x="0" y="10518"/>
                  </a:moveTo>
                  <a:lnTo>
                    <a:pt x="98894" y="10518"/>
                  </a:lnTo>
                  <a:lnTo>
                    <a:pt x="111506" y="9349"/>
                  </a:lnTo>
                  <a:lnTo>
                    <a:pt x="123420" y="7401"/>
                  </a:lnTo>
                  <a:lnTo>
                    <a:pt x="134868" y="4934"/>
                  </a:lnTo>
                  <a:lnTo>
                    <a:pt x="148343" y="3290"/>
                  </a:lnTo>
                  <a:lnTo>
                    <a:pt x="163170" y="2193"/>
                  </a:lnTo>
                  <a:lnTo>
                    <a:pt x="178897" y="1462"/>
                  </a:lnTo>
                  <a:lnTo>
                    <a:pt x="211954" y="650"/>
                  </a:lnTo>
                  <a:lnTo>
                    <a:pt x="378634"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2513706" y="2944927"/>
              <a:ext cx="262941" cy="42071"/>
            </a:xfrm>
            <a:custGeom>
              <a:avLst/>
              <a:gdLst/>
              <a:ahLst/>
              <a:cxnLst/>
              <a:rect l="0" t="0" r="0" b="0"/>
              <a:pathLst>
                <a:path w="262941" h="42071">
                  <a:moveTo>
                    <a:pt x="0" y="42070"/>
                  </a:moveTo>
                  <a:lnTo>
                    <a:pt x="16750" y="36487"/>
                  </a:lnTo>
                  <a:lnTo>
                    <a:pt x="26358" y="34842"/>
                  </a:lnTo>
                  <a:lnTo>
                    <a:pt x="37439" y="33746"/>
                  </a:lnTo>
                  <a:lnTo>
                    <a:pt x="49500" y="33015"/>
                  </a:lnTo>
                  <a:lnTo>
                    <a:pt x="61047" y="31359"/>
                  </a:lnTo>
                  <a:lnTo>
                    <a:pt x="72251" y="29086"/>
                  </a:lnTo>
                  <a:lnTo>
                    <a:pt x="83225" y="26403"/>
                  </a:lnTo>
                  <a:lnTo>
                    <a:pt x="95217" y="24614"/>
                  </a:lnTo>
                  <a:lnTo>
                    <a:pt x="107885" y="23421"/>
                  </a:lnTo>
                  <a:lnTo>
                    <a:pt x="121006" y="22625"/>
                  </a:lnTo>
                  <a:lnTo>
                    <a:pt x="134427" y="20927"/>
                  </a:lnTo>
                  <a:lnTo>
                    <a:pt x="148049" y="18626"/>
                  </a:lnTo>
                  <a:lnTo>
                    <a:pt x="161805" y="15923"/>
                  </a:lnTo>
                  <a:lnTo>
                    <a:pt x="175650" y="14121"/>
                  </a:lnTo>
                  <a:lnTo>
                    <a:pt x="189554" y="12920"/>
                  </a:lnTo>
                  <a:lnTo>
                    <a:pt x="203498" y="12119"/>
                  </a:lnTo>
                  <a:lnTo>
                    <a:pt x="216300" y="10417"/>
                  </a:lnTo>
                  <a:lnTo>
                    <a:pt x="228341" y="8113"/>
                  </a:lnTo>
                  <a:lnTo>
                    <a:pt x="26294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3060621" y="2833692"/>
              <a:ext cx="189317" cy="16578"/>
            </a:xfrm>
            <a:custGeom>
              <a:avLst/>
              <a:gdLst/>
              <a:ahLst/>
              <a:cxnLst/>
              <a:rect l="0" t="0" r="0" b="0"/>
              <a:pathLst>
                <a:path w="189317" h="16578">
                  <a:moveTo>
                    <a:pt x="0" y="6059"/>
                  </a:moveTo>
                  <a:lnTo>
                    <a:pt x="27917" y="6059"/>
                  </a:lnTo>
                  <a:lnTo>
                    <a:pt x="40815" y="4891"/>
                  </a:lnTo>
                  <a:lnTo>
                    <a:pt x="54088" y="2943"/>
                  </a:lnTo>
                  <a:lnTo>
                    <a:pt x="67611" y="476"/>
                  </a:lnTo>
                  <a:lnTo>
                    <a:pt x="81301" y="0"/>
                  </a:lnTo>
                  <a:lnTo>
                    <a:pt x="95103" y="851"/>
                  </a:lnTo>
                  <a:lnTo>
                    <a:pt x="108978" y="2587"/>
                  </a:lnTo>
                  <a:lnTo>
                    <a:pt x="121734" y="4913"/>
                  </a:lnTo>
                  <a:lnTo>
                    <a:pt x="133744" y="7632"/>
                  </a:lnTo>
                  <a:lnTo>
                    <a:pt x="189316" y="1657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3185303" y="2615721"/>
              <a:ext cx="338093" cy="497489"/>
            </a:xfrm>
            <a:custGeom>
              <a:avLst/>
              <a:gdLst/>
              <a:ahLst/>
              <a:cxnLst/>
              <a:rect l="0" t="0" r="0" b="0"/>
              <a:pathLst>
                <a:path w="338093" h="497489">
                  <a:moveTo>
                    <a:pt x="117222" y="87301"/>
                  </a:moveTo>
                  <a:lnTo>
                    <a:pt x="106056" y="70551"/>
                  </a:lnTo>
                  <a:lnTo>
                    <a:pt x="103935" y="62111"/>
                  </a:lnTo>
                  <a:lnTo>
                    <a:pt x="103690" y="52978"/>
                  </a:lnTo>
                  <a:lnTo>
                    <a:pt x="104695" y="43384"/>
                  </a:lnTo>
                  <a:lnTo>
                    <a:pt x="107702" y="34651"/>
                  </a:lnTo>
                  <a:lnTo>
                    <a:pt x="112044" y="26491"/>
                  </a:lnTo>
                  <a:lnTo>
                    <a:pt x="117276" y="18714"/>
                  </a:lnTo>
                  <a:lnTo>
                    <a:pt x="124270" y="12361"/>
                  </a:lnTo>
                  <a:lnTo>
                    <a:pt x="132439" y="6957"/>
                  </a:lnTo>
                  <a:lnTo>
                    <a:pt x="141390" y="2186"/>
                  </a:lnTo>
                  <a:lnTo>
                    <a:pt x="150863" y="173"/>
                  </a:lnTo>
                  <a:lnTo>
                    <a:pt x="160685" y="0"/>
                  </a:lnTo>
                  <a:lnTo>
                    <a:pt x="170738" y="1054"/>
                  </a:lnTo>
                  <a:lnTo>
                    <a:pt x="179778" y="4093"/>
                  </a:lnTo>
                  <a:lnTo>
                    <a:pt x="188142" y="8457"/>
                  </a:lnTo>
                  <a:lnTo>
                    <a:pt x="196055" y="13703"/>
                  </a:lnTo>
                  <a:lnTo>
                    <a:pt x="204836" y="20707"/>
                  </a:lnTo>
                  <a:lnTo>
                    <a:pt x="214196" y="28881"/>
                  </a:lnTo>
                  <a:lnTo>
                    <a:pt x="223942" y="37837"/>
                  </a:lnTo>
                  <a:lnTo>
                    <a:pt x="232777" y="47313"/>
                  </a:lnTo>
                  <a:lnTo>
                    <a:pt x="241004" y="57137"/>
                  </a:lnTo>
                  <a:lnTo>
                    <a:pt x="248825" y="67192"/>
                  </a:lnTo>
                  <a:lnTo>
                    <a:pt x="255209" y="77401"/>
                  </a:lnTo>
                  <a:lnTo>
                    <a:pt x="260633" y="87713"/>
                  </a:lnTo>
                  <a:lnTo>
                    <a:pt x="265417" y="98093"/>
                  </a:lnTo>
                  <a:lnTo>
                    <a:pt x="268607" y="109688"/>
                  </a:lnTo>
                  <a:lnTo>
                    <a:pt x="270734" y="122092"/>
                  </a:lnTo>
                  <a:lnTo>
                    <a:pt x="272151" y="135036"/>
                  </a:lnTo>
                  <a:lnTo>
                    <a:pt x="273096" y="150677"/>
                  </a:lnTo>
                  <a:lnTo>
                    <a:pt x="274147" y="186755"/>
                  </a:lnTo>
                  <a:lnTo>
                    <a:pt x="272089" y="205023"/>
                  </a:lnTo>
                  <a:lnTo>
                    <a:pt x="268381" y="223045"/>
                  </a:lnTo>
                  <a:lnTo>
                    <a:pt x="259196" y="256314"/>
                  </a:lnTo>
                  <a:lnTo>
                    <a:pt x="251218" y="282786"/>
                  </a:lnTo>
                  <a:lnTo>
                    <a:pt x="245117" y="297091"/>
                  </a:lnTo>
                  <a:lnTo>
                    <a:pt x="237544" y="312471"/>
                  </a:lnTo>
                  <a:lnTo>
                    <a:pt x="228990" y="328567"/>
                  </a:lnTo>
                  <a:lnTo>
                    <a:pt x="220949" y="341635"/>
                  </a:lnTo>
                  <a:lnTo>
                    <a:pt x="213252" y="352684"/>
                  </a:lnTo>
                  <a:lnTo>
                    <a:pt x="205783" y="362387"/>
                  </a:lnTo>
                  <a:lnTo>
                    <a:pt x="198467" y="371193"/>
                  </a:lnTo>
                  <a:lnTo>
                    <a:pt x="191252" y="379401"/>
                  </a:lnTo>
                  <a:lnTo>
                    <a:pt x="184105" y="387211"/>
                  </a:lnTo>
                  <a:lnTo>
                    <a:pt x="174665" y="394754"/>
                  </a:lnTo>
                  <a:lnTo>
                    <a:pt x="163698" y="402120"/>
                  </a:lnTo>
                  <a:lnTo>
                    <a:pt x="151712" y="409368"/>
                  </a:lnTo>
                  <a:lnTo>
                    <a:pt x="139047" y="416538"/>
                  </a:lnTo>
                  <a:lnTo>
                    <a:pt x="112509" y="430736"/>
                  </a:lnTo>
                  <a:lnTo>
                    <a:pt x="98888" y="435457"/>
                  </a:lnTo>
                  <a:lnTo>
                    <a:pt x="85133" y="438605"/>
                  </a:lnTo>
                  <a:lnTo>
                    <a:pt x="71288" y="440703"/>
                  </a:lnTo>
                  <a:lnTo>
                    <a:pt x="57384" y="442102"/>
                  </a:lnTo>
                  <a:lnTo>
                    <a:pt x="43440" y="443034"/>
                  </a:lnTo>
                  <a:lnTo>
                    <a:pt x="29470" y="443656"/>
                  </a:lnTo>
                  <a:lnTo>
                    <a:pt x="18988" y="440565"/>
                  </a:lnTo>
                  <a:lnTo>
                    <a:pt x="10831" y="434998"/>
                  </a:lnTo>
                  <a:lnTo>
                    <a:pt x="4224" y="427781"/>
                  </a:lnTo>
                  <a:lnTo>
                    <a:pt x="989" y="419464"/>
                  </a:lnTo>
                  <a:lnTo>
                    <a:pt x="0" y="410413"/>
                  </a:lnTo>
                  <a:lnTo>
                    <a:pt x="510" y="400873"/>
                  </a:lnTo>
                  <a:lnTo>
                    <a:pt x="4355" y="392176"/>
                  </a:lnTo>
                  <a:lnTo>
                    <a:pt x="10425" y="384041"/>
                  </a:lnTo>
                  <a:lnTo>
                    <a:pt x="17977" y="376281"/>
                  </a:lnTo>
                  <a:lnTo>
                    <a:pt x="27686" y="369938"/>
                  </a:lnTo>
                  <a:lnTo>
                    <a:pt x="38834" y="364541"/>
                  </a:lnTo>
                  <a:lnTo>
                    <a:pt x="50940" y="359774"/>
                  </a:lnTo>
                  <a:lnTo>
                    <a:pt x="64854" y="356597"/>
                  </a:lnTo>
                  <a:lnTo>
                    <a:pt x="79973" y="354478"/>
                  </a:lnTo>
                  <a:lnTo>
                    <a:pt x="95895" y="353066"/>
                  </a:lnTo>
                  <a:lnTo>
                    <a:pt x="111185" y="353293"/>
                  </a:lnTo>
                  <a:lnTo>
                    <a:pt x="126052" y="354613"/>
                  </a:lnTo>
                  <a:lnTo>
                    <a:pt x="140638" y="356662"/>
                  </a:lnTo>
                  <a:lnTo>
                    <a:pt x="153868" y="360365"/>
                  </a:lnTo>
                  <a:lnTo>
                    <a:pt x="166194" y="365170"/>
                  </a:lnTo>
                  <a:lnTo>
                    <a:pt x="203408" y="383101"/>
                  </a:lnTo>
                  <a:lnTo>
                    <a:pt x="216750" y="389677"/>
                  </a:lnTo>
                  <a:lnTo>
                    <a:pt x="227982" y="396399"/>
                  </a:lnTo>
                  <a:lnTo>
                    <a:pt x="237807" y="403217"/>
                  </a:lnTo>
                  <a:lnTo>
                    <a:pt x="246694" y="410099"/>
                  </a:lnTo>
                  <a:lnTo>
                    <a:pt x="254956" y="417025"/>
                  </a:lnTo>
                  <a:lnTo>
                    <a:pt x="262802" y="423979"/>
                  </a:lnTo>
                  <a:lnTo>
                    <a:pt x="277751" y="437939"/>
                  </a:lnTo>
                  <a:lnTo>
                    <a:pt x="306393" y="465945"/>
                  </a:lnTo>
                  <a:lnTo>
                    <a:pt x="338092" y="49748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3597018" y="2650434"/>
              <a:ext cx="37614" cy="462776"/>
            </a:xfrm>
            <a:custGeom>
              <a:avLst/>
              <a:gdLst/>
              <a:ahLst/>
              <a:cxnLst/>
              <a:rect l="0" t="0" r="0" b="0"/>
              <a:pathLst>
                <a:path w="37614" h="462776">
                  <a:moveTo>
                    <a:pt x="31553" y="0"/>
                  </a:moveTo>
                  <a:lnTo>
                    <a:pt x="31553" y="22334"/>
                  </a:lnTo>
                  <a:lnTo>
                    <a:pt x="32722" y="33587"/>
                  </a:lnTo>
                  <a:lnTo>
                    <a:pt x="34670" y="45764"/>
                  </a:lnTo>
                  <a:lnTo>
                    <a:pt x="37136" y="58556"/>
                  </a:lnTo>
                  <a:lnTo>
                    <a:pt x="37613" y="71759"/>
                  </a:lnTo>
                  <a:lnTo>
                    <a:pt x="36761" y="85235"/>
                  </a:lnTo>
                  <a:lnTo>
                    <a:pt x="35025" y="98894"/>
                  </a:lnTo>
                  <a:lnTo>
                    <a:pt x="33868" y="112674"/>
                  </a:lnTo>
                  <a:lnTo>
                    <a:pt x="33096" y="126536"/>
                  </a:lnTo>
                  <a:lnTo>
                    <a:pt x="32582" y="140451"/>
                  </a:lnTo>
                  <a:lnTo>
                    <a:pt x="31858" y="187953"/>
                  </a:lnTo>
                  <a:lnTo>
                    <a:pt x="31643" y="233451"/>
                  </a:lnTo>
                  <a:lnTo>
                    <a:pt x="30445" y="246786"/>
                  </a:lnTo>
                  <a:lnTo>
                    <a:pt x="28477" y="259182"/>
                  </a:lnTo>
                  <a:lnTo>
                    <a:pt x="25996" y="270953"/>
                  </a:lnTo>
                  <a:lnTo>
                    <a:pt x="24343" y="283474"/>
                  </a:lnTo>
                  <a:lnTo>
                    <a:pt x="23240" y="296496"/>
                  </a:lnTo>
                  <a:lnTo>
                    <a:pt x="22506" y="309852"/>
                  </a:lnTo>
                  <a:lnTo>
                    <a:pt x="20847" y="323430"/>
                  </a:lnTo>
                  <a:lnTo>
                    <a:pt x="18573" y="337157"/>
                  </a:lnTo>
                  <a:lnTo>
                    <a:pt x="15888" y="350983"/>
                  </a:lnTo>
                  <a:lnTo>
                    <a:pt x="14098" y="366043"/>
                  </a:lnTo>
                  <a:lnTo>
                    <a:pt x="12905" y="381926"/>
                  </a:lnTo>
                  <a:lnTo>
                    <a:pt x="12109" y="398358"/>
                  </a:lnTo>
                  <a:lnTo>
                    <a:pt x="10410" y="412818"/>
                  </a:lnTo>
                  <a:lnTo>
                    <a:pt x="8109" y="425965"/>
                  </a:lnTo>
                  <a:lnTo>
                    <a:pt x="0" y="4627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3712712" y="2902857"/>
              <a:ext cx="253443" cy="273458"/>
            </a:xfrm>
            <a:custGeom>
              <a:avLst/>
              <a:gdLst/>
              <a:ahLst/>
              <a:cxnLst/>
              <a:rect l="0" t="0" r="0" b="0"/>
              <a:pathLst>
                <a:path w="253443" h="273458">
                  <a:moveTo>
                    <a:pt x="0" y="0"/>
                  </a:moveTo>
                  <a:lnTo>
                    <a:pt x="73195" y="0"/>
                  </a:lnTo>
                  <a:lnTo>
                    <a:pt x="87361" y="1168"/>
                  </a:lnTo>
                  <a:lnTo>
                    <a:pt x="100311" y="3116"/>
                  </a:lnTo>
                  <a:lnTo>
                    <a:pt x="112450" y="5583"/>
                  </a:lnTo>
                  <a:lnTo>
                    <a:pt x="124049" y="8397"/>
                  </a:lnTo>
                  <a:lnTo>
                    <a:pt x="135287" y="11441"/>
                  </a:lnTo>
                  <a:lnTo>
                    <a:pt x="157123" y="17939"/>
                  </a:lnTo>
                  <a:lnTo>
                    <a:pt x="178514" y="24723"/>
                  </a:lnTo>
                  <a:lnTo>
                    <a:pt x="187958" y="29337"/>
                  </a:lnTo>
                  <a:lnTo>
                    <a:pt x="196592" y="34750"/>
                  </a:lnTo>
                  <a:lnTo>
                    <a:pt x="204684" y="40696"/>
                  </a:lnTo>
                  <a:lnTo>
                    <a:pt x="223025" y="53535"/>
                  </a:lnTo>
                  <a:lnTo>
                    <a:pt x="232824" y="60231"/>
                  </a:lnTo>
                  <a:lnTo>
                    <a:pt x="240525" y="68201"/>
                  </a:lnTo>
                  <a:lnTo>
                    <a:pt x="246828" y="77020"/>
                  </a:lnTo>
                  <a:lnTo>
                    <a:pt x="252199" y="86405"/>
                  </a:lnTo>
                  <a:lnTo>
                    <a:pt x="253442" y="94999"/>
                  </a:lnTo>
                  <a:lnTo>
                    <a:pt x="251933" y="103066"/>
                  </a:lnTo>
                  <a:lnTo>
                    <a:pt x="248590" y="110781"/>
                  </a:lnTo>
                  <a:lnTo>
                    <a:pt x="242856" y="118262"/>
                  </a:lnTo>
                  <a:lnTo>
                    <a:pt x="235527" y="125586"/>
                  </a:lnTo>
                  <a:lnTo>
                    <a:pt x="227135" y="132806"/>
                  </a:lnTo>
                  <a:lnTo>
                    <a:pt x="218035" y="138788"/>
                  </a:lnTo>
                  <a:lnTo>
                    <a:pt x="208462" y="143945"/>
                  </a:lnTo>
                  <a:lnTo>
                    <a:pt x="187308" y="153959"/>
                  </a:lnTo>
                  <a:lnTo>
                    <a:pt x="162325" y="166201"/>
                  </a:lnTo>
                  <a:lnTo>
                    <a:pt x="150287" y="171569"/>
                  </a:lnTo>
                  <a:lnTo>
                    <a:pt x="138756" y="176316"/>
                  </a:lnTo>
                  <a:lnTo>
                    <a:pt x="127562" y="180649"/>
                  </a:lnTo>
                  <a:lnTo>
                    <a:pt x="105776" y="188581"/>
                  </a:lnTo>
                  <a:lnTo>
                    <a:pt x="31588" y="213814"/>
                  </a:lnTo>
                  <a:lnTo>
                    <a:pt x="26901" y="218503"/>
                  </a:lnTo>
                  <a:lnTo>
                    <a:pt x="26115" y="223966"/>
                  </a:lnTo>
                  <a:lnTo>
                    <a:pt x="27927" y="229946"/>
                  </a:lnTo>
                  <a:lnTo>
                    <a:pt x="32641" y="235101"/>
                  </a:lnTo>
                  <a:lnTo>
                    <a:pt x="39290" y="239706"/>
                  </a:lnTo>
                  <a:lnTo>
                    <a:pt x="47229" y="243945"/>
                  </a:lnTo>
                  <a:lnTo>
                    <a:pt x="57195" y="246770"/>
                  </a:lnTo>
                  <a:lnTo>
                    <a:pt x="68514" y="248654"/>
                  </a:lnTo>
                  <a:lnTo>
                    <a:pt x="80735" y="249910"/>
                  </a:lnTo>
                  <a:lnTo>
                    <a:pt x="93556" y="251916"/>
                  </a:lnTo>
                  <a:lnTo>
                    <a:pt x="106778" y="254422"/>
                  </a:lnTo>
                  <a:lnTo>
                    <a:pt x="120267" y="257261"/>
                  </a:lnTo>
                  <a:lnTo>
                    <a:pt x="135103" y="259154"/>
                  </a:lnTo>
                  <a:lnTo>
                    <a:pt x="150837" y="260416"/>
                  </a:lnTo>
                  <a:lnTo>
                    <a:pt x="167170" y="261257"/>
                  </a:lnTo>
                  <a:lnTo>
                    <a:pt x="181564" y="262986"/>
                  </a:lnTo>
                  <a:lnTo>
                    <a:pt x="194666" y="265308"/>
                  </a:lnTo>
                  <a:lnTo>
                    <a:pt x="252422" y="27345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 name="Group 46"/>
          <p:cNvGrpSpPr/>
          <p:nvPr/>
        </p:nvGrpSpPr>
        <p:grpSpPr>
          <a:xfrm>
            <a:off x="1156935" y="3302527"/>
            <a:ext cx="3313045" cy="1272629"/>
            <a:chOff x="1156935" y="3302527"/>
            <a:chExt cx="3313045" cy="1272629"/>
          </a:xfrm>
        </p:grpSpPr>
        <p:sp>
          <p:nvSpPr>
            <p:cNvPr id="33" name="Freeform 32"/>
            <p:cNvSpPr/>
            <p:nvPr/>
          </p:nvSpPr>
          <p:spPr>
            <a:xfrm>
              <a:off x="2934410" y="3302527"/>
              <a:ext cx="1146419" cy="52587"/>
            </a:xfrm>
            <a:custGeom>
              <a:avLst/>
              <a:gdLst/>
              <a:ahLst/>
              <a:cxnLst/>
              <a:rect l="0" t="0" r="0" b="0"/>
              <a:pathLst>
                <a:path w="1146419" h="52587">
                  <a:moveTo>
                    <a:pt x="0" y="21034"/>
                  </a:moveTo>
                  <a:lnTo>
                    <a:pt x="43917" y="6395"/>
                  </a:lnTo>
                  <a:lnTo>
                    <a:pt x="54987" y="4263"/>
                  </a:lnTo>
                  <a:lnTo>
                    <a:pt x="67042" y="2841"/>
                  </a:lnTo>
                  <a:lnTo>
                    <a:pt x="91733" y="2431"/>
                  </a:lnTo>
                  <a:lnTo>
                    <a:pt x="103226" y="3957"/>
                  </a:lnTo>
                  <a:lnTo>
                    <a:pt x="114393" y="6143"/>
                  </a:lnTo>
                  <a:lnTo>
                    <a:pt x="127681" y="7601"/>
                  </a:lnTo>
                  <a:lnTo>
                    <a:pt x="158027" y="9220"/>
                  </a:lnTo>
                  <a:lnTo>
                    <a:pt x="190992" y="9940"/>
                  </a:lnTo>
                  <a:lnTo>
                    <a:pt x="223951" y="9092"/>
                  </a:lnTo>
                  <a:lnTo>
                    <a:pt x="239285" y="7229"/>
                  </a:lnTo>
                  <a:lnTo>
                    <a:pt x="254181" y="4819"/>
                  </a:lnTo>
                  <a:lnTo>
                    <a:pt x="268787" y="3212"/>
                  </a:lnTo>
                  <a:lnTo>
                    <a:pt x="283199" y="2141"/>
                  </a:lnTo>
                  <a:lnTo>
                    <a:pt x="312845" y="951"/>
                  </a:lnTo>
                  <a:lnTo>
                    <a:pt x="362387" y="281"/>
                  </a:lnTo>
                  <a:lnTo>
                    <a:pt x="600935" y="0"/>
                  </a:lnTo>
                  <a:lnTo>
                    <a:pt x="617987" y="1168"/>
                  </a:lnTo>
                  <a:lnTo>
                    <a:pt x="636367" y="3115"/>
                  </a:lnTo>
                  <a:lnTo>
                    <a:pt x="655631" y="5582"/>
                  </a:lnTo>
                  <a:lnTo>
                    <a:pt x="674318" y="7227"/>
                  </a:lnTo>
                  <a:lnTo>
                    <a:pt x="692618" y="8323"/>
                  </a:lnTo>
                  <a:lnTo>
                    <a:pt x="728534" y="9542"/>
                  </a:lnTo>
                  <a:lnTo>
                    <a:pt x="811193" y="10388"/>
                  </a:lnTo>
                  <a:lnTo>
                    <a:pt x="860372" y="10478"/>
                  </a:lnTo>
                  <a:lnTo>
                    <a:pt x="875086" y="11659"/>
                  </a:lnTo>
                  <a:lnTo>
                    <a:pt x="888400" y="13615"/>
                  </a:lnTo>
                  <a:lnTo>
                    <a:pt x="900783" y="16088"/>
                  </a:lnTo>
                  <a:lnTo>
                    <a:pt x="913712" y="17737"/>
                  </a:lnTo>
                  <a:lnTo>
                    <a:pt x="927007" y="18836"/>
                  </a:lnTo>
                  <a:lnTo>
                    <a:pt x="954243" y="20057"/>
                  </a:lnTo>
                  <a:lnTo>
                    <a:pt x="981930" y="20600"/>
                  </a:lnTo>
                  <a:lnTo>
                    <a:pt x="995858" y="21913"/>
                  </a:lnTo>
                  <a:lnTo>
                    <a:pt x="1009817" y="23957"/>
                  </a:lnTo>
                  <a:lnTo>
                    <a:pt x="1023798" y="26488"/>
                  </a:lnTo>
                  <a:lnTo>
                    <a:pt x="1037793" y="28176"/>
                  </a:lnTo>
                  <a:lnTo>
                    <a:pt x="1051797" y="29301"/>
                  </a:lnTo>
                  <a:lnTo>
                    <a:pt x="1065808" y="30051"/>
                  </a:lnTo>
                  <a:lnTo>
                    <a:pt x="1078655" y="31720"/>
                  </a:lnTo>
                  <a:lnTo>
                    <a:pt x="1090725" y="34001"/>
                  </a:lnTo>
                  <a:lnTo>
                    <a:pt x="1146418" y="5258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2965962" y="3575983"/>
              <a:ext cx="220871" cy="21036"/>
            </a:xfrm>
            <a:custGeom>
              <a:avLst/>
              <a:gdLst/>
              <a:ahLst/>
              <a:cxnLst/>
              <a:rect l="0" t="0" r="0" b="0"/>
              <a:pathLst>
                <a:path w="220871" h="21036">
                  <a:moveTo>
                    <a:pt x="0" y="21035"/>
                  </a:moveTo>
                  <a:lnTo>
                    <a:pt x="16750" y="15452"/>
                  </a:lnTo>
                  <a:lnTo>
                    <a:pt x="26359" y="13807"/>
                  </a:lnTo>
                  <a:lnTo>
                    <a:pt x="37439" y="12711"/>
                  </a:lnTo>
                  <a:lnTo>
                    <a:pt x="49501" y="11980"/>
                  </a:lnTo>
                  <a:lnTo>
                    <a:pt x="63385" y="10324"/>
                  </a:lnTo>
                  <a:lnTo>
                    <a:pt x="78484" y="8051"/>
                  </a:lnTo>
                  <a:lnTo>
                    <a:pt x="94393" y="5367"/>
                  </a:lnTo>
                  <a:lnTo>
                    <a:pt x="109674" y="3578"/>
                  </a:lnTo>
                  <a:lnTo>
                    <a:pt x="124535" y="2386"/>
                  </a:lnTo>
                  <a:lnTo>
                    <a:pt x="139118" y="1590"/>
                  </a:lnTo>
                  <a:lnTo>
                    <a:pt x="167786" y="707"/>
                  </a:lnTo>
                  <a:lnTo>
                    <a:pt x="22087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3273936" y="3383335"/>
              <a:ext cx="259977" cy="403001"/>
            </a:xfrm>
            <a:custGeom>
              <a:avLst/>
              <a:gdLst/>
              <a:ahLst/>
              <a:cxnLst/>
              <a:rect l="0" t="0" r="0" b="0"/>
              <a:pathLst>
                <a:path w="259977" h="403001">
                  <a:moveTo>
                    <a:pt x="49625" y="55919"/>
                  </a:moveTo>
                  <a:lnTo>
                    <a:pt x="55208" y="39169"/>
                  </a:lnTo>
                  <a:lnTo>
                    <a:pt x="60359" y="31898"/>
                  </a:lnTo>
                  <a:lnTo>
                    <a:pt x="67298" y="24713"/>
                  </a:lnTo>
                  <a:lnTo>
                    <a:pt x="75430" y="17586"/>
                  </a:lnTo>
                  <a:lnTo>
                    <a:pt x="84358" y="11665"/>
                  </a:lnTo>
                  <a:lnTo>
                    <a:pt x="93815" y="6550"/>
                  </a:lnTo>
                  <a:lnTo>
                    <a:pt x="103626" y="1971"/>
                  </a:lnTo>
                  <a:lnTo>
                    <a:pt x="113673" y="87"/>
                  </a:lnTo>
                  <a:lnTo>
                    <a:pt x="123876" y="0"/>
                  </a:lnTo>
                  <a:lnTo>
                    <a:pt x="134184" y="1110"/>
                  </a:lnTo>
                  <a:lnTo>
                    <a:pt x="145731" y="4188"/>
                  </a:lnTo>
                  <a:lnTo>
                    <a:pt x="158103" y="8577"/>
                  </a:lnTo>
                  <a:lnTo>
                    <a:pt x="171026" y="13840"/>
                  </a:lnTo>
                  <a:lnTo>
                    <a:pt x="180810" y="20855"/>
                  </a:lnTo>
                  <a:lnTo>
                    <a:pt x="188501" y="29037"/>
                  </a:lnTo>
                  <a:lnTo>
                    <a:pt x="194797" y="37998"/>
                  </a:lnTo>
                  <a:lnTo>
                    <a:pt x="200163" y="47478"/>
                  </a:lnTo>
                  <a:lnTo>
                    <a:pt x="204909" y="57303"/>
                  </a:lnTo>
                  <a:lnTo>
                    <a:pt x="209241" y="67359"/>
                  </a:lnTo>
                  <a:lnTo>
                    <a:pt x="212129" y="78738"/>
                  </a:lnTo>
                  <a:lnTo>
                    <a:pt x="214055" y="90999"/>
                  </a:lnTo>
                  <a:lnTo>
                    <a:pt x="215339" y="103847"/>
                  </a:lnTo>
                  <a:lnTo>
                    <a:pt x="215026" y="117086"/>
                  </a:lnTo>
                  <a:lnTo>
                    <a:pt x="213649" y="130587"/>
                  </a:lnTo>
                  <a:lnTo>
                    <a:pt x="211562" y="144262"/>
                  </a:lnTo>
                  <a:lnTo>
                    <a:pt x="206665" y="158054"/>
                  </a:lnTo>
                  <a:lnTo>
                    <a:pt x="199894" y="171922"/>
                  </a:lnTo>
                  <a:lnTo>
                    <a:pt x="191875" y="185843"/>
                  </a:lnTo>
                  <a:lnTo>
                    <a:pt x="184192" y="197460"/>
                  </a:lnTo>
                  <a:lnTo>
                    <a:pt x="176732" y="207542"/>
                  </a:lnTo>
                  <a:lnTo>
                    <a:pt x="169422" y="216601"/>
                  </a:lnTo>
                  <a:lnTo>
                    <a:pt x="162211" y="224978"/>
                  </a:lnTo>
                  <a:lnTo>
                    <a:pt x="155066" y="232899"/>
                  </a:lnTo>
                  <a:lnTo>
                    <a:pt x="140895" y="247933"/>
                  </a:lnTo>
                  <a:lnTo>
                    <a:pt x="126806" y="262406"/>
                  </a:lnTo>
                  <a:lnTo>
                    <a:pt x="116271" y="270706"/>
                  </a:lnTo>
                  <a:lnTo>
                    <a:pt x="103405" y="279745"/>
                  </a:lnTo>
                  <a:lnTo>
                    <a:pt x="88984" y="289277"/>
                  </a:lnTo>
                  <a:lnTo>
                    <a:pt x="75864" y="296801"/>
                  </a:lnTo>
                  <a:lnTo>
                    <a:pt x="63612" y="302985"/>
                  </a:lnTo>
                  <a:lnTo>
                    <a:pt x="51938" y="308276"/>
                  </a:lnTo>
                  <a:lnTo>
                    <a:pt x="39481" y="311804"/>
                  </a:lnTo>
                  <a:lnTo>
                    <a:pt x="26501" y="314155"/>
                  </a:lnTo>
                  <a:lnTo>
                    <a:pt x="13174" y="315724"/>
                  </a:lnTo>
                  <a:lnTo>
                    <a:pt x="5458" y="312094"/>
                  </a:lnTo>
                  <a:lnTo>
                    <a:pt x="1482" y="305000"/>
                  </a:lnTo>
                  <a:lnTo>
                    <a:pt x="0" y="295597"/>
                  </a:lnTo>
                  <a:lnTo>
                    <a:pt x="2518" y="286990"/>
                  </a:lnTo>
                  <a:lnTo>
                    <a:pt x="7703" y="278915"/>
                  </a:lnTo>
                  <a:lnTo>
                    <a:pt x="14665" y="271195"/>
                  </a:lnTo>
                  <a:lnTo>
                    <a:pt x="23981" y="264879"/>
                  </a:lnTo>
                  <a:lnTo>
                    <a:pt x="34866" y="259500"/>
                  </a:lnTo>
                  <a:lnTo>
                    <a:pt x="46797" y="254745"/>
                  </a:lnTo>
                  <a:lnTo>
                    <a:pt x="60594" y="251576"/>
                  </a:lnTo>
                  <a:lnTo>
                    <a:pt x="75636" y="249463"/>
                  </a:lnTo>
                  <a:lnTo>
                    <a:pt x="91507" y="248054"/>
                  </a:lnTo>
                  <a:lnTo>
                    <a:pt x="105593" y="248283"/>
                  </a:lnTo>
                  <a:lnTo>
                    <a:pt x="118490" y="249605"/>
                  </a:lnTo>
                  <a:lnTo>
                    <a:pt x="130593" y="251655"/>
                  </a:lnTo>
                  <a:lnTo>
                    <a:pt x="142168" y="255358"/>
                  </a:lnTo>
                  <a:lnTo>
                    <a:pt x="153391" y="260165"/>
                  </a:lnTo>
                  <a:lnTo>
                    <a:pt x="164378" y="265706"/>
                  </a:lnTo>
                  <a:lnTo>
                    <a:pt x="174041" y="271738"/>
                  </a:lnTo>
                  <a:lnTo>
                    <a:pt x="182820" y="278095"/>
                  </a:lnTo>
                  <a:lnTo>
                    <a:pt x="191009" y="284672"/>
                  </a:lnTo>
                  <a:lnTo>
                    <a:pt x="197638" y="292561"/>
                  </a:lnTo>
                  <a:lnTo>
                    <a:pt x="203225" y="301328"/>
                  </a:lnTo>
                  <a:lnTo>
                    <a:pt x="208119" y="310677"/>
                  </a:lnTo>
                  <a:lnTo>
                    <a:pt x="213718" y="320416"/>
                  </a:lnTo>
                  <a:lnTo>
                    <a:pt x="219789" y="330415"/>
                  </a:lnTo>
                  <a:lnTo>
                    <a:pt x="226173" y="340586"/>
                  </a:lnTo>
                  <a:lnTo>
                    <a:pt x="231598" y="350873"/>
                  </a:lnTo>
                  <a:lnTo>
                    <a:pt x="236383" y="361237"/>
                  </a:lnTo>
                  <a:lnTo>
                    <a:pt x="259976" y="4030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3628571" y="3407702"/>
              <a:ext cx="52589" cy="262940"/>
            </a:xfrm>
            <a:custGeom>
              <a:avLst/>
              <a:gdLst/>
              <a:ahLst/>
              <a:cxnLst/>
              <a:rect l="0" t="0" r="0" b="0"/>
              <a:pathLst>
                <a:path w="52589" h="262940">
                  <a:moveTo>
                    <a:pt x="0" y="0"/>
                  </a:moveTo>
                  <a:lnTo>
                    <a:pt x="5583" y="16750"/>
                  </a:lnTo>
                  <a:lnTo>
                    <a:pt x="8397" y="27527"/>
                  </a:lnTo>
                  <a:lnTo>
                    <a:pt x="14639" y="55083"/>
                  </a:lnTo>
                  <a:lnTo>
                    <a:pt x="28168" y="119216"/>
                  </a:lnTo>
                  <a:lnTo>
                    <a:pt x="35113" y="149201"/>
                  </a:lnTo>
                  <a:lnTo>
                    <a:pt x="37432" y="163742"/>
                  </a:lnTo>
                  <a:lnTo>
                    <a:pt x="38978" y="178110"/>
                  </a:lnTo>
                  <a:lnTo>
                    <a:pt x="40009" y="192363"/>
                  </a:lnTo>
                  <a:lnTo>
                    <a:pt x="41865" y="205371"/>
                  </a:lnTo>
                  <a:lnTo>
                    <a:pt x="52588" y="26293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1156935" y="3376148"/>
              <a:ext cx="1093832" cy="52590"/>
            </a:xfrm>
            <a:custGeom>
              <a:avLst/>
              <a:gdLst/>
              <a:ahLst/>
              <a:cxnLst/>
              <a:rect l="0" t="0" r="0" b="0"/>
              <a:pathLst>
                <a:path w="1093832" h="52590">
                  <a:moveTo>
                    <a:pt x="0" y="0"/>
                  </a:moveTo>
                  <a:lnTo>
                    <a:pt x="422399" y="0"/>
                  </a:lnTo>
                  <a:lnTo>
                    <a:pt x="437026" y="1169"/>
                  </a:lnTo>
                  <a:lnTo>
                    <a:pt x="451452" y="3117"/>
                  </a:lnTo>
                  <a:lnTo>
                    <a:pt x="465744" y="5584"/>
                  </a:lnTo>
                  <a:lnTo>
                    <a:pt x="479946" y="7229"/>
                  </a:lnTo>
                  <a:lnTo>
                    <a:pt x="494089" y="8325"/>
                  </a:lnTo>
                  <a:lnTo>
                    <a:pt x="522268" y="9543"/>
                  </a:lnTo>
                  <a:lnTo>
                    <a:pt x="564414" y="10229"/>
                  </a:lnTo>
                  <a:lnTo>
                    <a:pt x="592478" y="10390"/>
                  </a:lnTo>
                  <a:lnTo>
                    <a:pt x="606506" y="11601"/>
                  </a:lnTo>
                  <a:lnTo>
                    <a:pt x="620532" y="13578"/>
                  </a:lnTo>
                  <a:lnTo>
                    <a:pt x="634558" y="16063"/>
                  </a:lnTo>
                  <a:lnTo>
                    <a:pt x="648583" y="17721"/>
                  </a:lnTo>
                  <a:lnTo>
                    <a:pt x="662607" y="18826"/>
                  </a:lnTo>
                  <a:lnTo>
                    <a:pt x="691824" y="20054"/>
                  </a:lnTo>
                  <a:lnTo>
                    <a:pt x="724286" y="20600"/>
                  </a:lnTo>
                  <a:lnTo>
                    <a:pt x="739954" y="21913"/>
                  </a:lnTo>
                  <a:lnTo>
                    <a:pt x="755074" y="23958"/>
                  </a:lnTo>
                  <a:lnTo>
                    <a:pt x="769829" y="26490"/>
                  </a:lnTo>
                  <a:lnTo>
                    <a:pt x="787845" y="28178"/>
                  </a:lnTo>
                  <a:lnTo>
                    <a:pt x="808037" y="29303"/>
                  </a:lnTo>
                  <a:lnTo>
                    <a:pt x="851118" y="30553"/>
                  </a:lnTo>
                  <a:lnTo>
                    <a:pt x="893637" y="31109"/>
                  </a:lnTo>
                  <a:lnTo>
                    <a:pt x="911286" y="32426"/>
                  </a:lnTo>
                  <a:lnTo>
                    <a:pt x="926558" y="34472"/>
                  </a:lnTo>
                  <a:lnTo>
                    <a:pt x="940245" y="37005"/>
                  </a:lnTo>
                  <a:lnTo>
                    <a:pt x="955213" y="38694"/>
                  </a:lnTo>
                  <a:lnTo>
                    <a:pt x="971035" y="39820"/>
                  </a:lnTo>
                  <a:lnTo>
                    <a:pt x="987426" y="40570"/>
                  </a:lnTo>
                  <a:lnTo>
                    <a:pt x="1001859" y="42239"/>
                  </a:lnTo>
                  <a:lnTo>
                    <a:pt x="1014987" y="44520"/>
                  </a:lnTo>
                  <a:lnTo>
                    <a:pt x="1027245" y="47210"/>
                  </a:lnTo>
                  <a:lnTo>
                    <a:pt x="1040091" y="49003"/>
                  </a:lnTo>
                  <a:lnTo>
                    <a:pt x="1053330" y="50198"/>
                  </a:lnTo>
                  <a:lnTo>
                    <a:pt x="1093831" y="5258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1314699" y="3691676"/>
              <a:ext cx="252424" cy="10519"/>
            </a:xfrm>
            <a:custGeom>
              <a:avLst/>
              <a:gdLst/>
              <a:ahLst/>
              <a:cxnLst/>
              <a:rect l="0" t="0" r="0" b="0"/>
              <a:pathLst>
                <a:path w="252424" h="10519">
                  <a:moveTo>
                    <a:pt x="0" y="0"/>
                  </a:moveTo>
                  <a:lnTo>
                    <a:pt x="188706" y="0"/>
                  </a:lnTo>
                  <a:lnTo>
                    <a:pt x="252423" y="1051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1651262" y="3533912"/>
              <a:ext cx="10519" cy="21037"/>
            </a:xfrm>
            <a:custGeom>
              <a:avLst/>
              <a:gdLst/>
              <a:ahLst/>
              <a:cxnLst/>
              <a:rect l="0" t="0" r="0" b="0"/>
              <a:pathLst>
                <a:path w="10519" h="21037">
                  <a:moveTo>
                    <a:pt x="10518" y="21036"/>
                  </a:moveTo>
                  <a:lnTo>
                    <a:pt x="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1612685" y="3464748"/>
              <a:ext cx="333071" cy="531940"/>
            </a:xfrm>
            <a:custGeom>
              <a:avLst/>
              <a:gdLst/>
              <a:ahLst/>
              <a:cxnLst/>
              <a:rect l="0" t="0" r="0" b="0"/>
              <a:pathLst>
                <a:path w="333071" h="531940">
                  <a:moveTo>
                    <a:pt x="112201" y="6059"/>
                  </a:moveTo>
                  <a:lnTo>
                    <a:pt x="134534" y="476"/>
                  </a:lnTo>
                  <a:lnTo>
                    <a:pt x="145788" y="0"/>
                  </a:lnTo>
                  <a:lnTo>
                    <a:pt x="157964" y="851"/>
                  </a:lnTo>
                  <a:lnTo>
                    <a:pt x="170757" y="2587"/>
                  </a:lnTo>
                  <a:lnTo>
                    <a:pt x="182791" y="4913"/>
                  </a:lnTo>
                  <a:lnTo>
                    <a:pt x="194320" y="7632"/>
                  </a:lnTo>
                  <a:lnTo>
                    <a:pt x="205511" y="10614"/>
                  </a:lnTo>
                  <a:lnTo>
                    <a:pt x="216478" y="17276"/>
                  </a:lnTo>
                  <a:lnTo>
                    <a:pt x="227295" y="26392"/>
                  </a:lnTo>
                  <a:lnTo>
                    <a:pt x="238012" y="37144"/>
                  </a:lnTo>
                  <a:lnTo>
                    <a:pt x="247495" y="47817"/>
                  </a:lnTo>
                  <a:lnTo>
                    <a:pt x="256153" y="58439"/>
                  </a:lnTo>
                  <a:lnTo>
                    <a:pt x="264263" y="69026"/>
                  </a:lnTo>
                  <a:lnTo>
                    <a:pt x="268501" y="81927"/>
                  </a:lnTo>
                  <a:lnTo>
                    <a:pt x="270157" y="96371"/>
                  </a:lnTo>
                  <a:lnTo>
                    <a:pt x="270093" y="111843"/>
                  </a:lnTo>
                  <a:lnTo>
                    <a:pt x="268882" y="128001"/>
                  </a:lnTo>
                  <a:lnTo>
                    <a:pt x="266906" y="144616"/>
                  </a:lnTo>
                  <a:lnTo>
                    <a:pt x="264419" y="161536"/>
                  </a:lnTo>
                  <a:lnTo>
                    <a:pt x="260425" y="176322"/>
                  </a:lnTo>
                  <a:lnTo>
                    <a:pt x="255425" y="189685"/>
                  </a:lnTo>
                  <a:lnTo>
                    <a:pt x="249754" y="202099"/>
                  </a:lnTo>
                  <a:lnTo>
                    <a:pt x="243636" y="213882"/>
                  </a:lnTo>
                  <a:lnTo>
                    <a:pt x="237220" y="225242"/>
                  </a:lnTo>
                  <a:lnTo>
                    <a:pt x="230605" y="236322"/>
                  </a:lnTo>
                  <a:lnTo>
                    <a:pt x="223859" y="246046"/>
                  </a:lnTo>
                  <a:lnTo>
                    <a:pt x="217024" y="254865"/>
                  </a:lnTo>
                  <a:lnTo>
                    <a:pt x="210130" y="263082"/>
                  </a:lnTo>
                  <a:lnTo>
                    <a:pt x="203196" y="272066"/>
                  </a:lnTo>
                  <a:lnTo>
                    <a:pt x="196237" y="281562"/>
                  </a:lnTo>
                  <a:lnTo>
                    <a:pt x="189260" y="291398"/>
                  </a:lnTo>
                  <a:lnTo>
                    <a:pt x="178766" y="301461"/>
                  </a:lnTo>
                  <a:lnTo>
                    <a:pt x="165926" y="311676"/>
                  </a:lnTo>
                  <a:lnTo>
                    <a:pt x="151524" y="321991"/>
                  </a:lnTo>
                  <a:lnTo>
                    <a:pt x="137247" y="331205"/>
                  </a:lnTo>
                  <a:lnTo>
                    <a:pt x="123055" y="339686"/>
                  </a:lnTo>
                  <a:lnTo>
                    <a:pt x="108919" y="347676"/>
                  </a:lnTo>
                  <a:lnTo>
                    <a:pt x="94821" y="353003"/>
                  </a:lnTo>
                  <a:lnTo>
                    <a:pt x="80748" y="356555"/>
                  </a:lnTo>
                  <a:lnTo>
                    <a:pt x="66691" y="358922"/>
                  </a:lnTo>
                  <a:lnTo>
                    <a:pt x="53814" y="359332"/>
                  </a:lnTo>
                  <a:lnTo>
                    <a:pt x="41723" y="358437"/>
                  </a:lnTo>
                  <a:lnTo>
                    <a:pt x="30157" y="356671"/>
                  </a:lnTo>
                  <a:lnTo>
                    <a:pt x="21278" y="351988"/>
                  </a:lnTo>
                  <a:lnTo>
                    <a:pt x="14189" y="345360"/>
                  </a:lnTo>
                  <a:lnTo>
                    <a:pt x="8295" y="337436"/>
                  </a:lnTo>
                  <a:lnTo>
                    <a:pt x="4366" y="327479"/>
                  </a:lnTo>
                  <a:lnTo>
                    <a:pt x="1746" y="316166"/>
                  </a:lnTo>
                  <a:lnTo>
                    <a:pt x="0" y="303949"/>
                  </a:lnTo>
                  <a:lnTo>
                    <a:pt x="1173" y="293468"/>
                  </a:lnTo>
                  <a:lnTo>
                    <a:pt x="4292" y="284143"/>
                  </a:lnTo>
                  <a:lnTo>
                    <a:pt x="13991" y="267549"/>
                  </a:lnTo>
                  <a:lnTo>
                    <a:pt x="19849" y="259852"/>
                  </a:lnTo>
                  <a:lnTo>
                    <a:pt x="26092" y="252384"/>
                  </a:lnTo>
                  <a:lnTo>
                    <a:pt x="33760" y="246236"/>
                  </a:lnTo>
                  <a:lnTo>
                    <a:pt x="42377" y="240968"/>
                  </a:lnTo>
                  <a:lnTo>
                    <a:pt x="51628" y="236288"/>
                  </a:lnTo>
                  <a:lnTo>
                    <a:pt x="62470" y="233168"/>
                  </a:lnTo>
                  <a:lnTo>
                    <a:pt x="74372" y="231088"/>
                  </a:lnTo>
                  <a:lnTo>
                    <a:pt x="86982" y="229702"/>
                  </a:lnTo>
                  <a:lnTo>
                    <a:pt x="98894" y="229946"/>
                  </a:lnTo>
                  <a:lnTo>
                    <a:pt x="110341" y="231277"/>
                  </a:lnTo>
                  <a:lnTo>
                    <a:pt x="121479" y="233334"/>
                  </a:lnTo>
                  <a:lnTo>
                    <a:pt x="133578" y="237042"/>
                  </a:lnTo>
                  <a:lnTo>
                    <a:pt x="146319" y="241851"/>
                  </a:lnTo>
                  <a:lnTo>
                    <a:pt x="159487" y="247394"/>
                  </a:lnTo>
                  <a:lnTo>
                    <a:pt x="171772" y="254596"/>
                  </a:lnTo>
                  <a:lnTo>
                    <a:pt x="183468" y="262903"/>
                  </a:lnTo>
                  <a:lnTo>
                    <a:pt x="194771" y="271947"/>
                  </a:lnTo>
                  <a:lnTo>
                    <a:pt x="204643" y="281482"/>
                  </a:lnTo>
                  <a:lnTo>
                    <a:pt x="213562" y="291344"/>
                  </a:lnTo>
                  <a:lnTo>
                    <a:pt x="221845" y="301425"/>
                  </a:lnTo>
                  <a:lnTo>
                    <a:pt x="229705" y="312821"/>
                  </a:lnTo>
                  <a:lnTo>
                    <a:pt x="237282" y="325091"/>
                  </a:lnTo>
                  <a:lnTo>
                    <a:pt x="244670" y="337947"/>
                  </a:lnTo>
                  <a:lnTo>
                    <a:pt x="259112" y="364696"/>
                  </a:lnTo>
                  <a:lnTo>
                    <a:pt x="266236" y="378373"/>
                  </a:lnTo>
                  <a:lnTo>
                    <a:pt x="272153" y="392166"/>
                  </a:lnTo>
                  <a:lnTo>
                    <a:pt x="277267" y="406035"/>
                  </a:lnTo>
                  <a:lnTo>
                    <a:pt x="293871" y="456299"/>
                  </a:lnTo>
                  <a:lnTo>
                    <a:pt x="298757" y="467489"/>
                  </a:lnTo>
                  <a:lnTo>
                    <a:pt x="304352" y="478455"/>
                  </a:lnTo>
                  <a:lnTo>
                    <a:pt x="333070" y="53193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2061449" y="3533912"/>
              <a:ext cx="10480" cy="336565"/>
            </a:xfrm>
            <a:custGeom>
              <a:avLst/>
              <a:gdLst/>
              <a:ahLst/>
              <a:cxnLst/>
              <a:rect l="0" t="0" r="0" b="0"/>
              <a:pathLst>
                <a:path w="10480" h="336565">
                  <a:moveTo>
                    <a:pt x="0" y="0"/>
                  </a:moveTo>
                  <a:lnTo>
                    <a:pt x="5583" y="22334"/>
                  </a:lnTo>
                  <a:lnTo>
                    <a:pt x="7228" y="34756"/>
                  </a:lnTo>
                  <a:lnTo>
                    <a:pt x="8324" y="48881"/>
                  </a:lnTo>
                  <a:lnTo>
                    <a:pt x="9055" y="64140"/>
                  </a:lnTo>
                  <a:lnTo>
                    <a:pt x="9868" y="93561"/>
                  </a:lnTo>
                  <a:lnTo>
                    <a:pt x="10479" y="207398"/>
                  </a:lnTo>
                  <a:lnTo>
                    <a:pt x="9324" y="223575"/>
                  </a:lnTo>
                  <a:lnTo>
                    <a:pt x="7384" y="239034"/>
                  </a:lnTo>
                  <a:lnTo>
                    <a:pt x="4923" y="254015"/>
                  </a:lnTo>
                  <a:lnTo>
                    <a:pt x="3282" y="268676"/>
                  </a:lnTo>
                  <a:lnTo>
                    <a:pt x="2188" y="283125"/>
                  </a:lnTo>
                  <a:lnTo>
                    <a:pt x="0" y="33656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1639117" y="3446476"/>
              <a:ext cx="264569" cy="487106"/>
            </a:xfrm>
            <a:custGeom>
              <a:avLst/>
              <a:gdLst/>
              <a:ahLst/>
              <a:cxnLst/>
              <a:rect l="0" t="0" r="0" b="0"/>
              <a:pathLst>
                <a:path w="264569" h="487106">
                  <a:moveTo>
                    <a:pt x="12145" y="87436"/>
                  </a:moveTo>
                  <a:lnTo>
                    <a:pt x="17729" y="65103"/>
                  </a:lnTo>
                  <a:lnTo>
                    <a:pt x="21711" y="56186"/>
                  </a:lnTo>
                  <a:lnTo>
                    <a:pt x="26703" y="47905"/>
                  </a:lnTo>
                  <a:lnTo>
                    <a:pt x="32368" y="40047"/>
                  </a:lnTo>
                  <a:lnTo>
                    <a:pt x="39651" y="32471"/>
                  </a:lnTo>
                  <a:lnTo>
                    <a:pt x="48011" y="25084"/>
                  </a:lnTo>
                  <a:lnTo>
                    <a:pt x="57091" y="17821"/>
                  </a:lnTo>
                  <a:lnTo>
                    <a:pt x="66650" y="11811"/>
                  </a:lnTo>
                  <a:lnTo>
                    <a:pt x="76529" y="6635"/>
                  </a:lnTo>
                  <a:lnTo>
                    <a:pt x="86621" y="2016"/>
                  </a:lnTo>
                  <a:lnTo>
                    <a:pt x="96854" y="105"/>
                  </a:lnTo>
                  <a:lnTo>
                    <a:pt x="107182" y="0"/>
                  </a:lnTo>
                  <a:lnTo>
                    <a:pt x="117574" y="1099"/>
                  </a:lnTo>
                  <a:lnTo>
                    <a:pt x="129176" y="3000"/>
                  </a:lnTo>
                  <a:lnTo>
                    <a:pt x="141585" y="5436"/>
                  </a:lnTo>
                  <a:lnTo>
                    <a:pt x="154533" y="8229"/>
                  </a:lnTo>
                  <a:lnTo>
                    <a:pt x="166670" y="12427"/>
                  </a:lnTo>
                  <a:lnTo>
                    <a:pt x="178267" y="17564"/>
                  </a:lnTo>
                  <a:lnTo>
                    <a:pt x="189505" y="23326"/>
                  </a:lnTo>
                  <a:lnTo>
                    <a:pt x="200502" y="29504"/>
                  </a:lnTo>
                  <a:lnTo>
                    <a:pt x="211340" y="35960"/>
                  </a:lnTo>
                  <a:lnTo>
                    <a:pt x="222071" y="42601"/>
                  </a:lnTo>
                  <a:lnTo>
                    <a:pt x="231562" y="49366"/>
                  </a:lnTo>
                  <a:lnTo>
                    <a:pt x="240227" y="56213"/>
                  </a:lnTo>
                  <a:lnTo>
                    <a:pt x="248340" y="63115"/>
                  </a:lnTo>
                  <a:lnTo>
                    <a:pt x="253750" y="72391"/>
                  </a:lnTo>
                  <a:lnTo>
                    <a:pt x="257356" y="83249"/>
                  </a:lnTo>
                  <a:lnTo>
                    <a:pt x="259760" y="95162"/>
                  </a:lnTo>
                  <a:lnTo>
                    <a:pt x="261362" y="107779"/>
                  </a:lnTo>
                  <a:lnTo>
                    <a:pt x="262431" y="120865"/>
                  </a:lnTo>
                  <a:lnTo>
                    <a:pt x="263143" y="134263"/>
                  </a:lnTo>
                  <a:lnTo>
                    <a:pt x="262449" y="146701"/>
                  </a:lnTo>
                  <a:lnTo>
                    <a:pt x="260818" y="158499"/>
                  </a:lnTo>
                  <a:lnTo>
                    <a:pt x="258562" y="169871"/>
                  </a:lnTo>
                  <a:lnTo>
                    <a:pt x="255890" y="180957"/>
                  </a:lnTo>
                  <a:lnTo>
                    <a:pt x="252939" y="191854"/>
                  </a:lnTo>
                  <a:lnTo>
                    <a:pt x="249804" y="202624"/>
                  </a:lnTo>
                  <a:lnTo>
                    <a:pt x="245376" y="212142"/>
                  </a:lnTo>
                  <a:lnTo>
                    <a:pt x="240087" y="220824"/>
                  </a:lnTo>
                  <a:lnTo>
                    <a:pt x="234224" y="228950"/>
                  </a:lnTo>
                  <a:lnTo>
                    <a:pt x="229146" y="237872"/>
                  </a:lnTo>
                  <a:lnTo>
                    <a:pt x="224593" y="247327"/>
                  </a:lnTo>
                  <a:lnTo>
                    <a:pt x="220389" y="257135"/>
                  </a:lnTo>
                  <a:lnTo>
                    <a:pt x="214080" y="266012"/>
                  </a:lnTo>
                  <a:lnTo>
                    <a:pt x="206368" y="274267"/>
                  </a:lnTo>
                  <a:lnTo>
                    <a:pt x="197721" y="282108"/>
                  </a:lnTo>
                  <a:lnTo>
                    <a:pt x="181881" y="297052"/>
                  </a:lnTo>
                  <a:lnTo>
                    <a:pt x="174384" y="304309"/>
                  </a:lnTo>
                  <a:lnTo>
                    <a:pt x="165881" y="311485"/>
                  </a:lnTo>
                  <a:lnTo>
                    <a:pt x="156706" y="318606"/>
                  </a:lnTo>
                  <a:lnTo>
                    <a:pt x="147084" y="325690"/>
                  </a:lnTo>
                  <a:lnTo>
                    <a:pt x="137163" y="331582"/>
                  </a:lnTo>
                  <a:lnTo>
                    <a:pt x="127043" y="336678"/>
                  </a:lnTo>
                  <a:lnTo>
                    <a:pt x="116791" y="341244"/>
                  </a:lnTo>
                  <a:lnTo>
                    <a:pt x="105282" y="345457"/>
                  </a:lnTo>
                  <a:lnTo>
                    <a:pt x="92934" y="349434"/>
                  </a:lnTo>
                  <a:lnTo>
                    <a:pt x="80028" y="353254"/>
                  </a:lnTo>
                  <a:lnTo>
                    <a:pt x="67918" y="354632"/>
                  </a:lnTo>
                  <a:lnTo>
                    <a:pt x="56339" y="354382"/>
                  </a:lnTo>
                  <a:lnTo>
                    <a:pt x="45114" y="353047"/>
                  </a:lnTo>
                  <a:lnTo>
                    <a:pt x="35293" y="349820"/>
                  </a:lnTo>
                  <a:lnTo>
                    <a:pt x="26408" y="345331"/>
                  </a:lnTo>
                  <a:lnTo>
                    <a:pt x="18148" y="340001"/>
                  </a:lnTo>
                  <a:lnTo>
                    <a:pt x="11473" y="332942"/>
                  </a:lnTo>
                  <a:lnTo>
                    <a:pt x="5854" y="324731"/>
                  </a:lnTo>
                  <a:lnTo>
                    <a:pt x="939" y="315750"/>
                  </a:lnTo>
                  <a:lnTo>
                    <a:pt x="0" y="307425"/>
                  </a:lnTo>
                  <a:lnTo>
                    <a:pt x="1711" y="299539"/>
                  </a:lnTo>
                  <a:lnTo>
                    <a:pt x="9845" y="284543"/>
                  </a:lnTo>
                  <a:lnTo>
                    <a:pt x="15287" y="277272"/>
                  </a:lnTo>
                  <a:lnTo>
                    <a:pt x="21251" y="270087"/>
                  </a:lnTo>
                  <a:lnTo>
                    <a:pt x="29902" y="265298"/>
                  </a:lnTo>
                  <a:lnTo>
                    <a:pt x="40344" y="262104"/>
                  </a:lnTo>
                  <a:lnTo>
                    <a:pt x="51980" y="259976"/>
                  </a:lnTo>
                  <a:lnTo>
                    <a:pt x="63243" y="259725"/>
                  </a:lnTo>
                  <a:lnTo>
                    <a:pt x="74257" y="260727"/>
                  </a:lnTo>
                  <a:lnTo>
                    <a:pt x="85106" y="262563"/>
                  </a:lnTo>
                  <a:lnTo>
                    <a:pt x="95844" y="264956"/>
                  </a:lnTo>
                  <a:lnTo>
                    <a:pt x="106509" y="267720"/>
                  </a:lnTo>
                  <a:lnTo>
                    <a:pt x="117125" y="270731"/>
                  </a:lnTo>
                  <a:lnTo>
                    <a:pt x="126539" y="275076"/>
                  </a:lnTo>
                  <a:lnTo>
                    <a:pt x="135153" y="280309"/>
                  </a:lnTo>
                  <a:lnTo>
                    <a:pt x="143233" y="286136"/>
                  </a:lnTo>
                  <a:lnTo>
                    <a:pt x="150956" y="292357"/>
                  </a:lnTo>
                  <a:lnTo>
                    <a:pt x="158443" y="298842"/>
                  </a:lnTo>
                  <a:lnTo>
                    <a:pt x="165771" y="305503"/>
                  </a:lnTo>
                  <a:lnTo>
                    <a:pt x="171825" y="313449"/>
                  </a:lnTo>
                  <a:lnTo>
                    <a:pt x="177030" y="322252"/>
                  </a:lnTo>
                  <a:lnTo>
                    <a:pt x="181668" y="331627"/>
                  </a:lnTo>
                  <a:lnTo>
                    <a:pt x="187097" y="340214"/>
                  </a:lnTo>
                  <a:lnTo>
                    <a:pt x="193054" y="348276"/>
                  </a:lnTo>
                  <a:lnTo>
                    <a:pt x="199363" y="355988"/>
                  </a:lnTo>
                  <a:lnTo>
                    <a:pt x="204737" y="364635"/>
                  </a:lnTo>
                  <a:lnTo>
                    <a:pt x="209488" y="373906"/>
                  </a:lnTo>
                  <a:lnTo>
                    <a:pt x="213825" y="383592"/>
                  </a:lnTo>
                  <a:lnTo>
                    <a:pt x="219053" y="393555"/>
                  </a:lnTo>
                  <a:lnTo>
                    <a:pt x="224876" y="403703"/>
                  </a:lnTo>
                  <a:lnTo>
                    <a:pt x="231095" y="413975"/>
                  </a:lnTo>
                  <a:lnTo>
                    <a:pt x="236409" y="424328"/>
                  </a:lnTo>
                  <a:lnTo>
                    <a:pt x="264568" y="48710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1445376" y="3902028"/>
              <a:ext cx="3024604" cy="185573"/>
            </a:xfrm>
            <a:custGeom>
              <a:avLst/>
              <a:gdLst/>
              <a:ahLst/>
              <a:cxnLst/>
              <a:rect l="0" t="0" r="0" b="0"/>
              <a:pathLst>
                <a:path w="3024604" h="185573">
                  <a:moveTo>
                    <a:pt x="0" y="185572"/>
                  </a:moveTo>
                  <a:lnTo>
                    <a:pt x="7351" y="183734"/>
                  </a:lnTo>
                  <a:lnTo>
                    <a:pt x="27664" y="177876"/>
                  </a:lnTo>
                  <a:lnTo>
                    <a:pt x="58811" y="168008"/>
                  </a:lnTo>
                  <a:lnTo>
                    <a:pt x="69272" y="164594"/>
                  </a:lnTo>
                  <a:lnTo>
                    <a:pt x="82089" y="161149"/>
                  </a:lnTo>
                  <a:lnTo>
                    <a:pt x="96476" y="157683"/>
                  </a:lnTo>
                  <a:lnTo>
                    <a:pt x="111911" y="154205"/>
                  </a:lnTo>
                  <a:lnTo>
                    <a:pt x="125707" y="150717"/>
                  </a:lnTo>
                  <a:lnTo>
                    <a:pt x="138410" y="147223"/>
                  </a:lnTo>
                  <a:lnTo>
                    <a:pt x="163042" y="141393"/>
                  </a:lnTo>
                  <a:lnTo>
                    <a:pt x="203190" y="136942"/>
                  </a:lnTo>
                  <a:lnTo>
                    <a:pt x="230787" y="131760"/>
                  </a:lnTo>
                  <a:lnTo>
                    <a:pt x="258634" y="125561"/>
                  </a:lnTo>
                  <a:lnTo>
                    <a:pt x="314600" y="112060"/>
                  </a:lnTo>
                  <a:lnTo>
                    <a:pt x="356648" y="107216"/>
                  </a:lnTo>
                  <a:lnTo>
                    <a:pt x="387806" y="102966"/>
                  </a:lnTo>
                  <a:lnTo>
                    <a:pt x="419963" y="97182"/>
                  </a:lnTo>
                  <a:lnTo>
                    <a:pt x="498518" y="80506"/>
                  </a:lnTo>
                  <a:lnTo>
                    <a:pt x="544365" y="75663"/>
                  </a:lnTo>
                  <a:lnTo>
                    <a:pt x="576412" y="71414"/>
                  </a:lnTo>
                  <a:lnTo>
                    <a:pt x="624188" y="65568"/>
                  </a:lnTo>
                  <a:lnTo>
                    <a:pt x="671065" y="60719"/>
                  </a:lnTo>
                  <a:lnTo>
                    <a:pt x="704788" y="55033"/>
                  </a:lnTo>
                  <a:lnTo>
                    <a:pt x="739253" y="48611"/>
                  </a:lnTo>
                  <a:lnTo>
                    <a:pt x="800593" y="42194"/>
                  </a:lnTo>
                  <a:lnTo>
                    <a:pt x="829357" y="37062"/>
                  </a:lnTo>
                  <a:lnTo>
                    <a:pt x="923077" y="32037"/>
                  </a:lnTo>
                  <a:lnTo>
                    <a:pt x="955080" y="28652"/>
                  </a:lnTo>
                  <a:lnTo>
                    <a:pt x="1002832" y="23293"/>
                  </a:lnTo>
                  <a:lnTo>
                    <a:pt x="1089155" y="21234"/>
                  </a:lnTo>
                  <a:lnTo>
                    <a:pt x="1271669" y="21037"/>
                  </a:lnTo>
                  <a:lnTo>
                    <a:pt x="1308156" y="15453"/>
                  </a:lnTo>
                  <a:lnTo>
                    <a:pt x="1398963" y="10951"/>
                  </a:lnTo>
                  <a:lnTo>
                    <a:pt x="1530045" y="10556"/>
                  </a:lnTo>
                  <a:lnTo>
                    <a:pt x="1593896" y="4946"/>
                  </a:lnTo>
                  <a:lnTo>
                    <a:pt x="1674782" y="2146"/>
                  </a:lnTo>
                  <a:lnTo>
                    <a:pt x="1716247" y="6349"/>
                  </a:lnTo>
                  <a:lnTo>
                    <a:pt x="1799953" y="712"/>
                  </a:lnTo>
                  <a:lnTo>
                    <a:pt x="2069759" y="2"/>
                  </a:lnTo>
                  <a:lnTo>
                    <a:pt x="2305938" y="0"/>
                  </a:lnTo>
                  <a:lnTo>
                    <a:pt x="2352916" y="5584"/>
                  </a:lnTo>
                  <a:lnTo>
                    <a:pt x="2433152" y="9868"/>
                  </a:lnTo>
                  <a:lnTo>
                    <a:pt x="2476957" y="13442"/>
                  </a:lnTo>
                  <a:lnTo>
                    <a:pt x="2519542" y="18786"/>
                  </a:lnTo>
                  <a:lnTo>
                    <a:pt x="2606996" y="23955"/>
                  </a:lnTo>
                  <a:lnTo>
                    <a:pt x="2637997" y="29345"/>
                  </a:lnTo>
                  <a:lnTo>
                    <a:pt x="2651172" y="32418"/>
                  </a:lnTo>
                  <a:lnTo>
                    <a:pt x="2676329" y="37781"/>
                  </a:lnTo>
                  <a:lnTo>
                    <a:pt x="2716772" y="41969"/>
                  </a:lnTo>
                  <a:lnTo>
                    <a:pt x="2744438" y="47090"/>
                  </a:lnTo>
                  <a:lnTo>
                    <a:pt x="2791878" y="56543"/>
                  </a:lnTo>
                  <a:lnTo>
                    <a:pt x="2806347" y="59899"/>
                  </a:lnTo>
                  <a:lnTo>
                    <a:pt x="2819500" y="63305"/>
                  </a:lnTo>
                  <a:lnTo>
                    <a:pt x="2844631" y="69038"/>
                  </a:lnTo>
                  <a:lnTo>
                    <a:pt x="2883891" y="73433"/>
                  </a:lnTo>
                  <a:lnTo>
                    <a:pt x="2907139" y="78603"/>
                  </a:lnTo>
                  <a:lnTo>
                    <a:pt x="2918247" y="81618"/>
                  </a:lnTo>
                  <a:lnTo>
                    <a:pt x="2951799" y="91444"/>
                  </a:lnTo>
                  <a:lnTo>
                    <a:pt x="2964381" y="94853"/>
                  </a:lnTo>
                  <a:lnTo>
                    <a:pt x="3024603" y="10517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3572761" y="4049403"/>
              <a:ext cx="455480" cy="525753"/>
            </a:xfrm>
            <a:custGeom>
              <a:avLst/>
              <a:gdLst/>
              <a:ahLst/>
              <a:cxnLst/>
              <a:rect l="0" t="0" r="0" b="0"/>
              <a:pathLst>
                <a:path w="455480" h="525753">
                  <a:moveTo>
                    <a:pt x="34775" y="10389"/>
                  </a:moveTo>
                  <a:lnTo>
                    <a:pt x="62692" y="10389"/>
                  </a:lnTo>
                  <a:lnTo>
                    <a:pt x="74421" y="9221"/>
                  </a:lnTo>
                  <a:lnTo>
                    <a:pt x="85747" y="7273"/>
                  </a:lnTo>
                  <a:lnTo>
                    <a:pt x="96803" y="4806"/>
                  </a:lnTo>
                  <a:lnTo>
                    <a:pt x="108848" y="3161"/>
                  </a:lnTo>
                  <a:lnTo>
                    <a:pt x="121553" y="2065"/>
                  </a:lnTo>
                  <a:lnTo>
                    <a:pt x="134697" y="1334"/>
                  </a:lnTo>
                  <a:lnTo>
                    <a:pt x="161768" y="521"/>
                  </a:lnTo>
                  <a:lnTo>
                    <a:pt x="222818" y="0"/>
                  </a:lnTo>
                  <a:lnTo>
                    <a:pt x="238434" y="1126"/>
                  </a:lnTo>
                  <a:lnTo>
                    <a:pt x="253520" y="3045"/>
                  </a:lnTo>
                  <a:lnTo>
                    <a:pt x="268252" y="5493"/>
                  </a:lnTo>
                  <a:lnTo>
                    <a:pt x="281578" y="8294"/>
                  </a:lnTo>
                  <a:lnTo>
                    <a:pt x="293969" y="11330"/>
                  </a:lnTo>
                  <a:lnTo>
                    <a:pt x="305735" y="14522"/>
                  </a:lnTo>
                  <a:lnTo>
                    <a:pt x="328158" y="21186"/>
                  </a:lnTo>
                  <a:lnTo>
                    <a:pt x="339045" y="24599"/>
                  </a:lnTo>
                  <a:lnTo>
                    <a:pt x="348641" y="29211"/>
                  </a:lnTo>
                  <a:lnTo>
                    <a:pt x="357375" y="34624"/>
                  </a:lnTo>
                  <a:lnTo>
                    <a:pt x="365535" y="40569"/>
                  </a:lnTo>
                  <a:lnTo>
                    <a:pt x="373313" y="46870"/>
                  </a:lnTo>
                  <a:lnTo>
                    <a:pt x="380835" y="53408"/>
                  </a:lnTo>
                  <a:lnTo>
                    <a:pt x="388187" y="60104"/>
                  </a:lnTo>
                  <a:lnTo>
                    <a:pt x="394257" y="68073"/>
                  </a:lnTo>
                  <a:lnTo>
                    <a:pt x="399472" y="76892"/>
                  </a:lnTo>
                  <a:lnTo>
                    <a:pt x="404117" y="86277"/>
                  </a:lnTo>
                  <a:lnTo>
                    <a:pt x="406046" y="97209"/>
                  </a:lnTo>
                  <a:lnTo>
                    <a:pt x="406163" y="109171"/>
                  </a:lnTo>
                  <a:lnTo>
                    <a:pt x="405072" y="121820"/>
                  </a:lnTo>
                  <a:lnTo>
                    <a:pt x="402008" y="132590"/>
                  </a:lnTo>
                  <a:lnTo>
                    <a:pt x="397628" y="142107"/>
                  </a:lnTo>
                  <a:lnTo>
                    <a:pt x="392371" y="150789"/>
                  </a:lnTo>
                  <a:lnTo>
                    <a:pt x="385360" y="158914"/>
                  </a:lnTo>
                  <a:lnTo>
                    <a:pt x="377180" y="166669"/>
                  </a:lnTo>
                  <a:lnTo>
                    <a:pt x="368221" y="174175"/>
                  </a:lnTo>
                  <a:lnTo>
                    <a:pt x="358742" y="180348"/>
                  </a:lnTo>
                  <a:lnTo>
                    <a:pt x="348917" y="185633"/>
                  </a:lnTo>
                  <a:lnTo>
                    <a:pt x="338862" y="190324"/>
                  </a:lnTo>
                  <a:lnTo>
                    <a:pt x="328652" y="195789"/>
                  </a:lnTo>
                  <a:lnTo>
                    <a:pt x="318339" y="201769"/>
                  </a:lnTo>
                  <a:lnTo>
                    <a:pt x="307959" y="208093"/>
                  </a:lnTo>
                  <a:lnTo>
                    <a:pt x="297532" y="213478"/>
                  </a:lnTo>
                  <a:lnTo>
                    <a:pt x="287076" y="218236"/>
                  </a:lnTo>
                  <a:lnTo>
                    <a:pt x="276599" y="222577"/>
                  </a:lnTo>
                  <a:lnTo>
                    <a:pt x="266108" y="226640"/>
                  </a:lnTo>
                  <a:lnTo>
                    <a:pt x="245103" y="234270"/>
                  </a:lnTo>
                  <a:lnTo>
                    <a:pt x="234593" y="239110"/>
                  </a:lnTo>
                  <a:lnTo>
                    <a:pt x="224081" y="244673"/>
                  </a:lnTo>
                  <a:lnTo>
                    <a:pt x="213567" y="250719"/>
                  </a:lnTo>
                  <a:lnTo>
                    <a:pt x="201883" y="255919"/>
                  </a:lnTo>
                  <a:lnTo>
                    <a:pt x="189420" y="260554"/>
                  </a:lnTo>
                  <a:lnTo>
                    <a:pt x="176436" y="264812"/>
                  </a:lnTo>
                  <a:lnTo>
                    <a:pt x="164274" y="269989"/>
                  </a:lnTo>
                  <a:lnTo>
                    <a:pt x="152660" y="275777"/>
                  </a:lnTo>
                  <a:lnTo>
                    <a:pt x="141412" y="281973"/>
                  </a:lnTo>
                  <a:lnTo>
                    <a:pt x="130407" y="288441"/>
                  </a:lnTo>
                  <a:lnTo>
                    <a:pt x="108831" y="301860"/>
                  </a:lnTo>
                  <a:lnTo>
                    <a:pt x="97001" y="308710"/>
                  </a:lnTo>
                  <a:lnTo>
                    <a:pt x="71390" y="322555"/>
                  </a:lnTo>
                  <a:lnTo>
                    <a:pt x="60354" y="329519"/>
                  </a:lnTo>
                  <a:lnTo>
                    <a:pt x="50659" y="336499"/>
                  </a:lnTo>
                  <a:lnTo>
                    <a:pt x="41858" y="343489"/>
                  </a:lnTo>
                  <a:lnTo>
                    <a:pt x="33654" y="350487"/>
                  </a:lnTo>
                  <a:lnTo>
                    <a:pt x="25847" y="357489"/>
                  </a:lnTo>
                  <a:lnTo>
                    <a:pt x="18305" y="364495"/>
                  </a:lnTo>
                  <a:lnTo>
                    <a:pt x="12109" y="372671"/>
                  </a:lnTo>
                  <a:lnTo>
                    <a:pt x="6810" y="381627"/>
                  </a:lnTo>
                  <a:lnTo>
                    <a:pt x="2108" y="391104"/>
                  </a:lnTo>
                  <a:lnTo>
                    <a:pt x="142" y="400928"/>
                  </a:lnTo>
                  <a:lnTo>
                    <a:pt x="0" y="410983"/>
                  </a:lnTo>
                  <a:lnTo>
                    <a:pt x="1074" y="421193"/>
                  </a:lnTo>
                  <a:lnTo>
                    <a:pt x="4127" y="431505"/>
                  </a:lnTo>
                  <a:lnTo>
                    <a:pt x="8500" y="441885"/>
                  </a:lnTo>
                  <a:lnTo>
                    <a:pt x="13753" y="452311"/>
                  </a:lnTo>
                  <a:lnTo>
                    <a:pt x="20760" y="461599"/>
                  </a:lnTo>
                  <a:lnTo>
                    <a:pt x="28937" y="470129"/>
                  </a:lnTo>
                  <a:lnTo>
                    <a:pt x="37895" y="478152"/>
                  </a:lnTo>
                  <a:lnTo>
                    <a:pt x="48541" y="484670"/>
                  </a:lnTo>
                  <a:lnTo>
                    <a:pt x="60313" y="490183"/>
                  </a:lnTo>
                  <a:lnTo>
                    <a:pt x="72836" y="495028"/>
                  </a:lnTo>
                  <a:lnTo>
                    <a:pt x="85858" y="499426"/>
                  </a:lnTo>
                  <a:lnTo>
                    <a:pt x="99214" y="503527"/>
                  </a:lnTo>
                  <a:lnTo>
                    <a:pt x="112793" y="507429"/>
                  </a:lnTo>
                  <a:lnTo>
                    <a:pt x="126520" y="510031"/>
                  </a:lnTo>
                  <a:lnTo>
                    <a:pt x="140346" y="511765"/>
                  </a:lnTo>
                  <a:lnTo>
                    <a:pt x="154238" y="512922"/>
                  </a:lnTo>
                  <a:lnTo>
                    <a:pt x="168173" y="513693"/>
                  </a:lnTo>
                  <a:lnTo>
                    <a:pt x="196123" y="514549"/>
                  </a:lnTo>
                  <a:lnTo>
                    <a:pt x="318103" y="515207"/>
                  </a:lnTo>
                  <a:lnTo>
                    <a:pt x="374716" y="515229"/>
                  </a:lnTo>
                  <a:lnTo>
                    <a:pt x="388782" y="516400"/>
                  </a:lnTo>
                  <a:lnTo>
                    <a:pt x="455479" y="52575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2902857" y="4259628"/>
              <a:ext cx="431222" cy="10518"/>
            </a:xfrm>
            <a:custGeom>
              <a:avLst/>
              <a:gdLst/>
              <a:ahLst/>
              <a:cxnLst/>
              <a:rect l="0" t="0" r="0" b="0"/>
              <a:pathLst>
                <a:path w="431222" h="10518">
                  <a:moveTo>
                    <a:pt x="0" y="10517"/>
                  </a:moveTo>
                  <a:lnTo>
                    <a:pt x="22333" y="4933"/>
                  </a:lnTo>
                  <a:lnTo>
                    <a:pt x="34755" y="3288"/>
                  </a:lnTo>
                  <a:lnTo>
                    <a:pt x="48880" y="2192"/>
                  </a:lnTo>
                  <a:lnTo>
                    <a:pt x="64139" y="1461"/>
                  </a:lnTo>
                  <a:lnTo>
                    <a:pt x="93559" y="649"/>
                  </a:lnTo>
                  <a:lnTo>
                    <a:pt x="207397" y="37"/>
                  </a:lnTo>
                  <a:lnTo>
                    <a:pt x="339901" y="0"/>
                  </a:lnTo>
                  <a:lnTo>
                    <a:pt x="352812" y="1168"/>
                  </a:lnTo>
                  <a:lnTo>
                    <a:pt x="364924" y="3116"/>
                  </a:lnTo>
                  <a:lnTo>
                    <a:pt x="431221" y="105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3060621" y="4407002"/>
              <a:ext cx="220870" cy="10390"/>
            </a:xfrm>
            <a:custGeom>
              <a:avLst/>
              <a:gdLst/>
              <a:ahLst/>
              <a:cxnLst/>
              <a:rect l="0" t="0" r="0" b="0"/>
              <a:pathLst>
                <a:path w="220870" h="10390">
                  <a:moveTo>
                    <a:pt x="0" y="10389"/>
                  </a:moveTo>
                  <a:lnTo>
                    <a:pt x="16750" y="4805"/>
                  </a:lnTo>
                  <a:lnTo>
                    <a:pt x="27527" y="3161"/>
                  </a:lnTo>
                  <a:lnTo>
                    <a:pt x="40555" y="2064"/>
                  </a:lnTo>
                  <a:lnTo>
                    <a:pt x="55084" y="1333"/>
                  </a:lnTo>
                  <a:lnTo>
                    <a:pt x="83692" y="521"/>
                  </a:lnTo>
                  <a:lnTo>
                    <a:pt x="145729" y="0"/>
                  </a:lnTo>
                  <a:lnTo>
                    <a:pt x="160258" y="1125"/>
                  </a:lnTo>
                  <a:lnTo>
                    <a:pt x="220869" y="1038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8" name="Freeform 47"/>
          <p:cNvSpPr/>
          <p:nvPr/>
        </p:nvSpPr>
        <p:spPr>
          <a:xfrm>
            <a:off x="1577639" y="4406884"/>
            <a:ext cx="294494" cy="10508"/>
          </a:xfrm>
          <a:custGeom>
            <a:avLst/>
            <a:gdLst/>
            <a:ahLst/>
            <a:cxnLst/>
            <a:rect l="0" t="0" r="0" b="0"/>
            <a:pathLst>
              <a:path w="294494" h="10508">
                <a:moveTo>
                  <a:pt x="0" y="10507"/>
                </a:moveTo>
                <a:lnTo>
                  <a:pt x="16750" y="4923"/>
                </a:lnTo>
                <a:lnTo>
                  <a:pt x="26359" y="3279"/>
                </a:lnTo>
                <a:lnTo>
                  <a:pt x="37440" y="2182"/>
                </a:lnTo>
                <a:lnTo>
                  <a:pt x="49501" y="1451"/>
                </a:lnTo>
                <a:lnTo>
                  <a:pt x="75368" y="639"/>
                </a:lnTo>
                <a:lnTo>
                  <a:pt x="157917" y="47"/>
                </a:lnTo>
                <a:lnTo>
                  <a:pt x="213888" y="0"/>
                </a:lnTo>
                <a:lnTo>
                  <a:pt x="226733" y="1165"/>
                </a:lnTo>
                <a:lnTo>
                  <a:pt x="238802" y="3111"/>
                </a:lnTo>
                <a:lnTo>
                  <a:pt x="294493" y="1050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1" name="Group 50"/>
          <p:cNvGrpSpPr/>
          <p:nvPr/>
        </p:nvGrpSpPr>
        <p:grpSpPr>
          <a:xfrm>
            <a:off x="1966790" y="4119685"/>
            <a:ext cx="557434" cy="676341"/>
            <a:chOff x="1966790" y="4119685"/>
            <a:chExt cx="557434" cy="676341"/>
          </a:xfrm>
        </p:grpSpPr>
        <p:sp>
          <p:nvSpPr>
            <p:cNvPr id="49" name="Freeform 48"/>
            <p:cNvSpPr/>
            <p:nvPr/>
          </p:nvSpPr>
          <p:spPr>
            <a:xfrm>
              <a:off x="1966790" y="4196521"/>
              <a:ext cx="63107" cy="599505"/>
            </a:xfrm>
            <a:custGeom>
              <a:avLst/>
              <a:gdLst/>
              <a:ahLst/>
              <a:cxnLst/>
              <a:rect l="0" t="0" r="0" b="0"/>
              <a:pathLst>
                <a:path w="63107" h="599505">
                  <a:moveTo>
                    <a:pt x="0" y="0"/>
                  </a:moveTo>
                  <a:lnTo>
                    <a:pt x="0" y="22334"/>
                  </a:lnTo>
                  <a:lnTo>
                    <a:pt x="2338" y="32419"/>
                  </a:lnTo>
                  <a:lnTo>
                    <a:pt x="6233" y="42648"/>
                  </a:lnTo>
                  <a:lnTo>
                    <a:pt x="11167" y="52973"/>
                  </a:lnTo>
                  <a:lnTo>
                    <a:pt x="15625" y="63363"/>
                  </a:lnTo>
                  <a:lnTo>
                    <a:pt x="19766" y="73795"/>
                  </a:lnTo>
                  <a:lnTo>
                    <a:pt x="27483" y="94735"/>
                  </a:lnTo>
                  <a:lnTo>
                    <a:pt x="34808" y="115728"/>
                  </a:lnTo>
                  <a:lnTo>
                    <a:pt x="38398" y="127403"/>
                  </a:lnTo>
                  <a:lnTo>
                    <a:pt x="45502" y="152840"/>
                  </a:lnTo>
                  <a:lnTo>
                    <a:pt x="47864" y="166168"/>
                  </a:lnTo>
                  <a:lnTo>
                    <a:pt x="49439" y="179727"/>
                  </a:lnTo>
                  <a:lnTo>
                    <a:pt x="50489" y="193442"/>
                  </a:lnTo>
                  <a:lnTo>
                    <a:pt x="52357" y="207259"/>
                  </a:lnTo>
                  <a:lnTo>
                    <a:pt x="54772" y="221145"/>
                  </a:lnTo>
                  <a:lnTo>
                    <a:pt x="57550" y="235077"/>
                  </a:lnTo>
                  <a:lnTo>
                    <a:pt x="59402" y="250207"/>
                  </a:lnTo>
                  <a:lnTo>
                    <a:pt x="60637" y="266138"/>
                  </a:lnTo>
                  <a:lnTo>
                    <a:pt x="61460" y="282602"/>
                  </a:lnTo>
                  <a:lnTo>
                    <a:pt x="62374" y="313359"/>
                  </a:lnTo>
                  <a:lnTo>
                    <a:pt x="62961" y="376777"/>
                  </a:lnTo>
                  <a:lnTo>
                    <a:pt x="61841" y="392588"/>
                  </a:lnTo>
                  <a:lnTo>
                    <a:pt x="59925" y="407803"/>
                  </a:lnTo>
                  <a:lnTo>
                    <a:pt x="57480" y="422621"/>
                  </a:lnTo>
                  <a:lnTo>
                    <a:pt x="55849" y="437174"/>
                  </a:lnTo>
                  <a:lnTo>
                    <a:pt x="54762" y="451551"/>
                  </a:lnTo>
                  <a:lnTo>
                    <a:pt x="54038" y="465810"/>
                  </a:lnTo>
                  <a:lnTo>
                    <a:pt x="53233" y="497235"/>
                  </a:lnTo>
                  <a:lnTo>
                    <a:pt x="53018" y="513795"/>
                  </a:lnTo>
                  <a:lnTo>
                    <a:pt x="54043" y="528341"/>
                  </a:lnTo>
                  <a:lnTo>
                    <a:pt x="55896" y="541544"/>
                  </a:lnTo>
                  <a:lnTo>
                    <a:pt x="63106" y="59950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0962" y="4119685"/>
              <a:ext cx="393262" cy="592200"/>
            </a:xfrm>
            <a:custGeom>
              <a:avLst/>
              <a:gdLst/>
              <a:ahLst/>
              <a:cxnLst/>
              <a:rect l="0" t="0" r="0" b="0"/>
              <a:pathLst>
                <a:path w="393262" h="592200">
                  <a:moveTo>
                    <a:pt x="25145" y="160977"/>
                  </a:moveTo>
                  <a:lnTo>
                    <a:pt x="13978" y="144227"/>
                  </a:lnTo>
                  <a:lnTo>
                    <a:pt x="9520" y="134618"/>
                  </a:lnTo>
                  <a:lnTo>
                    <a:pt x="5380" y="123538"/>
                  </a:lnTo>
                  <a:lnTo>
                    <a:pt x="1451" y="111477"/>
                  </a:lnTo>
                  <a:lnTo>
                    <a:pt x="0" y="98761"/>
                  </a:lnTo>
                  <a:lnTo>
                    <a:pt x="201" y="85610"/>
                  </a:lnTo>
                  <a:lnTo>
                    <a:pt x="1504" y="72168"/>
                  </a:lnTo>
                  <a:lnTo>
                    <a:pt x="4710" y="60869"/>
                  </a:lnTo>
                  <a:lnTo>
                    <a:pt x="9185" y="50999"/>
                  </a:lnTo>
                  <a:lnTo>
                    <a:pt x="14505" y="42082"/>
                  </a:lnTo>
                  <a:lnTo>
                    <a:pt x="21557" y="33801"/>
                  </a:lnTo>
                  <a:lnTo>
                    <a:pt x="29765" y="25942"/>
                  </a:lnTo>
                  <a:lnTo>
                    <a:pt x="38743" y="18366"/>
                  </a:lnTo>
                  <a:lnTo>
                    <a:pt x="48234" y="12146"/>
                  </a:lnTo>
                  <a:lnTo>
                    <a:pt x="58067" y="6831"/>
                  </a:lnTo>
                  <a:lnTo>
                    <a:pt x="68128" y="2119"/>
                  </a:lnTo>
                  <a:lnTo>
                    <a:pt x="78342" y="147"/>
                  </a:lnTo>
                  <a:lnTo>
                    <a:pt x="88656" y="0"/>
                  </a:lnTo>
                  <a:lnTo>
                    <a:pt x="99039" y="1071"/>
                  </a:lnTo>
                  <a:lnTo>
                    <a:pt x="109466" y="2954"/>
                  </a:lnTo>
                  <a:lnTo>
                    <a:pt x="119924" y="5377"/>
                  </a:lnTo>
                  <a:lnTo>
                    <a:pt x="130401" y="8162"/>
                  </a:lnTo>
                  <a:lnTo>
                    <a:pt x="151392" y="14372"/>
                  </a:lnTo>
                  <a:lnTo>
                    <a:pt x="161898" y="17664"/>
                  </a:lnTo>
                  <a:lnTo>
                    <a:pt x="171239" y="22196"/>
                  </a:lnTo>
                  <a:lnTo>
                    <a:pt x="179803" y="27554"/>
                  </a:lnTo>
                  <a:lnTo>
                    <a:pt x="187850" y="33464"/>
                  </a:lnTo>
                  <a:lnTo>
                    <a:pt x="206141" y="46263"/>
                  </a:lnTo>
                  <a:lnTo>
                    <a:pt x="215926" y="52948"/>
                  </a:lnTo>
                  <a:lnTo>
                    <a:pt x="224787" y="59742"/>
                  </a:lnTo>
                  <a:lnTo>
                    <a:pt x="233032" y="66609"/>
                  </a:lnTo>
                  <a:lnTo>
                    <a:pt x="240865" y="73524"/>
                  </a:lnTo>
                  <a:lnTo>
                    <a:pt x="255802" y="87439"/>
                  </a:lnTo>
                  <a:lnTo>
                    <a:pt x="263057" y="94423"/>
                  </a:lnTo>
                  <a:lnTo>
                    <a:pt x="270231" y="102584"/>
                  </a:lnTo>
                  <a:lnTo>
                    <a:pt x="277351" y="111531"/>
                  </a:lnTo>
                  <a:lnTo>
                    <a:pt x="284435" y="121001"/>
                  </a:lnTo>
                  <a:lnTo>
                    <a:pt x="290326" y="131989"/>
                  </a:lnTo>
                  <a:lnTo>
                    <a:pt x="295422" y="143989"/>
                  </a:lnTo>
                  <a:lnTo>
                    <a:pt x="308178" y="180095"/>
                  </a:lnTo>
                  <a:lnTo>
                    <a:pt x="311998" y="191252"/>
                  </a:lnTo>
                  <a:lnTo>
                    <a:pt x="316882" y="202196"/>
                  </a:lnTo>
                  <a:lnTo>
                    <a:pt x="322475" y="212997"/>
                  </a:lnTo>
                  <a:lnTo>
                    <a:pt x="328541" y="223704"/>
                  </a:lnTo>
                  <a:lnTo>
                    <a:pt x="332585" y="235516"/>
                  </a:lnTo>
                  <a:lnTo>
                    <a:pt x="335281" y="248066"/>
                  </a:lnTo>
                  <a:lnTo>
                    <a:pt x="337078" y="261107"/>
                  </a:lnTo>
                  <a:lnTo>
                    <a:pt x="338277" y="274475"/>
                  </a:lnTo>
                  <a:lnTo>
                    <a:pt x="339075" y="288062"/>
                  </a:lnTo>
                  <a:lnTo>
                    <a:pt x="339608" y="301794"/>
                  </a:lnTo>
                  <a:lnTo>
                    <a:pt x="338794" y="316792"/>
                  </a:lnTo>
                  <a:lnTo>
                    <a:pt x="337083" y="332634"/>
                  </a:lnTo>
                  <a:lnTo>
                    <a:pt x="334774" y="349038"/>
                  </a:lnTo>
                  <a:lnTo>
                    <a:pt x="329092" y="382847"/>
                  </a:lnTo>
                  <a:lnTo>
                    <a:pt x="325940" y="400043"/>
                  </a:lnTo>
                  <a:lnTo>
                    <a:pt x="319323" y="431615"/>
                  </a:lnTo>
                  <a:lnTo>
                    <a:pt x="315922" y="446578"/>
                  </a:lnTo>
                  <a:lnTo>
                    <a:pt x="311317" y="458891"/>
                  </a:lnTo>
                  <a:lnTo>
                    <a:pt x="305911" y="469437"/>
                  </a:lnTo>
                  <a:lnTo>
                    <a:pt x="287134" y="498562"/>
                  </a:lnTo>
                  <a:lnTo>
                    <a:pt x="280439" y="508739"/>
                  </a:lnTo>
                  <a:lnTo>
                    <a:pt x="273639" y="517861"/>
                  </a:lnTo>
                  <a:lnTo>
                    <a:pt x="266768" y="526280"/>
                  </a:lnTo>
                  <a:lnTo>
                    <a:pt x="259850" y="534229"/>
                  </a:lnTo>
                  <a:lnTo>
                    <a:pt x="251733" y="540697"/>
                  </a:lnTo>
                  <a:lnTo>
                    <a:pt x="242815" y="546179"/>
                  </a:lnTo>
                  <a:lnTo>
                    <a:pt x="233364" y="551001"/>
                  </a:lnTo>
                  <a:lnTo>
                    <a:pt x="223557" y="556553"/>
                  </a:lnTo>
                  <a:lnTo>
                    <a:pt x="213514" y="562592"/>
                  </a:lnTo>
                  <a:lnTo>
                    <a:pt x="203312" y="568955"/>
                  </a:lnTo>
                  <a:lnTo>
                    <a:pt x="191837" y="573197"/>
                  </a:lnTo>
                  <a:lnTo>
                    <a:pt x="179512" y="576025"/>
                  </a:lnTo>
                  <a:lnTo>
                    <a:pt x="166621" y="577910"/>
                  </a:lnTo>
                  <a:lnTo>
                    <a:pt x="154521" y="577999"/>
                  </a:lnTo>
                  <a:lnTo>
                    <a:pt x="142949" y="576889"/>
                  </a:lnTo>
                  <a:lnTo>
                    <a:pt x="131728" y="574980"/>
                  </a:lnTo>
                  <a:lnTo>
                    <a:pt x="121910" y="571371"/>
                  </a:lnTo>
                  <a:lnTo>
                    <a:pt x="113027" y="566627"/>
                  </a:lnTo>
                  <a:lnTo>
                    <a:pt x="104769" y="561128"/>
                  </a:lnTo>
                  <a:lnTo>
                    <a:pt x="96925" y="555124"/>
                  </a:lnTo>
                  <a:lnTo>
                    <a:pt x="89359" y="548785"/>
                  </a:lnTo>
                  <a:lnTo>
                    <a:pt x="81978" y="542221"/>
                  </a:lnTo>
                  <a:lnTo>
                    <a:pt x="70660" y="525579"/>
                  </a:lnTo>
                  <a:lnTo>
                    <a:pt x="66006" y="516233"/>
                  </a:lnTo>
                  <a:lnTo>
                    <a:pt x="62903" y="505327"/>
                  </a:lnTo>
                  <a:lnTo>
                    <a:pt x="60835" y="493383"/>
                  </a:lnTo>
                  <a:lnTo>
                    <a:pt x="59456" y="480745"/>
                  </a:lnTo>
                  <a:lnTo>
                    <a:pt x="60874" y="469983"/>
                  </a:lnTo>
                  <a:lnTo>
                    <a:pt x="64156" y="460471"/>
                  </a:lnTo>
                  <a:lnTo>
                    <a:pt x="68682" y="451792"/>
                  </a:lnTo>
                  <a:lnTo>
                    <a:pt x="75205" y="444837"/>
                  </a:lnTo>
                  <a:lnTo>
                    <a:pt x="83060" y="439033"/>
                  </a:lnTo>
                  <a:lnTo>
                    <a:pt x="91802" y="433994"/>
                  </a:lnTo>
                  <a:lnTo>
                    <a:pt x="102304" y="430635"/>
                  </a:lnTo>
                  <a:lnTo>
                    <a:pt x="113980" y="428395"/>
                  </a:lnTo>
                  <a:lnTo>
                    <a:pt x="126439" y="426902"/>
                  </a:lnTo>
                  <a:lnTo>
                    <a:pt x="138251" y="427076"/>
                  </a:lnTo>
                  <a:lnTo>
                    <a:pt x="149631" y="428360"/>
                  </a:lnTo>
                  <a:lnTo>
                    <a:pt x="160724" y="430385"/>
                  </a:lnTo>
                  <a:lnTo>
                    <a:pt x="172793" y="434072"/>
                  </a:lnTo>
                  <a:lnTo>
                    <a:pt x="185514" y="438867"/>
                  </a:lnTo>
                  <a:lnTo>
                    <a:pt x="198669" y="444401"/>
                  </a:lnTo>
                  <a:lnTo>
                    <a:pt x="210945" y="450428"/>
                  </a:lnTo>
                  <a:lnTo>
                    <a:pt x="222635" y="456783"/>
                  </a:lnTo>
                  <a:lnTo>
                    <a:pt x="233934" y="463357"/>
                  </a:lnTo>
                  <a:lnTo>
                    <a:pt x="255838" y="476894"/>
                  </a:lnTo>
                  <a:lnTo>
                    <a:pt x="266587" y="483776"/>
                  </a:lnTo>
                  <a:lnTo>
                    <a:pt x="276090" y="490702"/>
                  </a:lnTo>
                  <a:lnTo>
                    <a:pt x="284763" y="497656"/>
                  </a:lnTo>
                  <a:lnTo>
                    <a:pt x="292882" y="504629"/>
                  </a:lnTo>
                  <a:lnTo>
                    <a:pt x="300632" y="511615"/>
                  </a:lnTo>
                  <a:lnTo>
                    <a:pt x="315476" y="525610"/>
                  </a:lnTo>
                  <a:lnTo>
                    <a:pt x="351104" y="560649"/>
                  </a:lnTo>
                  <a:lnTo>
                    <a:pt x="393261" y="59219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2" name="Freeform 51"/>
          <p:cNvSpPr/>
          <p:nvPr/>
        </p:nvSpPr>
        <p:spPr>
          <a:xfrm>
            <a:off x="1460540" y="3870800"/>
            <a:ext cx="2705391" cy="228675"/>
          </a:xfrm>
          <a:custGeom>
            <a:avLst/>
            <a:gdLst/>
            <a:ahLst/>
            <a:cxnLst/>
            <a:rect l="0" t="0" r="0" b="0"/>
            <a:pathLst>
              <a:path w="2705391" h="228675">
                <a:moveTo>
                  <a:pt x="2705390" y="200024"/>
                </a:moveTo>
                <a:lnTo>
                  <a:pt x="2689813" y="186689"/>
                </a:lnTo>
                <a:lnTo>
                  <a:pt x="2630445" y="154131"/>
                </a:lnTo>
                <a:lnTo>
                  <a:pt x="2557161" y="117779"/>
                </a:lnTo>
                <a:lnTo>
                  <a:pt x="2483558" y="81914"/>
                </a:lnTo>
                <a:lnTo>
                  <a:pt x="2388901" y="48799"/>
                </a:lnTo>
                <a:lnTo>
                  <a:pt x="2294892" y="30580"/>
                </a:lnTo>
                <a:lnTo>
                  <a:pt x="2232174" y="14782"/>
                </a:lnTo>
                <a:lnTo>
                  <a:pt x="2133616" y="3368"/>
                </a:lnTo>
                <a:lnTo>
                  <a:pt x="2037293" y="0"/>
                </a:lnTo>
                <a:lnTo>
                  <a:pt x="1941445" y="873"/>
                </a:lnTo>
                <a:lnTo>
                  <a:pt x="1854954" y="9221"/>
                </a:lnTo>
                <a:lnTo>
                  <a:pt x="1762335" y="10108"/>
                </a:lnTo>
                <a:lnTo>
                  <a:pt x="1670068" y="11354"/>
                </a:lnTo>
                <a:lnTo>
                  <a:pt x="1571842" y="23177"/>
                </a:lnTo>
                <a:lnTo>
                  <a:pt x="1534840" y="28842"/>
                </a:lnTo>
                <a:lnTo>
                  <a:pt x="1449531" y="42460"/>
                </a:lnTo>
                <a:lnTo>
                  <a:pt x="1350485" y="54520"/>
                </a:lnTo>
                <a:lnTo>
                  <a:pt x="1255441" y="70381"/>
                </a:lnTo>
                <a:lnTo>
                  <a:pt x="1157632" y="73043"/>
                </a:lnTo>
                <a:lnTo>
                  <a:pt x="1041178" y="73284"/>
                </a:lnTo>
                <a:lnTo>
                  <a:pt x="941097" y="63755"/>
                </a:lnTo>
                <a:lnTo>
                  <a:pt x="855679" y="62867"/>
                </a:lnTo>
                <a:lnTo>
                  <a:pt x="795537" y="59682"/>
                </a:lnTo>
                <a:lnTo>
                  <a:pt x="743621" y="53729"/>
                </a:lnTo>
                <a:lnTo>
                  <a:pt x="655968" y="61893"/>
                </a:lnTo>
                <a:lnTo>
                  <a:pt x="565543" y="62704"/>
                </a:lnTo>
                <a:lnTo>
                  <a:pt x="522390" y="63927"/>
                </a:lnTo>
                <a:lnTo>
                  <a:pt x="426825" y="75764"/>
                </a:lnTo>
                <a:lnTo>
                  <a:pt x="330925" y="101442"/>
                </a:lnTo>
                <a:lnTo>
                  <a:pt x="190555" y="143417"/>
                </a:lnTo>
                <a:lnTo>
                  <a:pt x="96536" y="171463"/>
                </a:lnTo>
                <a:lnTo>
                  <a:pt x="64651" y="187564"/>
                </a:lnTo>
                <a:lnTo>
                  <a:pt x="20266" y="217703"/>
                </a:lnTo>
                <a:lnTo>
                  <a:pt x="1608" y="227463"/>
                </a:lnTo>
                <a:lnTo>
                  <a:pt x="0" y="22867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1225594" y="3986169"/>
            <a:ext cx="3307293" cy="1280948"/>
          </a:xfrm>
          <a:custGeom>
            <a:avLst/>
            <a:gdLst/>
            <a:ahLst/>
            <a:cxnLst/>
            <a:rect l="0" t="0" r="0" b="0"/>
            <a:pathLst>
              <a:path w="3307293" h="1280948">
                <a:moveTo>
                  <a:pt x="667573" y="0"/>
                </a:moveTo>
                <a:lnTo>
                  <a:pt x="635155" y="1169"/>
                </a:lnTo>
                <a:lnTo>
                  <a:pt x="542790" y="15668"/>
                </a:lnTo>
                <a:lnTo>
                  <a:pt x="444293" y="32267"/>
                </a:lnTo>
                <a:lnTo>
                  <a:pt x="345133" y="60796"/>
                </a:lnTo>
                <a:lnTo>
                  <a:pt x="270342" y="98578"/>
                </a:lnTo>
                <a:lnTo>
                  <a:pt x="221338" y="126293"/>
                </a:lnTo>
                <a:lnTo>
                  <a:pt x="181051" y="161281"/>
                </a:lnTo>
                <a:lnTo>
                  <a:pt x="149251" y="192436"/>
                </a:lnTo>
                <a:lnTo>
                  <a:pt x="115139" y="226420"/>
                </a:lnTo>
                <a:lnTo>
                  <a:pt x="93053" y="254067"/>
                </a:lnTo>
                <a:lnTo>
                  <a:pt x="77290" y="284462"/>
                </a:lnTo>
                <a:lnTo>
                  <a:pt x="59635" y="315673"/>
                </a:lnTo>
                <a:lnTo>
                  <a:pt x="45185" y="352707"/>
                </a:lnTo>
                <a:lnTo>
                  <a:pt x="37253" y="379576"/>
                </a:lnTo>
                <a:lnTo>
                  <a:pt x="29833" y="408268"/>
                </a:lnTo>
                <a:lnTo>
                  <a:pt x="12019" y="485909"/>
                </a:lnTo>
                <a:lnTo>
                  <a:pt x="8100" y="514738"/>
                </a:lnTo>
                <a:lnTo>
                  <a:pt x="5189" y="544300"/>
                </a:lnTo>
                <a:lnTo>
                  <a:pt x="0" y="576916"/>
                </a:lnTo>
                <a:lnTo>
                  <a:pt x="31" y="607773"/>
                </a:lnTo>
                <a:lnTo>
                  <a:pt x="3941" y="637069"/>
                </a:lnTo>
                <a:lnTo>
                  <a:pt x="9574" y="665671"/>
                </a:lnTo>
                <a:lnTo>
                  <a:pt x="19315" y="713637"/>
                </a:lnTo>
                <a:lnTo>
                  <a:pt x="29602" y="753689"/>
                </a:lnTo>
                <a:lnTo>
                  <a:pt x="45635" y="793343"/>
                </a:lnTo>
                <a:lnTo>
                  <a:pt x="59605" y="829114"/>
                </a:lnTo>
                <a:lnTo>
                  <a:pt x="76729" y="861917"/>
                </a:lnTo>
                <a:lnTo>
                  <a:pt x="104623" y="897182"/>
                </a:lnTo>
                <a:lnTo>
                  <a:pt x="139565" y="933579"/>
                </a:lnTo>
                <a:lnTo>
                  <a:pt x="178809" y="971967"/>
                </a:lnTo>
                <a:lnTo>
                  <a:pt x="224509" y="1007432"/>
                </a:lnTo>
                <a:lnTo>
                  <a:pt x="273226" y="1042874"/>
                </a:lnTo>
                <a:lnTo>
                  <a:pt x="341767" y="1082604"/>
                </a:lnTo>
                <a:lnTo>
                  <a:pt x="417365" y="1116997"/>
                </a:lnTo>
                <a:lnTo>
                  <a:pt x="499486" y="1154007"/>
                </a:lnTo>
                <a:lnTo>
                  <a:pt x="591884" y="1190361"/>
                </a:lnTo>
                <a:lnTo>
                  <a:pt x="684246" y="1216440"/>
                </a:lnTo>
                <a:lnTo>
                  <a:pt x="769592" y="1239636"/>
                </a:lnTo>
                <a:lnTo>
                  <a:pt x="865261" y="1261461"/>
                </a:lnTo>
                <a:lnTo>
                  <a:pt x="942684" y="1270423"/>
                </a:lnTo>
                <a:lnTo>
                  <a:pt x="1029775" y="1272339"/>
                </a:lnTo>
                <a:lnTo>
                  <a:pt x="1117666" y="1273760"/>
                </a:lnTo>
                <a:lnTo>
                  <a:pt x="1206313" y="1280947"/>
                </a:lnTo>
                <a:lnTo>
                  <a:pt x="1265823" y="1279379"/>
                </a:lnTo>
                <a:lnTo>
                  <a:pt x="1365167" y="1273025"/>
                </a:lnTo>
                <a:lnTo>
                  <a:pt x="1460322" y="1264357"/>
                </a:lnTo>
                <a:lnTo>
                  <a:pt x="1559822" y="1262309"/>
                </a:lnTo>
                <a:lnTo>
                  <a:pt x="1617924" y="1259054"/>
                </a:lnTo>
                <a:lnTo>
                  <a:pt x="1708223" y="1252250"/>
                </a:lnTo>
                <a:lnTo>
                  <a:pt x="1750710" y="1248672"/>
                </a:lnTo>
                <a:lnTo>
                  <a:pt x="1849040" y="1235938"/>
                </a:lnTo>
                <a:lnTo>
                  <a:pt x="1947214" y="1229706"/>
                </a:lnTo>
                <a:lnTo>
                  <a:pt x="2045379" y="1220710"/>
                </a:lnTo>
                <a:lnTo>
                  <a:pt x="2129520" y="1216984"/>
                </a:lnTo>
                <a:lnTo>
                  <a:pt x="2220153" y="1202110"/>
                </a:lnTo>
                <a:lnTo>
                  <a:pt x="2307702" y="1184930"/>
                </a:lnTo>
                <a:lnTo>
                  <a:pt x="2440199" y="1153429"/>
                </a:lnTo>
                <a:lnTo>
                  <a:pt x="2539106" y="1125383"/>
                </a:lnTo>
                <a:lnTo>
                  <a:pt x="2644871" y="1090325"/>
                </a:lnTo>
                <a:lnTo>
                  <a:pt x="2729022" y="1052410"/>
                </a:lnTo>
                <a:lnTo>
                  <a:pt x="2823681" y="1017108"/>
                </a:lnTo>
                <a:lnTo>
                  <a:pt x="2891721" y="979999"/>
                </a:lnTo>
                <a:lnTo>
                  <a:pt x="2961867" y="940839"/>
                </a:lnTo>
                <a:lnTo>
                  <a:pt x="3007746" y="906495"/>
                </a:lnTo>
                <a:lnTo>
                  <a:pt x="3051174" y="871275"/>
                </a:lnTo>
                <a:lnTo>
                  <a:pt x="3090310" y="837786"/>
                </a:lnTo>
                <a:lnTo>
                  <a:pt x="3134398" y="801739"/>
                </a:lnTo>
                <a:lnTo>
                  <a:pt x="3161935" y="772781"/>
                </a:lnTo>
                <a:lnTo>
                  <a:pt x="3182031" y="746633"/>
                </a:lnTo>
                <a:lnTo>
                  <a:pt x="3202648" y="715535"/>
                </a:lnTo>
                <a:lnTo>
                  <a:pt x="3220382" y="685353"/>
                </a:lnTo>
                <a:lnTo>
                  <a:pt x="3243506" y="648313"/>
                </a:lnTo>
                <a:lnTo>
                  <a:pt x="3265160" y="616303"/>
                </a:lnTo>
                <a:lnTo>
                  <a:pt x="3278159" y="589440"/>
                </a:lnTo>
                <a:lnTo>
                  <a:pt x="3287832" y="558025"/>
                </a:lnTo>
                <a:lnTo>
                  <a:pt x="3299848" y="513071"/>
                </a:lnTo>
                <a:lnTo>
                  <a:pt x="3304093" y="481233"/>
                </a:lnTo>
                <a:lnTo>
                  <a:pt x="3305981" y="448775"/>
                </a:lnTo>
                <a:lnTo>
                  <a:pt x="3306820" y="418767"/>
                </a:lnTo>
                <a:lnTo>
                  <a:pt x="3307292" y="370009"/>
                </a:lnTo>
                <a:lnTo>
                  <a:pt x="3301170" y="342079"/>
                </a:lnTo>
                <a:lnTo>
                  <a:pt x="3287699" y="306645"/>
                </a:lnTo>
                <a:lnTo>
                  <a:pt x="3272677" y="263263"/>
                </a:lnTo>
                <a:lnTo>
                  <a:pt x="3262413" y="245165"/>
                </a:lnTo>
                <a:lnTo>
                  <a:pt x="3229965" y="207276"/>
                </a:lnTo>
                <a:lnTo>
                  <a:pt x="3199120" y="178884"/>
                </a:lnTo>
                <a:lnTo>
                  <a:pt x="3179859" y="165982"/>
                </a:lnTo>
                <a:lnTo>
                  <a:pt x="3097083" y="127824"/>
                </a:lnTo>
                <a:lnTo>
                  <a:pt x="3003128" y="91742"/>
                </a:lnTo>
                <a:lnTo>
                  <a:pt x="2960538" y="71619"/>
                </a:lnTo>
                <a:lnTo>
                  <a:pt x="2864833" y="42129"/>
                </a:lnTo>
                <a:lnTo>
                  <a:pt x="2771093" y="2103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6" name="Group 55"/>
          <p:cNvGrpSpPr/>
          <p:nvPr/>
        </p:nvGrpSpPr>
        <p:grpSpPr>
          <a:xfrm>
            <a:off x="7341283" y="1020207"/>
            <a:ext cx="378635" cy="399669"/>
            <a:chOff x="7341283" y="1020207"/>
            <a:chExt cx="378635" cy="399669"/>
          </a:xfrm>
        </p:grpSpPr>
        <p:sp>
          <p:nvSpPr>
            <p:cNvPr id="54" name="Freeform 53"/>
            <p:cNvSpPr/>
            <p:nvPr/>
          </p:nvSpPr>
          <p:spPr>
            <a:xfrm>
              <a:off x="7341283" y="1030724"/>
              <a:ext cx="378635" cy="389152"/>
            </a:xfrm>
            <a:custGeom>
              <a:avLst/>
              <a:gdLst/>
              <a:ahLst/>
              <a:cxnLst/>
              <a:rect l="0" t="0" r="0" b="0"/>
              <a:pathLst>
                <a:path w="378635" h="389152">
                  <a:moveTo>
                    <a:pt x="0" y="0"/>
                  </a:moveTo>
                  <a:lnTo>
                    <a:pt x="5584" y="16750"/>
                  </a:lnTo>
                  <a:lnTo>
                    <a:pt x="9565" y="24022"/>
                  </a:lnTo>
                  <a:lnTo>
                    <a:pt x="14557" y="31207"/>
                  </a:lnTo>
                  <a:lnTo>
                    <a:pt x="20223" y="38334"/>
                  </a:lnTo>
                  <a:lnTo>
                    <a:pt x="26337" y="45423"/>
                  </a:lnTo>
                  <a:lnTo>
                    <a:pt x="32750" y="52486"/>
                  </a:lnTo>
                  <a:lnTo>
                    <a:pt x="39363" y="59532"/>
                  </a:lnTo>
                  <a:lnTo>
                    <a:pt x="46109" y="67735"/>
                  </a:lnTo>
                  <a:lnTo>
                    <a:pt x="52943" y="76709"/>
                  </a:lnTo>
                  <a:lnTo>
                    <a:pt x="59837" y="86198"/>
                  </a:lnTo>
                  <a:lnTo>
                    <a:pt x="66770" y="94861"/>
                  </a:lnTo>
                  <a:lnTo>
                    <a:pt x="73728" y="102974"/>
                  </a:lnTo>
                  <a:lnTo>
                    <a:pt x="80705" y="110720"/>
                  </a:lnTo>
                  <a:lnTo>
                    <a:pt x="94690" y="125559"/>
                  </a:lnTo>
                  <a:lnTo>
                    <a:pt x="122711" y="154129"/>
                  </a:lnTo>
                  <a:lnTo>
                    <a:pt x="130890" y="161184"/>
                  </a:lnTo>
                  <a:lnTo>
                    <a:pt x="139848" y="168224"/>
                  </a:lnTo>
                  <a:lnTo>
                    <a:pt x="149326" y="175255"/>
                  </a:lnTo>
                  <a:lnTo>
                    <a:pt x="157982" y="182280"/>
                  </a:lnTo>
                  <a:lnTo>
                    <a:pt x="166090" y="189300"/>
                  </a:lnTo>
                  <a:lnTo>
                    <a:pt x="173833" y="196317"/>
                  </a:lnTo>
                  <a:lnTo>
                    <a:pt x="182500" y="203333"/>
                  </a:lnTo>
                  <a:lnTo>
                    <a:pt x="191785" y="210347"/>
                  </a:lnTo>
                  <a:lnTo>
                    <a:pt x="201479" y="217361"/>
                  </a:lnTo>
                  <a:lnTo>
                    <a:pt x="211449" y="225542"/>
                  </a:lnTo>
                  <a:lnTo>
                    <a:pt x="221601" y="234502"/>
                  </a:lnTo>
                  <a:lnTo>
                    <a:pt x="231875" y="243982"/>
                  </a:lnTo>
                  <a:lnTo>
                    <a:pt x="242230" y="252638"/>
                  </a:lnTo>
                  <a:lnTo>
                    <a:pt x="252639" y="260747"/>
                  </a:lnTo>
                  <a:lnTo>
                    <a:pt x="263084" y="268490"/>
                  </a:lnTo>
                  <a:lnTo>
                    <a:pt x="284039" y="283325"/>
                  </a:lnTo>
                  <a:lnTo>
                    <a:pt x="294536" y="290554"/>
                  </a:lnTo>
                  <a:lnTo>
                    <a:pt x="303870" y="298879"/>
                  </a:lnTo>
                  <a:lnTo>
                    <a:pt x="312431" y="307934"/>
                  </a:lnTo>
                  <a:lnTo>
                    <a:pt x="320475" y="317477"/>
                  </a:lnTo>
                  <a:lnTo>
                    <a:pt x="328175" y="326176"/>
                  </a:lnTo>
                  <a:lnTo>
                    <a:pt x="342963" y="342075"/>
                  </a:lnTo>
                  <a:lnTo>
                    <a:pt x="350179" y="350755"/>
                  </a:lnTo>
                  <a:lnTo>
                    <a:pt x="357326" y="360048"/>
                  </a:lnTo>
                  <a:lnTo>
                    <a:pt x="378634" y="3891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7383353" y="1020207"/>
              <a:ext cx="305012" cy="347081"/>
            </a:xfrm>
            <a:custGeom>
              <a:avLst/>
              <a:gdLst/>
              <a:ahLst/>
              <a:cxnLst/>
              <a:rect l="0" t="0" r="0" b="0"/>
              <a:pathLst>
                <a:path w="305012" h="347081">
                  <a:moveTo>
                    <a:pt x="305011" y="0"/>
                  </a:moveTo>
                  <a:lnTo>
                    <a:pt x="288260" y="11166"/>
                  </a:lnTo>
                  <a:lnTo>
                    <a:pt x="279821" y="17962"/>
                  </a:lnTo>
                  <a:lnTo>
                    <a:pt x="270688" y="25998"/>
                  </a:lnTo>
                  <a:lnTo>
                    <a:pt x="261094" y="34861"/>
                  </a:lnTo>
                  <a:lnTo>
                    <a:pt x="252360" y="44276"/>
                  </a:lnTo>
                  <a:lnTo>
                    <a:pt x="244201" y="54058"/>
                  </a:lnTo>
                  <a:lnTo>
                    <a:pt x="236424" y="64086"/>
                  </a:lnTo>
                  <a:lnTo>
                    <a:pt x="228902" y="73108"/>
                  </a:lnTo>
                  <a:lnTo>
                    <a:pt x="221550" y="81460"/>
                  </a:lnTo>
                  <a:lnTo>
                    <a:pt x="214311" y="89365"/>
                  </a:lnTo>
                  <a:lnTo>
                    <a:pt x="205980" y="99310"/>
                  </a:lnTo>
                  <a:lnTo>
                    <a:pt x="187374" y="122825"/>
                  </a:lnTo>
                  <a:lnTo>
                    <a:pt x="126042" y="203658"/>
                  </a:lnTo>
                  <a:lnTo>
                    <a:pt x="116749" y="215238"/>
                  </a:lnTo>
                  <a:lnTo>
                    <a:pt x="108217" y="225296"/>
                  </a:lnTo>
                  <a:lnTo>
                    <a:pt x="100191" y="234338"/>
                  </a:lnTo>
                  <a:lnTo>
                    <a:pt x="85043" y="250617"/>
                  </a:lnTo>
                  <a:lnTo>
                    <a:pt x="77730" y="258230"/>
                  </a:lnTo>
                  <a:lnTo>
                    <a:pt x="69350" y="267980"/>
                  </a:lnTo>
                  <a:lnTo>
                    <a:pt x="60257" y="279155"/>
                  </a:lnTo>
                  <a:lnTo>
                    <a:pt x="50689" y="291279"/>
                  </a:lnTo>
                  <a:lnTo>
                    <a:pt x="40805" y="301699"/>
                  </a:lnTo>
                  <a:lnTo>
                    <a:pt x="30709" y="310983"/>
                  </a:lnTo>
                  <a:lnTo>
                    <a:pt x="0" y="3470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 name="Group 82"/>
          <p:cNvGrpSpPr/>
          <p:nvPr/>
        </p:nvGrpSpPr>
        <p:grpSpPr>
          <a:xfrm>
            <a:off x="6654557" y="1398840"/>
            <a:ext cx="3400095" cy="1314701"/>
            <a:chOff x="6654557" y="1398840"/>
            <a:chExt cx="3400095" cy="1314701"/>
          </a:xfrm>
        </p:grpSpPr>
        <p:sp>
          <p:nvSpPr>
            <p:cNvPr id="57" name="Freeform 56"/>
            <p:cNvSpPr/>
            <p:nvPr/>
          </p:nvSpPr>
          <p:spPr>
            <a:xfrm>
              <a:off x="6707154" y="1726781"/>
              <a:ext cx="202908" cy="303116"/>
            </a:xfrm>
            <a:custGeom>
              <a:avLst/>
              <a:gdLst/>
              <a:ahLst/>
              <a:cxnLst/>
              <a:rect l="0" t="0" r="0" b="0"/>
              <a:pathLst>
                <a:path w="202908" h="303116">
                  <a:moveTo>
                    <a:pt x="192390" y="19140"/>
                  </a:moveTo>
                  <a:lnTo>
                    <a:pt x="148473" y="4501"/>
                  </a:lnTo>
                  <a:lnTo>
                    <a:pt x="137402" y="2369"/>
                  </a:lnTo>
                  <a:lnTo>
                    <a:pt x="125348" y="948"/>
                  </a:lnTo>
                  <a:lnTo>
                    <a:pt x="112637" y="0"/>
                  </a:lnTo>
                  <a:lnTo>
                    <a:pt x="100657" y="537"/>
                  </a:lnTo>
                  <a:lnTo>
                    <a:pt x="89165" y="2063"/>
                  </a:lnTo>
                  <a:lnTo>
                    <a:pt x="77997" y="4250"/>
                  </a:lnTo>
                  <a:lnTo>
                    <a:pt x="67046" y="8044"/>
                  </a:lnTo>
                  <a:lnTo>
                    <a:pt x="56239" y="12912"/>
                  </a:lnTo>
                  <a:lnTo>
                    <a:pt x="45529" y="18493"/>
                  </a:lnTo>
                  <a:lnTo>
                    <a:pt x="36051" y="25721"/>
                  </a:lnTo>
                  <a:lnTo>
                    <a:pt x="27396" y="34045"/>
                  </a:lnTo>
                  <a:lnTo>
                    <a:pt x="19288" y="43100"/>
                  </a:lnTo>
                  <a:lnTo>
                    <a:pt x="12714" y="52643"/>
                  </a:lnTo>
                  <a:lnTo>
                    <a:pt x="7164" y="62510"/>
                  </a:lnTo>
                  <a:lnTo>
                    <a:pt x="2294" y="72595"/>
                  </a:lnTo>
                  <a:lnTo>
                    <a:pt x="217" y="82823"/>
                  </a:lnTo>
                  <a:lnTo>
                    <a:pt x="0" y="93148"/>
                  </a:lnTo>
                  <a:lnTo>
                    <a:pt x="1024" y="103537"/>
                  </a:lnTo>
                  <a:lnTo>
                    <a:pt x="5213" y="111632"/>
                  </a:lnTo>
                  <a:lnTo>
                    <a:pt x="11511" y="118197"/>
                  </a:lnTo>
                  <a:lnTo>
                    <a:pt x="19216" y="123743"/>
                  </a:lnTo>
                  <a:lnTo>
                    <a:pt x="29027" y="127440"/>
                  </a:lnTo>
                  <a:lnTo>
                    <a:pt x="40243" y="129904"/>
                  </a:lnTo>
                  <a:lnTo>
                    <a:pt x="52394" y="131547"/>
                  </a:lnTo>
                  <a:lnTo>
                    <a:pt x="64001" y="130305"/>
                  </a:lnTo>
                  <a:lnTo>
                    <a:pt x="75244" y="127140"/>
                  </a:lnTo>
                  <a:lnTo>
                    <a:pt x="86246" y="122693"/>
                  </a:lnTo>
                  <a:lnTo>
                    <a:pt x="107819" y="114635"/>
                  </a:lnTo>
                  <a:lnTo>
                    <a:pt x="118480" y="110850"/>
                  </a:lnTo>
                  <a:lnTo>
                    <a:pt x="126756" y="104821"/>
                  </a:lnTo>
                  <a:lnTo>
                    <a:pt x="133442" y="97296"/>
                  </a:lnTo>
                  <a:lnTo>
                    <a:pt x="158153" y="60028"/>
                  </a:lnTo>
                  <a:lnTo>
                    <a:pt x="161385" y="49904"/>
                  </a:lnTo>
                  <a:lnTo>
                    <a:pt x="162370" y="39649"/>
                  </a:lnTo>
                  <a:lnTo>
                    <a:pt x="161860" y="29307"/>
                  </a:lnTo>
                  <a:lnTo>
                    <a:pt x="162687" y="25918"/>
                  </a:lnTo>
                  <a:lnTo>
                    <a:pt x="164408" y="27165"/>
                  </a:lnTo>
                  <a:lnTo>
                    <a:pt x="166724" y="31501"/>
                  </a:lnTo>
                  <a:lnTo>
                    <a:pt x="168268" y="39067"/>
                  </a:lnTo>
                  <a:lnTo>
                    <a:pt x="169297" y="48785"/>
                  </a:lnTo>
                  <a:lnTo>
                    <a:pt x="169983" y="59939"/>
                  </a:lnTo>
                  <a:lnTo>
                    <a:pt x="171609" y="70880"/>
                  </a:lnTo>
                  <a:lnTo>
                    <a:pt x="173861" y="81680"/>
                  </a:lnTo>
                  <a:lnTo>
                    <a:pt x="176532" y="92386"/>
                  </a:lnTo>
                  <a:lnTo>
                    <a:pt x="178312" y="104198"/>
                  </a:lnTo>
                  <a:lnTo>
                    <a:pt x="179498" y="116747"/>
                  </a:lnTo>
                  <a:lnTo>
                    <a:pt x="180289" y="129788"/>
                  </a:lnTo>
                  <a:lnTo>
                    <a:pt x="181168" y="156742"/>
                  </a:lnTo>
                  <a:lnTo>
                    <a:pt x="181403" y="170475"/>
                  </a:lnTo>
                  <a:lnTo>
                    <a:pt x="182728" y="183135"/>
                  </a:lnTo>
                  <a:lnTo>
                    <a:pt x="184781" y="195082"/>
                  </a:lnTo>
                  <a:lnTo>
                    <a:pt x="187317" y="206552"/>
                  </a:lnTo>
                  <a:lnTo>
                    <a:pt x="189008" y="218873"/>
                  </a:lnTo>
                  <a:lnTo>
                    <a:pt x="190135" y="231762"/>
                  </a:lnTo>
                  <a:lnTo>
                    <a:pt x="190887" y="245028"/>
                  </a:lnTo>
                  <a:lnTo>
                    <a:pt x="192557" y="257379"/>
                  </a:lnTo>
                  <a:lnTo>
                    <a:pt x="194839" y="269118"/>
                  </a:lnTo>
                  <a:lnTo>
                    <a:pt x="202907" y="30311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7006840" y="1672298"/>
              <a:ext cx="197715" cy="402982"/>
            </a:xfrm>
            <a:custGeom>
              <a:avLst/>
              <a:gdLst/>
              <a:ahLst/>
              <a:cxnLst/>
              <a:rect l="0" t="0" r="0" b="0"/>
              <a:pathLst>
                <a:path w="197715" h="402982">
                  <a:moveTo>
                    <a:pt x="134609" y="0"/>
                  </a:moveTo>
                  <a:lnTo>
                    <a:pt x="117859" y="11166"/>
                  </a:lnTo>
                  <a:lnTo>
                    <a:pt x="110587" y="16793"/>
                  </a:lnTo>
                  <a:lnTo>
                    <a:pt x="103402" y="22882"/>
                  </a:lnTo>
                  <a:lnTo>
                    <a:pt x="96276" y="29278"/>
                  </a:lnTo>
                  <a:lnTo>
                    <a:pt x="82124" y="42617"/>
                  </a:lnTo>
                  <a:lnTo>
                    <a:pt x="75078" y="49447"/>
                  </a:lnTo>
                  <a:lnTo>
                    <a:pt x="69211" y="57505"/>
                  </a:lnTo>
                  <a:lnTo>
                    <a:pt x="64132" y="66384"/>
                  </a:lnTo>
                  <a:lnTo>
                    <a:pt x="59577" y="75808"/>
                  </a:lnTo>
                  <a:lnTo>
                    <a:pt x="54204" y="85597"/>
                  </a:lnTo>
                  <a:lnTo>
                    <a:pt x="48284" y="95629"/>
                  </a:lnTo>
                  <a:lnTo>
                    <a:pt x="42000" y="105823"/>
                  </a:lnTo>
                  <a:lnTo>
                    <a:pt x="36643" y="116125"/>
                  </a:lnTo>
                  <a:lnTo>
                    <a:pt x="31902" y="126499"/>
                  </a:lnTo>
                  <a:lnTo>
                    <a:pt x="27573" y="136920"/>
                  </a:lnTo>
                  <a:lnTo>
                    <a:pt x="23518" y="148542"/>
                  </a:lnTo>
                  <a:lnTo>
                    <a:pt x="19647" y="160965"/>
                  </a:lnTo>
                  <a:lnTo>
                    <a:pt x="15897" y="173922"/>
                  </a:lnTo>
                  <a:lnTo>
                    <a:pt x="12229" y="188402"/>
                  </a:lnTo>
                  <a:lnTo>
                    <a:pt x="5036" y="220073"/>
                  </a:lnTo>
                  <a:lnTo>
                    <a:pt x="2651" y="235531"/>
                  </a:lnTo>
                  <a:lnTo>
                    <a:pt x="1060" y="250510"/>
                  </a:lnTo>
                  <a:lnTo>
                    <a:pt x="0" y="265171"/>
                  </a:lnTo>
                  <a:lnTo>
                    <a:pt x="462" y="279619"/>
                  </a:lnTo>
                  <a:lnTo>
                    <a:pt x="1939" y="293926"/>
                  </a:lnTo>
                  <a:lnTo>
                    <a:pt x="4092" y="308138"/>
                  </a:lnTo>
                  <a:lnTo>
                    <a:pt x="7865" y="319950"/>
                  </a:lnTo>
                  <a:lnTo>
                    <a:pt x="12716" y="330162"/>
                  </a:lnTo>
                  <a:lnTo>
                    <a:pt x="18289" y="339308"/>
                  </a:lnTo>
                  <a:lnTo>
                    <a:pt x="24340" y="347742"/>
                  </a:lnTo>
                  <a:lnTo>
                    <a:pt x="30712" y="355702"/>
                  </a:lnTo>
                  <a:lnTo>
                    <a:pt x="37298" y="363345"/>
                  </a:lnTo>
                  <a:lnTo>
                    <a:pt x="45193" y="370779"/>
                  </a:lnTo>
                  <a:lnTo>
                    <a:pt x="53963" y="378071"/>
                  </a:lnTo>
                  <a:lnTo>
                    <a:pt x="63316" y="385270"/>
                  </a:lnTo>
                  <a:lnTo>
                    <a:pt x="73057" y="391238"/>
                  </a:lnTo>
                  <a:lnTo>
                    <a:pt x="83056" y="396386"/>
                  </a:lnTo>
                  <a:lnTo>
                    <a:pt x="93229" y="400986"/>
                  </a:lnTo>
                  <a:lnTo>
                    <a:pt x="104685" y="402884"/>
                  </a:lnTo>
                  <a:lnTo>
                    <a:pt x="116997" y="402981"/>
                  </a:lnTo>
                  <a:lnTo>
                    <a:pt x="129879" y="401877"/>
                  </a:lnTo>
                  <a:lnTo>
                    <a:pt x="143142" y="399972"/>
                  </a:lnTo>
                  <a:lnTo>
                    <a:pt x="156658" y="397533"/>
                  </a:lnTo>
                  <a:lnTo>
                    <a:pt x="197714" y="3891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7257143" y="1714368"/>
              <a:ext cx="189317" cy="252423"/>
            </a:xfrm>
            <a:custGeom>
              <a:avLst/>
              <a:gdLst/>
              <a:ahLst/>
              <a:cxnLst/>
              <a:rect l="0" t="0" r="0" b="0"/>
              <a:pathLst>
                <a:path w="189317" h="252423">
                  <a:moveTo>
                    <a:pt x="0" y="0"/>
                  </a:moveTo>
                  <a:lnTo>
                    <a:pt x="0" y="146034"/>
                  </a:lnTo>
                  <a:lnTo>
                    <a:pt x="1168" y="161630"/>
                  </a:lnTo>
                  <a:lnTo>
                    <a:pt x="3116" y="176702"/>
                  </a:lnTo>
                  <a:lnTo>
                    <a:pt x="5583" y="191425"/>
                  </a:lnTo>
                  <a:lnTo>
                    <a:pt x="7228" y="205914"/>
                  </a:lnTo>
                  <a:lnTo>
                    <a:pt x="8324" y="220248"/>
                  </a:lnTo>
                  <a:lnTo>
                    <a:pt x="9055" y="234479"/>
                  </a:lnTo>
                  <a:lnTo>
                    <a:pt x="10711" y="240460"/>
                  </a:lnTo>
                  <a:lnTo>
                    <a:pt x="12983" y="240942"/>
                  </a:lnTo>
                  <a:lnTo>
                    <a:pt x="15668" y="237757"/>
                  </a:lnTo>
                  <a:lnTo>
                    <a:pt x="18625" y="229791"/>
                  </a:lnTo>
                  <a:lnTo>
                    <a:pt x="21765" y="218637"/>
                  </a:lnTo>
                  <a:lnTo>
                    <a:pt x="25028" y="205358"/>
                  </a:lnTo>
                  <a:lnTo>
                    <a:pt x="28371" y="192999"/>
                  </a:lnTo>
                  <a:lnTo>
                    <a:pt x="35202" y="169918"/>
                  </a:lnTo>
                  <a:lnTo>
                    <a:pt x="39829" y="160024"/>
                  </a:lnTo>
                  <a:lnTo>
                    <a:pt x="45250" y="151090"/>
                  </a:lnTo>
                  <a:lnTo>
                    <a:pt x="51202" y="142797"/>
                  </a:lnTo>
                  <a:lnTo>
                    <a:pt x="57507" y="134931"/>
                  </a:lnTo>
                  <a:lnTo>
                    <a:pt x="64048" y="127350"/>
                  </a:lnTo>
                  <a:lnTo>
                    <a:pt x="70745" y="119959"/>
                  </a:lnTo>
                  <a:lnTo>
                    <a:pt x="78716" y="116200"/>
                  </a:lnTo>
                  <a:lnTo>
                    <a:pt x="87535" y="114862"/>
                  </a:lnTo>
                  <a:lnTo>
                    <a:pt x="96922" y="115140"/>
                  </a:lnTo>
                  <a:lnTo>
                    <a:pt x="106685" y="117662"/>
                  </a:lnTo>
                  <a:lnTo>
                    <a:pt x="116699" y="121680"/>
                  </a:lnTo>
                  <a:lnTo>
                    <a:pt x="126881" y="126696"/>
                  </a:lnTo>
                  <a:lnTo>
                    <a:pt x="136007" y="133546"/>
                  </a:lnTo>
                  <a:lnTo>
                    <a:pt x="144428" y="141619"/>
                  </a:lnTo>
                  <a:lnTo>
                    <a:pt x="152379" y="150507"/>
                  </a:lnTo>
                  <a:lnTo>
                    <a:pt x="158848" y="159937"/>
                  </a:lnTo>
                  <a:lnTo>
                    <a:pt x="164329" y="169731"/>
                  </a:lnTo>
                  <a:lnTo>
                    <a:pt x="169153" y="179765"/>
                  </a:lnTo>
                  <a:lnTo>
                    <a:pt x="173536" y="189961"/>
                  </a:lnTo>
                  <a:lnTo>
                    <a:pt x="177627" y="200264"/>
                  </a:lnTo>
                  <a:lnTo>
                    <a:pt x="189316" y="2524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7562153" y="1809026"/>
              <a:ext cx="115694" cy="21037"/>
            </a:xfrm>
            <a:custGeom>
              <a:avLst/>
              <a:gdLst/>
              <a:ahLst/>
              <a:cxnLst/>
              <a:rect l="0" t="0" r="0" b="0"/>
              <a:pathLst>
                <a:path w="115694" h="21037">
                  <a:moveTo>
                    <a:pt x="0" y="0"/>
                  </a:moveTo>
                  <a:lnTo>
                    <a:pt x="43917" y="14640"/>
                  </a:lnTo>
                  <a:lnTo>
                    <a:pt x="54988" y="16772"/>
                  </a:lnTo>
                  <a:lnTo>
                    <a:pt x="67042" y="18193"/>
                  </a:lnTo>
                  <a:lnTo>
                    <a:pt x="115693" y="2103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7783060" y="1661780"/>
              <a:ext cx="11409" cy="294494"/>
            </a:xfrm>
            <a:custGeom>
              <a:avLst/>
              <a:gdLst/>
              <a:ahLst/>
              <a:cxnLst/>
              <a:rect l="0" t="0" r="0" b="0"/>
              <a:pathLst>
                <a:path w="11409" h="294494">
                  <a:moveTo>
                    <a:pt x="10480" y="0"/>
                  </a:moveTo>
                  <a:lnTo>
                    <a:pt x="4897" y="16750"/>
                  </a:lnTo>
                  <a:lnTo>
                    <a:pt x="3252" y="26359"/>
                  </a:lnTo>
                  <a:lnTo>
                    <a:pt x="2155" y="37439"/>
                  </a:lnTo>
                  <a:lnTo>
                    <a:pt x="1424" y="49501"/>
                  </a:lnTo>
                  <a:lnTo>
                    <a:pt x="612" y="78484"/>
                  </a:lnTo>
                  <a:lnTo>
                    <a:pt x="0" y="191030"/>
                  </a:lnTo>
                  <a:lnTo>
                    <a:pt x="1156" y="205651"/>
                  </a:lnTo>
                  <a:lnTo>
                    <a:pt x="3096" y="220073"/>
                  </a:lnTo>
                  <a:lnTo>
                    <a:pt x="5557" y="234362"/>
                  </a:lnTo>
                  <a:lnTo>
                    <a:pt x="8367" y="247394"/>
                  </a:lnTo>
                  <a:lnTo>
                    <a:pt x="11408" y="259587"/>
                  </a:lnTo>
                  <a:lnTo>
                    <a:pt x="10480" y="2944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7867163" y="1546087"/>
              <a:ext cx="135032" cy="515363"/>
            </a:xfrm>
            <a:custGeom>
              <a:avLst/>
              <a:gdLst/>
              <a:ahLst/>
              <a:cxnLst/>
              <a:rect l="0" t="0" r="0" b="0"/>
              <a:pathLst>
                <a:path w="135032" h="515363">
                  <a:moveTo>
                    <a:pt x="31553" y="0"/>
                  </a:moveTo>
                  <a:lnTo>
                    <a:pt x="80999" y="49446"/>
                  </a:lnTo>
                  <a:lnTo>
                    <a:pt x="87890" y="57505"/>
                  </a:lnTo>
                  <a:lnTo>
                    <a:pt x="94820" y="66384"/>
                  </a:lnTo>
                  <a:lnTo>
                    <a:pt x="101778" y="75808"/>
                  </a:lnTo>
                  <a:lnTo>
                    <a:pt x="107585" y="85597"/>
                  </a:lnTo>
                  <a:lnTo>
                    <a:pt x="112625" y="95629"/>
                  </a:lnTo>
                  <a:lnTo>
                    <a:pt x="117154" y="105823"/>
                  </a:lnTo>
                  <a:lnTo>
                    <a:pt x="120173" y="117293"/>
                  </a:lnTo>
                  <a:lnTo>
                    <a:pt x="122186" y="129615"/>
                  </a:lnTo>
                  <a:lnTo>
                    <a:pt x="123528" y="142503"/>
                  </a:lnTo>
                  <a:lnTo>
                    <a:pt x="125590" y="154602"/>
                  </a:lnTo>
                  <a:lnTo>
                    <a:pt x="128135" y="166173"/>
                  </a:lnTo>
                  <a:lnTo>
                    <a:pt x="130999" y="177394"/>
                  </a:lnTo>
                  <a:lnTo>
                    <a:pt x="132909" y="189548"/>
                  </a:lnTo>
                  <a:lnTo>
                    <a:pt x="134182" y="202326"/>
                  </a:lnTo>
                  <a:lnTo>
                    <a:pt x="135031" y="215519"/>
                  </a:lnTo>
                  <a:lnTo>
                    <a:pt x="134429" y="228988"/>
                  </a:lnTo>
                  <a:lnTo>
                    <a:pt x="132858" y="242643"/>
                  </a:lnTo>
                  <a:lnTo>
                    <a:pt x="130642" y="256420"/>
                  </a:lnTo>
                  <a:lnTo>
                    <a:pt x="127997" y="270279"/>
                  </a:lnTo>
                  <a:lnTo>
                    <a:pt x="121940" y="298144"/>
                  </a:lnTo>
                  <a:lnTo>
                    <a:pt x="111961" y="340112"/>
                  </a:lnTo>
                  <a:lnTo>
                    <a:pt x="108531" y="352952"/>
                  </a:lnTo>
                  <a:lnTo>
                    <a:pt x="101603" y="376568"/>
                  </a:lnTo>
                  <a:lnTo>
                    <a:pt x="96951" y="388943"/>
                  </a:lnTo>
                  <a:lnTo>
                    <a:pt x="91512" y="401867"/>
                  </a:lnTo>
                  <a:lnTo>
                    <a:pt x="85549" y="415157"/>
                  </a:lnTo>
                  <a:lnTo>
                    <a:pt x="79237" y="426355"/>
                  </a:lnTo>
                  <a:lnTo>
                    <a:pt x="72691" y="436157"/>
                  </a:lnTo>
                  <a:lnTo>
                    <a:pt x="65990" y="445030"/>
                  </a:lnTo>
                  <a:lnTo>
                    <a:pt x="52312" y="464236"/>
                  </a:lnTo>
                  <a:lnTo>
                    <a:pt x="45392" y="474267"/>
                  </a:lnTo>
                  <a:lnTo>
                    <a:pt x="38442" y="483290"/>
                  </a:lnTo>
                  <a:lnTo>
                    <a:pt x="31471" y="491644"/>
                  </a:lnTo>
                  <a:lnTo>
                    <a:pt x="0" y="5153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8245797" y="1745921"/>
              <a:ext cx="94659" cy="10518"/>
            </a:xfrm>
            <a:custGeom>
              <a:avLst/>
              <a:gdLst/>
              <a:ahLst/>
              <a:cxnLst/>
              <a:rect l="0" t="0" r="0" b="0"/>
              <a:pathLst>
                <a:path w="94659" h="10518">
                  <a:moveTo>
                    <a:pt x="0" y="0"/>
                  </a:moveTo>
                  <a:lnTo>
                    <a:pt x="22333" y="0"/>
                  </a:lnTo>
                  <a:lnTo>
                    <a:pt x="32418" y="1168"/>
                  </a:lnTo>
                  <a:lnTo>
                    <a:pt x="42647" y="3116"/>
                  </a:lnTo>
                  <a:lnTo>
                    <a:pt x="94658" y="10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8245797" y="1924720"/>
              <a:ext cx="94659" cy="1"/>
            </a:xfrm>
            <a:custGeom>
              <a:avLst/>
              <a:gdLst/>
              <a:ahLst/>
              <a:cxnLst/>
              <a:rect l="0" t="0" r="0" b="0"/>
              <a:pathLst>
                <a:path w="94659" h="1">
                  <a:moveTo>
                    <a:pt x="0" y="0"/>
                  </a:moveTo>
                  <a:lnTo>
                    <a:pt x="94658"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8561325" y="1661780"/>
              <a:ext cx="183916" cy="340703"/>
            </a:xfrm>
            <a:custGeom>
              <a:avLst/>
              <a:gdLst/>
              <a:ahLst/>
              <a:cxnLst/>
              <a:rect l="0" t="0" r="0" b="0"/>
              <a:pathLst>
                <a:path w="183916" h="340703">
                  <a:moveTo>
                    <a:pt x="31552" y="0"/>
                  </a:moveTo>
                  <a:lnTo>
                    <a:pt x="90108" y="14639"/>
                  </a:lnTo>
                  <a:lnTo>
                    <a:pt x="102143" y="19108"/>
                  </a:lnTo>
                  <a:lnTo>
                    <a:pt x="113671" y="24425"/>
                  </a:lnTo>
                  <a:lnTo>
                    <a:pt x="124863" y="30307"/>
                  </a:lnTo>
                  <a:lnTo>
                    <a:pt x="134661" y="36565"/>
                  </a:lnTo>
                  <a:lnTo>
                    <a:pt x="143530" y="43075"/>
                  </a:lnTo>
                  <a:lnTo>
                    <a:pt x="151781" y="49752"/>
                  </a:lnTo>
                  <a:lnTo>
                    <a:pt x="158449" y="57709"/>
                  </a:lnTo>
                  <a:lnTo>
                    <a:pt x="164064" y="66520"/>
                  </a:lnTo>
                  <a:lnTo>
                    <a:pt x="168976" y="75899"/>
                  </a:lnTo>
                  <a:lnTo>
                    <a:pt x="171081" y="86827"/>
                  </a:lnTo>
                  <a:lnTo>
                    <a:pt x="171317" y="98786"/>
                  </a:lnTo>
                  <a:lnTo>
                    <a:pt x="170304" y="111434"/>
                  </a:lnTo>
                  <a:lnTo>
                    <a:pt x="167293" y="123371"/>
                  </a:lnTo>
                  <a:lnTo>
                    <a:pt x="162948" y="134836"/>
                  </a:lnTo>
                  <a:lnTo>
                    <a:pt x="157714" y="145984"/>
                  </a:lnTo>
                  <a:lnTo>
                    <a:pt x="150719" y="154585"/>
                  </a:lnTo>
                  <a:lnTo>
                    <a:pt x="142549" y="161488"/>
                  </a:lnTo>
                  <a:lnTo>
                    <a:pt x="104248" y="186547"/>
                  </a:lnTo>
                  <a:lnTo>
                    <a:pt x="101051" y="192145"/>
                  </a:lnTo>
                  <a:lnTo>
                    <a:pt x="102426" y="197045"/>
                  </a:lnTo>
                  <a:lnTo>
                    <a:pt x="106849" y="201481"/>
                  </a:lnTo>
                  <a:lnTo>
                    <a:pt x="114471" y="205606"/>
                  </a:lnTo>
                  <a:lnTo>
                    <a:pt x="124227" y="209526"/>
                  </a:lnTo>
                  <a:lnTo>
                    <a:pt x="167890" y="224212"/>
                  </a:lnTo>
                  <a:lnTo>
                    <a:pt x="175032" y="231279"/>
                  </a:lnTo>
                  <a:lnTo>
                    <a:pt x="179794" y="240664"/>
                  </a:lnTo>
                  <a:lnTo>
                    <a:pt x="182968" y="251595"/>
                  </a:lnTo>
                  <a:lnTo>
                    <a:pt x="183915" y="262388"/>
                  </a:lnTo>
                  <a:lnTo>
                    <a:pt x="183378" y="273090"/>
                  </a:lnTo>
                  <a:lnTo>
                    <a:pt x="181852" y="283730"/>
                  </a:lnTo>
                  <a:lnTo>
                    <a:pt x="176160" y="293161"/>
                  </a:lnTo>
                  <a:lnTo>
                    <a:pt x="167691" y="301785"/>
                  </a:lnTo>
                  <a:lnTo>
                    <a:pt x="157370" y="309872"/>
                  </a:lnTo>
                  <a:lnTo>
                    <a:pt x="145815" y="316432"/>
                  </a:lnTo>
                  <a:lnTo>
                    <a:pt x="133438" y="321974"/>
                  </a:lnTo>
                  <a:lnTo>
                    <a:pt x="120510" y="326837"/>
                  </a:lnTo>
                  <a:lnTo>
                    <a:pt x="106050" y="331248"/>
                  </a:lnTo>
                  <a:lnTo>
                    <a:pt x="90567" y="335357"/>
                  </a:lnTo>
                  <a:lnTo>
                    <a:pt x="74401" y="339265"/>
                  </a:lnTo>
                  <a:lnTo>
                    <a:pt x="58950" y="340702"/>
                  </a:lnTo>
                  <a:lnTo>
                    <a:pt x="43975" y="340491"/>
                  </a:lnTo>
                  <a:lnTo>
                    <a:pt x="0" y="336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9181863" y="1504016"/>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9013726" y="1514534"/>
              <a:ext cx="147103" cy="610021"/>
            </a:xfrm>
            <a:custGeom>
              <a:avLst/>
              <a:gdLst/>
              <a:ahLst/>
              <a:cxnLst/>
              <a:rect l="0" t="0" r="0" b="0"/>
              <a:pathLst>
                <a:path w="147103" h="610021">
                  <a:moveTo>
                    <a:pt x="136584" y="0"/>
                  </a:moveTo>
                  <a:lnTo>
                    <a:pt x="119835" y="11167"/>
                  </a:lnTo>
                  <a:lnTo>
                    <a:pt x="112563" y="17962"/>
                  </a:lnTo>
                  <a:lnTo>
                    <a:pt x="105378" y="25998"/>
                  </a:lnTo>
                  <a:lnTo>
                    <a:pt x="98251" y="34861"/>
                  </a:lnTo>
                  <a:lnTo>
                    <a:pt x="91162" y="45445"/>
                  </a:lnTo>
                  <a:lnTo>
                    <a:pt x="84099" y="57175"/>
                  </a:lnTo>
                  <a:lnTo>
                    <a:pt x="77053" y="69669"/>
                  </a:lnTo>
                  <a:lnTo>
                    <a:pt x="62992" y="96017"/>
                  </a:lnTo>
                  <a:lnTo>
                    <a:pt x="55970" y="109588"/>
                  </a:lnTo>
                  <a:lnTo>
                    <a:pt x="50119" y="122140"/>
                  </a:lnTo>
                  <a:lnTo>
                    <a:pt x="45052" y="134015"/>
                  </a:lnTo>
                  <a:lnTo>
                    <a:pt x="40504" y="145437"/>
                  </a:lnTo>
                  <a:lnTo>
                    <a:pt x="32335" y="167477"/>
                  </a:lnTo>
                  <a:lnTo>
                    <a:pt x="17568" y="210193"/>
                  </a:lnTo>
                  <a:lnTo>
                    <a:pt x="15170" y="221932"/>
                  </a:lnTo>
                  <a:lnTo>
                    <a:pt x="13571" y="234433"/>
                  </a:lnTo>
                  <a:lnTo>
                    <a:pt x="12505" y="247441"/>
                  </a:lnTo>
                  <a:lnTo>
                    <a:pt x="10626" y="260788"/>
                  </a:lnTo>
                  <a:lnTo>
                    <a:pt x="8204" y="274360"/>
                  </a:lnTo>
                  <a:lnTo>
                    <a:pt x="5421" y="288082"/>
                  </a:lnTo>
                  <a:lnTo>
                    <a:pt x="3566" y="301905"/>
                  </a:lnTo>
                  <a:lnTo>
                    <a:pt x="2329" y="315795"/>
                  </a:lnTo>
                  <a:lnTo>
                    <a:pt x="1505" y="329729"/>
                  </a:lnTo>
                  <a:lnTo>
                    <a:pt x="588" y="357677"/>
                  </a:lnTo>
                  <a:lnTo>
                    <a:pt x="0" y="413707"/>
                  </a:lnTo>
                  <a:lnTo>
                    <a:pt x="1120" y="426557"/>
                  </a:lnTo>
                  <a:lnTo>
                    <a:pt x="3036" y="438629"/>
                  </a:lnTo>
                  <a:lnTo>
                    <a:pt x="5482" y="450183"/>
                  </a:lnTo>
                  <a:lnTo>
                    <a:pt x="9449" y="461392"/>
                  </a:lnTo>
                  <a:lnTo>
                    <a:pt x="14432" y="472370"/>
                  </a:lnTo>
                  <a:lnTo>
                    <a:pt x="20090" y="483195"/>
                  </a:lnTo>
                  <a:lnTo>
                    <a:pt x="25032" y="493917"/>
                  </a:lnTo>
                  <a:lnTo>
                    <a:pt x="29495" y="504571"/>
                  </a:lnTo>
                  <a:lnTo>
                    <a:pt x="33638" y="515180"/>
                  </a:lnTo>
                  <a:lnTo>
                    <a:pt x="38738" y="524590"/>
                  </a:lnTo>
                  <a:lnTo>
                    <a:pt x="44476" y="533200"/>
                  </a:lnTo>
                  <a:lnTo>
                    <a:pt x="50637" y="541278"/>
                  </a:lnTo>
                  <a:lnTo>
                    <a:pt x="57083" y="549000"/>
                  </a:lnTo>
                  <a:lnTo>
                    <a:pt x="63716" y="556485"/>
                  </a:lnTo>
                  <a:lnTo>
                    <a:pt x="70476" y="563813"/>
                  </a:lnTo>
                  <a:lnTo>
                    <a:pt x="78489" y="571035"/>
                  </a:lnTo>
                  <a:lnTo>
                    <a:pt x="87337" y="578187"/>
                  </a:lnTo>
                  <a:lnTo>
                    <a:pt x="96741" y="585292"/>
                  </a:lnTo>
                  <a:lnTo>
                    <a:pt x="106516" y="591198"/>
                  </a:lnTo>
                  <a:lnTo>
                    <a:pt x="116539" y="596303"/>
                  </a:lnTo>
                  <a:lnTo>
                    <a:pt x="147102" y="6100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9234451" y="1735403"/>
              <a:ext cx="1" cy="10519"/>
            </a:xfrm>
            <a:custGeom>
              <a:avLst/>
              <a:gdLst/>
              <a:ahLst/>
              <a:cxnLst/>
              <a:rect l="0" t="0" r="0" b="0"/>
              <a:pathLst>
                <a:path w="1" h="10519">
                  <a:moveTo>
                    <a:pt x="0" y="10518"/>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9270907" y="1756438"/>
              <a:ext cx="142345" cy="231389"/>
            </a:xfrm>
            <a:custGeom>
              <a:avLst/>
              <a:gdLst/>
              <a:ahLst/>
              <a:cxnLst/>
              <a:rect l="0" t="0" r="0" b="0"/>
              <a:pathLst>
                <a:path w="142345" h="231389">
                  <a:moveTo>
                    <a:pt x="37167" y="0"/>
                  </a:moveTo>
                  <a:lnTo>
                    <a:pt x="53918" y="16751"/>
                  </a:lnTo>
                  <a:lnTo>
                    <a:pt x="61189" y="26359"/>
                  </a:lnTo>
                  <a:lnTo>
                    <a:pt x="68374" y="37440"/>
                  </a:lnTo>
                  <a:lnTo>
                    <a:pt x="75501" y="49501"/>
                  </a:lnTo>
                  <a:lnTo>
                    <a:pt x="81421" y="61048"/>
                  </a:lnTo>
                  <a:lnTo>
                    <a:pt x="86536" y="72251"/>
                  </a:lnTo>
                  <a:lnTo>
                    <a:pt x="91115" y="83226"/>
                  </a:lnTo>
                  <a:lnTo>
                    <a:pt x="91830" y="95217"/>
                  </a:lnTo>
                  <a:lnTo>
                    <a:pt x="89969" y="107886"/>
                  </a:lnTo>
                  <a:lnTo>
                    <a:pt x="86392" y="121006"/>
                  </a:lnTo>
                  <a:lnTo>
                    <a:pt x="80502" y="133259"/>
                  </a:lnTo>
                  <a:lnTo>
                    <a:pt x="73069" y="144933"/>
                  </a:lnTo>
                  <a:lnTo>
                    <a:pt x="64607" y="156222"/>
                  </a:lnTo>
                  <a:lnTo>
                    <a:pt x="55460" y="164917"/>
                  </a:lnTo>
                  <a:lnTo>
                    <a:pt x="45857" y="171882"/>
                  </a:lnTo>
                  <a:lnTo>
                    <a:pt x="35948" y="177693"/>
                  </a:lnTo>
                  <a:lnTo>
                    <a:pt x="25837" y="180399"/>
                  </a:lnTo>
                  <a:lnTo>
                    <a:pt x="15591" y="181035"/>
                  </a:lnTo>
                  <a:lnTo>
                    <a:pt x="5253" y="180290"/>
                  </a:lnTo>
                  <a:lnTo>
                    <a:pt x="699" y="177456"/>
                  </a:lnTo>
                  <a:lnTo>
                    <a:pt x="0" y="173229"/>
                  </a:lnTo>
                  <a:lnTo>
                    <a:pt x="1871" y="168074"/>
                  </a:lnTo>
                  <a:lnTo>
                    <a:pt x="7794" y="165806"/>
                  </a:lnTo>
                  <a:lnTo>
                    <a:pt x="16416" y="165463"/>
                  </a:lnTo>
                  <a:lnTo>
                    <a:pt x="26839" y="166402"/>
                  </a:lnTo>
                  <a:lnTo>
                    <a:pt x="37293" y="168198"/>
                  </a:lnTo>
                  <a:lnTo>
                    <a:pt x="47769" y="170563"/>
                  </a:lnTo>
                  <a:lnTo>
                    <a:pt x="58259" y="173308"/>
                  </a:lnTo>
                  <a:lnTo>
                    <a:pt x="68757" y="177476"/>
                  </a:lnTo>
                  <a:lnTo>
                    <a:pt x="79262" y="182592"/>
                  </a:lnTo>
                  <a:lnTo>
                    <a:pt x="89772" y="188339"/>
                  </a:lnTo>
                  <a:lnTo>
                    <a:pt x="99115" y="194509"/>
                  </a:lnTo>
                  <a:lnTo>
                    <a:pt x="107681" y="200958"/>
                  </a:lnTo>
                  <a:lnTo>
                    <a:pt x="142344" y="23138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9223933" y="1724886"/>
              <a:ext cx="123442" cy="168282"/>
            </a:xfrm>
            <a:custGeom>
              <a:avLst/>
              <a:gdLst/>
              <a:ahLst/>
              <a:cxnLst/>
              <a:rect l="0" t="0" r="0" b="0"/>
              <a:pathLst>
                <a:path w="123442" h="168282">
                  <a:moveTo>
                    <a:pt x="0" y="0"/>
                  </a:moveTo>
                  <a:lnTo>
                    <a:pt x="16751" y="5583"/>
                  </a:lnTo>
                  <a:lnTo>
                    <a:pt x="26359" y="7228"/>
                  </a:lnTo>
                  <a:lnTo>
                    <a:pt x="37439" y="8324"/>
                  </a:lnTo>
                  <a:lnTo>
                    <a:pt x="49501" y="9055"/>
                  </a:lnTo>
                  <a:lnTo>
                    <a:pt x="59879" y="11880"/>
                  </a:lnTo>
                  <a:lnTo>
                    <a:pt x="69135" y="16100"/>
                  </a:lnTo>
                  <a:lnTo>
                    <a:pt x="77643" y="21251"/>
                  </a:lnTo>
                  <a:lnTo>
                    <a:pt x="85653" y="27022"/>
                  </a:lnTo>
                  <a:lnTo>
                    <a:pt x="93330" y="33207"/>
                  </a:lnTo>
                  <a:lnTo>
                    <a:pt x="100784" y="39667"/>
                  </a:lnTo>
                  <a:lnTo>
                    <a:pt x="106923" y="47480"/>
                  </a:lnTo>
                  <a:lnTo>
                    <a:pt x="112183" y="56194"/>
                  </a:lnTo>
                  <a:lnTo>
                    <a:pt x="116860" y="65510"/>
                  </a:lnTo>
                  <a:lnTo>
                    <a:pt x="119977" y="76394"/>
                  </a:lnTo>
                  <a:lnTo>
                    <a:pt x="122055" y="88325"/>
                  </a:lnTo>
                  <a:lnTo>
                    <a:pt x="123441" y="100954"/>
                  </a:lnTo>
                  <a:lnTo>
                    <a:pt x="123196" y="112879"/>
                  </a:lnTo>
                  <a:lnTo>
                    <a:pt x="121863" y="124335"/>
                  </a:lnTo>
                  <a:lnTo>
                    <a:pt x="105176" y="1682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9477514" y="1588157"/>
              <a:ext cx="120042" cy="399670"/>
            </a:xfrm>
            <a:custGeom>
              <a:avLst/>
              <a:gdLst/>
              <a:ahLst/>
              <a:cxnLst/>
              <a:rect l="0" t="0" r="0" b="0"/>
              <a:pathLst>
                <a:path w="120042" h="399670">
                  <a:moveTo>
                    <a:pt x="19877" y="0"/>
                  </a:moveTo>
                  <a:lnTo>
                    <a:pt x="19877" y="22334"/>
                  </a:lnTo>
                  <a:lnTo>
                    <a:pt x="18708" y="32418"/>
                  </a:lnTo>
                  <a:lnTo>
                    <a:pt x="16761" y="42647"/>
                  </a:lnTo>
                  <a:lnTo>
                    <a:pt x="14294" y="52973"/>
                  </a:lnTo>
                  <a:lnTo>
                    <a:pt x="12649" y="64531"/>
                  </a:lnTo>
                  <a:lnTo>
                    <a:pt x="11553" y="76910"/>
                  </a:lnTo>
                  <a:lnTo>
                    <a:pt x="10821" y="89838"/>
                  </a:lnTo>
                  <a:lnTo>
                    <a:pt x="10009" y="116668"/>
                  </a:lnTo>
                  <a:lnTo>
                    <a:pt x="9417" y="208244"/>
                  </a:lnTo>
                  <a:lnTo>
                    <a:pt x="9397" y="222970"/>
                  </a:lnTo>
                  <a:lnTo>
                    <a:pt x="8216" y="236293"/>
                  </a:lnTo>
                  <a:lnTo>
                    <a:pt x="6260" y="248682"/>
                  </a:lnTo>
                  <a:lnTo>
                    <a:pt x="3787" y="260446"/>
                  </a:lnTo>
                  <a:lnTo>
                    <a:pt x="3308" y="272964"/>
                  </a:lnTo>
                  <a:lnTo>
                    <a:pt x="4156" y="285983"/>
                  </a:lnTo>
                  <a:lnTo>
                    <a:pt x="5891" y="299337"/>
                  </a:lnTo>
                  <a:lnTo>
                    <a:pt x="5879" y="311746"/>
                  </a:lnTo>
                  <a:lnTo>
                    <a:pt x="4701" y="323524"/>
                  </a:lnTo>
                  <a:lnTo>
                    <a:pt x="2749" y="334882"/>
                  </a:lnTo>
                  <a:lnTo>
                    <a:pt x="1446" y="337780"/>
                  </a:lnTo>
                  <a:lnTo>
                    <a:pt x="578" y="335037"/>
                  </a:lnTo>
                  <a:lnTo>
                    <a:pt x="0" y="328534"/>
                  </a:lnTo>
                  <a:lnTo>
                    <a:pt x="782" y="320693"/>
                  </a:lnTo>
                  <a:lnTo>
                    <a:pt x="2473" y="311959"/>
                  </a:lnTo>
                  <a:lnTo>
                    <a:pt x="4768" y="302631"/>
                  </a:lnTo>
                  <a:lnTo>
                    <a:pt x="7467" y="292907"/>
                  </a:lnTo>
                  <a:lnTo>
                    <a:pt x="13582" y="272753"/>
                  </a:lnTo>
                  <a:lnTo>
                    <a:pt x="23595" y="241696"/>
                  </a:lnTo>
                  <a:lnTo>
                    <a:pt x="28199" y="232416"/>
                  </a:lnTo>
                  <a:lnTo>
                    <a:pt x="33605" y="223893"/>
                  </a:lnTo>
                  <a:lnTo>
                    <a:pt x="39546" y="215873"/>
                  </a:lnTo>
                  <a:lnTo>
                    <a:pt x="47013" y="208190"/>
                  </a:lnTo>
                  <a:lnTo>
                    <a:pt x="55497" y="200730"/>
                  </a:lnTo>
                  <a:lnTo>
                    <a:pt x="64659" y="193420"/>
                  </a:lnTo>
                  <a:lnTo>
                    <a:pt x="73104" y="190883"/>
                  </a:lnTo>
                  <a:lnTo>
                    <a:pt x="81071" y="191530"/>
                  </a:lnTo>
                  <a:lnTo>
                    <a:pt x="88720" y="194298"/>
                  </a:lnTo>
                  <a:lnTo>
                    <a:pt x="94988" y="200818"/>
                  </a:lnTo>
                  <a:lnTo>
                    <a:pt x="100335" y="209839"/>
                  </a:lnTo>
                  <a:lnTo>
                    <a:pt x="105068" y="220528"/>
                  </a:lnTo>
                  <a:lnTo>
                    <a:pt x="108224" y="232328"/>
                  </a:lnTo>
                  <a:lnTo>
                    <a:pt x="110327" y="244869"/>
                  </a:lnTo>
                  <a:lnTo>
                    <a:pt x="111730" y="257904"/>
                  </a:lnTo>
                  <a:lnTo>
                    <a:pt x="113833" y="271269"/>
                  </a:lnTo>
                  <a:lnTo>
                    <a:pt x="116405" y="284853"/>
                  </a:lnTo>
                  <a:lnTo>
                    <a:pt x="119287" y="298584"/>
                  </a:lnTo>
                  <a:lnTo>
                    <a:pt x="120041" y="311244"/>
                  </a:lnTo>
                  <a:lnTo>
                    <a:pt x="119374" y="323189"/>
                  </a:lnTo>
                  <a:lnTo>
                    <a:pt x="117761" y="334659"/>
                  </a:lnTo>
                  <a:lnTo>
                    <a:pt x="115517" y="346980"/>
                  </a:lnTo>
                  <a:lnTo>
                    <a:pt x="112853" y="359868"/>
                  </a:lnTo>
                  <a:lnTo>
                    <a:pt x="104018" y="3996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9728778" y="1609192"/>
              <a:ext cx="10519" cy="315529"/>
            </a:xfrm>
            <a:custGeom>
              <a:avLst/>
              <a:gdLst/>
              <a:ahLst/>
              <a:cxnLst/>
              <a:rect l="0" t="0" r="0" b="0"/>
              <a:pathLst>
                <a:path w="10519" h="315529">
                  <a:moveTo>
                    <a:pt x="10518" y="0"/>
                  </a:moveTo>
                  <a:lnTo>
                    <a:pt x="10518" y="64140"/>
                  </a:lnTo>
                  <a:lnTo>
                    <a:pt x="9349" y="78987"/>
                  </a:lnTo>
                  <a:lnTo>
                    <a:pt x="7401" y="93560"/>
                  </a:lnTo>
                  <a:lnTo>
                    <a:pt x="4934" y="107950"/>
                  </a:lnTo>
                  <a:lnTo>
                    <a:pt x="3289" y="123386"/>
                  </a:lnTo>
                  <a:lnTo>
                    <a:pt x="2193" y="139520"/>
                  </a:lnTo>
                  <a:lnTo>
                    <a:pt x="974" y="171859"/>
                  </a:lnTo>
                  <a:lnTo>
                    <a:pt x="288" y="217515"/>
                  </a:lnTo>
                  <a:lnTo>
                    <a:pt x="0"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9665672" y="1778340"/>
              <a:ext cx="136730" cy="20170"/>
            </a:xfrm>
            <a:custGeom>
              <a:avLst/>
              <a:gdLst/>
              <a:ahLst/>
              <a:cxnLst/>
              <a:rect l="0" t="0" r="0" b="0"/>
              <a:pathLst>
                <a:path w="136730" h="20170">
                  <a:moveTo>
                    <a:pt x="0" y="20169"/>
                  </a:moveTo>
                  <a:lnTo>
                    <a:pt x="11167" y="9002"/>
                  </a:lnTo>
                  <a:lnTo>
                    <a:pt x="19131" y="5712"/>
                  </a:lnTo>
                  <a:lnTo>
                    <a:pt x="29115" y="3520"/>
                  </a:lnTo>
                  <a:lnTo>
                    <a:pt x="40445" y="2058"/>
                  </a:lnTo>
                  <a:lnTo>
                    <a:pt x="52673" y="1083"/>
                  </a:lnTo>
                  <a:lnTo>
                    <a:pt x="65500" y="433"/>
                  </a:lnTo>
                  <a:lnTo>
                    <a:pt x="78726" y="0"/>
                  </a:lnTo>
                  <a:lnTo>
                    <a:pt x="89880" y="2049"/>
                  </a:lnTo>
                  <a:lnTo>
                    <a:pt x="136729" y="201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9886542" y="1630227"/>
              <a:ext cx="52589" cy="294494"/>
            </a:xfrm>
            <a:custGeom>
              <a:avLst/>
              <a:gdLst/>
              <a:ahLst/>
              <a:cxnLst/>
              <a:rect l="0" t="0" r="0" b="0"/>
              <a:pathLst>
                <a:path w="52589" h="294494">
                  <a:moveTo>
                    <a:pt x="52588" y="0"/>
                  </a:moveTo>
                  <a:lnTo>
                    <a:pt x="52588" y="22334"/>
                  </a:lnTo>
                  <a:lnTo>
                    <a:pt x="51420" y="33587"/>
                  </a:lnTo>
                  <a:lnTo>
                    <a:pt x="49472" y="45764"/>
                  </a:lnTo>
                  <a:lnTo>
                    <a:pt x="47005" y="58556"/>
                  </a:lnTo>
                  <a:lnTo>
                    <a:pt x="44192" y="70591"/>
                  </a:lnTo>
                  <a:lnTo>
                    <a:pt x="41147" y="82119"/>
                  </a:lnTo>
                  <a:lnTo>
                    <a:pt x="37949" y="93311"/>
                  </a:lnTo>
                  <a:lnTo>
                    <a:pt x="35817" y="105446"/>
                  </a:lnTo>
                  <a:lnTo>
                    <a:pt x="34395" y="118211"/>
                  </a:lnTo>
                  <a:lnTo>
                    <a:pt x="33448" y="131396"/>
                  </a:lnTo>
                  <a:lnTo>
                    <a:pt x="32816" y="146028"/>
                  </a:lnTo>
                  <a:lnTo>
                    <a:pt x="32114" y="177868"/>
                  </a:lnTo>
                  <a:lnTo>
                    <a:pt x="30758" y="192202"/>
                  </a:lnTo>
                  <a:lnTo>
                    <a:pt x="28686" y="205264"/>
                  </a:lnTo>
                  <a:lnTo>
                    <a:pt x="26135" y="217478"/>
                  </a:lnTo>
                  <a:lnTo>
                    <a:pt x="20185" y="243514"/>
                  </a:lnTo>
                  <a:lnTo>
                    <a:pt x="0" y="2944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9854989" y="1398840"/>
              <a:ext cx="199663" cy="683645"/>
            </a:xfrm>
            <a:custGeom>
              <a:avLst/>
              <a:gdLst/>
              <a:ahLst/>
              <a:cxnLst/>
              <a:rect l="0" t="0" r="0" b="0"/>
              <a:pathLst>
                <a:path w="199663" h="683645">
                  <a:moveTo>
                    <a:pt x="0" y="0"/>
                  </a:moveTo>
                  <a:lnTo>
                    <a:pt x="16750" y="5583"/>
                  </a:lnTo>
                  <a:lnTo>
                    <a:pt x="26359" y="8397"/>
                  </a:lnTo>
                  <a:lnTo>
                    <a:pt x="61048" y="17940"/>
                  </a:lnTo>
                  <a:lnTo>
                    <a:pt x="83226" y="24724"/>
                  </a:lnTo>
                  <a:lnTo>
                    <a:pt x="92880" y="29337"/>
                  </a:lnTo>
                  <a:lnTo>
                    <a:pt x="101653" y="34750"/>
                  </a:lnTo>
                  <a:lnTo>
                    <a:pt x="109839" y="40696"/>
                  </a:lnTo>
                  <a:lnTo>
                    <a:pt x="117634" y="48166"/>
                  </a:lnTo>
                  <a:lnTo>
                    <a:pt x="125167" y="56652"/>
                  </a:lnTo>
                  <a:lnTo>
                    <a:pt x="132527" y="65815"/>
                  </a:lnTo>
                  <a:lnTo>
                    <a:pt x="139771" y="75429"/>
                  </a:lnTo>
                  <a:lnTo>
                    <a:pt x="154052" y="95461"/>
                  </a:lnTo>
                  <a:lnTo>
                    <a:pt x="159964" y="105711"/>
                  </a:lnTo>
                  <a:lnTo>
                    <a:pt x="165073" y="116050"/>
                  </a:lnTo>
                  <a:lnTo>
                    <a:pt x="169649" y="126449"/>
                  </a:lnTo>
                  <a:lnTo>
                    <a:pt x="172699" y="138056"/>
                  </a:lnTo>
                  <a:lnTo>
                    <a:pt x="174732" y="150469"/>
                  </a:lnTo>
                  <a:lnTo>
                    <a:pt x="176088" y="163418"/>
                  </a:lnTo>
                  <a:lnTo>
                    <a:pt x="178160" y="176726"/>
                  </a:lnTo>
                  <a:lnTo>
                    <a:pt x="180711" y="190272"/>
                  </a:lnTo>
                  <a:lnTo>
                    <a:pt x="186660" y="217788"/>
                  </a:lnTo>
                  <a:lnTo>
                    <a:pt x="193200" y="245599"/>
                  </a:lnTo>
                  <a:lnTo>
                    <a:pt x="195412" y="260729"/>
                  </a:lnTo>
                  <a:lnTo>
                    <a:pt x="196886" y="276658"/>
                  </a:lnTo>
                  <a:lnTo>
                    <a:pt x="197869" y="293120"/>
                  </a:lnTo>
                  <a:lnTo>
                    <a:pt x="198961" y="323877"/>
                  </a:lnTo>
                  <a:lnTo>
                    <a:pt x="199662" y="381711"/>
                  </a:lnTo>
                  <a:lnTo>
                    <a:pt x="198550" y="395877"/>
                  </a:lnTo>
                  <a:lnTo>
                    <a:pt x="196642" y="409996"/>
                  </a:lnTo>
                  <a:lnTo>
                    <a:pt x="194200" y="424083"/>
                  </a:lnTo>
                  <a:lnTo>
                    <a:pt x="191403" y="438149"/>
                  </a:lnTo>
                  <a:lnTo>
                    <a:pt x="185180" y="466243"/>
                  </a:lnTo>
                  <a:lnTo>
                    <a:pt x="175107" y="508340"/>
                  </a:lnTo>
                  <a:lnTo>
                    <a:pt x="170495" y="523535"/>
                  </a:lnTo>
                  <a:lnTo>
                    <a:pt x="165083" y="539509"/>
                  </a:lnTo>
                  <a:lnTo>
                    <a:pt x="159137" y="556001"/>
                  </a:lnTo>
                  <a:lnTo>
                    <a:pt x="152836" y="569333"/>
                  </a:lnTo>
                  <a:lnTo>
                    <a:pt x="146298" y="580559"/>
                  </a:lnTo>
                  <a:lnTo>
                    <a:pt x="139603" y="590379"/>
                  </a:lnTo>
                  <a:lnTo>
                    <a:pt x="132802" y="599264"/>
                  </a:lnTo>
                  <a:lnTo>
                    <a:pt x="125930" y="607524"/>
                  </a:lnTo>
                  <a:lnTo>
                    <a:pt x="119013" y="615368"/>
                  </a:lnTo>
                  <a:lnTo>
                    <a:pt x="105093" y="630316"/>
                  </a:lnTo>
                  <a:lnTo>
                    <a:pt x="84116" y="651872"/>
                  </a:lnTo>
                  <a:lnTo>
                    <a:pt x="52588" y="68364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6654557" y="2244706"/>
              <a:ext cx="223953" cy="468835"/>
            </a:xfrm>
            <a:custGeom>
              <a:avLst/>
              <a:gdLst/>
              <a:ahLst/>
              <a:cxnLst/>
              <a:rect l="0" t="0" r="0" b="0"/>
              <a:pathLst>
                <a:path w="223953" h="468835">
                  <a:moveTo>
                    <a:pt x="223952" y="6060"/>
                  </a:moveTo>
                  <a:lnTo>
                    <a:pt x="207201" y="476"/>
                  </a:lnTo>
                  <a:lnTo>
                    <a:pt x="197592" y="0"/>
                  </a:lnTo>
                  <a:lnTo>
                    <a:pt x="186513" y="851"/>
                  </a:lnTo>
                  <a:lnTo>
                    <a:pt x="174451" y="2588"/>
                  </a:lnTo>
                  <a:lnTo>
                    <a:pt x="161736" y="4914"/>
                  </a:lnTo>
                  <a:lnTo>
                    <a:pt x="148585" y="7633"/>
                  </a:lnTo>
                  <a:lnTo>
                    <a:pt x="135143" y="10614"/>
                  </a:lnTo>
                  <a:lnTo>
                    <a:pt x="122675" y="13770"/>
                  </a:lnTo>
                  <a:lnTo>
                    <a:pt x="110857" y="17043"/>
                  </a:lnTo>
                  <a:lnTo>
                    <a:pt x="99474" y="20394"/>
                  </a:lnTo>
                  <a:lnTo>
                    <a:pt x="89546" y="24965"/>
                  </a:lnTo>
                  <a:lnTo>
                    <a:pt x="80592" y="30349"/>
                  </a:lnTo>
                  <a:lnTo>
                    <a:pt x="72285" y="36276"/>
                  </a:lnTo>
                  <a:lnTo>
                    <a:pt x="64409" y="43733"/>
                  </a:lnTo>
                  <a:lnTo>
                    <a:pt x="56821" y="52210"/>
                  </a:lnTo>
                  <a:lnTo>
                    <a:pt x="49426" y="61368"/>
                  </a:lnTo>
                  <a:lnTo>
                    <a:pt x="42159" y="70979"/>
                  </a:lnTo>
                  <a:lnTo>
                    <a:pt x="27851" y="91006"/>
                  </a:lnTo>
                  <a:lnTo>
                    <a:pt x="21932" y="101255"/>
                  </a:lnTo>
                  <a:lnTo>
                    <a:pt x="16817" y="111594"/>
                  </a:lnTo>
                  <a:lnTo>
                    <a:pt x="12239" y="121992"/>
                  </a:lnTo>
                  <a:lnTo>
                    <a:pt x="8019" y="132430"/>
                  </a:lnTo>
                  <a:lnTo>
                    <a:pt x="212" y="153377"/>
                  </a:lnTo>
                  <a:lnTo>
                    <a:pt x="0" y="163871"/>
                  </a:lnTo>
                  <a:lnTo>
                    <a:pt x="2196" y="174373"/>
                  </a:lnTo>
                  <a:lnTo>
                    <a:pt x="5997" y="184880"/>
                  </a:lnTo>
                  <a:lnTo>
                    <a:pt x="13206" y="191885"/>
                  </a:lnTo>
                  <a:lnTo>
                    <a:pt x="22686" y="196554"/>
                  </a:lnTo>
                  <a:lnTo>
                    <a:pt x="33681" y="199668"/>
                  </a:lnTo>
                  <a:lnTo>
                    <a:pt x="46854" y="201743"/>
                  </a:lnTo>
                  <a:lnTo>
                    <a:pt x="61479" y="203127"/>
                  </a:lnTo>
                  <a:lnTo>
                    <a:pt x="77072" y="204049"/>
                  </a:lnTo>
                  <a:lnTo>
                    <a:pt x="90973" y="203495"/>
                  </a:lnTo>
                  <a:lnTo>
                    <a:pt x="103747" y="201958"/>
                  </a:lnTo>
                  <a:lnTo>
                    <a:pt x="115769" y="199764"/>
                  </a:lnTo>
                  <a:lnTo>
                    <a:pt x="127289" y="195964"/>
                  </a:lnTo>
                  <a:lnTo>
                    <a:pt x="138475" y="191094"/>
                  </a:lnTo>
                  <a:lnTo>
                    <a:pt x="149438" y="185510"/>
                  </a:lnTo>
                  <a:lnTo>
                    <a:pt x="159084" y="178281"/>
                  </a:lnTo>
                  <a:lnTo>
                    <a:pt x="167852" y="169956"/>
                  </a:lnTo>
                  <a:lnTo>
                    <a:pt x="176034" y="160900"/>
                  </a:lnTo>
                  <a:lnTo>
                    <a:pt x="183827" y="151357"/>
                  </a:lnTo>
                  <a:lnTo>
                    <a:pt x="191359" y="141489"/>
                  </a:lnTo>
                  <a:lnTo>
                    <a:pt x="198717" y="131404"/>
                  </a:lnTo>
                  <a:lnTo>
                    <a:pt x="203622" y="120007"/>
                  </a:lnTo>
                  <a:lnTo>
                    <a:pt x="206893" y="107734"/>
                  </a:lnTo>
                  <a:lnTo>
                    <a:pt x="209073" y="94878"/>
                  </a:lnTo>
                  <a:lnTo>
                    <a:pt x="211695" y="82801"/>
                  </a:lnTo>
                  <a:lnTo>
                    <a:pt x="214612" y="71244"/>
                  </a:lnTo>
                  <a:lnTo>
                    <a:pt x="217725" y="60034"/>
                  </a:lnTo>
                  <a:lnTo>
                    <a:pt x="218632" y="49054"/>
                  </a:lnTo>
                  <a:lnTo>
                    <a:pt x="218068" y="38228"/>
                  </a:lnTo>
                  <a:lnTo>
                    <a:pt x="216524" y="27505"/>
                  </a:lnTo>
                  <a:lnTo>
                    <a:pt x="215494" y="26200"/>
                  </a:lnTo>
                  <a:lnTo>
                    <a:pt x="214350" y="40331"/>
                  </a:lnTo>
                  <a:lnTo>
                    <a:pt x="213841" y="66088"/>
                  </a:lnTo>
                  <a:lnTo>
                    <a:pt x="213514" y="124651"/>
                  </a:lnTo>
                  <a:lnTo>
                    <a:pt x="214657" y="138877"/>
                  </a:lnTo>
                  <a:lnTo>
                    <a:pt x="216586" y="153036"/>
                  </a:lnTo>
                  <a:lnTo>
                    <a:pt x="219042" y="167149"/>
                  </a:lnTo>
                  <a:lnTo>
                    <a:pt x="220678" y="182402"/>
                  </a:lnTo>
                  <a:lnTo>
                    <a:pt x="221770" y="198413"/>
                  </a:lnTo>
                  <a:lnTo>
                    <a:pt x="222497" y="214930"/>
                  </a:lnTo>
                  <a:lnTo>
                    <a:pt x="221813" y="229447"/>
                  </a:lnTo>
                  <a:lnTo>
                    <a:pt x="220189" y="242631"/>
                  </a:lnTo>
                  <a:lnTo>
                    <a:pt x="217938" y="254927"/>
                  </a:lnTo>
                  <a:lnTo>
                    <a:pt x="216436" y="268967"/>
                  </a:lnTo>
                  <a:lnTo>
                    <a:pt x="215436" y="284170"/>
                  </a:lnTo>
                  <a:lnTo>
                    <a:pt x="214768" y="300148"/>
                  </a:lnTo>
                  <a:lnTo>
                    <a:pt x="215492" y="314306"/>
                  </a:lnTo>
                  <a:lnTo>
                    <a:pt x="217144" y="327251"/>
                  </a:lnTo>
                  <a:lnTo>
                    <a:pt x="219413" y="339387"/>
                  </a:lnTo>
                  <a:lnTo>
                    <a:pt x="220926" y="353320"/>
                  </a:lnTo>
                  <a:lnTo>
                    <a:pt x="221934" y="368452"/>
                  </a:lnTo>
                  <a:lnTo>
                    <a:pt x="222607" y="384384"/>
                  </a:lnTo>
                  <a:lnTo>
                    <a:pt x="221886" y="399679"/>
                  </a:lnTo>
                  <a:lnTo>
                    <a:pt x="220238" y="414550"/>
                  </a:lnTo>
                  <a:lnTo>
                    <a:pt x="202917" y="46883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7067825" y="2166625"/>
              <a:ext cx="283977" cy="441740"/>
            </a:xfrm>
            <a:custGeom>
              <a:avLst/>
              <a:gdLst/>
              <a:ahLst/>
              <a:cxnLst/>
              <a:rect l="0" t="0" r="0" b="0"/>
              <a:pathLst>
                <a:path w="283977" h="441740">
                  <a:moveTo>
                    <a:pt x="0" y="0"/>
                  </a:moveTo>
                  <a:lnTo>
                    <a:pt x="0" y="192848"/>
                  </a:lnTo>
                  <a:lnTo>
                    <a:pt x="1169" y="205695"/>
                  </a:lnTo>
                  <a:lnTo>
                    <a:pt x="3117" y="217765"/>
                  </a:lnTo>
                  <a:lnTo>
                    <a:pt x="5584" y="229317"/>
                  </a:lnTo>
                  <a:lnTo>
                    <a:pt x="7229" y="241693"/>
                  </a:lnTo>
                  <a:lnTo>
                    <a:pt x="8326" y="254619"/>
                  </a:lnTo>
                  <a:lnTo>
                    <a:pt x="9056" y="267910"/>
                  </a:lnTo>
                  <a:lnTo>
                    <a:pt x="10712" y="280277"/>
                  </a:lnTo>
                  <a:lnTo>
                    <a:pt x="12986" y="292027"/>
                  </a:lnTo>
                  <a:lnTo>
                    <a:pt x="15668" y="303367"/>
                  </a:lnTo>
                  <a:lnTo>
                    <a:pt x="17458" y="315601"/>
                  </a:lnTo>
                  <a:lnTo>
                    <a:pt x="18650" y="328431"/>
                  </a:lnTo>
                  <a:lnTo>
                    <a:pt x="19446" y="341659"/>
                  </a:lnTo>
                  <a:lnTo>
                    <a:pt x="20329" y="368823"/>
                  </a:lnTo>
                  <a:lnTo>
                    <a:pt x="20564" y="382611"/>
                  </a:lnTo>
                  <a:lnTo>
                    <a:pt x="20722" y="387128"/>
                  </a:lnTo>
                  <a:lnTo>
                    <a:pt x="20896" y="379682"/>
                  </a:lnTo>
                  <a:lnTo>
                    <a:pt x="22112" y="372321"/>
                  </a:lnTo>
                  <a:lnTo>
                    <a:pt x="24090" y="363907"/>
                  </a:lnTo>
                  <a:lnTo>
                    <a:pt x="26578" y="354792"/>
                  </a:lnTo>
                  <a:lnTo>
                    <a:pt x="32458" y="335316"/>
                  </a:lnTo>
                  <a:lnTo>
                    <a:pt x="45756" y="294246"/>
                  </a:lnTo>
                  <a:lnTo>
                    <a:pt x="50370" y="282642"/>
                  </a:lnTo>
                  <a:lnTo>
                    <a:pt x="55785" y="270232"/>
                  </a:lnTo>
                  <a:lnTo>
                    <a:pt x="61731" y="257283"/>
                  </a:lnTo>
                  <a:lnTo>
                    <a:pt x="69201" y="246314"/>
                  </a:lnTo>
                  <a:lnTo>
                    <a:pt x="77687" y="236664"/>
                  </a:lnTo>
                  <a:lnTo>
                    <a:pt x="103264" y="211915"/>
                  </a:lnTo>
                  <a:lnTo>
                    <a:pt x="132846" y="182614"/>
                  </a:lnTo>
                  <a:lnTo>
                    <a:pt x="142321" y="176668"/>
                  </a:lnTo>
                  <a:lnTo>
                    <a:pt x="153312" y="171535"/>
                  </a:lnTo>
                  <a:lnTo>
                    <a:pt x="165314" y="166945"/>
                  </a:lnTo>
                  <a:lnTo>
                    <a:pt x="177990" y="165053"/>
                  </a:lnTo>
                  <a:lnTo>
                    <a:pt x="191114" y="164960"/>
                  </a:lnTo>
                  <a:lnTo>
                    <a:pt x="204539" y="166068"/>
                  </a:lnTo>
                  <a:lnTo>
                    <a:pt x="215826" y="169143"/>
                  </a:lnTo>
                  <a:lnTo>
                    <a:pt x="225687" y="173530"/>
                  </a:lnTo>
                  <a:lnTo>
                    <a:pt x="234599" y="178792"/>
                  </a:lnTo>
                  <a:lnTo>
                    <a:pt x="242878" y="186975"/>
                  </a:lnTo>
                  <a:lnTo>
                    <a:pt x="250734" y="197104"/>
                  </a:lnTo>
                  <a:lnTo>
                    <a:pt x="258309" y="208532"/>
                  </a:lnTo>
                  <a:lnTo>
                    <a:pt x="263359" y="221993"/>
                  </a:lnTo>
                  <a:lnTo>
                    <a:pt x="266725" y="236811"/>
                  </a:lnTo>
                  <a:lnTo>
                    <a:pt x="268969" y="252532"/>
                  </a:lnTo>
                  <a:lnTo>
                    <a:pt x="271634" y="266519"/>
                  </a:lnTo>
                  <a:lnTo>
                    <a:pt x="274580" y="279349"/>
                  </a:lnTo>
                  <a:lnTo>
                    <a:pt x="277711" y="291409"/>
                  </a:lnTo>
                  <a:lnTo>
                    <a:pt x="279800" y="304123"/>
                  </a:lnTo>
                  <a:lnTo>
                    <a:pt x="281192" y="317274"/>
                  </a:lnTo>
                  <a:lnTo>
                    <a:pt x="282120" y="330715"/>
                  </a:lnTo>
                  <a:lnTo>
                    <a:pt x="282738" y="344351"/>
                  </a:lnTo>
                  <a:lnTo>
                    <a:pt x="283426" y="371967"/>
                  </a:lnTo>
                  <a:lnTo>
                    <a:pt x="283976" y="4417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7499047" y="2376977"/>
              <a:ext cx="126212" cy="21036"/>
            </a:xfrm>
            <a:custGeom>
              <a:avLst/>
              <a:gdLst/>
              <a:ahLst/>
              <a:cxnLst/>
              <a:rect l="0" t="0" r="0" b="0"/>
              <a:pathLst>
                <a:path w="126212" h="21036">
                  <a:moveTo>
                    <a:pt x="0" y="0"/>
                  </a:moveTo>
                  <a:lnTo>
                    <a:pt x="43918" y="14639"/>
                  </a:lnTo>
                  <a:lnTo>
                    <a:pt x="54988" y="16771"/>
                  </a:lnTo>
                  <a:lnTo>
                    <a:pt x="67043" y="18192"/>
                  </a:lnTo>
                  <a:lnTo>
                    <a:pt x="126211"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7734751" y="2181600"/>
              <a:ext cx="137647" cy="426765"/>
            </a:xfrm>
            <a:custGeom>
              <a:avLst/>
              <a:gdLst/>
              <a:ahLst/>
              <a:cxnLst/>
              <a:rect l="0" t="0" r="0" b="0"/>
              <a:pathLst>
                <a:path w="137647" h="426765">
                  <a:moveTo>
                    <a:pt x="111377" y="6060"/>
                  </a:moveTo>
                  <a:lnTo>
                    <a:pt x="94627" y="477"/>
                  </a:lnTo>
                  <a:lnTo>
                    <a:pt x="86187" y="0"/>
                  </a:lnTo>
                  <a:lnTo>
                    <a:pt x="77054" y="852"/>
                  </a:lnTo>
                  <a:lnTo>
                    <a:pt x="67460" y="2588"/>
                  </a:lnTo>
                  <a:lnTo>
                    <a:pt x="57558" y="6082"/>
                  </a:lnTo>
                  <a:lnTo>
                    <a:pt x="47450" y="10749"/>
                  </a:lnTo>
                  <a:lnTo>
                    <a:pt x="37207" y="16198"/>
                  </a:lnTo>
                  <a:lnTo>
                    <a:pt x="28040" y="23336"/>
                  </a:lnTo>
                  <a:lnTo>
                    <a:pt x="19592" y="31601"/>
                  </a:lnTo>
                  <a:lnTo>
                    <a:pt x="11623" y="40617"/>
                  </a:lnTo>
                  <a:lnTo>
                    <a:pt x="6309" y="51302"/>
                  </a:lnTo>
                  <a:lnTo>
                    <a:pt x="2768" y="63099"/>
                  </a:lnTo>
                  <a:lnTo>
                    <a:pt x="407" y="75639"/>
                  </a:lnTo>
                  <a:lnTo>
                    <a:pt x="0" y="87505"/>
                  </a:lnTo>
                  <a:lnTo>
                    <a:pt x="899" y="98921"/>
                  </a:lnTo>
                  <a:lnTo>
                    <a:pt x="2666" y="110038"/>
                  </a:lnTo>
                  <a:lnTo>
                    <a:pt x="6181" y="120955"/>
                  </a:lnTo>
                  <a:lnTo>
                    <a:pt x="10863" y="131739"/>
                  </a:lnTo>
                  <a:lnTo>
                    <a:pt x="16320" y="142434"/>
                  </a:lnTo>
                  <a:lnTo>
                    <a:pt x="23465" y="150732"/>
                  </a:lnTo>
                  <a:lnTo>
                    <a:pt x="31734" y="157433"/>
                  </a:lnTo>
                  <a:lnTo>
                    <a:pt x="40752" y="163070"/>
                  </a:lnTo>
                  <a:lnTo>
                    <a:pt x="49102" y="164490"/>
                  </a:lnTo>
                  <a:lnTo>
                    <a:pt x="57005" y="163099"/>
                  </a:lnTo>
                  <a:lnTo>
                    <a:pt x="64611" y="159835"/>
                  </a:lnTo>
                  <a:lnTo>
                    <a:pt x="73188" y="155321"/>
                  </a:lnTo>
                  <a:lnTo>
                    <a:pt x="82412" y="149975"/>
                  </a:lnTo>
                  <a:lnTo>
                    <a:pt x="92067" y="144074"/>
                  </a:lnTo>
                  <a:lnTo>
                    <a:pt x="99673" y="136634"/>
                  </a:lnTo>
                  <a:lnTo>
                    <a:pt x="105912" y="128168"/>
                  </a:lnTo>
                  <a:lnTo>
                    <a:pt x="111239" y="119018"/>
                  </a:lnTo>
                  <a:lnTo>
                    <a:pt x="115960" y="109412"/>
                  </a:lnTo>
                  <a:lnTo>
                    <a:pt x="120276" y="99503"/>
                  </a:lnTo>
                  <a:lnTo>
                    <a:pt x="124322" y="89390"/>
                  </a:lnTo>
                  <a:lnTo>
                    <a:pt x="125850" y="79143"/>
                  </a:lnTo>
                  <a:lnTo>
                    <a:pt x="125700" y="68806"/>
                  </a:lnTo>
                  <a:lnTo>
                    <a:pt x="124432" y="58408"/>
                  </a:lnTo>
                  <a:lnTo>
                    <a:pt x="124755" y="54982"/>
                  </a:lnTo>
                  <a:lnTo>
                    <a:pt x="126138" y="56204"/>
                  </a:lnTo>
                  <a:lnTo>
                    <a:pt x="128230" y="60525"/>
                  </a:lnTo>
                  <a:lnTo>
                    <a:pt x="130792" y="68079"/>
                  </a:lnTo>
                  <a:lnTo>
                    <a:pt x="133671" y="77790"/>
                  </a:lnTo>
                  <a:lnTo>
                    <a:pt x="136756" y="88939"/>
                  </a:lnTo>
                  <a:lnTo>
                    <a:pt x="137646" y="101046"/>
                  </a:lnTo>
                  <a:lnTo>
                    <a:pt x="137070" y="113792"/>
                  </a:lnTo>
                  <a:lnTo>
                    <a:pt x="135518" y="126963"/>
                  </a:lnTo>
                  <a:lnTo>
                    <a:pt x="133314" y="141587"/>
                  </a:lnTo>
                  <a:lnTo>
                    <a:pt x="127749" y="173418"/>
                  </a:lnTo>
                  <a:lnTo>
                    <a:pt x="125798" y="188918"/>
                  </a:lnTo>
                  <a:lnTo>
                    <a:pt x="124497" y="203926"/>
                  </a:lnTo>
                  <a:lnTo>
                    <a:pt x="123629" y="218605"/>
                  </a:lnTo>
                  <a:lnTo>
                    <a:pt x="124220" y="233066"/>
                  </a:lnTo>
                  <a:lnTo>
                    <a:pt x="125783" y="247381"/>
                  </a:lnTo>
                  <a:lnTo>
                    <a:pt x="127993" y="261599"/>
                  </a:lnTo>
                  <a:lnTo>
                    <a:pt x="129466" y="275752"/>
                  </a:lnTo>
                  <a:lnTo>
                    <a:pt x="130448" y="289862"/>
                  </a:lnTo>
                  <a:lnTo>
                    <a:pt x="131103" y="303943"/>
                  </a:lnTo>
                  <a:lnTo>
                    <a:pt x="131830" y="332054"/>
                  </a:lnTo>
                  <a:lnTo>
                    <a:pt x="132025" y="346095"/>
                  </a:lnTo>
                  <a:lnTo>
                    <a:pt x="130985" y="358961"/>
                  </a:lnTo>
                  <a:lnTo>
                    <a:pt x="129124" y="371044"/>
                  </a:lnTo>
                  <a:lnTo>
                    <a:pt x="121895" y="4267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8014410" y="2313871"/>
              <a:ext cx="126211" cy="21036"/>
            </a:xfrm>
            <a:custGeom>
              <a:avLst/>
              <a:gdLst/>
              <a:ahLst/>
              <a:cxnLst/>
              <a:rect l="0" t="0" r="0" b="0"/>
              <a:pathLst>
                <a:path w="126211" h="21036">
                  <a:moveTo>
                    <a:pt x="0" y="21035"/>
                  </a:moveTo>
                  <a:lnTo>
                    <a:pt x="16750" y="15452"/>
                  </a:lnTo>
                  <a:lnTo>
                    <a:pt x="27527" y="13807"/>
                  </a:lnTo>
                  <a:lnTo>
                    <a:pt x="40555" y="12711"/>
                  </a:lnTo>
                  <a:lnTo>
                    <a:pt x="55083" y="11980"/>
                  </a:lnTo>
                  <a:lnTo>
                    <a:pt x="68274" y="10324"/>
                  </a:lnTo>
                  <a:lnTo>
                    <a:pt x="12621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8056480" y="2419047"/>
              <a:ext cx="157765" cy="21036"/>
            </a:xfrm>
            <a:custGeom>
              <a:avLst/>
              <a:gdLst/>
              <a:ahLst/>
              <a:cxnLst/>
              <a:rect l="0" t="0" r="0" b="0"/>
              <a:pathLst>
                <a:path w="157765" h="21036">
                  <a:moveTo>
                    <a:pt x="0" y="0"/>
                  </a:moveTo>
                  <a:lnTo>
                    <a:pt x="16751" y="5584"/>
                  </a:lnTo>
                  <a:lnTo>
                    <a:pt x="26359" y="7228"/>
                  </a:lnTo>
                  <a:lnTo>
                    <a:pt x="37439" y="8325"/>
                  </a:lnTo>
                  <a:lnTo>
                    <a:pt x="49501" y="9056"/>
                  </a:lnTo>
                  <a:lnTo>
                    <a:pt x="75367" y="9868"/>
                  </a:lnTo>
                  <a:lnTo>
                    <a:pt x="88810" y="10085"/>
                  </a:lnTo>
                  <a:lnTo>
                    <a:pt x="101277" y="11398"/>
                  </a:lnTo>
                  <a:lnTo>
                    <a:pt x="157764"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7846128" y="2177142"/>
              <a:ext cx="21036" cy="84142"/>
            </a:xfrm>
            <a:custGeom>
              <a:avLst/>
              <a:gdLst/>
              <a:ahLst/>
              <a:cxnLst/>
              <a:rect l="0" t="0" r="0" b="0"/>
              <a:pathLst>
                <a:path w="21036" h="84142">
                  <a:moveTo>
                    <a:pt x="0" y="0"/>
                  </a:moveTo>
                  <a:lnTo>
                    <a:pt x="11168" y="11167"/>
                  </a:lnTo>
                  <a:lnTo>
                    <a:pt x="14457" y="19131"/>
                  </a:lnTo>
                  <a:lnTo>
                    <a:pt x="16650" y="29115"/>
                  </a:lnTo>
                  <a:lnTo>
                    <a:pt x="21035" y="8414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9" name="Group 88"/>
          <p:cNvGrpSpPr/>
          <p:nvPr/>
        </p:nvGrpSpPr>
        <p:grpSpPr>
          <a:xfrm>
            <a:off x="8409440" y="2177142"/>
            <a:ext cx="1184344" cy="441741"/>
            <a:chOff x="8409440" y="2177142"/>
            <a:chExt cx="1184344" cy="441741"/>
          </a:xfrm>
        </p:grpSpPr>
        <p:sp>
          <p:nvSpPr>
            <p:cNvPr id="84" name="Freeform 83"/>
            <p:cNvSpPr/>
            <p:nvPr/>
          </p:nvSpPr>
          <p:spPr>
            <a:xfrm>
              <a:off x="8409440" y="2208695"/>
              <a:ext cx="185828" cy="312612"/>
            </a:xfrm>
            <a:custGeom>
              <a:avLst/>
              <a:gdLst/>
              <a:ahLst/>
              <a:cxnLst/>
              <a:rect l="0" t="0" r="0" b="0"/>
              <a:pathLst>
                <a:path w="185828" h="312612">
                  <a:moveTo>
                    <a:pt x="109814" y="0"/>
                  </a:moveTo>
                  <a:lnTo>
                    <a:pt x="93065" y="11167"/>
                  </a:lnTo>
                  <a:lnTo>
                    <a:pt x="85793" y="16794"/>
                  </a:lnTo>
                  <a:lnTo>
                    <a:pt x="78608" y="22882"/>
                  </a:lnTo>
                  <a:lnTo>
                    <a:pt x="71481" y="29278"/>
                  </a:lnTo>
                  <a:lnTo>
                    <a:pt x="64392" y="37048"/>
                  </a:lnTo>
                  <a:lnTo>
                    <a:pt x="57329" y="45734"/>
                  </a:lnTo>
                  <a:lnTo>
                    <a:pt x="50283" y="55031"/>
                  </a:lnTo>
                  <a:lnTo>
                    <a:pt x="44417" y="64734"/>
                  </a:lnTo>
                  <a:lnTo>
                    <a:pt x="39338" y="74709"/>
                  </a:lnTo>
                  <a:lnTo>
                    <a:pt x="34783" y="84865"/>
                  </a:lnTo>
                  <a:lnTo>
                    <a:pt x="30578" y="95141"/>
                  </a:lnTo>
                  <a:lnTo>
                    <a:pt x="26606" y="105498"/>
                  </a:lnTo>
                  <a:lnTo>
                    <a:pt x="22789" y="115908"/>
                  </a:lnTo>
                  <a:lnTo>
                    <a:pt x="19076" y="127523"/>
                  </a:lnTo>
                  <a:lnTo>
                    <a:pt x="15432" y="139940"/>
                  </a:lnTo>
                  <a:lnTo>
                    <a:pt x="11835" y="152893"/>
                  </a:lnTo>
                  <a:lnTo>
                    <a:pt x="4720" y="176634"/>
                  </a:lnTo>
                  <a:lnTo>
                    <a:pt x="1187" y="187874"/>
                  </a:lnTo>
                  <a:lnTo>
                    <a:pt x="0" y="200041"/>
                  </a:lnTo>
                  <a:lnTo>
                    <a:pt x="378" y="212827"/>
                  </a:lnTo>
                  <a:lnTo>
                    <a:pt x="1798" y="226025"/>
                  </a:lnTo>
                  <a:lnTo>
                    <a:pt x="5082" y="238330"/>
                  </a:lnTo>
                  <a:lnTo>
                    <a:pt x="9608" y="250039"/>
                  </a:lnTo>
                  <a:lnTo>
                    <a:pt x="14964" y="261351"/>
                  </a:lnTo>
                  <a:lnTo>
                    <a:pt x="20871" y="271230"/>
                  </a:lnTo>
                  <a:lnTo>
                    <a:pt x="27145" y="280153"/>
                  </a:lnTo>
                  <a:lnTo>
                    <a:pt x="33667" y="288439"/>
                  </a:lnTo>
                  <a:lnTo>
                    <a:pt x="41520" y="295131"/>
                  </a:lnTo>
                  <a:lnTo>
                    <a:pt x="50261" y="300762"/>
                  </a:lnTo>
                  <a:lnTo>
                    <a:pt x="59594" y="305684"/>
                  </a:lnTo>
                  <a:lnTo>
                    <a:pt x="70492" y="308965"/>
                  </a:lnTo>
                  <a:lnTo>
                    <a:pt x="82430" y="311153"/>
                  </a:lnTo>
                  <a:lnTo>
                    <a:pt x="95064" y="312611"/>
                  </a:lnTo>
                  <a:lnTo>
                    <a:pt x="106993" y="312415"/>
                  </a:lnTo>
                  <a:lnTo>
                    <a:pt x="118451" y="311116"/>
                  </a:lnTo>
                  <a:lnTo>
                    <a:pt x="129596" y="309080"/>
                  </a:lnTo>
                  <a:lnTo>
                    <a:pt x="140531" y="305387"/>
                  </a:lnTo>
                  <a:lnTo>
                    <a:pt x="151328" y="300587"/>
                  </a:lnTo>
                  <a:lnTo>
                    <a:pt x="162031" y="295050"/>
                  </a:lnTo>
                  <a:lnTo>
                    <a:pt x="170335" y="287852"/>
                  </a:lnTo>
                  <a:lnTo>
                    <a:pt x="177040" y="279548"/>
                  </a:lnTo>
                  <a:lnTo>
                    <a:pt x="182678" y="270506"/>
                  </a:lnTo>
                  <a:lnTo>
                    <a:pt x="185268" y="260973"/>
                  </a:lnTo>
                  <a:lnTo>
                    <a:pt x="185827" y="251111"/>
                  </a:lnTo>
                  <a:lnTo>
                    <a:pt x="185030" y="241030"/>
                  </a:lnTo>
                  <a:lnTo>
                    <a:pt x="180993" y="231973"/>
                  </a:lnTo>
                  <a:lnTo>
                    <a:pt x="174796" y="223597"/>
                  </a:lnTo>
                  <a:lnTo>
                    <a:pt x="167159" y="215676"/>
                  </a:lnTo>
                  <a:lnTo>
                    <a:pt x="158562" y="209227"/>
                  </a:lnTo>
                  <a:lnTo>
                    <a:pt x="149325" y="203759"/>
                  </a:lnTo>
                  <a:lnTo>
                    <a:pt x="139660" y="198945"/>
                  </a:lnTo>
                  <a:lnTo>
                    <a:pt x="128543" y="196904"/>
                  </a:lnTo>
                  <a:lnTo>
                    <a:pt x="116457" y="196713"/>
                  </a:lnTo>
                  <a:lnTo>
                    <a:pt x="103725" y="197753"/>
                  </a:lnTo>
                  <a:lnTo>
                    <a:pt x="92900" y="200784"/>
                  </a:lnTo>
                  <a:lnTo>
                    <a:pt x="83347" y="205142"/>
                  </a:lnTo>
                  <a:lnTo>
                    <a:pt x="74639" y="210385"/>
                  </a:lnTo>
                  <a:lnTo>
                    <a:pt x="66498" y="216217"/>
                  </a:lnTo>
                  <a:lnTo>
                    <a:pt x="58733" y="222442"/>
                  </a:lnTo>
                  <a:lnTo>
                    <a:pt x="25673" y="2524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8771676" y="2240248"/>
              <a:ext cx="202684" cy="378635"/>
            </a:xfrm>
            <a:custGeom>
              <a:avLst/>
              <a:gdLst/>
              <a:ahLst/>
              <a:cxnLst/>
              <a:rect l="0" t="0" r="0" b="0"/>
              <a:pathLst>
                <a:path w="202684" h="378635">
                  <a:moveTo>
                    <a:pt x="0" y="0"/>
                  </a:moveTo>
                  <a:lnTo>
                    <a:pt x="0" y="104477"/>
                  </a:lnTo>
                  <a:lnTo>
                    <a:pt x="1169" y="119902"/>
                  </a:lnTo>
                  <a:lnTo>
                    <a:pt x="3117" y="134860"/>
                  </a:lnTo>
                  <a:lnTo>
                    <a:pt x="5584" y="149506"/>
                  </a:lnTo>
                  <a:lnTo>
                    <a:pt x="7229" y="165114"/>
                  </a:lnTo>
                  <a:lnTo>
                    <a:pt x="8325" y="181362"/>
                  </a:lnTo>
                  <a:lnTo>
                    <a:pt x="9056" y="198037"/>
                  </a:lnTo>
                  <a:lnTo>
                    <a:pt x="10712" y="213828"/>
                  </a:lnTo>
                  <a:lnTo>
                    <a:pt x="12985" y="229030"/>
                  </a:lnTo>
                  <a:lnTo>
                    <a:pt x="15669" y="243839"/>
                  </a:lnTo>
                  <a:lnTo>
                    <a:pt x="18626" y="258386"/>
                  </a:lnTo>
                  <a:lnTo>
                    <a:pt x="25029" y="287015"/>
                  </a:lnTo>
                  <a:lnTo>
                    <a:pt x="28372" y="293014"/>
                  </a:lnTo>
                  <a:lnTo>
                    <a:pt x="31771" y="293507"/>
                  </a:lnTo>
                  <a:lnTo>
                    <a:pt x="35204" y="290329"/>
                  </a:lnTo>
                  <a:lnTo>
                    <a:pt x="39830" y="284706"/>
                  </a:lnTo>
                  <a:lnTo>
                    <a:pt x="45252" y="277450"/>
                  </a:lnTo>
                  <a:lnTo>
                    <a:pt x="51203" y="269108"/>
                  </a:lnTo>
                  <a:lnTo>
                    <a:pt x="58677" y="261209"/>
                  </a:lnTo>
                  <a:lnTo>
                    <a:pt x="67165" y="253605"/>
                  </a:lnTo>
                  <a:lnTo>
                    <a:pt x="76330" y="246199"/>
                  </a:lnTo>
                  <a:lnTo>
                    <a:pt x="87114" y="240093"/>
                  </a:lnTo>
                  <a:lnTo>
                    <a:pt x="98978" y="234854"/>
                  </a:lnTo>
                  <a:lnTo>
                    <a:pt x="111562" y="230193"/>
                  </a:lnTo>
                  <a:lnTo>
                    <a:pt x="124625" y="227085"/>
                  </a:lnTo>
                  <a:lnTo>
                    <a:pt x="138009" y="225013"/>
                  </a:lnTo>
                  <a:lnTo>
                    <a:pt x="151606" y="223632"/>
                  </a:lnTo>
                  <a:lnTo>
                    <a:pt x="163008" y="225048"/>
                  </a:lnTo>
                  <a:lnTo>
                    <a:pt x="172947" y="228330"/>
                  </a:lnTo>
                  <a:lnTo>
                    <a:pt x="181909" y="232855"/>
                  </a:lnTo>
                  <a:lnTo>
                    <a:pt x="189053" y="239377"/>
                  </a:lnTo>
                  <a:lnTo>
                    <a:pt x="194985" y="247232"/>
                  </a:lnTo>
                  <a:lnTo>
                    <a:pt x="200108" y="255974"/>
                  </a:lnTo>
                  <a:lnTo>
                    <a:pt x="202354" y="266476"/>
                  </a:lnTo>
                  <a:lnTo>
                    <a:pt x="202683" y="278152"/>
                  </a:lnTo>
                  <a:lnTo>
                    <a:pt x="201733" y="290611"/>
                  </a:lnTo>
                  <a:lnTo>
                    <a:pt x="201101" y="303591"/>
                  </a:lnTo>
                  <a:lnTo>
                    <a:pt x="200678" y="316919"/>
                  </a:lnTo>
                  <a:lnTo>
                    <a:pt x="199835" y="37863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9202898" y="2177142"/>
              <a:ext cx="9056" cy="336565"/>
            </a:xfrm>
            <a:custGeom>
              <a:avLst/>
              <a:gdLst/>
              <a:ahLst/>
              <a:cxnLst/>
              <a:rect l="0" t="0" r="0" b="0"/>
              <a:pathLst>
                <a:path w="9056" h="336565">
                  <a:moveTo>
                    <a:pt x="0" y="0"/>
                  </a:moveTo>
                  <a:lnTo>
                    <a:pt x="5584" y="22334"/>
                  </a:lnTo>
                  <a:lnTo>
                    <a:pt x="7228" y="33587"/>
                  </a:lnTo>
                  <a:lnTo>
                    <a:pt x="8325" y="45764"/>
                  </a:lnTo>
                  <a:lnTo>
                    <a:pt x="9055" y="58557"/>
                  </a:lnTo>
                  <a:lnTo>
                    <a:pt x="8374" y="71759"/>
                  </a:lnTo>
                  <a:lnTo>
                    <a:pt x="6751" y="85235"/>
                  </a:lnTo>
                  <a:lnTo>
                    <a:pt x="4501" y="98894"/>
                  </a:lnTo>
                  <a:lnTo>
                    <a:pt x="3001" y="112675"/>
                  </a:lnTo>
                  <a:lnTo>
                    <a:pt x="2000" y="126536"/>
                  </a:lnTo>
                  <a:lnTo>
                    <a:pt x="1333" y="140451"/>
                  </a:lnTo>
                  <a:lnTo>
                    <a:pt x="592" y="171494"/>
                  </a:lnTo>
                  <a:lnTo>
                    <a:pt x="0" y="3365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9118758" y="2313871"/>
              <a:ext cx="147247" cy="16578"/>
            </a:xfrm>
            <a:custGeom>
              <a:avLst/>
              <a:gdLst/>
              <a:ahLst/>
              <a:cxnLst/>
              <a:rect l="0" t="0" r="0" b="0"/>
              <a:pathLst>
                <a:path w="147247" h="16578">
                  <a:moveTo>
                    <a:pt x="0" y="10518"/>
                  </a:moveTo>
                  <a:lnTo>
                    <a:pt x="16750" y="16101"/>
                  </a:lnTo>
                  <a:lnTo>
                    <a:pt x="25190" y="16577"/>
                  </a:lnTo>
                  <a:lnTo>
                    <a:pt x="34322" y="15726"/>
                  </a:lnTo>
                  <a:lnTo>
                    <a:pt x="43916" y="13990"/>
                  </a:lnTo>
                  <a:lnTo>
                    <a:pt x="54987" y="12833"/>
                  </a:lnTo>
                  <a:lnTo>
                    <a:pt x="67042" y="12061"/>
                  </a:lnTo>
                  <a:lnTo>
                    <a:pt x="79753" y="11547"/>
                  </a:lnTo>
                  <a:lnTo>
                    <a:pt x="91733" y="10035"/>
                  </a:lnTo>
                  <a:lnTo>
                    <a:pt x="14724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9392215" y="2229730"/>
              <a:ext cx="201569" cy="305012"/>
            </a:xfrm>
            <a:custGeom>
              <a:avLst/>
              <a:gdLst/>
              <a:ahLst/>
              <a:cxnLst/>
              <a:rect l="0" t="0" r="0" b="0"/>
              <a:pathLst>
                <a:path w="201569" h="305012">
                  <a:moveTo>
                    <a:pt x="0" y="0"/>
                  </a:moveTo>
                  <a:lnTo>
                    <a:pt x="22334" y="0"/>
                  </a:lnTo>
                  <a:lnTo>
                    <a:pt x="33587" y="1169"/>
                  </a:lnTo>
                  <a:lnTo>
                    <a:pt x="45764" y="3117"/>
                  </a:lnTo>
                  <a:lnTo>
                    <a:pt x="58556" y="5584"/>
                  </a:lnTo>
                  <a:lnTo>
                    <a:pt x="70591" y="8397"/>
                  </a:lnTo>
                  <a:lnTo>
                    <a:pt x="82119" y="11441"/>
                  </a:lnTo>
                  <a:lnTo>
                    <a:pt x="93310" y="14639"/>
                  </a:lnTo>
                  <a:lnTo>
                    <a:pt x="101940" y="20277"/>
                  </a:lnTo>
                  <a:lnTo>
                    <a:pt x="108862" y="27542"/>
                  </a:lnTo>
                  <a:lnTo>
                    <a:pt x="114645" y="35891"/>
                  </a:lnTo>
                  <a:lnTo>
                    <a:pt x="117332" y="44962"/>
                  </a:lnTo>
                  <a:lnTo>
                    <a:pt x="117954" y="54516"/>
                  </a:lnTo>
                  <a:lnTo>
                    <a:pt x="117200" y="64391"/>
                  </a:lnTo>
                  <a:lnTo>
                    <a:pt x="113193" y="72143"/>
                  </a:lnTo>
                  <a:lnTo>
                    <a:pt x="107015" y="78480"/>
                  </a:lnTo>
                  <a:lnTo>
                    <a:pt x="99390" y="83873"/>
                  </a:lnTo>
                  <a:lnTo>
                    <a:pt x="91970" y="89805"/>
                  </a:lnTo>
                  <a:lnTo>
                    <a:pt x="84686" y="96098"/>
                  </a:lnTo>
                  <a:lnTo>
                    <a:pt x="77493" y="102630"/>
                  </a:lnTo>
                  <a:lnTo>
                    <a:pt x="75035" y="109322"/>
                  </a:lnTo>
                  <a:lnTo>
                    <a:pt x="75733" y="116120"/>
                  </a:lnTo>
                  <a:lnTo>
                    <a:pt x="78536" y="122990"/>
                  </a:lnTo>
                  <a:lnTo>
                    <a:pt x="83910" y="129907"/>
                  </a:lnTo>
                  <a:lnTo>
                    <a:pt x="90999" y="136855"/>
                  </a:lnTo>
                  <a:lnTo>
                    <a:pt x="99231" y="143825"/>
                  </a:lnTo>
                  <a:lnTo>
                    <a:pt x="108224" y="149640"/>
                  </a:lnTo>
                  <a:lnTo>
                    <a:pt x="117725" y="154685"/>
                  </a:lnTo>
                  <a:lnTo>
                    <a:pt x="127565" y="159217"/>
                  </a:lnTo>
                  <a:lnTo>
                    <a:pt x="137631" y="164576"/>
                  </a:lnTo>
                  <a:lnTo>
                    <a:pt x="147849" y="170486"/>
                  </a:lnTo>
                  <a:lnTo>
                    <a:pt x="158165" y="176763"/>
                  </a:lnTo>
                  <a:lnTo>
                    <a:pt x="167381" y="183285"/>
                  </a:lnTo>
                  <a:lnTo>
                    <a:pt x="175861" y="189970"/>
                  </a:lnTo>
                  <a:lnTo>
                    <a:pt x="183852" y="196764"/>
                  </a:lnTo>
                  <a:lnTo>
                    <a:pt x="190348" y="204800"/>
                  </a:lnTo>
                  <a:lnTo>
                    <a:pt x="195847" y="213662"/>
                  </a:lnTo>
                  <a:lnTo>
                    <a:pt x="200682" y="223076"/>
                  </a:lnTo>
                  <a:lnTo>
                    <a:pt x="201568" y="231690"/>
                  </a:lnTo>
                  <a:lnTo>
                    <a:pt x="199821" y="239769"/>
                  </a:lnTo>
                  <a:lnTo>
                    <a:pt x="196319" y="247493"/>
                  </a:lnTo>
                  <a:lnTo>
                    <a:pt x="191648" y="254979"/>
                  </a:lnTo>
                  <a:lnTo>
                    <a:pt x="186197" y="262308"/>
                  </a:lnTo>
                  <a:lnTo>
                    <a:pt x="180225" y="269530"/>
                  </a:lnTo>
                  <a:lnTo>
                    <a:pt x="171569" y="275514"/>
                  </a:lnTo>
                  <a:lnTo>
                    <a:pt x="161125" y="280672"/>
                  </a:lnTo>
                  <a:lnTo>
                    <a:pt x="149487" y="285279"/>
                  </a:lnTo>
                  <a:lnTo>
                    <a:pt x="135885" y="288350"/>
                  </a:lnTo>
                  <a:lnTo>
                    <a:pt x="120974" y="290398"/>
                  </a:lnTo>
                  <a:lnTo>
                    <a:pt x="105190" y="291763"/>
                  </a:lnTo>
                  <a:lnTo>
                    <a:pt x="88825" y="293842"/>
                  </a:lnTo>
                  <a:lnTo>
                    <a:pt x="72072" y="296396"/>
                  </a:lnTo>
                  <a:lnTo>
                    <a:pt x="0" y="3050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 name="Group 92"/>
          <p:cNvGrpSpPr/>
          <p:nvPr/>
        </p:nvGrpSpPr>
        <p:grpSpPr>
          <a:xfrm>
            <a:off x="7509565" y="2713540"/>
            <a:ext cx="357599" cy="294494"/>
            <a:chOff x="7509565" y="2713540"/>
            <a:chExt cx="357599" cy="294494"/>
          </a:xfrm>
        </p:grpSpPr>
        <p:sp>
          <p:nvSpPr>
            <p:cNvPr id="90" name="Freeform 89"/>
            <p:cNvSpPr/>
            <p:nvPr/>
          </p:nvSpPr>
          <p:spPr>
            <a:xfrm>
              <a:off x="7572671" y="2713540"/>
              <a:ext cx="36638" cy="252423"/>
            </a:xfrm>
            <a:custGeom>
              <a:avLst/>
              <a:gdLst/>
              <a:ahLst/>
              <a:cxnLst/>
              <a:rect l="0" t="0" r="0" b="0"/>
              <a:pathLst>
                <a:path w="36638" h="252423">
                  <a:moveTo>
                    <a:pt x="21035" y="0"/>
                  </a:moveTo>
                  <a:lnTo>
                    <a:pt x="35673" y="43917"/>
                  </a:lnTo>
                  <a:lnTo>
                    <a:pt x="36637" y="53819"/>
                  </a:lnTo>
                  <a:lnTo>
                    <a:pt x="36111" y="63926"/>
                  </a:lnTo>
                  <a:lnTo>
                    <a:pt x="34591" y="74170"/>
                  </a:lnTo>
                  <a:lnTo>
                    <a:pt x="33578" y="86843"/>
                  </a:lnTo>
                  <a:lnTo>
                    <a:pt x="32902" y="101134"/>
                  </a:lnTo>
                  <a:lnTo>
                    <a:pt x="32453" y="116505"/>
                  </a:lnTo>
                  <a:lnTo>
                    <a:pt x="30984" y="131427"/>
                  </a:lnTo>
                  <a:lnTo>
                    <a:pt x="28836" y="146049"/>
                  </a:lnTo>
                  <a:lnTo>
                    <a:pt x="26235" y="160471"/>
                  </a:lnTo>
                  <a:lnTo>
                    <a:pt x="23333" y="173592"/>
                  </a:lnTo>
                  <a:lnTo>
                    <a:pt x="20230" y="185846"/>
                  </a:lnTo>
                  <a:lnTo>
                    <a:pt x="16992" y="197520"/>
                  </a:lnTo>
                  <a:lnTo>
                    <a:pt x="10279" y="219841"/>
                  </a:lnTo>
                  <a:lnTo>
                    <a:pt x="0" y="2524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7509565" y="2850269"/>
              <a:ext cx="168282" cy="1"/>
            </a:xfrm>
            <a:custGeom>
              <a:avLst/>
              <a:gdLst/>
              <a:ahLst/>
              <a:cxnLst/>
              <a:rect l="0" t="0" r="0" b="0"/>
              <a:pathLst>
                <a:path w="168282" h="1">
                  <a:moveTo>
                    <a:pt x="0" y="0"/>
                  </a:moveTo>
                  <a:lnTo>
                    <a:pt x="16828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7757877" y="2745093"/>
              <a:ext cx="109287" cy="262941"/>
            </a:xfrm>
            <a:custGeom>
              <a:avLst/>
              <a:gdLst/>
              <a:ahLst/>
              <a:cxnLst/>
              <a:rect l="0" t="0" r="0" b="0"/>
              <a:pathLst>
                <a:path w="109287" h="262941">
                  <a:moveTo>
                    <a:pt x="25145" y="0"/>
                  </a:moveTo>
                  <a:lnTo>
                    <a:pt x="13978" y="11167"/>
                  </a:lnTo>
                  <a:lnTo>
                    <a:pt x="9520" y="17962"/>
                  </a:lnTo>
                  <a:lnTo>
                    <a:pt x="5380" y="25998"/>
                  </a:lnTo>
                  <a:lnTo>
                    <a:pt x="1451" y="34861"/>
                  </a:lnTo>
                  <a:lnTo>
                    <a:pt x="0" y="44276"/>
                  </a:lnTo>
                  <a:lnTo>
                    <a:pt x="201" y="54058"/>
                  </a:lnTo>
                  <a:lnTo>
                    <a:pt x="1504" y="64086"/>
                  </a:lnTo>
                  <a:lnTo>
                    <a:pt x="5879" y="73108"/>
                  </a:lnTo>
                  <a:lnTo>
                    <a:pt x="12301" y="81460"/>
                  </a:lnTo>
                  <a:lnTo>
                    <a:pt x="20088" y="89365"/>
                  </a:lnTo>
                  <a:lnTo>
                    <a:pt x="28786" y="93467"/>
                  </a:lnTo>
                  <a:lnTo>
                    <a:pt x="38090" y="95033"/>
                  </a:lnTo>
                  <a:lnTo>
                    <a:pt x="47798" y="94908"/>
                  </a:lnTo>
                  <a:lnTo>
                    <a:pt x="56608" y="92487"/>
                  </a:lnTo>
                  <a:lnTo>
                    <a:pt x="64818" y="88536"/>
                  </a:lnTo>
                  <a:lnTo>
                    <a:pt x="72629" y="83565"/>
                  </a:lnTo>
                  <a:lnTo>
                    <a:pt x="79005" y="76745"/>
                  </a:lnTo>
                  <a:lnTo>
                    <a:pt x="84425" y="68693"/>
                  </a:lnTo>
                  <a:lnTo>
                    <a:pt x="89206" y="59818"/>
                  </a:lnTo>
                  <a:lnTo>
                    <a:pt x="92394" y="49228"/>
                  </a:lnTo>
                  <a:lnTo>
                    <a:pt x="94519" y="37493"/>
                  </a:lnTo>
                  <a:lnTo>
                    <a:pt x="95935" y="24995"/>
                  </a:lnTo>
                  <a:lnTo>
                    <a:pt x="96880" y="22507"/>
                  </a:lnTo>
                  <a:lnTo>
                    <a:pt x="97510" y="26690"/>
                  </a:lnTo>
                  <a:lnTo>
                    <a:pt x="97929" y="35323"/>
                  </a:lnTo>
                  <a:lnTo>
                    <a:pt x="98396" y="57380"/>
                  </a:lnTo>
                  <a:lnTo>
                    <a:pt x="98695" y="120795"/>
                  </a:lnTo>
                  <a:lnTo>
                    <a:pt x="99888" y="136624"/>
                  </a:lnTo>
                  <a:lnTo>
                    <a:pt x="101852" y="150682"/>
                  </a:lnTo>
                  <a:lnTo>
                    <a:pt x="104330" y="163560"/>
                  </a:lnTo>
                  <a:lnTo>
                    <a:pt x="105983" y="177989"/>
                  </a:lnTo>
                  <a:lnTo>
                    <a:pt x="107084" y="193451"/>
                  </a:lnTo>
                  <a:lnTo>
                    <a:pt x="109286" y="2629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 name="Group 98"/>
          <p:cNvGrpSpPr/>
          <p:nvPr/>
        </p:nvGrpSpPr>
        <p:grpSpPr>
          <a:xfrm>
            <a:off x="9181863" y="2629399"/>
            <a:ext cx="391335" cy="231388"/>
            <a:chOff x="9181863" y="2629399"/>
            <a:chExt cx="391335" cy="231388"/>
          </a:xfrm>
        </p:grpSpPr>
        <p:sp>
          <p:nvSpPr>
            <p:cNvPr id="94" name="Freeform 93"/>
            <p:cNvSpPr/>
            <p:nvPr/>
          </p:nvSpPr>
          <p:spPr>
            <a:xfrm>
              <a:off x="9213415" y="2692505"/>
              <a:ext cx="1" cy="136730"/>
            </a:xfrm>
            <a:custGeom>
              <a:avLst/>
              <a:gdLst/>
              <a:ahLst/>
              <a:cxnLst/>
              <a:rect l="0" t="0" r="0" b="0"/>
              <a:pathLst>
                <a:path w="1" h="136730">
                  <a:moveTo>
                    <a:pt x="0" y="0"/>
                  </a:moveTo>
                  <a:lnTo>
                    <a:pt x="0" y="1367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9181863" y="2755610"/>
              <a:ext cx="115695" cy="9057"/>
            </a:xfrm>
            <a:custGeom>
              <a:avLst/>
              <a:gdLst/>
              <a:ahLst/>
              <a:cxnLst/>
              <a:rect l="0" t="0" r="0" b="0"/>
              <a:pathLst>
                <a:path w="115695" h="9057">
                  <a:moveTo>
                    <a:pt x="0" y="0"/>
                  </a:moveTo>
                  <a:lnTo>
                    <a:pt x="16750" y="5584"/>
                  </a:lnTo>
                  <a:lnTo>
                    <a:pt x="26359" y="7229"/>
                  </a:lnTo>
                  <a:lnTo>
                    <a:pt x="37439" y="8325"/>
                  </a:lnTo>
                  <a:lnTo>
                    <a:pt x="49500" y="9056"/>
                  </a:lnTo>
                  <a:lnTo>
                    <a:pt x="62216" y="8375"/>
                  </a:lnTo>
                  <a:lnTo>
                    <a:pt x="75367" y="6752"/>
                  </a:lnTo>
                  <a:lnTo>
                    <a:pt x="11569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9560497" y="2660952"/>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9445152" y="2681987"/>
              <a:ext cx="125864" cy="178800"/>
            </a:xfrm>
            <a:custGeom>
              <a:avLst/>
              <a:gdLst/>
              <a:ahLst/>
              <a:cxnLst/>
              <a:rect l="0" t="0" r="0" b="0"/>
              <a:pathLst>
                <a:path w="125864" h="178800">
                  <a:moveTo>
                    <a:pt x="31204" y="0"/>
                  </a:moveTo>
                  <a:lnTo>
                    <a:pt x="20037" y="11167"/>
                  </a:lnTo>
                  <a:lnTo>
                    <a:pt x="14410" y="17962"/>
                  </a:lnTo>
                  <a:lnTo>
                    <a:pt x="8322" y="25998"/>
                  </a:lnTo>
                  <a:lnTo>
                    <a:pt x="1927" y="34862"/>
                  </a:lnTo>
                  <a:lnTo>
                    <a:pt x="0" y="43108"/>
                  </a:lnTo>
                  <a:lnTo>
                    <a:pt x="1052" y="50942"/>
                  </a:lnTo>
                  <a:lnTo>
                    <a:pt x="4091" y="58503"/>
                  </a:lnTo>
                  <a:lnTo>
                    <a:pt x="9623" y="62374"/>
                  </a:lnTo>
                  <a:lnTo>
                    <a:pt x="16816" y="63787"/>
                  </a:lnTo>
                  <a:lnTo>
                    <a:pt x="25118" y="63560"/>
                  </a:lnTo>
                  <a:lnTo>
                    <a:pt x="34159" y="61071"/>
                  </a:lnTo>
                  <a:lnTo>
                    <a:pt x="43692" y="57075"/>
                  </a:lnTo>
                  <a:lnTo>
                    <a:pt x="53552" y="52074"/>
                  </a:lnTo>
                  <a:lnTo>
                    <a:pt x="63632" y="47571"/>
                  </a:lnTo>
                  <a:lnTo>
                    <a:pt x="73858" y="43400"/>
                  </a:lnTo>
                  <a:lnTo>
                    <a:pt x="84181" y="39451"/>
                  </a:lnTo>
                  <a:lnTo>
                    <a:pt x="92231" y="33312"/>
                  </a:lnTo>
                  <a:lnTo>
                    <a:pt x="98767" y="25714"/>
                  </a:lnTo>
                  <a:lnTo>
                    <a:pt x="104293" y="17143"/>
                  </a:lnTo>
                  <a:lnTo>
                    <a:pt x="109146" y="14935"/>
                  </a:lnTo>
                  <a:lnTo>
                    <a:pt x="113549" y="16968"/>
                  </a:lnTo>
                  <a:lnTo>
                    <a:pt x="117653" y="21830"/>
                  </a:lnTo>
                  <a:lnTo>
                    <a:pt x="119221" y="30914"/>
                  </a:lnTo>
                  <a:lnTo>
                    <a:pt x="119098" y="42813"/>
                  </a:lnTo>
                  <a:lnTo>
                    <a:pt x="117847" y="56589"/>
                  </a:lnTo>
                  <a:lnTo>
                    <a:pt x="117013" y="70448"/>
                  </a:lnTo>
                  <a:lnTo>
                    <a:pt x="116086" y="98311"/>
                  </a:lnTo>
                  <a:lnTo>
                    <a:pt x="115674" y="126277"/>
                  </a:lnTo>
                  <a:lnTo>
                    <a:pt x="125863" y="17879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9444803" y="2629399"/>
              <a:ext cx="105177" cy="31554"/>
            </a:xfrm>
            <a:custGeom>
              <a:avLst/>
              <a:gdLst/>
              <a:ahLst/>
              <a:cxnLst/>
              <a:rect l="0" t="0" r="0" b="0"/>
              <a:pathLst>
                <a:path w="105177" h="31554">
                  <a:moveTo>
                    <a:pt x="0" y="31553"/>
                  </a:moveTo>
                  <a:lnTo>
                    <a:pt x="11167" y="20386"/>
                  </a:lnTo>
                  <a:lnTo>
                    <a:pt x="17962" y="15928"/>
                  </a:lnTo>
                  <a:lnTo>
                    <a:pt x="25998" y="11787"/>
                  </a:lnTo>
                  <a:lnTo>
                    <a:pt x="34861" y="7858"/>
                  </a:lnTo>
                  <a:lnTo>
                    <a:pt x="44276" y="4070"/>
                  </a:lnTo>
                  <a:lnTo>
                    <a:pt x="54059" y="376"/>
                  </a:lnTo>
                  <a:lnTo>
                    <a:pt x="10517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7" name="Group 136"/>
          <p:cNvGrpSpPr/>
          <p:nvPr/>
        </p:nvGrpSpPr>
        <p:grpSpPr>
          <a:xfrm>
            <a:off x="6869335" y="3228906"/>
            <a:ext cx="2912032" cy="2345422"/>
            <a:chOff x="6869335" y="3228906"/>
            <a:chExt cx="2912032" cy="2345422"/>
          </a:xfrm>
        </p:grpSpPr>
        <p:sp>
          <p:nvSpPr>
            <p:cNvPr id="100" name="Freeform 99"/>
            <p:cNvSpPr/>
            <p:nvPr/>
          </p:nvSpPr>
          <p:spPr>
            <a:xfrm>
              <a:off x="6869335" y="3228906"/>
              <a:ext cx="2912032" cy="105172"/>
            </a:xfrm>
            <a:custGeom>
              <a:avLst/>
              <a:gdLst/>
              <a:ahLst/>
              <a:cxnLst/>
              <a:rect l="0" t="0" r="0" b="0"/>
              <a:pathLst>
                <a:path w="2912032" h="105172">
                  <a:moveTo>
                    <a:pt x="0" y="91247"/>
                  </a:moveTo>
                  <a:lnTo>
                    <a:pt x="11271" y="92462"/>
                  </a:lnTo>
                  <a:lnTo>
                    <a:pt x="101823" y="94462"/>
                  </a:lnTo>
                  <a:lnTo>
                    <a:pt x="274339" y="94651"/>
                  </a:lnTo>
                  <a:lnTo>
                    <a:pt x="312057" y="97770"/>
                  </a:lnTo>
                  <a:lnTo>
                    <a:pt x="330296" y="100237"/>
                  </a:lnTo>
                  <a:lnTo>
                    <a:pt x="369258" y="102978"/>
                  </a:lnTo>
                  <a:lnTo>
                    <a:pt x="457819" y="104883"/>
                  </a:lnTo>
                  <a:lnTo>
                    <a:pt x="734316" y="105171"/>
                  </a:lnTo>
                  <a:lnTo>
                    <a:pt x="770472" y="102055"/>
                  </a:lnTo>
                  <a:lnTo>
                    <a:pt x="786658" y="99588"/>
                  </a:lnTo>
                  <a:lnTo>
                    <a:pt x="826456" y="96847"/>
                  </a:lnTo>
                  <a:lnTo>
                    <a:pt x="921028" y="93775"/>
                  </a:lnTo>
                  <a:lnTo>
                    <a:pt x="941954" y="91731"/>
                  </a:lnTo>
                  <a:lnTo>
                    <a:pt x="964084" y="89199"/>
                  </a:lnTo>
                  <a:lnTo>
                    <a:pt x="1010488" y="86387"/>
                  </a:lnTo>
                  <a:lnTo>
                    <a:pt x="1053706" y="83968"/>
                  </a:lnTo>
                  <a:lnTo>
                    <a:pt x="1070139" y="81687"/>
                  </a:lnTo>
                  <a:lnTo>
                    <a:pt x="1084599" y="78998"/>
                  </a:lnTo>
                  <a:lnTo>
                    <a:pt x="1113132" y="76010"/>
                  </a:lnTo>
                  <a:lnTo>
                    <a:pt x="1206978" y="73830"/>
                  </a:lnTo>
                  <a:lnTo>
                    <a:pt x="1264697" y="70565"/>
                  </a:lnTo>
                  <a:lnTo>
                    <a:pt x="1280917" y="68078"/>
                  </a:lnTo>
                  <a:lnTo>
                    <a:pt x="1320754" y="65313"/>
                  </a:lnTo>
                  <a:lnTo>
                    <a:pt x="1361051" y="62916"/>
                  </a:lnTo>
                  <a:lnTo>
                    <a:pt x="1376706" y="60641"/>
                  </a:lnTo>
                  <a:lnTo>
                    <a:pt x="1390648" y="57955"/>
                  </a:lnTo>
                  <a:lnTo>
                    <a:pt x="1418604" y="54971"/>
                  </a:lnTo>
                  <a:lnTo>
                    <a:pt x="1448948" y="52477"/>
                  </a:lnTo>
                  <a:lnTo>
                    <a:pt x="1485807" y="47472"/>
                  </a:lnTo>
                  <a:lnTo>
                    <a:pt x="1519328" y="44469"/>
                  </a:lnTo>
                  <a:lnTo>
                    <a:pt x="1613765" y="41214"/>
                  </a:lnTo>
                  <a:lnTo>
                    <a:pt x="1629322" y="39161"/>
                  </a:lnTo>
                  <a:lnTo>
                    <a:pt x="1643200" y="36624"/>
                  </a:lnTo>
                  <a:lnTo>
                    <a:pt x="1680433" y="33804"/>
                  </a:lnTo>
                  <a:lnTo>
                    <a:pt x="1724249" y="31383"/>
                  </a:lnTo>
                  <a:lnTo>
                    <a:pt x="1747386" y="29101"/>
                  </a:lnTo>
                  <a:lnTo>
                    <a:pt x="1770991" y="26411"/>
                  </a:lnTo>
                  <a:lnTo>
                    <a:pt x="1815917" y="23422"/>
                  </a:lnTo>
                  <a:lnTo>
                    <a:pt x="1859256" y="20925"/>
                  </a:lnTo>
                  <a:lnTo>
                    <a:pt x="1880630" y="18623"/>
                  </a:lnTo>
                  <a:lnTo>
                    <a:pt x="1901890" y="15920"/>
                  </a:lnTo>
                  <a:lnTo>
                    <a:pt x="1947328" y="12917"/>
                  </a:lnTo>
                  <a:lnTo>
                    <a:pt x="2037569" y="10988"/>
                  </a:lnTo>
                  <a:lnTo>
                    <a:pt x="2060273" y="9662"/>
                  </a:lnTo>
                  <a:lnTo>
                    <a:pt x="2083590" y="7608"/>
                  </a:lnTo>
                  <a:lnTo>
                    <a:pt x="2107314" y="5071"/>
                  </a:lnTo>
                  <a:lnTo>
                    <a:pt x="2152374" y="2252"/>
                  </a:lnTo>
                  <a:lnTo>
                    <a:pt x="2246338" y="293"/>
                  </a:lnTo>
                  <a:lnTo>
                    <a:pt x="2480753" y="0"/>
                  </a:lnTo>
                  <a:lnTo>
                    <a:pt x="2519738" y="3114"/>
                  </a:lnTo>
                  <a:lnTo>
                    <a:pt x="2538315" y="5581"/>
                  </a:lnTo>
                  <a:lnTo>
                    <a:pt x="2577654" y="8321"/>
                  </a:lnTo>
                  <a:lnTo>
                    <a:pt x="2617341" y="10708"/>
                  </a:lnTo>
                  <a:lnTo>
                    <a:pt x="2636104" y="12980"/>
                  </a:lnTo>
                  <a:lnTo>
                    <a:pt x="2654457" y="15664"/>
                  </a:lnTo>
                  <a:lnTo>
                    <a:pt x="2693546" y="18646"/>
                  </a:lnTo>
                  <a:lnTo>
                    <a:pt x="2731954" y="21140"/>
                  </a:lnTo>
                  <a:lnTo>
                    <a:pt x="2748741" y="23441"/>
                  </a:lnTo>
                  <a:lnTo>
                    <a:pt x="2781027" y="29114"/>
                  </a:lnTo>
                  <a:lnTo>
                    <a:pt x="2849364" y="42278"/>
                  </a:lnTo>
                  <a:lnTo>
                    <a:pt x="2912031" y="525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7261397" y="3461751"/>
              <a:ext cx="207265" cy="324585"/>
            </a:xfrm>
            <a:custGeom>
              <a:avLst/>
              <a:gdLst/>
              <a:ahLst/>
              <a:cxnLst/>
              <a:rect l="0" t="0" r="0" b="0"/>
              <a:pathLst>
                <a:path w="207265" h="324585">
                  <a:moveTo>
                    <a:pt x="174545" y="9056"/>
                  </a:moveTo>
                  <a:lnTo>
                    <a:pt x="157795" y="3473"/>
                  </a:lnTo>
                  <a:lnTo>
                    <a:pt x="148186" y="1828"/>
                  </a:lnTo>
                  <a:lnTo>
                    <a:pt x="137106" y="731"/>
                  </a:lnTo>
                  <a:lnTo>
                    <a:pt x="125044" y="0"/>
                  </a:lnTo>
                  <a:lnTo>
                    <a:pt x="112328" y="682"/>
                  </a:lnTo>
                  <a:lnTo>
                    <a:pt x="99177" y="2305"/>
                  </a:lnTo>
                  <a:lnTo>
                    <a:pt x="85735" y="4555"/>
                  </a:lnTo>
                  <a:lnTo>
                    <a:pt x="74436" y="8393"/>
                  </a:lnTo>
                  <a:lnTo>
                    <a:pt x="64567" y="13288"/>
                  </a:lnTo>
                  <a:lnTo>
                    <a:pt x="55650" y="18889"/>
                  </a:lnTo>
                  <a:lnTo>
                    <a:pt x="47368" y="26129"/>
                  </a:lnTo>
                  <a:lnTo>
                    <a:pt x="39510" y="34461"/>
                  </a:lnTo>
                  <a:lnTo>
                    <a:pt x="31933" y="43523"/>
                  </a:lnTo>
                  <a:lnTo>
                    <a:pt x="24545" y="54237"/>
                  </a:lnTo>
                  <a:lnTo>
                    <a:pt x="17282" y="66055"/>
                  </a:lnTo>
                  <a:lnTo>
                    <a:pt x="10104" y="78608"/>
                  </a:lnTo>
                  <a:lnTo>
                    <a:pt x="5318" y="91651"/>
                  </a:lnTo>
                  <a:lnTo>
                    <a:pt x="2127" y="105021"/>
                  </a:lnTo>
                  <a:lnTo>
                    <a:pt x="0" y="118609"/>
                  </a:lnTo>
                  <a:lnTo>
                    <a:pt x="919" y="130005"/>
                  </a:lnTo>
                  <a:lnTo>
                    <a:pt x="3869" y="139940"/>
                  </a:lnTo>
                  <a:lnTo>
                    <a:pt x="8174" y="148900"/>
                  </a:lnTo>
                  <a:lnTo>
                    <a:pt x="15716" y="154873"/>
                  </a:lnTo>
                  <a:lnTo>
                    <a:pt x="25421" y="158855"/>
                  </a:lnTo>
                  <a:lnTo>
                    <a:pt x="36564" y="161510"/>
                  </a:lnTo>
                  <a:lnTo>
                    <a:pt x="47499" y="162112"/>
                  </a:lnTo>
                  <a:lnTo>
                    <a:pt x="58295" y="161344"/>
                  </a:lnTo>
                  <a:lnTo>
                    <a:pt x="68998" y="159663"/>
                  </a:lnTo>
                  <a:lnTo>
                    <a:pt x="78471" y="156206"/>
                  </a:lnTo>
                  <a:lnTo>
                    <a:pt x="87123" y="151564"/>
                  </a:lnTo>
                  <a:lnTo>
                    <a:pt x="95228" y="146131"/>
                  </a:lnTo>
                  <a:lnTo>
                    <a:pt x="102969" y="139004"/>
                  </a:lnTo>
                  <a:lnTo>
                    <a:pt x="110466" y="130747"/>
                  </a:lnTo>
                  <a:lnTo>
                    <a:pt x="117802" y="121736"/>
                  </a:lnTo>
                  <a:lnTo>
                    <a:pt x="125031" y="113392"/>
                  </a:lnTo>
                  <a:lnTo>
                    <a:pt x="132187" y="105491"/>
                  </a:lnTo>
                  <a:lnTo>
                    <a:pt x="146370" y="90481"/>
                  </a:lnTo>
                  <a:lnTo>
                    <a:pt x="160464" y="76018"/>
                  </a:lnTo>
                  <a:lnTo>
                    <a:pt x="167495" y="67721"/>
                  </a:lnTo>
                  <a:lnTo>
                    <a:pt x="174519" y="58683"/>
                  </a:lnTo>
                  <a:lnTo>
                    <a:pt x="181540" y="49153"/>
                  </a:lnTo>
                  <a:lnTo>
                    <a:pt x="195572" y="29214"/>
                  </a:lnTo>
                  <a:lnTo>
                    <a:pt x="202586" y="18989"/>
                  </a:lnTo>
                  <a:lnTo>
                    <a:pt x="206094" y="15678"/>
                  </a:lnTo>
                  <a:lnTo>
                    <a:pt x="207264" y="16976"/>
                  </a:lnTo>
                  <a:lnTo>
                    <a:pt x="206875" y="21348"/>
                  </a:lnTo>
                  <a:lnTo>
                    <a:pt x="205447" y="28937"/>
                  </a:lnTo>
                  <a:lnTo>
                    <a:pt x="200745" y="49834"/>
                  </a:lnTo>
                  <a:lnTo>
                    <a:pt x="181394" y="128758"/>
                  </a:lnTo>
                  <a:lnTo>
                    <a:pt x="179111" y="143782"/>
                  </a:lnTo>
                  <a:lnTo>
                    <a:pt x="177589" y="159642"/>
                  </a:lnTo>
                  <a:lnTo>
                    <a:pt x="176574" y="176058"/>
                  </a:lnTo>
                  <a:lnTo>
                    <a:pt x="175447" y="206764"/>
                  </a:lnTo>
                  <a:lnTo>
                    <a:pt x="174812" y="253447"/>
                  </a:lnTo>
                  <a:lnTo>
                    <a:pt x="185062" y="3245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7535378" y="3481325"/>
              <a:ext cx="118618" cy="315529"/>
            </a:xfrm>
            <a:custGeom>
              <a:avLst/>
              <a:gdLst/>
              <a:ahLst/>
              <a:cxnLst/>
              <a:rect l="0" t="0" r="0" b="0"/>
              <a:pathLst>
                <a:path w="118618" h="315529">
                  <a:moveTo>
                    <a:pt x="47810" y="0"/>
                  </a:moveTo>
                  <a:lnTo>
                    <a:pt x="36643" y="16750"/>
                  </a:lnTo>
                  <a:lnTo>
                    <a:pt x="33353" y="27527"/>
                  </a:lnTo>
                  <a:lnTo>
                    <a:pt x="31160" y="40555"/>
                  </a:lnTo>
                  <a:lnTo>
                    <a:pt x="29698" y="55083"/>
                  </a:lnTo>
                  <a:lnTo>
                    <a:pt x="27555" y="69443"/>
                  </a:lnTo>
                  <a:lnTo>
                    <a:pt x="24958" y="83691"/>
                  </a:lnTo>
                  <a:lnTo>
                    <a:pt x="22058" y="97865"/>
                  </a:lnTo>
                  <a:lnTo>
                    <a:pt x="20125" y="111988"/>
                  </a:lnTo>
                  <a:lnTo>
                    <a:pt x="18836" y="126078"/>
                  </a:lnTo>
                  <a:lnTo>
                    <a:pt x="17976" y="140146"/>
                  </a:lnTo>
                  <a:lnTo>
                    <a:pt x="16235" y="154199"/>
                  </a:lnTo>
                  <a:lnTo>
                    <a:pt x="13905" y="168242"/>
                  </a:lnTo>
                  <a:lnTo>
                    <a:pt x="11183" y="182278"/>
                  </a:lnTo>
                  <a:lnTo>
                    <a:pt x="9369" y="196310"/>
                  </a:lnTo>
                  <a:lnTo>
                    <a:pt x="8159" y="210339"/>
                  </a:lnTo>
                  <a:lnTo>
                    <a:pt x="7353" y="224367"/>
                  </a:lnTo>
                  <a:lnTo>
                    <a:pt x="5646" y="237225"/>
                  </a:lnTo>
                  <a:lnTo>
                    <a:pt x="3340" y="249302"/>
                  </a:lnTo>
                  <a:lnTo>
                    <a:pt x="634" y="260860"/>
                  </a:lnTo>
                  <a:lnTo>
                    <a:pt x="0" y="265059"/>
                  </a:lnTo>
                  <a:lnTo>
                    <a:pt x="744" y="264352"/>
                  </a:lnTo>
                  <a:lnTo>
                    <a:pt x="2409" y="260376"/>
                  </a:lnTo>
                  <a:lnTo>
                    <a:pt x="4688" y="254219"/>
                  </a:lnTo>
                  <a:lnTo>
                    <a:pt x="10337" y="238028"/>
                  </a:lnTo>
                  <a:lnTo>
                    <a:pt x="14647" y="229971"/>
                  </a:lnTo>
                  <a:lnTo>
                    <a:pt x="19859" y="222263"/>
                  </a:lnTo>
                  <a:lnTo>
                    <a:pt x="25670" y="214786"/>
                  </a:lnTo>
                  <a:lnTo>
                    <a:pt x="31881" y="207465"/>
                  </a:lnTo>
                  <a:lnTo>
                    <a:pt x="38359" y="200247"/>
                  </a:lnTo>
                  <a:lnTo>
                    <a:pt x="45015" y="193098"/>
                  </a:lnTo>
                  <a:lnTo>
                    <a:pt x="52959" y="187163"/>
                  </a:lnTo>
                  <a:lnTo>
                    <a:pt x="61760" y="182037"/>
                  </a:lnTo>
                  <a:lnTo>
                    <a:pt x="71133" y="177452"/>
                  </a:lnTo>
                  <a:lnTo>
                    <a:pt x="79719" y="176732"/>
                  </a:lnTo>
                  <a:lnTo>
                    <a:pt x="87781" y="178589"/>
                  </a:lnTo>
                  <a:lnTo>
                    <a:pt x="95492" y="182165"/>
                  </a:lnTo>
                  <a:lnTo>
                    <a:pt x="101802" y="188055"/>
                  </a:lnTo>
                  <a:lnTo>
                    <a:pt x="107177" y="195487"/>
                  </a:lnTo>
                  <a:lnTo>
                    <a:pt x="111929" y="203948"/>
                  </a:lnTo>
                  <a:lnTo>
                    <a:pt x="115097" y="215431"/>
                  </a:lnTo>
                  <a:lnTo>
                    <a:pt x="117209" y="228930"/>
                  </a:lnTo>
                  <a:lnTo>
                    <a:pt x="118617" y="243773"/>
                  </a:lnTo>
                  <a:lnTo>
                    <a:pt x="118387" y="257173"/>
                  </a:lnTo>
                  <a:lnTo>
                    <a:pt x="117065" y="269613"/>
                  </a:lnTo>
                  <a:lnTo>
                    <a:pt x="110915"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7972339" y="3533912"/>
              <a:ext cx="157765" cy="10519"/>
            </a:xfrm>
            <a:custGeom>
              <a:avLst/>
              <a:gdLst/>
              <a:ahLst/>
              <a:cxnLst/>
              <a:rect l="0" t="0" r="0" b="0"/>
              <a:pathLst>
                <a:path w="157765" h="10519">
                  <a:moveTo>
                    <a:pt x="0" y="0"/>
                  </a:moveTo>
                  <a:lnTo>
                    <a:pt x="16750" y="5584"/>
                  </a:lnTo>
                  <a:lnTo>
                    <a:pt x="26359" y="7229"/>
                  </a:lnTo>
                  <a:lnTo>
                    <a:pt x="37439" y="8325"/>
                  </a:lnTo>
                  <a:lnTo>
                    <a:pt x="49501" y="9056"/>
                  </a:lnTo>
                  <a:lnTo>
                    <a:pt x="75368" y="9868"/>
                  </a:lnTo>
                  <a:lnTo>
                    <a:pt x="157764"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8014410" y="3670834"/>
              <a:ext cx="178800" cy="10326"/>
            </a:xfrm>
            <a:custGeom>
              <a:avLst/>
              <a:gdLst/>
              <a:ahLst/>
              <a:cxnLst/>
              <a:rect l="0" t="0" r="0" b="0"/>
              <a:pathLst>
                <a:path w="178800" h="10326">
                  <a:moveTo>
                    <a:pt x="0" y="10325"/>
                  </a:moveTo>
                  <a:lnTo>
                    <a:pt x="16750" y="4741"/>
                  </a:lnTo>
                  <a:lnTo>
                    <a:pt x="27527" y="3097"/>
                  </a:lnTo>
                  <a:lnTo>
                    <a:pt x="40555" y="2000"/>
                  </a:lnTo>
                  <a:lnTo>
                    <a:pt x="55083" y="1269"/>
                  </a:lnTo>
                  <a:lnTo>
                    <a:pt x="83691" y="457"/>
                  </a:lnTo>
                  <a:lnTo>
                    <a:pt x="126077" y="0"/>
                  </a:lnTo>
                  <a:lnTo>
                    <a:pt x="178799" y="1032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8342718" y="3428737"/>
              <a:ext cx="200606" cy="302708"/>
            </a:xfrm>
            <a:custGeom>
              <a:avLst/>
              <a:gdLst/>
              <a:ahLst/>
              <a:cxnLst/>
              <a:rect l="0" t="0" r="0" b="0"/>
              <a:pathLst>
                <a:path w="200606" h="302708">
                  <a:moveTo>
                    <a:pt x="144984" y="0"/>
                  </a:moveTo>
                  <a:lnTo>
                    <a:pt x="128233" y="5583"/>
                  </a:lnTo>
                  <a:lnTo>
                    <a:pt x="119793" y="9565"/>
                  </a:lnTo>
                  <a:lnTo>
                    <a:pt x="110660" y="14557"/>
                  </a:lnTo>
                  <a:lnTo>
                    <a:pt x="101066" y="20222"/>
                  </a:lnTo>
                  <a:lnTo>
                    <a:pt x="92333" y="26336"/>
                  </a:lnTo>
                  <a:lnTo>
                    <a:pt x="84174" y="32749"/>
                  </a:lnTo>
                  <a:lnTo>
                    <a:pt x="76397" y="39362"/>
                  </a:lnTo>
                  <a:lnTo>
                    <a:pt x="68875" y="46108"/>
                  </a:lnTo>
                  <a:lnTo>
                    <a:pt x="54284" y="59836"/>
                  </a:lnTo>
                  <a:lnTo>
                    <a:pt x="47122" y="67937"/>
                  </a:lnTo>
                  <a:lnTo>
                    <a:pt x="40009" y="76844"/>
                  </a:lnTo>
                  <a:lnTo>
                    <a:pt x="32931" y="86288"/>
                  </a:lnTo>
                  <a:lnTo>
                    <a:pt x="27043" y="97258"/>
                  </a:lnTo>
                  <a:lnTo>
                    <a:pt x="21948" y="109247"/>
                  </a:lnTo>
                  <a:lnTo>
                    <a:pt x="17384" y="121913"/>
                  </a:lnTo>
                  <a:lnTo>
                    <a:pt x="13172" y="135032"/>
                  </a:lnTo>
                  <a:lnTo>
                    <a:pt x="9196" y="148452"/>
                  </a:lnTo>
                  <a:lnTo>
                    <a:pt x="5376" y="162074"/>
                  </a:lnTo>
                  <a:lnTo>
                    <a:pt x="2829" y="176998"/>
                  </a:lnTo>
                  <a:lnTo>
                    <a:pt x="1132" y="192790"/>
                  </a:lnTo>
                  <a:lnTo>
                    <a:pt x="0" y="209162"/>
                  </a:lnTo>
                  <a:lnTo>
                    <a:pt x="1583" y="222413"/>
                  </a:lnTo>
                  <a:lnTo>
                    <a:pt x="4975" y="233585"/>
                  </a:lnTo>
                  <a:lnTo>
                    <a:pt x="9575" y="243370"/>
                  </a:lnTo>
                  <a:lnTo>
                    <a:pt x="14978" y="252230"/>
                  </a:lnTo>
                  <a:lnTo>
                    <a:pt x="20917" y="260475"/>
                  </a:lnTo>
                  <a:lnTo>
                    <a:pt x="27214" y="268308"/>
                  </a:lnTo>
                  <a:lnTo>
                    <a:pt x="34917" y="274699"/>
                  </a:lnTo>
                  <a:lnTo>
                    <a:pt x="43560" y="280128"/>
                  </a:lnTo>
                  <a:lnTo>
                    <a:pt x="52826" y="284916"/>
                  </a:lnTo>
                  <a:lnTo>
                    <a:pt x="62510" y="289277"/>
                  </a:lnTo>
                  <a:lnTo>
                    <a:pt x="72472" y="293353"/>
                  </a:lnTo>
                  <a:lnTo>
                    <a:pt x="82619" y="297238"/>
                  </a:lnTo>
                  <a:lnTo>
                    <a:pt x="94058" y="299829"/>
                  </a:lnTo>
                  <a:lnTo>
                    <a:pt x="106359" y="301556"/>
                  </a:lnTo>
                  <a:lnTo>
                    <a:pt x="119234" y="302707"/>
                  </a:lnTo>
                  <a:lnTo>
                    <a:pt x="131323" y="302306"/>
                  </a:lnTo>
                  <a:lnTo>
                    <a:pt x="142888" y="300870"/>
                  </a:lnTo>
                  <a:lnTo>
                    <a:pt x="154105" y="298744"/>
                  </a:lnTo>
                  <a:lnTo>
                    <a:pt x="163919" y="294989"/>
                  </a:lnTo>
                  <a:lnTo>
                    <a:pt x="172800" y="290149"/>
                  </a:lnTo>
                  <a:lnTo>
                    <a:pt x="181057" y="284585"/>
                  </a:lnTo>
                  <a:lnTo>
                    <a:pt x="187731" y="277370"/>
                  </a:lnTo>
                  <a:lnTo>
                    <a:pt x="193348" y="269054"/>
                  </a:lnTo>
                  <a:lnTo>
                    <a:pt x="198262" y="260004"/>
                  </a:lnTo>
                  <a:lnTo>
                    <a:pt x="200369" y="249297"/>
                  </a:lnTo>
                  <a:lnTo>
                    <a:pt x="200605" y="237484"/>
                  </a:lnTo>
                  <a:lnTo>
                    <a:pt x="199594" y="224934"/>
                  </a:lnTo>
                  <a:lnTo>
                    <a:pt x="195414" y="215399"/>
                  </a:lnTo>
                  <a:lnTo>
                    <a:pt x="189122" y="207873"/>
                  </a:lnTo>
                  <a:lnTo>
                    <a:pt x="181421" y="201688"/>
                  </a:lnTo>
                  <a:lnTo>
                    <a:pt x="172781" y="198733"/>
                  </a:lnTo>
                  <a:lnTo>
                    <a:pt x="163515" y="197931"/>
                  </a:lnTo>
                  <a:lnTo>
                    <a:pt x="153832" y="198566"/>
                  </a:lnTo>
                  <a:lnTo>
                    <a:pt x="145039" y="201325"/>
                  </a:lnTo>
                  <a:lnTo>
                    <a:pt x="136841" y="205503"/>
                  </a:lnTo>
                  <a:lnTo>
                    <a:pt x="129037" y="210625"/>
                  </a:lnTo>
                  <a:lnTo>
                    <a:pt x="121497" y="216377"/>
                  </a:lnTo>
                  <a:lnTo>
                    <a:pt x="114134" y="222549"/>
                  </a:lnTo>
                  <a:lnTo>
                    <a:pt x="81878" y="2524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8689048" y="3365631"/>
              <a:ext cx="173996" cy="336564"/>
            </a:xfrm>
            <a:custGeom>
              <a:avLst/>
              <a:gdLst/>
              <a:ahLst/>
              <a:cxnLst/>
              <a:rect l="0" t="0" r="0" b="0"/>
              <a:pathLst>
                <a:path w="173996" h="336564">
                  <a:moveTo>
                    <a:pt x="40558" y="0"/>
                  </a:moveTo>
                  <a:lnTo>
                    <a:pt x="34975" y="16750"/>
                  </a:lnTo>
                  <a:lnTo>
                    <a:pt x="33330" y="26359"/>
                  </a:lnTo>
                  <a:lnTo>
                    <a:pt x="32234" y="37439"/>
                  </a:lnTo>
                  <a:lnTo>
                    <a:pt x="31503" y="49501"/>
                  </a:lnTo>
                  <a:lnTo>
                    <a:pt x="29847" y="61047"/>
                  </a:lnTo>
                  <a:lnTo>
                    <a:pt x="27574" y="72251"/>
                  </a:lnTo>
                  <a:lnTo>
                    <a:pt x="24891" y="83226"/>
                  </a:lnTo>
                  <a:lnTo>
                    <a:pt x="18793" y="111002"/>
                  </a:lnTo>
                  <a:lnTo>
                    <a:pt x="15530" y="126589"/>
                  </a:lnTo>
                  <a:lnTo>
                    <a:pt x="13356" y="141655"/>
                  </a:lnTo>
                  <a:lnTo>
                    <a:pt x="11906" y="156374"/>
                  </a:lnTo>
                  <a:lnTo>
                    <a:pt x="10939" y="170860"/>
                  </a:lnTo>
                  <a:lnTo>
                    <a:pt x="10295" y="185193"/>
                  </a:lnTo>
                  <a:lnTo>
                    <a:pt x="9579" y="213583"/>
                  </a:lnTo>
                  <a:lnTo>
                    <a:pt x="8219" y="227698"/>
                  </a:lnTo>
                  <a:lnTo>
                    <a:pt x="6145" y="241783"/>
                  </a:lnTo>
                  <a:lnTo>
                    <a:pt x="3592" y="255847"/>
                  </a:lnTo>
                  <a:lnTo>
                    <a:pt x="1891" y="269897"/>
                  </a:lnTo>
                  <a:lnTo>
                    <a:pt x="756" y="283939"/>
                  </a:lnTo>
                  <a:lnTo>
                    <a:pt x="0" y="297974"/>
                  </a:lnTo>
                  <a:lnTo>
                    <a:pt x="665" y="303826"/>
                  </a:lnTo>
                  <a:lnTo>
                    <a:pt x="2276" y="304220"/>
                  </a:lnTo>
                  <a:lnTo>
                    <a:pt x="13245" y="288026"/>
                  </a:lnTo>
                  <a:lnTo>
                    <a:pt x="18843" y="279664"/>
                  </a:lnTo>
                  <a:lnTo>
                    <a:pt x="24913" y="271752"/>
                  </a:lnTo>
                  <a:lnTo>
                    <a:pt x="31297" y="264140"/>
                  </a:lnTo>
                  <a:lnTo>
                    <a:pt x="37890" y="256729"/>
                  </a:lnTo>
                  <a:lnTo>
                    <a:pt x="51448" y="242261"/>
                  </a:lnTo>
                  <a:lnTo>
                    <a:pt x="58336" y="235130"/>
                  </a:lnTo>
                  <a:lnTo>
                    <a:pt x="66433" y="229208"/>
                  </a:lnTo>
                  <a:lnTo>
                    <a:pt x="75337" y="224092"/>
                  </a:lnTo>
                  <a:lnTo>
                    <a:pt x="84780" y="219512"/>
                  </a:lnTo>
                  <a:lnTo>
                    <a:pt x="94580" y="215290"/>
                  </a:lnTo>
                  <a:lnTo>
                    <a:pt x="104619" y="211307"/>
                  </a:lnTo>
                  <a:lnTo>
                    <a:pt x="114819" y="207483"/>
                  </a:lnTo>
                  <a:lnTo>
                    <a:pt x="125124" y="206102"/>
                  </a:lnTo>
                  <a:lnTo>
                    <a:pt x="135500" y="206350"/>
                  </a:lnTo>
                  <a:lnTo>
                    <a:pt x="145923" y="207684"/>
                  </a:lnTo>
                  <a:lnTo>
                    <a:pt x="154040" y="212079"/>
                  </a:lnTo>
                  <a:lnTo>
                    <a:pt x="160621" y="218515"/>
                  </a:lnTo>
                  <a:lnTo>
                    <a:pt x="166176" y="226312"/>
                  </a:lnTo>
                  <a:lnTo>
                    <a:pt x="169880" y="236184"/>
                  </a:lnTo>
                  <a:lnTo>
                    <a:pt x="172349" y="247440"/>
                  </a:lnTo>
                  <a:lnTo>
                    <a:pt x="173995" y="259619"/>
                  </a:lnTo>
                  <a:lnTo>
                    <a:pt x="173924" y="272412"/>
                  </a:lnTo>
                  <a:lnTo>
                    <a:pt x="172707" y="285615"/>
                  </a:lnTo>
                  <a:lnTo>
                    <a:pt x="166769" y="336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9087205" y="3334078"/>
              <a:ext cx="20564" cy="294494"/>
            </a:xfrm>
            <a:custGeom>
              <a:avLst/>
              <a:gdLst/>
              <a:ahLst/>
              <a:cxnLst/>
              <a:rect l="0" t="0" r="0" b="0"/>
              <a:pathLst>
                <a:path w="20564" h="294494">
                  <a:moveTo>
                    <a:pt x="0" y="0"/>
                  </a:moveTo>
                  <a:lnTo>
                    <a:pt x="0" y="22334"/>
                  </a:lnTo>
                  <a:lnTo>
                    <a:pt x="1168" y="32419"/>
                  </a:lnTo>
                  <a:lnTo>
                    <a:pt x="3116" y="42648"/>
                  </a:lnTo>
                  <a:lnTo>
                    <a:pt x="5583" y="52973"/>
                  </a:lnTo>
                  <a:lnTo>
                    <a:pt x="7228" y="64531"/>
                  </a:lnTo>
                  <a:lnTo>
                    <a:pt x="8324" y="76911"/>
                  </a:lnTo>
                  <a:lnTo>
                    <a:pt x="9055" y="89838"/>
                  </a:lnTo>
                  <a:lnTo>
                    <a:pt x="10711" y="104300"/>
                  </a:lnTo>
                  <a:lnTo>
                    <a:pt x="12984" y="119784"/>
                  </a:lnTo>
                  <a:lnTo>
                    <a:pt x="15668" y="135950"/>
                  </a:lnTo>
                  <a:lnTo>
                    <a:pt x="17457" y="151402"/>
                  </a:lnTo>
                  <a:lnTo>
                    <a:pt x="18649" y="166378"/>
                  </a:lnTo>
                  <a:lnTo>
                    <a:pt x="19444" y="181036"/>
                  </a:lnTo>
                  <a:lnTo>
                    <a:pt x="20328" y="209788"/>
                  </a:lnTo>
                  <a:lnTo>
                    <a:pt x="20563" y="223999"/>
                  </a:lnTo>
                  <a:lnTo>
                    <a:pt x="19552" y="236980"/>
                  </a:lnTo>
                  <a:lnTo>
                    <a:pt x="10517" y="2944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9024099" y="3376148"/>
              <a:ext cx="178800" cy="31555"/>
            </a:xfrm>
            <a:custGeom>
              <a:avLst/>
              <a:gdLst/>
              <a:ahLst/>
              <a:cxnLst/>
              <a:rect l="0" t="0" r="0" b="0"/>
              <a:pathLst>
                <a:path w="178800" h="31555">
                  <a:moveTo>
                    <a:pt x="0" y="31554"/>
                  </a:moveTo>
                  <a:lnTo>
                    <a:pt x="58555" y="16914"/>
                  </a:lnTo>
                  <a:lnTo>
                    <a:pt x="72927" y="14782"/>
                  </a:lnTo>
                  <a:lnTo>
                    <a:pt x="88351" y="13361"/>
                  </a:lnTo>
                  <a:lnTo>
                    <a:pt x="104477" y="12413"/>
                  </a:lnTo>
                  <a:lnTo>
                    <a:pt x="134860" y="11361"/>
                  </a:lnTo>
                  <a:lnTo>
                    <a:pt x="17879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9339627" y="3323561"/>
              <a:ext cx="21036" cy="231388"/>
            </a:xfrm>
            <a:custGeom>
              <a:avLst/>
              <a:gdLst/>
              <a:ahLst/>
              <a:cxnLst/>
              <a:rect l="0" t="0" r="0" b="0"/>
              <a:pathLst>
                <a:path w="21036" h="231388">
                  <a:moveTo>
                    <a:pt x="21035" y="0"/>
                  </a:moveTo>
                  <a:lnTo>
                    <a:pt x="15452" y="16750"/>
                  </a:lnTo>
                  <a:lnTo>
                    <a:pt x="13807" y="26358"/>
                  </a:lnTo>
                  <a:lnTo>
                    <a:pt x="12710" y="37439"/>
                  </a:lnTo>
                  <a:lnTo>
                    <a:pt x="11979" y="49500"/>
                  </a:lnTo>
                  <a:lnTo>
                    <a:pt x="10323" y="62216"/>
                  </a:lnTo>
                  <a:lnTo>
                    <a:pt x="8051" y="75367"/>
                  </a:lnTo>
                  <a:lnTo>
                    <a:pt x="5367" y="88809"/>
                  </a:lnTo>
                  <a:lnTo>
                    <a:pt x="3578" y="103613"/>
                  </a:lnTo>
                  <a:lnTo>
                    <a:pt x="2385" y="119326"/>
                  </a:lnTo>
                  <a:lnTo>
                    <a:pt x="1591" y="135645"/>
                  </a:lnTo>
                  <a:lnTo>
                    <a:pt x="707" y="166241"/>
                  </a:lnTo>
                  <a:lnTo>
                    <a:pt x="0" y="2313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9434286" y="3355113"/>
              <a:ext cx="252422" cy="199836"/>
            </a:xfrm>
            <a:custGeom>
              <a:avLst/>
              <a:gdLst/>
              <a:ahLst/>
              <a:cxnLst/>
              <a:rect l="0" t="0" r="0" b="0"/>
              <a:pathLst>
                <a:path w="252422" h="199836">
                  <a:moveTo>
                    <a:pt x="0" y="0"/>
                  </a:moveTo>
                  <a:lnTo>
                    <a:pt x="22333" y="0"/>
                  </a:lnTo>
                  <a:lnTo>
                    <a:pt x="33587" y="1169"/>
                  </a:lnTo>
                  <a:lnTo>
                    <a:pt x="45764" y="3117"/>
                  </a:lnTo>
                  <a:lnTo>
                    <a:pt x="58556" y="5584"/>
                  </a:lnTo>
                  <a:lnTo>
                    <a:pt x="70590" y="9566"/>
                  </a:lnTo>
                  <a:lnTo>
                    <a:pt x="82118" y="14558"/>
                  </a:lnTo>
                  <a:lnTo>
                    <a:pt x="93309" y="20223"/>
                  </a:lnTo>
                  <a:lnTo>
                    <a:pt x="103108" y="26337"/>
                  </a:lnTo>
                  <a:lnTo>
                    <a:pt x="111977" y="32750"/>
                  </a:lnTo>
                  <a:lnTo>
                    <a:pt x="120228" y="39363"/>
                  </a:lnTo>
                  <a:lnTo>
                    <a:pt x="128065" y="46109"/>
                  </a:lnTo>
                  <a:lnTo>
                    <a:pt x="135627" y="52943"/>
                  </a:lnTo>
                  <a:lnTo>
                    <a:pt x="143006" y="59837"/>
                  </a:lnTo>
                  <a:lnTo>
                    <a:pt x="149094" y="67938"/>
                  </a:lnTo>
                  <a:lnTo>
                    <a:pt x="154321" y="76845"/>
                  </a:lnTo>
                  <a:lnTo>
                    <a:pt x="158974" y="86289"/>
                  </a:lnTo>
                  <a:lnTo>
                    <a:pt x="160908" y="97259"/>
                  </a:lnTo>
                  <a:lnTo>
                    <a:pt x="161028" y="109247"/>
                  </a:lnTo>
                  <a:lnTo>
                    <a:pt x="159940" y="121914"/>
                  </a:lnTo>
                  <a:lnTo>
                    <a:pt x="156877" y="132695"/>
                  </a:lnTo>
                  <a:lnTo>
                    <a:pt x="152498" y="142220"/>
                  </a:lnTo>
                  <a:lnTo>
                    <a:pt x="147241" y="150907"/>
                  </a:lnTo>
                  <a:lnTo>
                    <a:pt x="140231" y="157867"/>
                  </a:lnTo>
                  <a:lnTo>
                    <a:pt x="132052" y="163676"/>
                  </a:lnTo>
                  <a:lnTo>
                    <a:pt x="123093" y="168717"/>
                  </a:lnTo>
                  <a:lnTo>
                    <a:pt x="113614" y="173246"/>
                  </a:lnTo>
                  <a:lnTo>
                    <a:pt x="103789" y="177435"/>
                  </a:lnTo>
                  <a:lnTo>
                    <a:pt x="93734" y="181395"/>
                  </a:lnTo>
                  <a:lnTo>
                    <a:pt x="83524" y="182867"/>
                  </a:lnTo>
                  <a:lnTo>
                    <a:pt x="73211" y="182680"/>
                  </a:lnTo>
                  <a:lnTo>
                    <a:pt x="62831" y="181387"/>
                  </a:lnTo>
                  <a:lnTo>
                    <a:pt x="58248" y="178187"/>
                  </a:lnTo>
                  <a:lnTo>
                    <a:pt x="57529" y="173717"/>
                  </a:lnTo>
                  <a:lnTo>
                    <a:pt x="59388" y="168399"/>
                  </a:lnTo>
                  <a:lnTo>
                    <a:pt x="66470" y="163686"/>
                  </a:lnTo>
                  <a:lnTo>
                    <a:pt x="77034" y="159374"/>
                  </a:lnTo>
                  <a:lnTo>
                    <a:pt x="89921" y="155332"/>
                  </a:lnTo>
                  <a:lnTo>
                    <a:pt x="103186" y="152637"/>
                  </a:lnTo>
                  <a:lnTo>
                    <a:pt x="116704" y="150840"/>
                  </a:lnTo>
                  <a:lnTo>
                    <a:pt x="130390" y="149642"/>
                  </a:lnTo>
                  <a:lnTo>
                    <a:pt x="144189" y="150012"/>
                  </a:lnTo>
                  <a:lnTo>
                    <a:pt x="158063" y="151428"/>
                  </a:lnTo>
                  <a:lnTo>
                    <a:pt x="171987" y="153540"/>
                  </a:lnTo>
                  <a:lnTo>
                    <a:pt x="183606" y="157285"/>
                  </a:lnTo>
                  <a:lnTo>
                    <a:pt x="193690" y="162119"/>
                  </a:lnTo>
                  <a:lnTo>
                    <a:pt x="202750" y="167679"/>
                  </a:lnTo>
                  <a:lnTo>
                    <a:pt x="212295" y="172555"/>
                  </a:lnTo>
                  <a:lnTo>
                    <a:pt x="222165" y="176973"/>
                  </a:lnTo>
                  <a:lnTo>
                    <a:pt x="252421" y="1998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8119585" y="3838923"/>
              <a:ext cx="126213" cy="31554"/>
            </a:xfrm>
            <a:custGeom>
              <a:avLst/>
              <a:gdLst/>
              <a:ahLst/>
              <a:cxnLst/>
              <a:rect l="0" t="0" r="0" b="0"/>
              <a:pathLst>
                <a:path w="126213" h="31554">
                  <a:moveTo>
                    <a:pt x="0" y="31553"/>
                  </a:moveTo>
                  <a:lnTo>
                    <a:pt x="11167" y="20386"/>
                  </a:lnTo>
                  <a:lnTo>
                    <a:pt x="19131" y="17096"/>
                  </a:lnTo>
                  <a:lnTo>
                    <a:pt x="29116" y="14903"/>
                  </a:lnTo>
                  <a:lnTo>
                    <a:pt x="40446" y="13441"/>
                  </a:lnTo>
                  <a:lnTo>
                    <a:pt x="51506" y="11298"/>
                  </a:lnTo>
                  <a:lnTo>
                    <a:pt x="62384" y="8701"/>
                  </a:lnTo>
                  <a:lnTo>
                    <a:pt x="12621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8388780" y="3754782"/>
              <a:ext cx="117466" cy="241906"/>
            </a:xfrm>
            <a:custGeom>
              <a:avLst/>
              <a:gdLst/>
              <a:ahLst/>
              <a:cxnLst/>
              <a:rect l="0" t="0" r="0" b="0"/>
              <a:pathLst>
                <a:path w="117466" h="241906">
                  <a:moveTo>
                    <a:pt x="109439" y="0"/>
                  </a:moveTo>
                  <a:lnTo>
                    <a:pt x="92689" y="5584"/>
                  </a:lnTo>
                  <a:lnTo>
                    <a:pt x="85417" y="10735"/>
                  </a:lnTo>
                  <a:lnTo>
                    <a:pt x="78233" y="17674"/>
                  </a:lnTo>
                  <a:lnTo>
                    <a:pt x="71105" y="25806"/>
                  </a:lnTo>
                  <a:lnTo>
                    <a:pt x="64017" y="33565"/>
                  </a:lnTo>
                  <a:lnTo>
                    <a:pt x="49908" y="48418"/>
                  </a:lnTo>
                  <a:lnTo>
                    <a:pt x="42873" y="56820"/>
                  </a:lnTo>
                  <a:lnTo>
                    <a:pt x="35846" y="65927"/>
                  </a:lnTo>
                  <a:lnTo>
                    <a:pt x="28824" y="75504"/>
                  </a:lnTo>
                  <a:lnTo>
                    <a:pt x="22975" y="86563"/>
                  </a:lnTo>
                  <a:lnTo>
                    <a:pt x="17906" y="98611"/>
                  </a:lnTo>
                  <a:lnTo>
                    <a:pt x="5189" y="134784"/>
                  </a:lnTo>
                  <a:lnTo>
                    <a:pt x="1375" y="145950"/>
                  </a:lnTo>
                  <a:lnTo>
                    <a:pt x="0" y="158068"/>
                  </a:lnTo>
                  <a:lnTo>
                    <a:pt x="253" y="170822"/>
                  </a:lnTo>
                  <a:lnTo>
                    <a:pt x="1590" y="183999"/>
                  </a:lnTo>
                  <a:lnTo>
                    <a:pt x="4818" y="196289"/>
                  </a:lnTo>
                  <a:lnTo>
                    <a:pt x="9308" y="207988"/>
                  </a:lnTo>
                  <a:lnTo>
                    <a:pt x="14638" y="219294"/>
                  </a:lnTo>
                  <a:lnTo>
                    <a:pt x="22866" y="225662"/>
                  </a:lnTo>
                  <a:lnTo>
                    <a:pt x="33026" y="228739"/>
                  </a:lnTo>
                  <a:lnTo>
                    <a:pt x="44473" y="229622"/>
                  </a:lnTo>
                  <a:lnTo>
                    <a:pt x="54442" y="227873"/>
                  </a:lnTo>
                  <a:lnTo>
                    <a:pt x="63425" y="224370"/>
                  </a:lnTo>
                  <a:lnTo>
                    <a:pt x="71751" y="219697"/>
                  </a:lnTo>
                  <a:lnTo>
                    <a:pt x="79639" y="214245"/>
                  </a:lnTo>
                  <a:lnTo>
                    <a:pt x="87235" y="208273"/>
                  </a:lnTo>
                  <a:lnTo>
                    <a:pt x="94637" y="201954"/>
                  </a:lnTo>
                  <a:lnTo>
                    <a:pt x="101908" y="195405"/>
                  </a:lnTo>
                  <a:lnTo>
                    <a:pt x="116220" y="181895"/>
                  </a:lnTo>
                  <a:lnTo>
                    <a:pt x="117465" y="178526"/>
                  </a:lnTo>
                  <a:lnTo>
                    <a:pt x="114790" y="177448"/>
                  </a:lnTo>
                  <a:lnTo>
                    <a:pt x="109501" y="177899"/>
                  </a:lnTo>
                  <a:lnTo>
                    <a:pt x="101300" y="180536"/>
                  </a:lnTo>
                  <a:lnTo>
                    <a:pt x="91158" y="184632"/>
                  </a:lnTo>
                  <a:lnTo>
                    <a:pt x="79723" y="189700"/>
                  </a:lnTo>
                  <a:lnTo>
                    <a:pt x="69761" y="195415"/>
                  </a:lnTo>
                  <a:lnTo>
                    <a:pt x="60784" y="201563"/>
                  </a:lnTo>
                  <a:lnTo>
                    <a:pt x="52461" y="207998"/>
                  </a:lnTo>
                  <a:lnTo>
                    <a:pt x="44575" y="214626"/>
                  </a:lnTo>
                  <a:lnTo>
                    <a:pt x="36981" y="221382"/>
                  </a:lnTo>
                  <a:lnTo>
                    <a:pt x="14781" y="2419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8714082" y="3733747"/>
              <a:ext cx="190980" cy="262941"/>
            </a:xfrm>
            <a:custGeom>
              <a:avLst/>
              <a:gdLst/>
              <a:ahLst/>
              <a:cxnLst/>
              <a:rect l="0" t="0" r="0" b="0"/>
              <a:pathLst>
                <a:path w="190980" h="262941">
                  <a:moveTo>
                    <a:pt x="15524" y="0"/>
                  </a:moveTo>
                  <a:lnTo>
                    <a:pt x="21108" y="27917"/>
                  </a:lnTo>
                  <a:lnTo>
                    <a:pt x="22752" y="40815"/>
                  </a:lnTo>
                  <a:lnTo>
                    <a:pt x="23849" y="54088"/>
                  </a:lnTo>
                  <a:lnTo>
                    <a:pt x="24580" y="67612"/>
                  </a:lnTo>
                  <a:lnTo>
                    <a:pt x="23899" y="81302"/>
                  </a:lnTo>
                  <a:lnTo>
                    <a:pt x="22276" y="95103"/>
                  </a:lnTo>
                  <a:lnTo>
                    <a:pt x="20025" y="108978"/>
                  </a:lnTo>
                  <a:lnTo>
                    <a:pt x="18525" y="122903"/>
                  </a:lnTo>
                  <a:lnTo>
                    <a:pt x="17524" y="136860"/>
                  </a:lnTo>
                  <a:lnTo>
                    <a:pt x="16857" y="150840"/>
                  </a:lnTo>
                  <a:lnTo>
                    <a:pt x="15244" y="164834"/>
                  </a:lnTo>
                  <a:lnTo>
                    <a:pt x="13000" y="178838"/>
                  </a:lnTo>
                  <a:lnTo>
                    <a:pt x="10336" y="192848"/>
                  </a:lnTo>
                  <a:lnTo>
                    <a:pt x="7391" y="205695"/>
                  </a:lnTo>
                  <a:lnTo>
                    <a:pt x="4259" y="217765"/>
                  </a:lnTo>
                  <a:lnTo>
                    <a:pt x="1002" y="229318"/>
                  </a:lnTo>
                  <a:lnTo>
                    <a:pt x="0" y="233513"/>
                  </a:lnTo>
                  <a:lnTo>
                    <a:pt x="500" y="232805"/>
                  </a:lnTo>
                  <a:lnTo>
                    <a:pt x="2003" y="228826"/>
                  </a:lnTo>
                  <a:lnTo>
                    <a:pt x="9701" y="206477"/>
                  </a:lnTo>
                  <a:lnTo>
                    <a:pt x="15147" y="198420"/>
                  </a:lnTo>
                  <a:lnTo>
                    <a:pt x="22285" y="190711"/>
                  </a:lnTo>
                  <a:lnTo>
                    <a:pt x="30549" y="183234"/>
                  </a:lnTo>
                  <a:lnTo>
                    <a:pt x="39564" y="175913"/>
                  </a:lnTo>
                  <a:lnTo>
                    <a:pt x="49080" y="168695"/>
                  </a:lnTo>
                  <a:lnTo>
                    <a:pt x="58930" y="161545"/>
                  </a:lnTo>
                  <a:lnTo>
                    <a:pt x="70171" y="154442"/>
                  </a:lnTo>
                  <a:lnTo>
                    <a:pt x="82339" y="147369"/>
                  </a:lnTo>
                  <a:lnTo>
                    <a:pt x="95126" y="140316"/>
                  </a:lnTo>
                  <a:lnTo>
                    <a:pt x="107157" y="134446"/>
                  </a:lnTo>
                  <a:lnTo>
                    <a:pt x="118684" y="129364"/>
                  </a:lnTo>
                  <a:lnTo>
                    <a:pt x="129873" y="124807"/>
                  </a:lnTo>
                  <a:lnTo>
                    <a:pt x="140839" y="124107"/>
                  </a:lnTo>
                  <a:lnTo>
                    <a:pt x="151655" y="125977"/>
                  </a:lnTo>
                  <a:lnTo>
                    <a:pt x="162373" y="129560"/>
                  </a:lnTo>
                  <a:lnTo>
                    <a:pt x="170685" y="135456"/>
                  </a:lnTo>
                  <a:lnTo>
                    <a:pt x="177396" y="142892"/>
                  </a:lnTo>
                  <a:lnTo>
                    <a:pt x="183039" y="151355"/>
                  </a:lnTo>
                  <a:lnTo>
                    <a:pt x="186800" y="161672"/>
                  </a:lnTo>
                  <a:lnTo>
                    <a:pt x="189308" y="173224"/>
                  </a:lnTo>
                  <a:lnTo>
                    <a:pt x="190979" y="185600"/>
                  </a:lnTo>
                  <a:lnTo>
                    <a:pt x="190926" y="197357"/>
                  </a:lnTo>
                  <a:lnTo>
                    <a:pt x="183806" y="2629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7173002" y="3975652"/>
              <a:ext cx="147247" cy="10518"/>
            </a:xfrm>
            <a:custGeom>
              <a:avLst/>
              <a:gdLst/>
              <a:ahLst/>
              <a:cxnLst/>
              <a:rect l="0" t="0" r="0" b="0"/>
              <a:pathLst>
                <a:path w="147247" h="10518">
                  <a:moveTo>
                    <a:pt x="0" y="0"/>
                  </a:moveTo>
                  <a:lnTo>
                    <a:pt x="73195" y="0"/>
                  </a:lnTo>
                  <a:lnTo>
                    <a:pt x="87361" y="1168"/>
                  </a:lnTo>
                  <a:lnTo>
                    <a:pt x="147246" y="10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7354063" y="3838923"/>
              <a:ext cx="114744" cy="285559"/>
            </a:xfrm>
            <a:custGeom>
              <a:avLst/>
              <a:gdLst/>
              <a:ahLst/>
              <a:cxnLst/>
              <a:rect l="0" t="0" r="0" b="0"/>
              <a:pathLst>
                <a:path w="114744" h="285559">
                  <a:moveTo>
                    <a:pt x="92396" y="0"/>
                  </a:moveTo>
                  <a:lnTo>
                    <a:pt x="75647" y="11167"/>
                  </a:lnTo>
                  <a:lnTo>
                    <a:pt x="68375" y="17962"/>
                  </a:lnTo>
                  <a:lnTo>
                    <a:pt x="61190" y="25998"/>
                  </a:lnTo>
                  <a:lnTo>
                    <a:pt x="54063" y="34861"/>
                  </a:lnTo>
                  <a:lnTo>
                    <a:pt x="46975" y="45445"/>
                  </a:lnTo>
                  <a:lnTo>
                    <a:pt x="39912" y="57175"/>
                  </a:lnTo>
                  <a:lnTo>
                    <a:pt x="32865" y="69669"/>
                  </a:lnTo>
                  <a:lnTo>
                    <a:pt x="26999" y="83842"/>
                  </a:lnTo>
                  <a:lnTo>
                    <a:pt x="21920" y="99134"/>
                  </a:lnTo>
                  <a:lnTo>
                    <a:pt x="13160" y="130537"/>
                  </a:lnTo>
                  <a:lnTo>
                    <a:pt x="5371" y="160076"/>
                  </a:lnTo>
                  <a:lnTo>
                    <a:pt x="2826" y="174498"/>
                  </a:lnTo>
                  <a:lnTo>
                    <a:pt x="1131" y="188786"/>
                  </a:lnTo>
                  <a:lnTo>
                    <a:pt x="0" y="202986"/>
                  </a:lnTo>
                  <a:lnTo>
                    <a:pt x="1583" y="215959"/>
                  </a:lnTo>
                  <a:lnTo>
                    <a:pt x="4976" y="228114"/>
                  </a:lnTo>
                  <a:lnTo>
                    <a:pt x="9575" y="239723"/>
                  </a:lnTo>
                  <a:lnTo>
                    <a:pt x="14978" y="249799"/>
                  </a:lnTo>
                  <a:lnTo>
                    <a:pt x="20918" y="258854"/>
                  </a:lnTo>
                  <a:lnTo>
                    <a:pt x="27215" y="267228"/>
                  </a:lnTo>
                  <a:lnTo>
                    <a:pt x="34919" y="273979"/>
                  </a:lnTo>
                  <a:lnTo>
                    <a:pt x="43560" y="279648"/>
                  </a:lnTo>
                  <a:lnTo>
                    <a:pt x="52827" y="284597"/>
                  </a:lnTo>
                  <a:lnTo>
                    <a:pt x="61342" y="285558"/>
                  </a:lnTo>
                  <a:lnTo>
                    <a:pt x="69356" y="283862"/>
                  </a:lnTo>
                  <a:lnTo>
                    <a:pt x="77036" y="280394"/>
                  </a:lnTo>
                  <a:lnTo>
                    <a:pt x="84493" y="275745"/>
                  </a:lnTo>
                  <a:lnTo>
                    <a:pt x="91802" y="270308"/>
                  </a:lnTo>
                  <a:lnTo>
                    <a:pt x="99012" y="264346"/>
                  </a:lnTo>
                  <a:lnTo>
                    <a:pt x="104987" y="256866"/>
                  </a:lnTo>
                  <a:lnTo>
                    <a:pt x="110139" y="248373"/>
                  </a:lnTo>
                  <a:lnTo>
                    <a:pt x="114743" y="239205"/>
                  </a:lnTo>
                  <a:lnTo>
                    <a:pt x="113137" y="233093"/>
                  </a:lnTo>
                  <a:lnTo>
                    <a:pt x="107392" y="229019"/>
                  </a:lnTo>
                  <a:lnTo>
                    <a:pt x="98888" y="226302"/>
                  </a:lnTo>
                  <a:lnTo>
                    <a:pt x="90881" y="226828"/>
                  </a:lnTo>
                  <a:lnTo>
                    <a:pt x="83206" y="229517"/>
                  </a:lnTo>
                  <a:lnTo>
                    <a:pt x="75752" y="233646"/>
                  </a:lnTo>
                  <a:lnTo>
                    <a:pt x="68445" y="239905"/>
                  </a:lnTo>
                  <a:lnTo>
                    <a:pt x="61237" y="247583"/>
                  </a:lnTo>
                  <a:lnTo>
                    <a:pt x="29290" y="28397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7629805" y="3775817"/>
              <a:ext cx="157282" cy="315530"/>
            </a:xfrm>
            <a:custGeom>
              <a:avLst/>
              <a:gdLst/>
              <a:ahLst/>
              <a:cxnLst/>
              <a:rect l="0" t="0" r="0" b="0"/>
              <a:pathLst>
                <a:path w="157282" h="315530">
                  <a:moveTo>
                    <a:pt x="37524" y="0"/>
                  </a:moveTo>
                  <a:lnTo>
                    <a:pt x="31940" y="22334"/>
                  </a:lnTo>
                  <a:lnTo>
                    <a:pt x="29127" y="32419"/>
                  </a:lnTo>
                  <a:lnTo>
                    <a:pt x="22885" y="52973"/>
                  </a:lnTo>
                  <a:lnTo>
                    <a:pt x="20752" y="64531"/>
                  </a:lnTo>
                  <a:lnTo>
                    <a:pt x="19331" y="76911"/>
                  </a:lnTo>
                  <a:lnTo>
                    <a:pt x="18383" y="89838"/>
                  </a:lnTo>
                  <a:lnTo>
                    <a:pt x="17752" y="103131"/>
                  </a:lnTo>
                  <a:lnTo>
                    <a:pt x="17050" y="130367"/>
                  </a:lnTo>
                  <a:lnTo>
                    <a:pt x="15694" y="143005"/>
                  </a:lnTo>
                  <a:lnTo>
                    <a:pt x="13622" y="154937"/>
                  </a:lnTo>
                  <a:lnTo>
                    <a:pt x="11072" y="166397"/>
                  </a:lnTo>
                  <a:lnTo>
                    <a:pt x="9372" y="178712"/>
                  </a:lnTo>
                  <a:lnTo>
                    <a:pt x="8238" y="191596"/>
                  </a:lnTo>
                  <a:lnTo>
                    <a:pt x="7483" y="204860"/>
                  </a:lnTo>
                  <a:lnTo>
                    <a:pt x="6643" y="235179"/>
                  </a:lnTo>
                  <a:lnTo>
                    <a:pt x="6419" y="251444"/>
                  </a:lnTo>
                  <a:lnTo>
                    <a:pt x="5101" y="258782"/>
                  </a:lnTo>
                  <a:lnTo>
                    <a:pt x="3053" y="260168"/>
                  </a:lnTo>
                  <a:lnTo>
                    <a:pt x="520" y="257586"/>
                  </a:lnTo>
                  <a:lnTo>
                    <a:pt x="0" y="252359"/>
                  </a:lnTo>
                  <a:lnTo>
                    <a:pt x="821" y="245368"/>
                  </a:lnTo>
                  <a:lnTo>
                    <a:pt x="2538" y="237202"/>
                  </a:lnTo>
                  <a:lnTo>
                    <a:pt x="10537" y="203376"/>
                  </a:lnTo>
                  <a:lnTo>
                    <a:pt x="16026" y="191678"/>
                  </a:lnTo>
                  <a:lnTo>
                    <a:pt x="23192" y="180374"/>
                  </a:lnTo>
                  <a:lnTo>
                    <a:pt x="31475" y="169331"/>
                  </a:lnTo>
                  <a:lnTo>
                    <a:pt x="40503" y="159633"/>
                  </a:lnTo>
                  <a:lnTo>
                    <a:pt x="50027" y="150830"/>
                  </a:lnTo>
                  <a:lnTo>
                    <a:pt x="59883" y="142624"/>
                  </a:lnTo>
                  <a:lnTo>
                    <a:pt x="71128" y="137153"/>
                  </a:lnTo>
                  <a:lnTo>
                    <a:pt x="83300" y="133506"/>
                  </a:lnTo>
                  <a:lnTo>
                    <a:pt x="96088" y="131074"/>
                  </a:lnTo>
                  <a:lnTo>
                    <a:pt x="106951" y="132959"/>
                  </a:lnTo>
                  <a:lnTo>
                    <a:pt x="116530" y="137722"/>
                  </a:lnTo>
                  <a:lnTo>
                    <a:pt x="125254" y="144403"/>
                  </a:lnTo>
                  <a:lnTo>
                    <a:pt x="132238" y="152362"/>
                  </a:lnTo>
                  <a:lnTo>
                    <a:pt x="138062" y="161175"/>
                  </a:lnTo>
                  <a:lnTo>
                    <a:pt x="143114" y="170556"/>
                  </a:lnTo>
                  <a:lnTo>
                    <a:pt x="147650" y="181484"/>
                  </a:lnTo>
                  <a:lnTo>
                    <a:pt x="151844" y="193444"/>
                  </a:lnTo>
                  <a:lnTo>
                    <a:pt x="155807" y="206092"/>
                  </a:lnTo>
                  <a:lnTo>
                    <a:pt x="157281" y="220367"/>
                  </a:lnTo>
                  <a:lnTo>
                    <a:pt x="157095" y="235726"/>
                  </a:lnTo>
                  <a:lnTo>
                    <a:pt x="153217" y="3155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7120414" y="4229231"/>
              <a:ext cx="2618883" cy="104020"/>
            </a:xfrm>
            <a:custGeom>
              <a:avLst/>
              <a:gdLst/>
              <a:ahLst/>
              <a:cxnLst/>
              <a:rect l="0" t="0" r="0" b="0"/>
              <a:pathLst>
                <a:path w="2618883" h="104020">
                  <a:moveTo>
                    <a:pt x="0" y="19878"/>
                  </a:moveTo>
                  <a:lnTo>
                    <a:pt x="16751" y="14295"/>
                  </a:lnTo>
                  <a:lnTo>
                    <a:pt x="37439" y="11553"/>
                  </a:lnTo>
                  <a:lnTo>
                    <a:pt x="62216" y="11504"/>
                  </a:lnTo>
                  <a:lnTo>
                    <a:pt x="75367" y="13127"/>
                  </a:lnTo>
                  <a:lnTo>
                    <a:pt x="88810" y="15377"/>
                  </a:lnTo>
                  <a:lnTo>
                    <a:pt x="145139" y="20158"/>
                  </a:lnTo>
                  <a:lnTo>
                    <a:pt x="161033" y="22402"/>
                  </a:lnTo>
                  <a:lnTo>
                    <a:pt x="177473" y="25067"/>
                  </a:lnTo>
                  <a:lnTo>
                    <a:pt x="247009" y="22115"/>
                  </a:lnTo>
                  <a:lnTo>
                    <a:pt x="307691" y="20541"/>
                  </a:lnTo>
                  <a:lnTo>
                    <a:pt x="408274" y="19966"/>
                  </a:lnTo>
                  <a:lnTo>
                    <a:pt x="439331" y="16801"/>
                  </a:lnTo>
                  <a:lnTo>
                    <a:pt x="454156" y="14321"/>
                  </a:lnTo>
                  <a:lnTo>
                    <a:pt x="483095" y="11565"/>
                  </a:lnTo>
                  <a:lnTo>
                    <a:pt x="553833" y="9651"/>
                  </a:lnTo>
                  <a:lnTo>
                    <a:pt x="1001215" y="9361"/>
                  </a:lnTo>
                  <a:lnTo>
                    <a:pt x="1039034" y="6244"/>
                  </a:lnTo>
                  <a:lnTo>
                    <a:pt x="1075319" y="3301"/>
                  </a:lnTo>
                  <a:lnTo>
                    <a:pt x="1149340" y="4701"/>
                  </a:lnTo>
                  <a:lnTo>
                    <a:pt x="1169401" y="2748"/>
                  </a:lnTo>
                  <a:lnTo>
                    <a:pt x="1231136" y="0"/>
                  </a:lnTo>
                  <a:lnTo>
                    <a:pt x="1272886" y="2473"/>
                  </a:lnTo>
                  <a:lnTo>
                    <a:pt x="1293835" y="4769"/>
                  </a:lnTo>
                  <a:lnTo>
                    <a:pt x="1356821" y="8000"/>
                  </a:lnTo>
                  <a:lnTo>
                    <a:pt x="1433693" y="9092"/>
                  </a:lnTo>
                  <a:lnTo>
                    <a:pt x="1724897" y="9359"/>
                  </a:lnTo>
                  <a:lnTo>
                    <a:pt x="1766961" y="12477"/>
                  </a:lnTo>
                  <a:lnTo>
                    <a:pt x="1787994" y="14944"/>
                  </a:lnTo>
                  <a:lnTo>
                    <a:pt x="1826947" y="17685"/>
                  </a:lnTo>
                  <a:lnTo>
                    <a:pt x="1905147" y="19445"/>
                  </a:lnTo>
                  <a:lnTo>
                    <a:pt x="2015386" y="19840"/>
                  </a:lnTo>
                  <a:lnTo>
                    <a:pt x="2050715" y="22978"/>
                  </a:lnTo>
                  <a:lnTo>
                    <a:pt x="2068316" y="25450"/>
                  </a:lnTo>
                  <a:lnTo>
                    <a:pt x="2103455" y="28198"/>
                  </a:lnTo>
                  <a:lnTo>
                    <a:pt x="2173624" y="29962"/>
                  </a:lnTo>
                  <a:lnTo>
                    <a:pt x="2189989" y="31275"/>
                  </a:lnTo>
                  <a:lnTo>
                    <a:pt x="2205574" y="33319"/>
                  </a:lnTo>
                  <a:lnTo>
                    <a:pt x="2220637" y="35851"/>
                  </a:lnTo>
                  <a:lnTo>
                    <a:pt x="2252957" y="38663"/>
                  </a:lnTo>
                  <a:lnTo>
                    <a:pt x="2285629" y="41082"/>
                  </a:lnTo>
                  <a:lnTo>
                    <a:pt x="2300886" y="43363"/>
                  </a:lnTo>
                  <a:lnTo>
                    <a:pt x="2315733" y="46053"/>
                  </a:lnTo>
                  <a:lnTo>
                    <a:pt x="2347810" y="49041"/>
                  </a:lnTo>
                  <a:lnTo>
                    <a:pt x="2380375" y="51537"/>
                  </a:lnTo>
                  <a:lnTo>
                    <a:pt x="2395603" y="53839"/>
                  </a:lnTo>
                  <a:lnTo>
                    <a:pt x="2410429" y="56543"/>
                  </a:lnTo>
                  <a:lnTo>
                    <a:pt x="2439369" y="59546"/>
                  </a:lnTo>
                  <a:lnTo>
                    <a:pt x="2467812" y="62050"/>
                  </a:lnTo>
                  <a:lnTo>
                    <a:pt x="2481941" y="64353"/>
                  </a:lnTo>
                  <a:lnTo>
                    <a:pt x="2496035" y="67057"/>
                  </a:lnTo>
                  <a:lnTo>
                    <a:pt x="2508937" y="70029"/>
                  </a:lnTo>
                  <a:lnTo>
                    <a:pt x="2521044" y="73179"/>
                  </a:lnTo>
                  <a:lnTo>
                    <a:pt x="2545014" y="79795"/>
                  </a:lnTo>
                  <a:lnTo>
                    <a:pt x="2557951" y="83195"/>
                  </a:lnTo>
                  <a:lnTo>
                    <a:pt x="2618882" y="10401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7488530" y="4380753"/>
              <a:ext cx="219583" cy="320614"/>
            </a:xfrm>
            <a:custGeom>
              <a:avLst/>
              <a:gdLst/>
              <a:ahLst/>
              <a:cxnLst/>
              <a:rect l="0" t="0" r="0" b="0"/>
              <a:pathLst>
                <a:path w="219583" h="320614">
                  <a:moveTo>
                    <a:pt x="0" y="15603"/>
                  </a:moveTo>
                  <a:lnTo>
                    <a:pt x="16749" y="10019"/>
                  </a:lnTo>
                  <a:lnTo>
                    <a:pt x="26358" y="7206"/>
                  </a:lnTo>
                  <a:lnTo>
                    <a:pt x="49500" y="964"/>
                  </a:lnTo>
                  <a:lnTo>
                    <a:pt x="62216" y="0"/>
                  </a:lnTo>
                  <a:lnTo>
                    <a:pt x="75367" y="526"/>
                  </a:lnTo>
                  <a:lnTo>
                    <a:pt x="88809" y="2046"/>
                  </a:lnTo>
                  <a:lnTo>
                    <a:pt x="102445" y="4228"/>
                  </a:lnTo>
                  <a:lnTo>
                    <a:pt x="116210" y="6850"/>
                  </a:lnTo>
                  <a:lnTo>
                    <a:pt x="130061" y="9768"/>
                  </a:lnTo>
                  <a:lnTo>
                    <a:pt x="142801" y="12881"/>
                  </a:lnTo>
                  <a:lnTo>
                    <a:pt x="154801" y="16126"/>
                  </a:lnTo>
                  <a:lnTo>
                    <a:pt x="166305" y="19457"/>
                  </a:lnTo>
                  <a:lnTo>
                    <a:pt x="173975" y="26353"/>
                  </a:lnTo>
                  <a:lnTo>
                    <a:pt x="179089" y="35624"/>
                  </a:lnTo>
                  <a:lnTo>
                    <a:pt x="182498" y="46480"/>
                  </a:lnTo>
                  <a:lnTo>
                    <a:pt x="183602" y="57223"/>
                  </a:lnTo>
                  <a:lnTo>
                    <a:pt x="183169" y="67890"/>
                  </a:lnTo>
                  <a:lnTo>
                    <a:pt x="181712" y="78508"/>
                  </a:lnTo>
                  <a:lnTo>
                    <a:pt x="178404" y="89092"/>
                  </a:lnTo>
                  <a:lnTo>
                    <a:pt x="173861" y="99654"/>
                  </a:lnTo>
                  <a:lnTo>
                    <a:pt x="168495" y="110202"/>
                  </a:lnTo>
                  <a:lnTo>
                    <a:pt x="162581" y="120739"/>
                  </a:lnTo>
                  <a:lnTo>
                    <a:pt x="156301" y="131270"/>
                  </a:lnTo>
                  <a:lnTo>
                    <a:pt x="149776" y="141796"/>
                  </a:lnTo>
                  <a:lnTo>
                    <a:pt x="143090" y="151151"/>
                  </a:lnTo>
                  <a:lnTo>
                    <a:pt x="136295" y="159725"/>
                  </a:lnTo>
                  <a:lnTo>
                    <a:pt x="129428" y="167778"/>
                  </a:lnTo>
                  <a:lnTo>
                    <a:pt x="130693" y="173147"/>
                  </a:lnTo>
                  <a:lnTo>
                    <a:pt x="137378" y="176726"/>
                  </a:lnTo>
                  <a:lnTo>
                    <a:pt x="147679" y="179112"/>
                  </a:lnTo>
                  <a:lnTo>
                    <a:pt x="158052" y="179534"/>
                  </a:lnTo>
                  <a:lnTo>
                    <a:pt x="168474" y="178647"/>
                  </a:lnTo>
                  <a:lnTo>
                    <a:pt x="178927" y="176887"/>
                  </a:lnTo>
                  <a:lnTo>
                    <a:pt x="189402" y="176882"/>
                  </a:lnTo>
                  <a:lnTo>
                    <a:pt x="199891" y="178048"/>
                  </a:lnTo>
                  <a:lnTo>
                    <a:pt x="210389" y="179993"/>
                  </a:lnTo>
                  <a:lnTo>
                    <a:pt x="216220" y="185965"/>
                  </a:lnTo>
                  <a:lnTo>
                    <a:pt x="218939" y="194620"/>
                  </a:lnTo>
                  <a:lnTo>
                    <a:pt x="219582" y="205065"/>
                  </a:lnTo>
                  <a:lnTo>
                    <a:pt x="217674" y="215534"/>
                  </a:lnTo>
                  <a:lnTo>
                    <a:pt x="214065" y="226019"/>
                  </a:lnTo>
                  <a:lnTo>
                    <a:pt x="209321" y="236515"/>
                  </a:lnTo>
                  <a:lnTo>
                    <a:pt x="200316" y="247019"/>
                  </a:lnTo>
                  <a:lnTo>
                    <a:pt x="188468" y="257527"/>
                  </a:lnTo>
                  <a:lnTo>
                    <a:pt x="174728" y="268038"/>
                  </a:lnTo>
                  <a:lnTo>
                    <a:pt x="160893" y="277383"/>
                  </a:lnTo>
                  <a:lnTo>
                    <a:pt x="146995" y="285950"/>
                  </a:lnTo>
                  <a:lnTo>
                    <a:pt x="133055" y="293998"/>
                  </a:lnTo>
                  <a:lnTo>
                    <a:pt x="120256" y="300532"/>
                  </a:lnTo>
                  <a:lnTo>
                    <a:pt x="108218" y="306057"/>
                  </a:lnTo>
                  <a:lnTo>
                    <a:pt x="96686" y="310909"/>
                  </a:lnTo>
                  <a:lnTo>
                    <a:pt x="84324" y="314144"/>
                  </a:lnTo>
                  <a:lnTo>
                    <a:pt x="71408" y="316300"/>
                  </a:lnTo>
                  <a:lnTo>
                    <a:pt x="21035" y="32061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7826679" y="4291180"/>
              <a:ext cx="147995" cy="378634"/>
            </a:xfrm>
            <a:custGeom>
              <a:avLst/>
              <a:gdLst/>
              <a:ahLst/>
              <a:cxnLst/>
              <a:rect l="0" t="0" r="0" b="0"/>
              <a:pathLst>
                <a:path w="147995" h="378634">
                  <a:moveTo>
                    <a:pt x="8931" y="0"/>
                  </a:moveTo>
                  <a:lnTo>
                    <a:pt x="8931" y="27917"/>
                  </a:lnTo>
                  <a:lnTo>
                    <a:pt x="10100" y="39646"/>
                  </a:lnTo>
                  <a:lnTo>
                    <a:pt x="12047" y="50972"/>
                  </a:lnTo>
                  <a:lnTo>
                    <a:pt x="14515" y="62028"/>
                  </a:lnTo>
                  <a:lnTo>
                    <a:pt x="16160" y="74073"/>
                  </a:lnTo>
                  <a:lnTo>
                    <a:pt x="17256" y="86778"/>
                  </a:lnTo>
                  <a:lnTo>
                    <a:pt x="17987" y="99922"/>
                  </a:lnTo>
                  <a:lnTo>
                    <a:pt x="18800" y="126992"/>
                  </a:lnTo>
                  <a:lnTo>
                    <a:pt x="19017" y="140755"/>
                  </a:lnTo>
                  <a:lnTo>
                    <a:pt x="17992" y="155774"/>
                  </a:lnTo>
                  <a:lnTo>
                    <a:pt x="16140" y="171629"/>
                  </a:lnTo>
                  <a:lnTo>
                    <a:pt x="13737" y="188043"/>
                  </a:lnTo>
                  <a:lnTo>
                    <a:pt x="12135" y="204828"/>
                  </a:lnTo>
                  <a:lnTo>
                    <a:pt x="11067" y="221861"/>
                  </a:lnTo>
                  <a:lnTo>
                    <a:pt x="10355" y="239060"/>
                  </a:lnTo>
                  <a:lnTo>
                    <a:pt x="8712" y="255200"/>
                  </a:lnTo>
                  <a:lnTo>
                    <a:pt x="6448" y="270635"/>
                  </a:lnTo>
                  <a:lnTo>
                    <a:pt x="3770" y="285599"/>
                  </a:lnTo>
                  <a:lnTo>
                    <a:pt x="1985" y="300250"/>
                  </a:lnTo>
                  <a:lnTo>
                    <a:pt x="794" y="314691"/>
                  </a:lnTo>
                  <a:lnTo>
                    <a:pt x="0" y="328994"/>
                  </a:lnTo>
                  <a:lnTo>
                    <a:pt x="640" y="342034"/>
                  </a:lnTo>
                  <a:lnTo>
                    <a:pt x="2235" y="354234"/>
                  </a:lnTo>
                  <a:lnTo>
                    <a:pt x="4467" y="365873"/>
                  </a:lnTo>
                  <a:lnTo>
                    <a:pt x="5955" y="368958"/>
                  </a:lnTo>
                  <a:lnTo>
                    <a:pt x="6948" y="366340"/>
                  </a:lnTo>
                  <a:lnTo>
                    <a:pt x="7609" y="359920"/>
                  </a:lnTo>
                  <a:lnTo>
                    <a:pt x="9218" y="352134"/>
                  </a:lnTo>
                  <a:lnTo>
                    <a:pt x="11460" y="343438"/>
                  </a:lnTo>
                  <a:lnTo>
                    <a:pt x="14123" y="334134"/>
                  </a:lnTo>
                  <a:lnTo>
                    <a:pt x="20199" y="314448"/>
                  </a:lnTo>
                  <a:lnTo>
                    <a:pt x="23455" y="304291"/>
                  </a:lnTo>
                  <a:lnTo>
                    <a:pt x="27963" y="295181"/>
                  </a:lnTo>
                  <a:lnTo>
                    <a:pt x="33305" y="286771"/>
                  </a:lnTo>
                  <a:lnTo>
                    <a:pt x="39204" y="278827"/>
                  </a:lnTo>
                  <a:lnTo>
                    <a:pt x="51992" y="260652"/>
                  </a:lnTo>
                  <a:lnTo>
                    <a:pt x="58673" y="250897"/>
                  </a:lnTo>
                  <a:lnTo>
                    <a:pt x="67802" y="244393"/>
                  </a:lnTo>
                  <a:lnTo>
                    <a:pt x="78563" y="240058"/>
                  </a:lnTo>
                  <a:lnTo>
                    <a:pt x="90411" y="237168"/>
                  </a:lnTo>
                  <a:lnTo>
                    <a:pt x="101816" y="237578"/>
                  </a:lnTo>
                  <a:lnTo>
                    <a:pt x="112925" y="240189"/>
                  </a:lnTo>
                  <a:lnTo>
                    <a:pt x="123837" y="244266"/>
                  </a:lnTo>
                  <a:lnTo>
                    <a:pt x="132280" y="250491"/>
                  </a:lnTo>
                  <a:lnTo>
                    <a:pt x="139077" y="258146"/>
                  </a:lnTo>
                  <a:lnTo>
                    <a:pt x="144777" y="266756"/>
                  </a:lnTo>
                  <a:lnTo>
                    <a:pt x="147409" y="278339"/>
                  </a:lnTo>
                  <a:lnTo>
                    <a:pt x="147994" y="291904"/>
                  </a:lnTo>
                  <a:lnTo>
                    <a:pt x="147216" y="306790"/>
                  </a:lnTo>
                  <a:lnTo>
                    <a:pt x="145529" y="321389"/>
                  </a:lnTo>
                  <a:lnTo>
                    <a:pt x="143236" y="335796"/>
                  </a:lnTo>
                  <a:lnTo>
                    <a:pt x="135142" y="37863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8151138" y="4417391"/>
              <a:ext cx="126212" cy="10518"/>
            </a:xfrm>
            <a:custGeom>
              <a:avLst/>
              <a:gdLst/>
              <a:ahLst/>
              <a:cxnLst/>
              <a:rect l="0" t="0" r="0" b="0"/>
              <a:pathLst>
                <a:path w="126212" h="10518">
                  <a:moveTo>
                    <a:pt x="0" y="10517"/>
                  </a:moveTo>
                  <a:lnTo>
                    <a:pt x="58557" y="10517"/>
                  </a:lnTo>
                  <a:lnTo>
                    <a:pt x="71759" y="9349"/>
                  </a:lnTo>
                  <a:lnTo>
                    <a:pt x="85236" y="7401"/>
                  </a:lnTo>
                  <a:lnTo>
                    <a:pt x="12621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8203727" y="4596190"/>
              <a:ext cx="73623" cy="10518"/>
            </a:xfrm>
            <a:custGeom>
              <a:avLst/>
              <a:gdLst/>
              <a:ahLst/>
              <a:cxnLst/>
              <a:rect l="0" t="0" r="0" b="0"/>
              <a:pathLst>
                <a:path w="73623" h="10518">
                  <a:moveTo>
                    <a:pt x="0" y="0"/>
                  </a:moveTo>
                  <a:lnTo>
                    <a:pt x="16750" y="5583"/>
                  </a:lnTo>
                  <a:lnTo>
                    <a:pt x="26359" y="7228"/>
                  </a:lnTo>
                  <a:lnTo>
                    <a:pt x="37438" y="8325"/>
                  </a:lnTo>
                  <a:lnTo>
                    <a:pt x="73622" y="10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8456148" y="4385838"/>
              <a:ext cx="31555" cy="252424"/>
            </a:xfrm>
            <a:custGeom>
              <a:avLst/>
              <a:gdLst/>
              <a:ahLst/>
              <a:cxnLst/>
              <a:rect l="0" t="0" r="0" b="0"/>
              <a:pathLst>
                <a:path w="31555" h="252424">
                  <a:moveTo>
                    <a:pt x="31554" y="0"/>
                  </a:moveTo>
                  <a:lnTo>
                    <a:pt x="31554" y="58556"/>
                  </a:lnTo>
                  <a:lnTo>
                    <a:pt x="30385" y="71759"/>
                  </a:lnTo>
                  <a:lnTo>
                    <a:pt x="28437" y="85235"/>
                  </a:lnTo>
                  <a:lnTo>
                    <a:pt x="16914" y="146034"/>
                  </a:lnTo>
                  <a:lnTo>
                    <a:pt x="10245" y="179819"/>
                  </a:lnTo>
                  <a:lnTo>
                    <a:pt x="0" y="2524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8645466" y="4354285"/>
              <a:ext cx="73624" cy="42072"/>
            </a:xfrm>
            <a:custGeom>
              <a:avLst/>
              <a:gdLst/>
              <a:ahLst/>
              <a:cxnLst/>
              <a:rect l="0" t="0" r="0" b="0"/>
              <a:pathLst>
                <a:path w="73624" h="42072">
                  <a:moveTo>
                    <a:pt x="0" y="0"/>
                  </a:moveTo>
                  <a:lnTo>
                    <a:pt x="34322" y="11441"/>
                  </a:lnTo>
                  <a:lnTo>
                    <a:pt x="73623" y="4207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8637459" y="4501532"/>
              <a:ext cx="207842" cy="136730"/>
            </a:xfrm>
            <a:custGeom>
              <a:avLst/>
              <a:gdLst/>
              <a:ahLst/>
              <a:cxnLst/>
              <a:rect l="0" t="0" r="0" b="0"/>
              <a:pathLst>
                <a:path w="207842" h="136730">
                  <a:moveTo>
                    <a:pt x="144735" y="0"/>
                  </a:moveTo>
                  <a:lnTo>
                    <a:pt x="133568" y="16750"/>
                  </a:lnTo>
                  <a:lnTo>
                    <a:pt x="127942" y="24021"/>
                  </a:lnTo>
                  <a:lnTo>
                    <a:pt x="121854" y="31206"/>
                  </a:lnTo>
                  <a:lnTo>
                    <a:pt x="115457" y="38333"/>
                  </a:lnTo>
                  <a:lnTo>
                    <a:pt x="107687" y="45422"/>
                  </a:lnTo>
                  <a:lnTo>
                    <a:pt x="99002" y="52485"/>
                  </a:lnTo>
                  <a:lnTo>
                    <a:pt x="89705" y="59531"/>
                  </a:lnTo>
                  <a:lnTo>
                    <a:pt x="80001" y="65397"/>
                  </a:lnTo>
                  <a:lnTo>
                    <a:pt x="70027" y="70476"/>
                  </a:lnTo>
                  <a:lnTo>
                    <a:pt x="59871" y="75031"/>
                  </a:lnTo>
                  <a:lnTo>
                    <a:pt x="49595" y="79236"/>
                  </a:lnTo>
                  <a:lnTo>
                    <a:pt x="39237" y="83208"/>
                  </a:lnTo>
                  <a:lnTo>
                    <a:pt x="28827" y="87025"/>
                  </a:lnTo>
                  <a:lnTo>
                    <a:pt x="19549" y="87232"/>
                  </a:lnTo>
                  <a:lnTo>
                    <a:pt x="11027" y="85033"/>
                  </a:lnTo>
                  <a:lnTo>
                    <a:pt x="3008" y="81229"/>
                  </a:lnTo>
                  <a:lnTo>
                    <a:pt x="0" y="76357"/>
                  </a:lnTo>
                  <a:lnTo>
                    <a:pt x="332" y="70771"/>
                  </a:lnTo>
                  <a:lnTo>
                    <a:pt x="2890" y="64710"/>
                  </a:lnTo>
                  <a:lnTo>
                    <a:pt x="8101" y="59500"/>
                  </a:lnTo>
                  <a:lnTo>
                    <a:pt x="15081" y="54859"/>
                  </a:lnTo>
                  <a:lnTo>
                    <a:pt x="23241" y="50596"/>
                  </a:lnTo>
                  <a:lnTo>
                    <a:pt x="32186" y="46585"/>
                  </a:lnTo>
                  <a:lnTo>
                    <a:pt x="41655" y="42743"/>
                  </a:lnTo>
                  <a:lnTo>
                    <a:pt x="51474" y="39012"/>
                  </a:lnTo>
                  <a:lnTo>
                    <a:pt x="62695" y="37694"/>
                  </a:lnTo>
                  <a:lnTo>
                    <a:pt x="74849" y="37984"/>
                  </a:lnTo>
                  <a:lnTo>
                    <a:pt x="87627" y="39346"/>
                  </a:lnTo>
                  <a:lnTo>
                    <a:pt x="99651" y="41423"/>
                  </a:lnTo>
                  <a:lnTo>
                    <a:pt x="111173" y="43976"/>
                  </a:lnTo>
                  <a:lnTo>
                    <a:pt x="122360" y="46846"/>
                  </a:lnTo>
                  <a:lnTo>
                    <a:pt x="132156" y="51097"/>
                  </a:lnTo>
                  <a:lnTo>
                    <a:pt x="141023" y="56268"/>
                  </a:lnTo>
                  <a:lnTo>
                    <a:pt x="149272" y="62053"/>
                  </a:lnTo>
                  <a:lnTo>
                    <a:pt x="157109" y="68247"/>
                  </a:lnTo>
                  <a:lnTo>
                    <a:pt x="164671" y="74714"/>
                  </a:lnTo>
                  <a:lnTo>
                    <a:pt x="172049" y="81362"/>
                  </a:lnTo>
                  <a:lnTo>
                    <a:pt x="179305" y="89300"/>
                  </a:lnTo>
                  <a:lnTo>
                    <a:pt x="186480" y="98098"/>
                  </a:lnTo>
                  <a:lnTo>
                    <a:pt x="207841" y="1367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8729606" y="4406873"/>
              <a:ext cx="21036" cy="84142"/>
            </a:xfrm>
            <a:custGeom>
              <a:avLst/>
              <a:gdLst/>
              <a:ahLst/>
              <a:cxnLst/>
              <a:rect l="0" t="0" r="0" b="0"/>
              <a:pathLst>
                <a:path w="21036" h="84142">
                  <a:moveTo>
                    <a:pt x="0" y="0"/>
                  </a:moveTo>
                  <a:lnTo>
                    <a:pt x="5584" y="22334"/>
                  </a:lnTo>
                  <a:lnTo>
                    <a:pt x="8397" y="32419"/>
                  </a:lnTo>
                  <a:lnTo>
                    <a:pt x="11441" y="42648"/>
                  </a:lnTo>
                  <a:lnTo>
                    <a:pt x="21035" y="8414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7446459" y="4775005"/>
              <a:ext cx="483811" cy="42056"/>
            </a:xfrm>
            <a:custGeom>
              <a:avLst/>
              <a:gdLst/>
              <a:ahLst/>
              <a:cxnLst/>
              <a:rect l="0" t="0" r="0" b="0"/>
              <a:pathLst>
                <a:path w="483811" h="42056">
                  <a:moveTo>
                    <a:pt x="0" y="42055"/>
                  </a:moveTo>
                  <a:lnTo>
                    <a:pt x="43917" y="27416"/>
                  </a:lnTo>
                  <a:lnTo>
                    <a:pt x="54988" y="24115"/>
                  </a:lnTo>
                  <a:lnTo>
                    <a:pt x="91734" y="13886"/>
                  </a:lnTo>
                  <a:lnTo>
                    <a:pt x="114394" y="6942"/>
                  </a:lnTo>
                  <a:lnTo>
                    <a:pt x="126514" y="4623"/>
                  </a:lnTo>
                  <a:lnTo>
                    <a:pt x="139267" y="3076"/>
                  </a:lnTo>
                  <a:lnTo>
                    <a:pt x="152445" y="2046"/>
                  </a:lnTo>
                  <a:lnTo>
                    <a:pt x="165904" y="1358"/>
                  </a:lnTo>
                  <a:lnTo>
                    <a:pt x="193325" y="595"/>
                  </a:lnTo>
                  <a:lnTo>
                    <a:pt x="313355" y="8"/>
                  </a:lnTo>
                  <a:lnTo>
                    <a:pt x="328102" y="0"/>
                  </a:lnTo>
                  <a:lnTo>
                    <a:pt x="342609" y="1163"/>
                  </a:lnTo>
                  <a:lnTo>
                    <a:pt x="356955" y="3108"/>
                  </a:lnTo>
                  <a:lnTo>
                    <a:pt x="371193" y="5572"/>
                  </a:lnTo>
                  <a:lnTo>
                    <a:pt x="385359" y="8384"/>
                  </a:lnTo>
                  <a:lnTo>
                    <a:pt x="413566" y="14625"/>
                  </a:lnTo>
                  <a:lnTo>
                    <a:pt x="483810" y="3153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7635776" y="4823467"/>
              <a:ext cx="152408" cy="288086"/>
            </a:xfrm>
            <a:custGeom>
              <a:avLst/>
              <a:gdLst/>
              <a:ahLst/>
              <a:cxnLst/>
              <a:rect l="0" t="0" r="0" b="0"/>
              <a:pathLst>
                <a:path w="152408" h="288086">
                  <a:moveTo>
                    <a:pt x="10517" y="25145"/>
                  </a:moveTo>
                  <a:lnTo>
                    <a:pt x="21684" y="13979"/>
                  </a:lnTo>
                  <a:lnTo>
                    <a:pt x="28480" y="9521"/>
                  </a:lnTo>
                  <a:lnTo>
                    <a:pt x="36516" y="5380"/>
                  </a:lnTo>
                  <a:lnTo>
                    <a:pt x="45379" y="1451"/>
                  </a:lnTo>
                  <a:lnTo>
                    <a:pt x="54794" y="0"/>
                  </a:lnTo>
                  <a:lnTo>
                    <a:pt x="64576" y="202"/>
                  </a:lnTo>
                  <a:lnTo>
                    <a:pt x="74604" y="1505"/>
                  </a:lnTo>
                  <a:lnTo>
                    <a:pt x="82457" y="5879"/>
                  </a:lnTo>
                  <a:lnTo>
                    <a:pt x="88861" y="12301"/>
                  </a:lnTo>
                  <a:lnTo>
                    <a:pt x="94300" y="20088"/>
                  </a:lnTo>
                  <a:lnTo>
                    <a:pt x="96756" y="28786"/>
                  </a:lnTo>
                  <a:lnTo>
                    <a:pt x="97226" y="38090"/>
                  </a:lnTo>
                  <a:lnTo>
                    <a:pt x="96370" y="47799"/>
                  </a:lnTo>
                  <a:lnTo>
                    <a:pt x="93463" y="56608"/>
                  </a:lnTo>
                  <a:lnTo>
                    <a:pt x="89187" y="64819"/>
                  </a:lnTo>
                  <a:lnTo>
                    <a:pt x="83999" y="72629"/>
                  </a:lnTo>
                  <a:lnTo>
                    <a:pt x="86384" y="77836"/>
                  </a:lnTo>
                  <a:lnTo>
                    <a:pt x="93816" y="81308"/>
                  </a:lnTo>
                  <a:lnTo>
                    <a:pt x="104615" y="83623"/>
                  </a:lnTo>
                  <a:lnTo>
                    <a:pt x="115319" y="87503"/>
                  </a:lnTo>
                  <a:lnTo>
                    <a:pt x="125961" y="92426"/>
                  </a:lnTo>
                  <a:lnTo>
                    <a:pt x="136562" y="98046"/>
                  </a:lnTo>
                  <a:lnTo>
                    <a:pt x="143629" y="106467"/>
                  </a:lnTo>
                  <a:lnTo>
                    <a:pt x="148341" y="116756"/>
                  </a:lnTo>
                  <a:lnTo>
                    <a:pt x="151482" y="128290"/>
                  </a:lnTo>
                  <a:lnTo>
                    <a:pt x="152407" y="139485"/>
                  </a:lnTo>
                  <a:lnTo>
                    <a:pt x="151856" y="150454"/>
                  </a:lnTo>
                  <a:lnTo>
                    <a:pt x="150319" y="161272"/>
                  </a:lnTo>
                  <a:lnTo>
                    <a:pt x="146958" y="173159"/>
                  </a:lnTo>
                  <a:lnTo>
                    <a:pt x="142380" y="185758"/>
                  </a:lnTo>
                  <a:lnTo>
                    <a:pt x="136990" y="198832"/>
                  </a:lnTo>
                  <a:lnTo>
                    <a:pt x="128722" y="211054"/>
                  </a:lnTo>
                  <a:lnTo>
                    <a:pt x="118537" y="222707"/>
                  </a:lnTo>
                  <a:lnTo>
                    <a:pt x="107072" y="233982"/>
                  </a:lnTo>
                  <a:lnTo>
                    <a:pt x="94753" y="243836"/>
                  </a:lnTo>
                  <a:lnTo>
                    <a:pt x="81867" y="252743"/>
                  </a:lnTo>
                  <a:lnTo>
                    <a:pt x="68601" y="261018"/>
                  </a:lnTo>
                  <a:lnTo>
                    <a:pt x="56252" y="267703"/>
                  </a:lnTo>
                  <a:lnTo>
                    <a:pt x="44513" y="273328"/>
                  </a:lnTo>
                  <a:lnTo>
                    <a:pt x="0" y="28808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8414078" y="4675653"/>
              <a:ext cx="473293" cy="57267"/>
            </a:xfrm>
            <a:custGeom>
              <a:avLst/>
              <a:gdLst/>
              <a:ahLst/>
              <a:cxnLst/>
              <a:rect l="0" t="0" r="0" b="0"/>
              <a:pathLst>
                <a:path w="473293" h="57267">
                  <a:moveTo>
                    <a:pt x="0" y="57266"/>
                  </a:moveTo>
                  <a:lnTo>
                    <a:pt x="43917" y="42627"/>
                  </a:lnTo>
                  <a:lnTo>
                    <a:pt x="54988" y="39326"/>
                  </a:lnTo>
                  <a:lnTo>
                    <a:pt x="91734" y="29097"/>
                  </a:lnTo>
                  <a:lnTo>
                    <a:pt x="114394" y="22153"/>
                  </a:lnTo>
                  <a:lnTo>
                    <a:pt x="127682" y="18665"/>
                  </a:lnTo>
                  <a:lnTo>
                    <a:pt x="158029" y="11674"/>
                  </a:lnTo>
                  <a:lnTo>
                    <a:pt x="194109" y="4671"/>
                  </a:lnTo>
                  <a:lnTo>
                    <a:pt x="213547" y="1167"/>
                  </a:lnTo>
                  <a:lnTo>
                    <a:pt x="230012" y="0"/>
                  </a:lnTo>
                  <a:lnTo>
                    <a:pt x="244494" y="391"/>
                  </a:lnTo>
                  <a:lnTo>
                    <a:pt x="257654" y="1820"/>
                  </a:lnTo>
                  <a:lnTo>
                    <a:pt x="272271" y="2773"/>
                  </a:lnTo>
                  <a:lnTo>
                    <a:pt x="287859" y="3408"/>
                  </a:lnTo>
                  <a:lnTo>
                    <a:pt x="320760" y="4113"/>
                  </a:lnTo>
                  <a:lnTo>
                    <a:pt x="354861" y="4427"/>
                  </a:lnTo>
                  <a:lnTo>
                    <a:pt x="370965" y="5679"/>
                  </a:lnTo>
                  <a:lnTo>
                    <a:pt x="386377" y="7683"/>
                  </a:lnTo>
                  <a:lnTo>
                    <a:pt x="401325" y="10187"/>
                  </a:lnTo>
                  <a:lnTo>
                    <a:pt x="415965" y="13025"/>
                  </a:lnTo>
                  <a:lnTo>
                    <a:pt x="473292" y="2571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8571842" y="4761456"/>
              <a:ext cx="166638" cy="213369"/>
            </a:xfrm>
            <a:custGeom>
              <a:avLst/>
              <a:gdLst/>
              <a:ahLst/>
              <a:cxnLst/>
              <a:rect l="0" t="0" r="0" b="0"/>
              <a:pathLst>
                <a:path w="166638" h="213369">
                  <a:moveTo>
                    <a:pt x="0" y="13533"/>
                  </a:moveTo>
                  <a:lnTo>
                    <a:pt x="22334" y="2366"/>
                  </a:lnTo>
                  <a:lnTo>
                    <a:pt x="33587" y="245"/>
                  </a:lnTo>
                  <a:lnTo>
                    <a:pt x="45763" y="0"/>
                  </a:lnTo>
                  <a:lnTo>
                    <a:pt x="58556" y="1006"/>
                  </a:lnTo>
                  <a:lnTo>
                    <a:pt x="71759" y="2844"/>
                  </a:lnTo>
                  <a:lnTo>
                    <a:pt x="85235" y="5238"/>
                  </a:lnTo>
                  <a:lnTo>
                    <a:pt x="98894" y="8003"/>
                  </a:lnTo>
                  <a:lnTo>
                    <a:pt x="110338" y="12184"/>
                  </a:lnTo>
                  <a:lnTo>
                    <a:pt x="120304" y="17308"/>
                  </a:lnTo>
                  <a:lnTo>
                    <a:pt x="129285" y="23062"/>
                  </a:lnTo>
                  <a:lnTo>
                    <a:pt x="134104" y="30403"/>
                  </a:lnTo>
                  <a:lnTo>
                    <a:pt x="136148" y="38803"/>
                  </a:lnTo>
                  <a:lnTo>
                    <a:pt x="136341" y="47909"/>
                  </a:lnTo>
                  <a:lnTo>
                    <a:pt x="132965" y="56317"/>
                  </a:lnTo>
                  <a:lnTo>
                    <a:pt x="127208" y="64260"/>
                  </a:lnTo>
                  <a:lnTo>
                    <a:pt x="119863" y="71892"/>
                  </a:lnTo>
                  <a:lnTo>
                    <a:pt x="117305" y="79317"/>
                  </a:lnTo>
                  <a:lnTo>
                    <a:pt x="117937" y="86605"/>
                  </a:lnTo>
                  <a:lnTo>
                    <a:pt x="120695" y="93800"/>
                  </a:lnTo>
                  <a:lnTo>
                    <a:pt x="126040" y="100935"/>
                  </a:lnTo>
                  <a:lnTo>
                    <a:pt x="133109" y="108028"/>
                  </a:lnTo>
                  <a:lnTo>
                    <a:pt x="141327" y="115094"/>
                  </a:lnTo>
                  <a:lnTo>
                    <a:pt x="149144" y="123311"/>
                  </a:lnTo>
                  <a:lnTo>
                    <a:pt x="156691" y="132295"/>
                  </a:lnTo>
                  <a:lnTo>
                    <a:pt x="164061" y="141790"/>
                  </a:lnTo>
                  <a:lnTo>
                    <a:pt x="166637" y="151625"/>
                  </a:lnTo>
                  <a:lnTo>
                    <a:pt x="166016" y="161689"/>
                  </a:lnTo>
                  <a:lnTo>
                    <a:pt x="163265" y="171903"/>
                  </a:lnTo>
                  <a:lnTo>
                    <a:pt x="156757" y="179881"/>
                  </a:lnTo>
                  <a:lnTo>
                    <a:pt x="147744" y="186369"/>
                  </a:lnTo>
                  <a:lnTo>
                    <a:pt x="137061" y="191863"/>
                  </a:lnTo>
                  <a:lnTo>
                    <a:pt x="125264" y="196694"/>
                  </a:lnTo>
                  <a:lnTo>
                    <a:pt x="112725" y="201083"/>
                  </a:lnTo>
                  <a:lnTo>
                    <a:pt x="52588" y="21336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7320248" y="5153635"/>
              <a:ext cx="1619711" cy="136717"/>
            </a:xfrm>
            <a:custGeom>
              <a:avLst/>
              <a:gdLst/>
              <a:ahLst/>
              <a:cxnLst/>
              <a:rect l="0" t="0" r="0" b="0"/>
              <a:pathLst>
                <a:path w="1619711" h="136717">
                  <a:moveTo>
                    <a:pt x="0" y="31541"/>
                  </a:moveTo>
                  <a:lnTo>
                    <a:pt x="33587" y="30372"/>
                  </a:lnTo>
                  <a:lnTo>
                    <a:pt x="45764" y="28424"/>
                  </a:lnTo>
                  <a:lnTo>
                    <a:pt x="58556" y="25957"/>
                  </a:lnTo>
                  <a:lnTo>
                    <a:pt x="85235" y="20100"/>
                  </a:lnTo>
                  <a:lnTo>
                    <a:pt x="98894" y="16902"/>
                  </a:lnTo>
                  <a:lnTo>
                    <a:pt x="129651" y="13348"/>
                  </a:lnTo>
                  <a:lnTo>
                    <a:pt x="163968" y="11769"/>
                  </a:lnTo>
                  <a:lnTo>
                    <a:pt x="202592" y="11067"/>
                  </a:lnTo>
                  <a:lnTo>
                    <a:pt x="246246" y="7639"/>
                  </a:lnTo>
                  <a:lnTo>
                    <a:pt x="292916" y="3388"/>
                  </a:lnTo>
                  <a:lnTo>
                    <a:pt x="340927" y="1499"/>
                  </a:lnTo>
                  <a:lnTo>
                    <a:pt x="397196" y="436"/>
                  </a:lnTo>
                  <a:lnTo>
                    <a:pt x="543870" y="0"/>
                  </a:lnTo>
                  <a:lnTo>
                    <a:pt x="578672" y="3109"/>
                  </a:lnTo>
                  <a:lnTo>
                    <a:pt x="613618" y="7218"/>
                  </a:lnTo>
                  <a:lnTo>
                    <a:pt x="648626" y="9044"/>
                  </a:lnTo>
                  <a:lnTo>
                    <a:pt x="686778" y="12972"/>
                  </a:lnTo>
                  <a:lnTo>
                    <a:pt x="706769" y="15656"/>
                  </a:lnTo>
                  <a:lnTo>
                    <a:pt x="747678" y="18638"/>
                  </a:lnTo>
                  <a:lnTo>
                    <a:pt x="789233" y="21132"/>
                  </a:lnTo>
                  <a:lnTo>
                    <a:pt x="810130" y="23433"/>
                  </a:lnTo>
                  <a:lnTo>
                    <a:pt x="831074" y="26135"/>
                  </a:lnTo>
                  <a:lnTo>
                    <a:pt x="873042" y="29138"/>
                  </a:lnTo>
                  <a:lnTo>
                    <a:pt x="915067" y="31641"/>
                  </a:lnTo>
                  <a:lnTo>
                    <a:pt x="936090" y="33945"/>
                  </a:lnTo>
                  <a:lnTo>
                    <a:pt x="978147" y="39621"/>
                  </a:lnTo>
                  <a:lnTo>
                    <a:pt x="1020212" y="46039"/>
                  </a:lnTo>
                  <a:lnTo>
                    <a:pt x="1065395" y="49671"/>
                  </a:lnTo>
                  <a:lnTo>
                    <a:pt x="1112745" y="53622"/>
                  </a:lnTo>
                  <a:lnTo>
                    <a:pt x="1136824" y="57948"/>
                  </a:lnTo>
                  <a:lnTo>
                    <a:pt x="1161058" y="63169"/>
                  </a:lnTo>
                  <a:lnTo>
                    <a:pt x="1185394" y="67818"/>
                  </a:lnTo>
                  <a:lnTo>
                    <a:pt x="1302159" y="87333"/>
                  </a:lnTo>
                  <a:lnTo>
                    <a:pt x="1619710" y="1367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7622967" y="5206211"/>
              <a:ext cx="21865" cy="241905"/>
            </a:xfrm>
            <a:custGeom>
              <a:avLst/>
              <a:gdLst/>
              <a:ahLst/>
              <a:cxnLst/>
              <a:rect l="0" t="0" r="0" b="0"/>
              <a:pathLst>
                <a:path w="21865" h="241905">
                  <a:moveTo>
                    <a:pt x="12809" y="0"/>
                  </a:moveTo>
                  <a:lnTo>
                    <a:pt x="18392" y="22334"/>
                  </a:lnTo>
                  <a:lnTo>
                    <a:pt x="20037" y="34755"/>
                  </a:lnTo>
                  <a:lnTo>
                    <a:pt x="21133" y="48880"/>
                  </a:lnTo>
                  <a:lnTo>
                    <a:pt x="21864" y="64139"/>
                  </a:lnTo>
                  <a:lnTo>
                    <a:pt x="21183" y="78987"/>
                  </a:lnTo>
                  <a:lnTo>
                    <a:pt x="19560" y="93560"/>
                  </a:lnTo>
                  <a:lnTo>
                    <a:pt x="17310" y="107949"/>
                  </a:lnTo>
                  <a:lnTo>
                    <a:pt x="14641" y="122217"/>
                  </a:lnTo>
                  <a:lnTo>
                    <a:pt x="8559" y="150535"/>
                  </a:lnTo>
                  <a:lnTo>
                    <a:pt x="6470" y="164631"/>
                  </a:lnTo>
                  <a:lnTo>
                    <a:pt x="5077" y="178702"/>
                  </a:lnTo>
                  <a:lnTo>
                    <a:pt x="4148" y="192758"/>
                  </a:lnTo>
                  <a:lnTo>
                    <a:pt x="2361" y="205634"/>
                  </a:lnTo>
                  <a:lnTo>
                    <a:pt x="0" y="217724"/>
                  </a:lnTo>
                  <a:lnTo>
                    <a:pt x="2291" y="2419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7667329" y="5324604"/>
              <a:ext cx="157764" cy="165583"/>
            </a:xfrm>
            <a:custGeom>
              <a:avLst/>
              <a:gdLst/>
              <a:ahLst/>
              <a:cxnLst/>
              <a:rect l="0" t="0" r="0" b="0"/>
              <a:pathLst>
                <a:path w="157764" h="165583">
                  <a:moveTo>
                    <a:pt x="0" y="81441"/>
                  </a:moveTo>
                  <a:lnTo>
                    <a:pt x="5584" y="64691"/>
                  </a:lnTo>
                  <a:lnTo>
                    <a:pt x="9565" y="57420"/>
                  </a:lnTo>
                  <a:lnTo>
                    <a:pt x="14557" y="50235"/>
                  </a:lnTo>
                  <a:lnTo>
                    <a:pt x="20222" y="43108"/>
                  </a:lnTo>
                  <a:lnTo>
                    <a:pt x="26336" y="36019"/>
                  </a:lnTo>
                  <a:lnTo>
                    <a:pt x="32749" y="28956"/>
                  </a:lnTo>
                  <a:lnTo>
                    <a:pt x="39362" y="21910"/>
                  </a:lnTo>
                  <a:lnTo>
                    <a:pt x="47276" y="16044"/>
                  </a:lnTo>
                  <a:lnTo>
                    <a:pt x="56059" y="10965"/>
                  </a:lnTo>
                  <a:lnTo>
                    <a:pt x="65419" y="6410"/>
                  </a:lnTo>
                  <a:lnTo>
                    <a:pt x="76334" y="3373"/>
                  </a:lnTo>
                  <a:lnTo>
                    <a:pt x="88285" y="1349"/>
                  </a:lnTo>
                  <a:lnTo>
                    <a:pt x="100927" y="0"/>
                  </a:lnTo>
                  <a:lnTo>
                    <a:pt x="111693" y="1437"/>
                  </a:lnTo>
                  <a:lnTo>
                    <a:pt x="121207" y="4733"/>
                  </a:lnTo>
                  <a:lnTo>
                    <a:pt x="129887" y="9267"/>
                  </a:lnTo>
                  <a:lnTo>
                    <a:pt x="136841" y="16964"/>
                  </a:lnTo>
                  <a:lnTo>
                    <a:pt x="142647" y="26770"/>
                  </a:lnTo>
                  <a:lnTo>
                    <a:pt x="147686" y="37983"/>
                  </a:lnTo>
                  <a:lnTo>
                    <a:pt x="151045" y="50131"/>
                  </a:lnTo>
                  <a:lnTo>
                    <a:pt x="153285" y="62905"/>
                  </a:lnTo>
                  <a:lnTo>
                    <a:pt x="154778" y="76095"/>
                  </a:lnTo>
                  <a:lnTo>
                    <a:pt x="155773" y="89563"/>
                  </a:lnTo>
                  <a:lnTo>
                    <a:pt x="156436" y="103217"/>
                  </a:lnTo>
                  <a:lnTo>
                    <a:pt x="157763" y="16558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7961821" y="5248281"/>
              <a:ext cx="115695" cy="21036"/>
            </a:xfrm>
            <a:custGeom>
              <a:avLst/>
              <a:gdLst/>
              <a:ahLst/>
              <a:cxnLst/>
              <a:rect l="0" t="0" r="0" b="0"/>
              <a:pathLst>
                <a:path w="115695" h="21036">
                  <a:moveTo>
                    <a:pt x="0" y="0"/>
                  </a:moveTo>
                  <a:lnTo>
                    <a:pt x="22335" y="0"/>
                  </a:lnTo>
                  <a:lnTo>
                    <a:pt x="33587" y="1169"/>
                  </a:lnTo>
                  <a:lnTo>
                    <a:pt x="45765" y="3117"/>
                  </a:lnTo>
                  <a:lnTo>
                    <a:pt x="58557" y="5583"/>
                  </a:lnTo>
                  <a:lnTo>
                    <a:pt x="70591" y="8397"/>
                  </a:lnTo>
                  <a:lnTo>
                    <a:pt x="82119" y="11441"/>
                  </a:lnTo>
                  <a:lnTo>
                    <a:pt x="115694"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8003892" y="5374492"/>
              <a:ext cx="73624" cy="10519"/>
            </a:xfrm>
            <a:custGeom>
              <a:avLst/>
              <a:gdLst/>
              <a:ahLst/>
              <a:cxnLst/>
              <a:rect l="0" t="0" r="0" b="0"/>
              <a:pathLst>
                <a:path w="73624" h="10519">
                  <a:moveTo>
                    <a:pt x="0" y="0"/>
                  </a:moveTo>
                  <a:lnTo>
                    <a:pt x="16750" y="5584"/>
                  </a:lnTo>
                  <a:lnTo>
                    <a:pt x="26359" y="7229"/>
                  </a:lnTo>
                  <a:lnTo>
                    <a:pt x="37439" y="8325"/>
                  </a:lnTo>
                  <a:lnTo>
                    <a:pt x="73623"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8200295" y="5353457"/>
              <a:ext cx="161197" cy="100242"/>
            </a:xfrm>
            <a:custGeom>
              <a:avLst/>
              <a:gdLst/>
              <a:ahLst/>
              <a:cxnLst/>
              <a:rect l="0" t="0" r="0" b="0"/>
              <a:pathLst>
                <a:path w="161197" h="100242">
                  <a:moveTo>
                    <a:pt x="45502" y="0"/>
                  </a:moveTo>
                  <a:lnTo>
                    <a:pt x="34335" y="11167"/>
                  </a:lnTo>
                  <a:lnTo>
                    <a:pt x="29877" y="17962"/>
                  </a:lnTo>
                  <a:lnTo>
                    <a:pt x="25736" y="25999"/>
                  </a:lnTo>
                  <a:lnTo>
                    <a:pt x="21807" y="34862"/>
                  </a:lnTo>
                  <a:lnTo>
                    <a:pt x="18019" y="44276"/>
                  </a:lnTo>
                  <a:lnTo>
                    <a:pt x="10694" y="64086"/>
                  </a:lnTo>
                  <a:lnTo>
                    <a:pt x="0" y="94949"/>
                  </a:lnTo>
                  <a:lnTo>
                    <a:pt x="1143" y="99527"/>
                  </a:lnTo>
                  <a:lnTo>
                    <a:pt x="5412" y="100241"/>
                  </a:lnTo>
                  <a:lnTo>
                    <a:pt x="11764" y="98380"/>
                  </a:lnTo>
                  <a:lnTo>
                    <a:pt x="18335" y="94802"/>
                  </a:lnTo>
                  <a:lnTo>
                    <a:pt x="25054" y="90080"/>
                  </a:lnTo>
                  <a:lnTo>
                    <a:pt x="31870" y="84594"/>
                  </a:lnTo>
                  <a:lnTo>
                    <a:pt x="39920" y="79769"/>
                  </a:lnTo>
                  <a:lnTo>
                    <a:pt x="48792" y="75383"/>
                  </a:lnTo>
                  <a:lnTo>
                    <a:pt x="58213" y="71290"/>
                  </a:lnTo>
                  <a:lnTo>
                    <a:pt x="67999" y="67393"/>
                  </a:lnTo>
                  <a:lnTo>
                    <a:pt x="88222" y="59947"/>
                  </a:lnTo>
                  <a:lnTo>
                    <a:pt x="98523" y="58663"/>
                  </a:lnTo>
                  <a:lnTo>
                    <a:pt x="108896" y="58975"/>
                  </a:lnTo>
                  <a:lnTo>
                    <a:pt x="161196" y="736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8329938" y="5318889"/>
              <a:ext cx="52589" cy="255439"/>
            </a:xfrm>
            <a:custGeom>
              <a:avLst/>
              <a:gdLst/>
              <a:ahLst/>
              <a:cxnLst/>
              <a:rect l="0" t="0" r="0" b="0"/>
              <a:pathLst>
                <a:path w="52589" h="255439">
                  <a:moveTo>
                    <a:pt x="52588" y="13533"/>
                  </a:moveTo>
                  <a:lnTo>
                    <a:pt x="41421" y="2366"/>
                  </a:lnTo>
                  <a:lnTo>
                    <a:pt x="34625" y="246"/>
                  </a:lnTo>
                  <a:lnTo>
                    <a:pt x="26589" y="0"/>
                  </a:lnTo>
                  <a:lnTo>
                    <a:pt x="17726" y="1006"/>
                  </a:lnTo>
                  <a:lnTo>
                    <a:pt x="11817" y="6350"/>
                  </a:lnTo>
                  <a:lnTo>
                    <a:pt x="7877" y="14588"/>
                  </a:lnTo>
                  <a:lnTo>
                    <a:pt x="5251" y="24754"/>
                  </a:lnTo>
                  <a:lnTo>
                    <a:pt x="3501" y="38543"/>
                  </a:lnTo>
                  <a:lnTo>
                    <a:pt x="2334" y="54747"/>
                  </a:lnTo>
                  <a:lnTo>
                    <a:pt x="1037" y="89113"/>
                  </a:lnTo>
                  <a:lnTo>
                    <a:pt x="461" y="119968"/>
                  </a:lnTo>
                  <a:lnTo>
                    <a:pt x="1475" y="134740"/>
                  </a:lnTo>
                  <a:lnTo>
                    <a:pt x="3320" y="149263"/>
                  </a:lnTo>
                  <a:lnTo>
                    <a:pt x="5719" y="163620"/>
                  </a:lnTo>
                  <a:lnTo>
                    <a:pt x="6150" y="177865"/>
                  </a:lnTo>
                  <a:lnTo>
                    <a:pt x="5268" y="192037"/>
                  </a:lnTo>
                  <a:lnTo>
                    <a:pt x="0" y="25543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90500" y="88900"/>
            <a:ext cx="4699000" cy="507831"/>
          </a:xfrm>
          <a:prstGeom prst="rect">
            <a:avLst/>
          </a:prstGeom>
          <a:noFill/>
        </p:spPr>
        <p:txBody>
          <a:bodyPr vert="horz" rtlCol="0">
            <a:spAutoFit/>
          </a:bodyPr>
          <a:lstStyle/>
          <a:p>
            <a:r>
              <a:rPr lang="en-US" sz="2700" smtClean="0">
                <a:solidFill>
                  <a:srgbClr val="0000FF"/>
                </a:solidFill>
                <a:latin typeface="Comic Sans MS - 36"/>
              </a:rPr>
              <a:t>Go Over Homework</a:t>
            </a:r>
            <a:endParaRPr lang="en-US" sz="2700">
              <a:solidFill>
                <a:srgbClr val="0000FF"/>
              </a:solidFill>
              <a:latin typeface="Comic Sans MS - 36"/>
            </a:endParaRPr>
          </a:p>
        </p:txBody>
      </p:sp>
      <p:pic>
        <p:nvPicPr>
          <p:cNvPr id="3" name="Picture 2" descr="clipboard.png"/>
          <p:cNvPicPr>
            <a:picLocks/>
          </p:cNvPicPr>
          <p:nvPr/>
        </p:nvPicPr>
        <p:blipFill>
          <a:blip r:embed="rId2" cstate="print"/>
          <a:stretch>
            <a:fillRect/>
          </a:stretch>
        </p:blipFill>
        <p:spPr>
          <a:xfrm>
            <a:off x="393700" y="1016000"/>
            <a:ext cx="2868421" cy="1017777"/>
          </a:xfrm>
          <a:prstGeom prst="rect">
            <a:avLst/>
          </a:prstGeom>
          <a:solidFill>
            <a:scrgbClr r="0" g="0" b="0">
              <a:alpha val="0"/>
            </a:scrgbClr>
          </a:solidFill>
        </p:spPr>
      </p:pic>
      <p:pic>
        <p:nvPicPr>
          <p:cNvPr id="4" name="Picture 3" descr="clipboard(13).png"/>
          <p:cNvPicPr>
            <a:picLocks/>
          </p:cNvPicPr>
          <p:nvPr/>
        </p:nvPicPr>
        <p:blipFill>
          <a:blip r:embed="rId3" cstate="print"/>
          <a:stretch>
            <a:fillRect/>
          </a:stretch>
        </p:blipFill>
        <p:spPr>
          <a:xfrm>
            <a:off x="3606800" y="1003300"/>
            <a:ext cx="2750820" cy="894079"/>
          </a:xfrm>
          <a:prstGeom prst="rect">
            <a:avLst/>
          </a:prstGeom>
          <a:solidFill>
            <a:scrgbClr r="0" g="0" b="0">
              <a:alpha val="0"/>
            </a:scrgbClr>
          </a:solidFill>
        </p:spPr>
      </p:pic>
      <p:pic>
        <p:nvPicPr>
          <p:cNvPr id="5" name="Picture 4" descr="clipboard(14).png"/>
          <p:cNvPicPr>
            <a:picLocks/>
          </p:cNvPicPr>
          <p:nvPr/>
        </p:nvPicPr>
        <p:blipFill>
          <a:blip r:embed="rId4" cstate="print"/>
          <a:stretch>
            <a:fillRect/>
          </a:stretch>
        </p:blipFill>
        <p:spPr>
          <a:xfrm>
            <a:off x="7162800" y="1028700"/>
            <a:ext cx="2326893" cy="1025905"/>
          </a:xfrm>
          <a:prstGeom prst="rect">
            <a:avLst/>
          </a:prstGeom>
          <a:solidFill>
            <a:scrgbClr r="0" g="0" b="0">
              <a:alpha val="0"/>
            </a:scrgbClr>
          </a:solid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5).png"/>
          <p:cNvPicPr>
            <a:picLocks/>
          </p:cNvPicPr>
          <p:nvPr/>
        </p:nvPicPr>
        <p:blipFill>
          <a:blip r:embed="rId2" cstate="print"/>
          <a:stretch>
            <a:fillRect/>
          </a:stretch>
        </p:blipFill>
        <p:spPr>
          <a:xfrm>
            <a:off x="165100" y="584200"/>
            <a:ext cx="8473185" cy="924813"/>
          </a:xfrm>
          <a:prstGeom prst="rect">
            <a:avLst/>
          </a:prstGeom>
          <a:solidFill>
            <a:scrgbClr r="0" g="0" b="0">
              <a:alpha val="0"/>
            </a:scrgbClr>
          </a:solidFill>
        </p:spPr>
      </p:pic>
      <p:pic>
        <p:nvPicPr>
          <p:cNvPr id="3" name="Picture 2" descr="clipboard(16).png"/>
          <p:cNvPicPr>
            <a:picLocks/>
          </p:cNvPicPr>
          <p:nvPr/>
        </p:nvPicPr>
        <p:blipFill>
          <a:blip r:embed="rId3" cstate="print"/>
          <a:stretch>
            <a:fillRect/>
          </a:stretch>
        </p:blipFill>
        <p:spPr>
          <a:xfrm>
            <a:off x="342900" y="2933700"/>
            <a:ext cx="8979661" cy="685038"/>
          </a:xfrm>
          <a:prstGeom prst="rect">
            <a:avLst/>
          </a:prstGeom>
          <a:solidFill>
            <a:scrgbClr r="0" g="0" b="0">
              <a:alpha val="0"/>
            </a:scrgbClr>
          </a:solidFill>
        </p:spPr>
      </p:pic>
      <p:pic>
        <p:nvPicPr>
          <p:cNvPr id="4" name="Picture 3" descr="clipboard(17).png"/>
          <p:cNvPicPr>
            <a:picLocks/>
          </p:cNvPicPr>
          <p:nvPr/>
        </p:nvPicPr>
        <p:blipFill>
          <a:blip r:embed="rId4" cstate="print"/>
          <a:stretch>
            <a:fillRect/>
          </a:stretch>
        </p:blipFill>
        <p:spPr>
          <a:xfrm>
            <a:off x="266700" y="3771900"/>
            <a:ext cx="1770507" cy="896492"/>
          </a:xfrm>
          <a:prstGeom prst="rect">
            <a:avLst/>
          </a:prstGeom>
          <a:solidFill>
            <a:scrgbClr r="0" g="0" b="0">
              <a:alpha val="0"/>
            </a:scrgbClr>
          </a:solidFill>
        </p:spPr>
      </p:pic>
      <p:sp>
        <p:nvSpPr>
          <p:cNvPr id="5" name="Oval 4"/>
          <p:cNvSpPr/>
          <p:nvPr/>
        </p:nvSpPr>
        <p:spPr>
          <a:xfrm>
            <a:off x="4419600" y="1219200"/>
            <a:ext cx="1473200" cy="3937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8).png"/>
          <p:cNvPicPr>
            <a:picLocks/>
          </p:cNvPicPr>
          <p:nvPr/>
        </p:nvPicPr>
        <p:blipFill>
          <a:blip r:embed="rId2" cstate="print"/>
          <a:stretch>
            <a:fillRect/>
          </a:stretch>
        </p:blipFill>
        <p:spPr>
          <a:xfrm>
            <a:off x="1104900" y="431800"/>
            <a:ext cx="8600693" cy="1406905"/>
          </a:xfrm>
          <a:prstGeom prst="rect">
            <a:avLst/>
          </a:prstGeom>
          <a:solidFill>
            <a:scrgbClr r="0" g="0" b="0">
              <a:alpha val="0"/>
            </a:scrgbClr>
          </a:solidFill>
        </p:spPr>
      </p:pic>
      <p:sp>
        <p:nvSpPr>
          <p:cNvPr id="3" name="Oval 2"/>
          <p:cNvSpPr/>
          <p:nvPr/>
        </p:nvSpPr>
        <p:spPr>
          <a:xfrm>
            <a:off x="5130800" y="1422400"/>
            <a:ext cx="1524000" cy="4699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156935" y="2324573"/>
            <a:ext cx="1241078" cy="578469"/>
            <a:chOff x="1156935" y="2324573"/>
            <a:chExt cx="1241078" cy="578469"/>
          </a:xfrm>
        </p:grpSpPr>
        <p:sp>
          <p:nvSpPr>
            <p:cNvPr id="4" name="Freeform 3"/>
            <p:cNvSpPr/>
            <p:nvPr/>
          </p:nvSpPr>
          <p:spPr>
            <a:xfrm>
              <a:off x="1156935" y="2450145"/>
              <a:ext cx="368117" cy="242545"/>
            </a:xfrm>
            <a:custGeom>
              <a:avLst/>
              <a:gdLst/>
              <a:ahLst/>
              <a:cxnLst/>
              <a:rect l="0" t="0" r="0" b="0"/>
              <a:pathLst>
                <a:path w="368117" h="242545">
                  <a:moveTo>
                    <a:pt x="0" y="639"/>
                  </a:moveTo>
                  <a:lnTo>
                    <a:pt x="0" y="28556"/>
                  </a:lnTo>
                  <a:lnTo>
                    <a:pt x="1169" y="40286"/>
                  </a:lnTo>
                  <a:lnTo>
                    <a:pt x="3117" y="51611"/>
                  </a:lnTo>
                  <a:lnTo>
                    <a:pt x="5584" y="62667"/>
                  </a:lnTo>
                  <a:lnTo>
                    <a:pt x="8397" y="73544"/>
                  </a:lnTo>
                  <a:lnTo>
                    <a:pt x="11441" y="84301"/>
                  </a:lnTo>
                  <a:lnTo>
                    <a:pt x="17940" y="105602"/>
                  </a:lnTo>
                  <a:lnTo>
                    <a:pt x="24724" y="126756"/>
                  </a:lnTo>
                  <a:lnTo>
                    <a:pt x="27000" y="138473"/>
                  </a:lnTo>
                  <a:lnTo>
                    <a:pt x="28518" y="150960"/>
                  </a:lnTo>
                  <a:lnTo>
                    <a:pt x="29530" y="163958"/>
                  </a:lnTo>
                  <a:lnTo>
                    <a:pt x="31373" y="177299"/>
                  </a:lnTo>
                  <a:lnTo>
                    <a:pt x="33770" y="190867"/>
                  </a:lnTo>
                  <a:lnTo>
                    <a:pt x="36537" y="204586"/>
                  </a:lnTo>
                  <a:lnTo>
                    <a:pt x="38382" y="209058"/>
                  </a:lnTo>
                  <a:lnTo>
                    <a:pt x="39611" y="207366"/>
                  </a:lnTo>
                  <a:lnTo>
                    <a:pt x="40431" y="201562"/>
                  </a:lnTo>
                  <a:lnTo>
                    <a:pt x="40978" y="193019"/>
                  </a:lnTo>
                  <a:lnTo>
                    <a:pt x="41342" y="182649"/>
                  </a:lnTo>
                  <a:lnTo>
                    <a:pt x="41855" y="145720"/>
                  </a:lnTo>
                  <a:lnTo>
                    <a:pt x="41927" y="132419"/>
                  </a:lnTo>
                  <a:lnTo>
                    <a:pt x="43143" y="118876"/>
                  </a:lnTo>
                  <a:lnTo>
                    <a:pt x="45123" y="105174"/>
                  </a:lnTo>
                  <a:lnTo>
                    <a:pt x="47612" y="91364"/>
                  </a:lnTo>
                  <a:lnTo>
                    <a:pt x="50439" y="78652"/>
                  </a:lnTo>
                  <a:lnTo>
                    <a:pt x="53493" y="66671"/>
                  </a:lnTo>
                  <a:lnTo>
                    <a:pt x="56697" y="55178"/>
                  </a:lnTo>
                  <a:lnTo>
                    <a:pt x="61171" y="44010"/>
                  </a:lnTo>
                  <a:lnTo>
                    <a:pt x="66490" y="33059"/>
                  </a:lnTo>
                  <a:lnTo>
                    <a:pt x="72374" y="22252"/>
                  </a:lnTo>
                  <a:lnTo>
                    <a:pt x="80971" y="15048"/>
                  </a:lnTo>
                  <a:lnTo>
                    <a:pt x="91377" y="10245"/>
                  </a:lnTo>
                  <a:lnTo>
                    <a:pt x="102988" y="7043"/>
                  </a:lnTo>
                  <a:lnTo>
                    <a:pt x="113067" y="8414"/>
                  </a:lnTo>
                  <a:lnTo>
                    <a:pt x="122123" y="12834"/>
                  </a:lnTo>
                  <a:lnTo>
                    <a:pt x="130497" y="19287"/>
                  </a:lnTo>
                  <a:lnTo>
                    <a:pt x="138418" y="27094"/>
                  </a:lnTo>
                  <a:lnTo>
                    <a:pt x="146035" y="35805"/>
                  </a:lnTo>
                  <a:lnTo>
                    <a:pt x="153451" y="45118"/>
                  </a:lnTo>
                  <a:lnTo>
                    <a:pt x="159563" y="56002"/>
                  </a:lnTo>
                  <a:lnTo>
                    <a:pt x="164807" y="67931"/>
                  </a:lnTo>
                  <a:lnTo>
                    <a:pt x="169471" y="80559"/>
                  </a:lnTo>
                  <a:lnTo>
                    <a:pt x="173749" y="93652"/>
                  </a:lnTo>
                  <a:lnTo>
                    <a:pt x="177770" y="107056"/>
                  </a:lnTo>
                  <a:lnTo>
                    <a:pt x="185354" y="134413"/>
                  </a:lnTo>
                  <a:lnTo>
                    <a:pt x="192620" y="162154"/>
                  </a:lnTo>
                  <a:lnTo>
                    <a:pt x="195025" y="166747"/>
                  </a:lnTo>
                  <a:lnTo>
                    <a:pt x="196628" y="165134"/>
                  </a:lnTo>
                  <a:lnTo>
                    <a:pt x="197697" y="159385"/>
                  </a:lnTo>
                  <a:lnTo>
                    <a:pt x="202001" y="140531"/>
                  </a:lnTo>
                  <a:lnTo>
                    <a:pt x="204785" y="128959"/>
                  </a:lnTo>
                  <a:lnTo>
                    <a:pt x="206641" y="116570"/>
                  </a:lnTo>
                  <a:lnTo>
                    <a:pt x="207878" y="103636"/>
                  </a:lnTo>
                  <a:lnTo>
                    <a:pt x="208703" y="90339"/>
                  </a:lnTo>
                  <a:lnTo>
                    <a:pt x="211590" y="77968"/>
                  </a:lnTo>
                  <a:lnTo>
                    <a:pt x="215852" y="66215"/>
                  </a:lnTo>
                  <a:lnTo>
                    <a:pt x="221030" y="54874"/>
                  </a:lnTo>
                  <a:lnTo>
                    <a:pt x="226820" y="43808"/>
                  </a:lnTo>
                  <a:lnTo>
                    <a:pt x="233017" y="32924"/>
                  </a:lnTo>
                  <a:lnTo>
                    <a:pt x="239486" y="22162"/>
                  </a:lnTo>
                  <a:lnTo>
                    <a:pt x="247304" y="13819"/>
                  </a:lnTo>
                  <a:lnTo>
                    <a:pt x="256022" y="7088"/>
                  </a:lnTo>
                  <a:lnTo>
                    <a:pt x="265340" y="1433"/>
                  </a:lnTo>
                  <a:lnTo>
                    <a:pt x="275058" y="0"/>
                  </a:lnTo>
                  <a:lnTo>
                    <a:pt x="285042" y="1381"/>
                  </a:lnTo>
                  <a:lnTo>
                    <a:pt x="295204" y="4640"/>
                  </a:lnTo>
                  <a:lnTo>
                    <a:pt x="304316" y="9149"/>
                  </a:lnTo>
                  <a:lnTo>
                    <a:pt x="312728" y="14493"/>
                  </a:lnTo>
                  <a:lnTo>
                    <a:pt x="320673" y="20392"/>
                  </a:lnTo>
                  <a:lnTo>
                    <a:pt x="328307" y="29000"/>
                  </a:lnTo>
                  <a:lnTo>
                    <a:pt x="335734" y="39413"/>
                  </a:lnTo>
                  <a:lnTo>
                    <a:pt x="343022" y="51029"/>
                  </a:lnTo>
                  <a:lnTo>
                    <a:pt x="347881" y="63448"/>
                  </a:lnTo>
                  <a:lnTo>
                    <a:pt x="351120" y="76402"/>
                  </a:lnTo>
                  <a:lnTo>
                    <a:pt x="353280" y="89712"/>
                  </a:lnTo>
                  <a:lnTo>
                    <a:pt x="355888" y="102091"/>
                  </a:lnTo>
                  <a:lnTo>
                    <a:pt x="358796" y="113850"/>
                  </a:lnTo>
                  <a:lnTo>
                    <a:pt x="361903" y="125195"/>
                  </a:lnTo>
                  <a:lnTo>
                    <a:pt x="363974" y="137433"/>
                  </a:lnTo>
                  <a:lnTo>
                    <a:pt x="365355" y="150266"/>
                  </a:lnTo>
                  <a:lnTo>
                    <a:pt x="366275" y="163496"/>
                  </a:lnTo>
                  <a:lnTo>
                    <a:pt x="366889" y="176990"/>
                  </a:lnTo>
                  <a:lnTo>
                    <a:pt x="367298" y="190661"/>
                  </a:lnTo>
                  <a:lnTo>
                    <a:pt x="368116" y="24254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1567122" y="2503372"/>
              <a:ext cx="202824" cy="216497"/>
            </a:xfrm>
            <a:custGeom>
              <a:avLst/>
              <a:gdLst/>
              <a:ahLst/>
              <a:cxnLst/>
              <a:rect l="0" t="0" r="0" b="0"/>
              <a:pathLst>
                <a:path w="202824" h="216497">
                  <a:moveTo>
                    <a:pt x="94658" y="0"/>
                  </a:moveTo>
                  <a:lnTo>
                    <a:pt x="83491" y="16750"/>
                  </a:lnTo>
                  <a:lnTo>
                    <a:pt x="79033" y="25190"/>
                  </a:lnTo>
                  <a:lnTo>
                    <a:pt x="74893" y="34323"/>
                  </a:lnTo>
                  <a:lnTo>
                    <a:pt x="70963" y="43917"/>
                  </a:lnTo>
                  <a:lnTo>
                    <a:pt x="67175" y="53819"/>
                  </a:lnTo>
                  <a:lnTo>
                    <a:pt x="59850" y="74170"/>
                  </a:lnTo>
                  <a:lnTo>
                    <a:pt x="56261" y="85674"/>
                  </a:lnTo>
                  <a:lnTo>
                    <a:pt x="49156" y="110921"/>
                  </a:lnTo>
                  <a:lnTo>
                    <a:pt x="47963" y="123030"/>
                  </a:lnTo>
                  <a:lnTo>
                    <a:pt x="48336" y="134608"/>
                  </a:lnTo>
                  <a:lnTo>
                    <a:pt x="49753" y="145832"/>
                  </a:lnTo>
                  <a:lnTo>
                    <a:pt x="51866" y="156821"/>
                  </a:lnTo>
                  <a:lnTo>
                    <a:pt x="54444" y="167653"/>
                  </a:lnTo>
                  <a:lnTo>
                    <a:pt x="57331" y="178380"/>
                  </a:lnTo>
                  <a:lnTo>
                    <a:pt x="62762" y="187869"/>
                  </a:lnTo>
                  <a:lnTo>
                    <a:pt x="69888" y="196532"/>
                  </a:lnTo>
                  <a:lnTo>
                    <a:pt x="78145" y="204644"/>
                  </a:lnTo>
                  <a:lnTo>
                    <a:pt x="89492" y="210053"/>
                  </a:lnTo>
                  <a:lnTo>
                    <a:pt x="102900" y="213658"/>
                  </a:lnTo>
                  <a:lnTo>
                    <a:pt x="117682" y="216062"/>
                  </a:lnTo>
                  <a:lnTo>
                    <a:pt x="131043" y="216496"/>
                  </a:lnTo>
                  <a:lnTo>
                    <a:pt x="143456" y="215617"/>
                  </a:lnTo>
                  <a:lnTo>
                    <a:pt x="155237" y="213862"/>
                  </a:lnTo>
                  <a:lnTo>
                    <a:pt x="165428" y="210354"/>
                  </a:lnTo>
                  <a:lnTo>
                    <a:pt x="174559" y="205679"/>
                  </a:lnTo>
                  <a:lnTo>
                    <a:pt x="182984" y="200225"/>
                  </a:lnTo>
                  <a:lnTo>
                    <a:pt x="189769" y="193083"/>
                  </a:lnTo>
                  <a:lnTo>
                    <a:pt x="195462" y="184816"/>
                  </a:lnTo>
                  <a:lnTo>
                    <a:pt x="200425" y="175799"/>
                  </a:lnTo>
                  <a:lnTo>
                    <a:pt x="202565" y="166281"/>
                  </a:lnTo>
                  <a:lnTo>
                    <a:pt x="202823" y="156430"/>
                  </a:lnTo>
                  <a:lnTo>
                    <a:pt x="201827" y="146357"/>
                  </a:lnTo>
                  <a:lnTo>
                    <a:pt x="199994" y="134967"/>
                  </a:lnTo>
                  <a:lnTo>
                    <a:pt x="197603" y="122700"/>
                  </a:lnTo>
                  <a:lnTo>
                    <a:pt x="194841" y="109847"/>
                  </a:lnTo>
                  <a:lnTo>
                    <a:pt x="190662" y="98941"/>
                  </a:lnTo>
                  <a:lnTo>
                    <a:pt x="185539" y="89333"/>
                  </a:lnTo>
                  <a:lnTo>
                    <a:pt x="179787" y="80591"/>
                  </a:lnTo>
                  <a:lnTo>
                    <a:pt x="172446" y="71256"/>
                  </a:lnTo>
                  <a:lnTo>
                    <a:pt x="164046" y="61528"/>
                  </a:lnTo>
                  <a:lnTo>
                    <a:pt x="154940" y="51536"/>
                  </a:lnTo>
                  <a:lnTo>
                    <a:pt x="144195" y="42538"/>
                  </a:lnTo>
                  <a:lnTo>
                    <a:pt x="132357" y="34202"/>
                  </a:lnTo>
                  <a:lnTo>
                    <a:pt x="119791" y="26307"/>
                  </a:lnTo>
                  <a:lnTo>
                    <a:pt x="106739" y="19875"/>
                  </a:lnTo>
                  <a:lnTo>
                    <a:pt x="93363" y="14419"/>
                  </a:lnTo>
                  <a:lnTo>
                    <a:pt x="79771" y="9613"/>
                  </a:lnTo>
                  <a:lnTo>
                    <a:pt x="67204" y="8746"/>
                  </a:lnTo>
                  <a:lnTo>
                    <a:pt x="55320" y="10505"/>
                  </a:lnTo>
                  <a:lnTo>
                    <a:pt x="0" y="3155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792083" y="2324573"/>
              <a:ext cx="226681" cy="410187"/>
            </a:xfrm>
            <a:custGeom>
              <a:avLst/>
              <a:gdLst/>
              <a:ahLst/>
              <a:cxnLst/>
              <a:rect l="0" t="0" r="0" b="0"/>
              <a:pathLst>
                <a:path w="226681" h="410187">
                  <a:moveTo>
                    <a:pt x="164190" y="0"/>
                  </a:moveTo>
                  <a:lnTo>
                    <a:pt x="169773" y="22333"/>
                  </a:lnTo>
                  <a:lnTo>
                    <a:pt x="170249" y="33587"/>
                  </a:lnTo>
                  <a:lnTo>
                    <a:pt x="169398" y="45763"/>
                  </a:lnTo>
                  <a:lnTo>
                    <a:pt x="167662" y="58556"/>
                  </a:lnTo>
                  <a:lnTo>
                    <a:pt x="166505" y="71759"/>
                  </a:lnTo>
                  <a:lnTo>
                    <a:pt x="165733" y="85235"/>
                  </a:lnTo>
                  <a:lnTo>
                    <a:pt x="165219" y="98893"/>
                  </a:lnTo>
                  <a:lnTo>
                    <a:pt x="166044" y="113842"/>
                  </a:lnTo>
                  <a:lnTo>
                    <a:pt x="167763" y="129652"/>
                  </a:lnTo>
                  <a:lnTo>
                    <a:pt x="170078" y="146034"/>
                  </a:lnTo>
                  <a:lnTo>
                    <a:pt x="172790" y="161630"/>
                  </a:lnTo>
                  <a:lnTo>
                    <a:pt x="175766" y="176702"/>
                  </a:lnTo>
                  <a:lnTo>
                    <a:pt x="195836" y="271080"/>
                  </a:lnTo>
                  <a:lnTo>
                    <a:pt x="209784" y="329082"/>
                  </a:lnTo>
                  <a:lnTo>
                    <a:pt x="213284" y="342093"/>
                  </a:lnTo>
                  <a:lnTo>
                    <a:pt x="220289" y="365899"/>
                  </a:lnTo>
                  <a:lnTo>
                    <a:pt x="222625" y="367807"/>
                  </a:lnTo>
                  <a:lnTo>
                    <a:pt x="224182" y="363235"/>
                  </a:lnTo>
                  <a:lnTo>
                    <a:pt x="225220" y="354344"/>
                  </a:lnTo>
                  <a:lnTo>
                    <a:pt x="225912" y="343743"/>
                  </a:lnTo>
                  <a:lnTo>
                    <a:pt x="226373" y="332001"/>
                  </a:lnTo>
                  <a:lnTo>
                    <a:pt x="226680" y="319498"/>
                  </a:lnTo>
                  <a:lnTo>
                    <a:pt x="225717" y="307657"/>
                  </a:lnTo>
                  <a:lnTo>
                    <a:pt x="223906" y="296257"/>
                  </a:lnTo>
                  <a:lnTo>
                    <a:pt x="221530" y="285152"/>
                  </a:lnTo>
                  <a:lnTo>
                    <a:pt x="218777" y="274242"/>
                  </a:lnTo>
                  <a:lnTo>
                    <a:pt x="215773" y="263463"/>
                  </a:lnTo>
                  <a:lnTo>
                    <a:pt x="212602" y="252771"/>
                  </a:lnTo>
                  <a:lnTo>
                    <a:pt x="208151" y="242137"/>
                  </a:lnTo>
                  <a:lnTo>
                    <a:pt x="202846" y="231542"/>
                  </a:lnTo>
                  <a:lnTo>
                    <a:pt x="196973" y="220973"/>
                  </a:lnTo>
                  <a:lnTo>
                    <a:pt x="189551" y="212758"/>
                  </a:lnTo>
                  <a:lnTo>
                    <a:pt x="181097" y="206113"/>
                  </a:lnTo>
                  <a:lnTo>
                    <a:pt x="171956" y="200514"/>
                  </a:lnTo>
                  <a:lnTo>
                    <a:pt x="161187" y="197950"/>
                  </a:lnTo>
                  <a:lnTo>
                    <a:pt x="149333" y="197410"/>
                  </a:lnTo>
                  <a:lnTo>
                    <a:pt x="136756" y="198218"/>
                  </a:lnTo>
                  <a:lnTo>
                    <a:pt x="123697" y="201094"/>
                  </a:lnTo>
                  <a:lnTo>
                    <a:pt x="110316" y="205348"/>
                  </a:lnTo>
                  <a:lnTo>
                    <a:pt x="96721" y="210522"/>
                  </a:lnTo>
                  <a:lnTo>
                    <a:pt x="84152" y="216308"/>
                  </a:lnTo>
                  <a:lnTo>
                    <a:pt x="72267" y="222503"/>
                  </a:lnTo>
                  <a:lnTo>
                    <a:pt x="60837" y="228970"/>
                  </a:lnTo>
                  <a:lnTo>
                    <a:pt x="50881" y="236788"/>
                  </a:lnTo>
                  <a:lnTo>
                    <a:pt x="41906" y="245505"/>
                  </a:lnTo>
                  <a:lnTo>
                    <a:pt x="33585" y="254822"/>
                  </a:lnTo>
                  <a:lnTo>
                    <a:pt x="25701" y="264540"/>
                  </a:lnTo>
                  <a:lnTo>
                    <a:pt x="18107" y="274524"/>
                  </a:lnTo>
                  <a:lnTo>
                    <a:pt x="10707" y="284686"/>
                  </a:lnTo>
                  <a:lnTo>
                    <a:pt x="5774" y="296135"/>
                  </a:lnTo>
                  <a:lnTo>
                    <a:pt x="2486" y="308443"/>
                  </a:lnTo>
                  <a:lnTo>
                    <a:pt x="293" y="321322"/>
                  </a:lnTo>
                  <a:lnTo>
                    <a:pt x="0" y="333414"/>
                  </a:lnTo>
                  <a:lnTo>
                    <a:pt x="974" y="344981"/>
                  </a:lnTo>
                  <a:lnTo>
                    <a:pt x="2791" y="356199"/>
                  </a:lnTo>
                  <a:lnTo>
                    <a:pt x="8677" y="366014"/>
                  </a:lnTo>
                  <a:lnTo>
                    <a:pt x="17276" y="374895"/>
                  </a:lnTo>
                  <a:lnTo>
                    <a:pt x="27683" y="383153"/>
                  </a:lnTo>
                  <a:lnTo>
                    <a:pt x="38126" y="389827"/>
                  </a:lnTo>
                  <a:lnTo>
                    <a:pt x="48595" y="395445"/>
                  </a:lnTo>
                  <a:lnTo>
                    <a:pt x="111602" y="41018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008656" y="2558975"/>
              <a:ext cx="168487" cy="158208"/>
            </a:xfrm>
            <a:custGeom>
              <a:avLst/>
              <a:gdLst/>
              <a:ahLst/>
              <a:cxnLst/>
              <a:rect l="0" t="0" r="0" b="0"/>
              <a:pathLst>
                <a:path w="168487" h="158208">
                  <a:moveTo>
                    <a:pt x="21240" y="49573"/>
                  </a:moveTo>
                  <a:lnTo>
                    <a:pt x="43574" y="55156"/>
                  </a:lnTo>
                  <a:lnTo>
                    <a:pt x="54827" y="56801"/>
                  </a:lnTo>
                  <a:lnTo>
                    <a:pt x="67004" y="57898"/>
                  </a:lnTo>
                  <a:lnTo>
                    <a:pt x="79796" y="58629"/>
                  </a:lnTo>
                  <a:lnTo>
                    <a:pt x="106475" y="59441"/>
                  </a:lnTo>
                  <a:lnTo>
                    <a:pt x="120134" y="59657"/>
                  </a:lnTo>
                  <a:lnTo>
                    <a:pt x="131577" y="57465"/>
                  </a:lnTo>
                  <a:lnTo>
                    <a:pt x="141543" y="53666"/>
                  </a:lnTo>
                  <a:lnTo>
                    <a:pt x="150524" y="48796"/>
                  </a:lnTo>
                  <a:lnTo>
                    <a:pt x="154174" y="42043"/>
                  </a:lnTo>
                  <a:lnTo>
                    <a:pt x="154270" y="34035"/>
                  </a:lnTo>
                  <a:lnTo>
                    <a:pt x="151997" y="25191"/>
                  </a:lnTo>
                  <a:lnTo>
                    <a:pt x="146976" y="18126"/>
                  </a:lnTo>
                  <a:lnTo>
                    <a:pt x="140123" y="12248"/>
                  </a:lnTo>
                  <a:lnTo>
                    <a:pt x="132048" y="7160"/>
                  </a:lnTo>
                  <a:lnTo>
                    <a:pt x="121990" y="3768"/>
                  </a:lnTo>
                  <a:lnTo>
                    <a:pt x="110611" y="1507"/>
                  </a:lnTo>
                  <a:lnTo>
                    <a:pt x="98350" y="0"/>
                  </a:lnTo>
                  <a:lnTo>
                    <a:pt x="86670" y="163"/>
                  </a:lnTo>
                  <a:lnTo>
                    <a:pt x="75378" y="1441"/>
                  </a:lnTo>
                  <a:lnTo>
                    <a:pt x="64344" y="3462"/>
                  </a:lnTo>
                  <a:lnTo>
                    <a:pt x="53482" y="7146"/>
                  </a:lnTo>
                  <a:lnTo>
                    <a:pt x="42734" y="11939"/>
                  </a:lnTo>
                  <a:lnTo>
                    <a:pt x="32064" y="17472"/>
                  </a:lnTo>
                  <a:lnTo>
                    <a:pt x="22613" y="23498"/>
                  </a:lnTo>
                  <a:lnTo>
                    <a:pt x="13975" y="29852"/>
                  </a:lnTo>
                  <a:lnTo>
                    <a:pt x="5879" y="36426"/>
                  </a:lnTo>
                  <a:lnTo>
                    <a:pt x="1650" y="46651"/>
                  </a:lnTo>
                  <a:lnTo>
                    <a:pt x="0" y="59311"/>
                  </a:lnTo>
                  <a:lnTo>
                    <a:pt x="68" y="73595"/>
                  </a:lnTo>
                  <a:lnTo>
                    <a:pt x="3620" y="87791"/>
                  </a:lnTo>
                  <a:lnTo>
                    <a:pt x="9493" y="101930"/>
                  </a:lnTo>
                  <a:lnTo>
                    <a:pt x="16914" y="116031"/>
                  </a:lnTo>
                  <a:lnTo>
                    <a:pt x="25368" y="126600"/>
                  </a:lnTo>
                  <a:lnTo>
                    <a:pt x="34509" y="134814"/>
                  </a:lnTo>
                  <a:lnTo>
                    <a:pt x="44110" y="141459"/>
                  </a:lnTo>
                  <a:lnTo>
                    <a:pt x="55185" y="147058"/>
                  </a:lnTo>
                  <a:lnTo>
                    <a:pt x="67242" y="151959"/>
                  </a:lnTo>
                  <a:lnTo>
                    <a:pt x="79955" y="156395"/>
                  </a:lnTo>
                  <a:lnTo>
                    <a:pt x="93105" y="158183"/>
                  </a:lnTo>
                  <a:lnTo>
                    <a:pt x="106546" y="158207"/>
                  </a:lnTo>
                  <a:lnTo>
                    <a:pt x="168486" y="15474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303353" y="2366643"/>
              <a:ext cx="94660" cy="536399"/>
            </a:xfrm>
            <a:custGeom>
              <a:avLst/>
              <a:gdLst/>
              <a:ahLst/>
              <a:cxnLst/>
              <a:rect l="0" t="0" r="0" b="0"/>
              <a:pathLst>
                <a:path w="94660" h="536399">
                  <a:moveTo>
                    <a:pt x="0" y="0"/>
                  </a:moveTo>
                  <a:lnTo>
                    <a:pt x="5584" y="16750"/>
                  </a:lnTo>
                  <a:lnTo>
                    <a:pt x="8397" y="26359"/>
                  </a:lnTo>
                  <a:lnTo>
                    <a:pt x="14640" y="49501"/>
                  </a:lnTo>
                  <a:lnTo>
                    <a:pt x="16772" y="63385"/>
                  </a:lnTo>
                  <a:lnTo>
                    <a:pt x="18193" y="78484"/>
                  </a:lnTo>
                  <a:lnTo>
                    <a:pt x="19141" y="94393"/>
                  </a:lnTo>
                  <a:lnTo>
                    <a:pt x="20941" y="108505"/>
                  </a:lnTo>
                  <a:lnTo>
                    <a:pt x="23310" y="121419"/>
                  </a:lnTo>
                  <a:lnTo>
                    <a:pt x="26058" y="133534"/>
                  </a:lnTo>
                  <a:lnTo>
                    <a:pt x="27890" y="148623"/>
                  </a:lnTo>
                  <a:lnTo>
                    <a:pt x="29111" y="165693"/>
                  </a:lnTo>
                  <a:lnTo>
                    <a:pt x="29925" y="184085"/>
                  </a:lnTo>
                  <a:lnTo>
                    <a:pt x="31637" y="203359"/>
                  </a:lnTo>
                  <a:lnTo>
                    <a:pt x="33946" y="223219"/>
                  </a:lnTo>
                  <a:lnTo>
                    <a:pt x="36654" y="243471"/>
                  </a:lnTo>
                  <a:lnTo>
                    <a:pt x="38460" y="265153"/>
                  </a:lnTo>
                  <a:lnTo>
                    <a:pt x="39664" y="287788"/>
                  </a:lnTo>
                  <a:lnTo>
                    <a:pt x="40466" y="311058"/>
                  </a:lnTo>
                  <a:lnTo>
                    <a:pt x="42170" y="330077"/>
                  </a:lnTo>
                  <a:lnTo>
                    <a:pt x="44474" y="346263"/>
                  </a:lnTo>
                  <a:lnTo>
                    <a:pt x="47179" y="360559"/>
                  </a:lnTo>
                  <a:lnTo>
                    <a:pt x="50151" y="373596"/>
                  </a:lnTo>
                  <a:lnTo>
                    <a:pt x="53301" y="385793"/>
                  </a:lnTo>
                  <a:lnTo>
                    <a:pt x="56569" y="397430"/>
                  </a:lnTo>
                  <a:lnTo>
                    <a:pt x="61085" y="411031"/>
                  </a:lnTo>
                  <a:lnTo>
                    <a:pt x="72336" y="441725"/>
                  </a:lnTo>
                  <a:lnTo>
                    <a:pt x="77440" y="458090"/>
                  </a:lnTo>
                  <a:lnTo>
                    <a:pt x="82011" y="474844"/>
                  </a:lnTo>
                  <a:lnTo>
                    <a:pt x="94659" y="53639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 name="Group 27"/>
          <p:cNvGrpSpPr/>
          <p:nvPr/>
        </p:nvGrpSpPr>
        <p:grpSpPr>
          <a:xfrm>
            <a:off x="1093830" y="2408714"/>
            <a:ext cx="4448945" cy="1451429"/>
            <a:chOff x="1093830" y="2408714"/>
            <a:chExt cx="4448945" cy="1451429"/>
          </a:xfrm>
        </p:grpSpPr>
        <p:sp>
          <p:nvSpPr>
            <p:cNvPr id="10" name="Freeform 9"/>
            <p:cNvSpPr/>
            <p:nvPr/>
          </p:nvSpPr>
          <p:spPr>
            <a:xfrm>
              <a:off x="1093830" y="2850453"/>
              <a:ext cx="1272630" cy="84142"/>
            </a:xfrm>
            <a:custGeom>
              <a:avLst/>
              <a:gdLst/>
              <a:ahLst/>
              <a:cxnLst/>
              <a:rect l="0" t="0" r="0" b="0"/>
              <a:pathLst>
                <a:path w="1272630" h="84142">
                  <a:moveTo>
                    <a:pt x="0" y="0"/>
                  </a:moveTo>
                  <a:lnTo>
                    <a:pt x="11167" y="11167"/>
                  </a:lnTo>
                  <a:lnTo>
                    <a:pt x="20299" y="14456"/>
                  </a:lnTo>
                  <a:lnTo>
                    <a:pt x="32231" y="16649"/>
                  </a:lnTo>
                  <a:lnTo>
                    <a:pt x="46028" y="18111"/>
                  </a:lnTo>
                  <a:lnTo>
                    <a:pt x="80056" y="22852"/>
                  </a:lnTo>
                  <a:lnTo>
                    <a:pt x="98947" y="25752"/>
                  </a:lnTo>
                  <a:lnTo>
                    <a:pt x="135518" y="25858"/>
                  </a:lnTo>
                  <a:lnTo>
                    <a:pt x="153451" y="24250"/>
                  </a:lnTo>
                  <a:lnTo>
                    <a:pt x="173587" y="23179"/>
                  </a:lnTo>
                  <a:lnTo>
                    <a:pt x="217774" y="21988"/>
                  </a:lnTo>
                  <a:lnTo>
                    <a:pt x="317531" y="21119"/>
                  </a:lnTo>
                  <a:lnTo>
                    <a:pt x="675208" y="21035"/>
                  </a:lnTo>
                  <a:lnTo>
                    <a:pt x="694381" y="22204"/>
                  </a:lnTo>
                  <a:lnTo>
                    <a:pt x="713006" y="24151"/>
                  </a:lnTo>
                  <a:lnTo>
                    <a:pt x="731265" y="26618"/>
                  </a:lnTo>
                  <a:lnTo>
                    <a:pt x="749281" y="28263"/>
                  </a:lnTo>
                  <a:lnTo>
                    <a:pt x="784881" y="30090"/>
                  </a:lnTo>
                  <a:lnTo>
                    <a:pt x="820180" y="30903"/>
                  </a:lnTo>
                  <a:lnTo>
                    <a:pt x="943066" y="31515"/>
                  </a:lnTo>
                  <a:lnTo>
                    <a:pt x="960600" y="32696"/>
                  </a:lnTo>
                  <a:lnTo>
                    <a:pt x="978131" y="34652"/>
                  </a:lnTo>
                  <a:lnTo>
                    <a:pt x="995662" y="37125"/>
                  </a:lnTo>
                  <a:lnTo>
                    <a:pt x="1013193" y="38773"/>
                  </a:lnTo>
                  <a:lnTo>
                    <a:pt x="1048253" y="40605"/>
                  </a:lnTo>
                  <a:lnTo>
                    <a:pt x="1064614" y="42262"/>
                  </a:lnTo>
                  <a:lnTo>
                    <a:pt x="1080196" y="44535"/>
                  </a:lnTo>
                  <a:lnTo>
                    <a:pt x="1095258" y="47219"/>
                  </a:lnTo>
                  <a:lnTo>
                    <a:pt x="1109974" y="50177"/>
                  </a:lnTo>
                  <a:lnTo>
                    <a:pt x="1138791" y="56580"/>
                  </a:lnTo>
                  <a:lnTo>
                    <a:pt x="1153019" y="58755"/>
                  </a:lnTo>
                  <a:lnTo>
                    <a:pt x="1181294" y="61172"/>
                  </a:lnTo>
                  <a:lnTo>
                    <a:pt x="1194210" y="62985"/>
                  </a:lnTo>
                  <a:lnTo>
                    <a:pt x="1206326" y="65362"/>
                  </a:lnTo>
                  <a:lnTo>
                    <a:pt x="1217910" y="68116"/>
                  </a:lnTo>
                  <a:lnTo>
                    <a:pt x="1229138" y="71120"/>
                  </a:lnTo>
                  <a:lnTo>
                    <a:pt x="1272629" y="8414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227206" y="3022958"/>
              <a:ext cx="266293" cy="290270"/>
            </a:xfrm>
            <a:custGeom>
              <a:avLst/>
              <a:gdLst/>
              <a:ahLst/>
              <a:cxnLst/>
              <a:rect l="0" t="0" r="0" b="0"/>
              <a:pathLst>
                <a:path w="266293" h="290270">
                  <a:moveTo>
                    <a:pt x="203187" y="48364"/>
                  </a:moveTo>
                  <a:lnTo>
                    <a:pt x="197604" y="31614"/>
                  </a:lnTo>
                  <a:lnTo>
                    <a:pt x="193622" y="24343"/>
                  </a:lnTo>
                  <a:lnTo>
                    <a:pt x="188630" y="17158"/>
                  </a:lnTo>
                  <a:lnTo>
                    <a:pt x="182964" y="10031"/>
                  </a:lnTo>
                  <a:lnTo>
                    <a:pt x="173345" y="5279"/>
                  </a:lnTo>
                  <a:lnTo>
                    <a:pt x="161088" y="2111"/>
                  </a:lnTo>
                  <a:lnTo>
                    <a:pt x="147074" y="0"/>
                  </a:lnTo>
                  <a:lnTo>
                    <a:pt x="134226" y="929"/>
                  </a:lnTo>
                  <a:lnTo>
                    <a:pt x="122154" y="3886"/>
                  </a:lnTo>
                  <a:lnTo>
                    <a:pt x="110600" y="8194"/>
                  </a:lnTo>
                  <a:lnTo>
                    <a:pt x="100561" y="13404"/>
                  </a:lnTo>
                  <a:lnTo>
                    <a:pt x="91530" y="19215"/>
                  </a:lnTo>
                  <a:lnTo>
                    <a:pt x="83173" y="25425"/>
                  </a:lnTo>
                  <a:lnTo>
                    <a:pt x="75264" y="31903"/>
                  </a:lnTo>
                  <a:lnTo>
                    <a:pt x="67654" y="38559"/>
                  </a:lnTo>
                  <a:lnTo>
                    <a:pt x="60244" y="45333"/>
                  </a:lnTo>
                  <a:lnTo>
                    <a:pt x="45777" y="59093"/>
                  </a:lnTo>
                  <a:lnTo>
                    <a:pt x="38648" y="66034"/>
                  </a:lnTo>
                  <a:lnTo>
                    <a:pt x="31557" y="76505"/>
                  </a:lnTo>
                  <a:lnTo>
                    <a:pt x="24493" y="89329"/>
                  </a:lnTo>
                  <a:lnTo>
                    <a:pt x="17446" y="103721"/>
                  </a:lnTo>
                  <a:lnTo>
                    <a:pt x="11580" y="117990"/>
                  </a:lnTo>
                  <a:lnTo>
                    <a:pt x="6500" y="132177"/>
                  </a:lnTo>
                  <a:lnTo>
                    <a:pt x="1945" y="146310"/>
                  </a:lnTo>
                  <a:lnTo>
                    <a:pt x="77" y="159238"/>
                  </a:lnTo>
                  <a:lnTo>
                    <a:pt x="0" y="171362"/>
                  </a:lnTo>
                  <a:lnTo>
                    <a:pt x="1118" y="182951"/>
                  </a:lnTo>
                  <a:lnTo>
                    <a:pt x="4200" y="194183"/>
                  </a:lnTo>
                  <a:lnTo>
                    <a:pt x="8592" y="205176"/>
                  </a:lnTo>
                  <a:lnTo>
                    <a:pt x="13857" y="216011"/>
                  </a:lnTo>
                  <a:lnTo>
                    <a:pt x="22042" y="223234"/>
                  </a:lnTo>
                  <a:lnTo>
                    <a:pt x="32173" y="228050"/>
                  </a:lnTo>
                  <a:lnTo>
                    <a:pt x="43601" y="231260"/>
                  </a:lnTo>
                  <a:lnTo>
                    <a:pt x="55895" y="232232"/>
                  </a:lnTo>
                  <a:lnTo>
                    <a:pt x="68765" y="231711"/>
                  </a:lnTo>
                  <a:lnTo>
                    <a:pt x="82019" y="230195"/>
                  </a:lnTo>
                  <a:lnTo>
                    <a:pt x="93193" y="226847"/>
                  </a:lnTo>
                  <a:lnTo>
                    <a:pt x="102979" y="222278"/>
                  </a:lnTo>
                  <a:lnTo>
                    <a:pt x="111841" y="216895"/>
                  </a:lnTo>
                  <a:lnTo>
                    <a:pt x="121254" y="209800"/>
                  </a:lnTo>
                  <a:lnTo>
                    <a:pt x="131036" y="201565"/>
                  </a:lnTo>
                  <a:lnTo>
                    <a:pt x="141063" y="192568"/>
                  </a:lnTo>
                  <a:lnTo>
                    <a:pt x="150085" y="183065"/>
                  </a:lnTo>
                  <a:lnTo>
                    <a:pt x="158436" y="173223"/>
                  </a:lnTo>
                  <a:lnTo>
                    <a:pt x="166341" y="163156"/>
                  </a:lnTo>
                  <a:lnTo>
                    <a:pt x="172780" y="151771"/>
                  </a:lnTo>
                  <a:lnTo>
                    <a:pt x="178241" y="139506"/>
                  </a:lnTo>
                  <a:lnTo>
                    <a:pt x="183051" y="126655"/>
                  </a:lnTo>
                  <a:lnTo>
                    <a:pt x="186257" y="113413"/>
                  </a:lnTo>
                  <a:lnTo>
                    <a:pt x="188394" y="99910"/>
                  </a:lnTo>
                  <a:lnTo>
                    <a:pt x="189819" y="86234"/>
                  </a:lnTo>
                  <a:lnTo>
                    <a:pt x="189601" y="73611"/>
                  </a:lnTo>
                  <a:lnTo>
                    <a:pt x="188286" y="61689"/>
                  </a:lnTo>
                  <a:lnTo>
                    <a:pt x="186241" y="50236"/>
                  </a:lnTo>
                  <a:lnTo>
                    <a:pt x="183710" y="46106"/>
                  </a:lnTo>
                  <a:lnTo>
                    <a:pt x="180853" y="46859"/>
                  </a:lnTo>
                  <a:lnTo>
                    <a:pt x="177780" y="50867"/>
                  </a:lnTo>
                  <a:lnTo>
                    <a:pt x="175731" y="58213"/>
                  </a:lnTo>
                  <a:lnTo>
                    <a:pt x="174366" y="67785"/>
                  </a:lnTo>
                  <a:lnTo>
                    <a:pt x="173455" y="78841"/>
                  </a:lnTo>
                  <a:lnTo>
                    <a:pt x="174017" y="90886"/>
                  </a:lnTo>
                  <a:lnTo>
                    <a:pt x="175560" y="103590"/>
                  </a:lnTo>
                  <a:lnTo>
                    <a:pt x="180391" y="131340"/>
                  </a:lnTo>
                  <a:lnTo>
                    <a:pt x="186433" y="163151"/>
                  </a:lnTo>
                  <a:lnTo>
                    <a:pt x="190849" y="176308"/>
                  </a:lnTo>
                  <a:lnTo>
                    <a:pt x="196130" y="187417"/>
                  </a:lnTo>
                  <a:lnTo>
                    <a:pt x="201988" y="197160"/>
                  </a:lnTo>
                  <a:lnTo>
                    <a:pt x="208231" y="208330"/>
                  </a:lnTo>
                  <a:lnTo>
                    <a:pt x="221400" y="233206"/>
                  </a:lnTo>
                  <a:lnTo>
                    <a:pt x="228184" y="244047"/>
                  </a:lnTo>
                  <a:lnTo>
                    <a:pt x="235044" y="253611"/>
                  </a:lnTo>
                  <a:lnTo>
                    <a:pt x="266292" y="2902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550455" y="3059353"/>
              <a:ext cx="165516" cy="295945"/>
            </a:xfrm>
            <a:custGeom>
              <a:avLst/>
              <a:gdLst/>
              <a:ahLst/>
              <a:cxnLst/>
              <a:rect l="0" t="0" r="0" b="0"/>
              <a:pathLst>
                <a:path w="165516" h="295945">
                  <a:moveTo>
                    <a:pt x="153396" y="22487"/>
                  </a:moveTo>
                  <a:lnTo>
                    <a:pt x="164562" y="33654"/>
                  </a:lnTo>
                  <a:lnTo>
                    <a:pt x="165515" y="33437"/>
                  </a:lnTo>
                  <a:lnTo>
                    <a:pt x="163812" y="29787"/>
                  </a:lnTo>
                  <a:lnTo>
                    <a:pt x="160340" y="23848"/>
                  </a:lnTo>
                  <a:lnTo>
                    <a:pt x="154519" y="17551"/>
                  </a:lnTo>
                  <a:lnTo>
                    <a:pt x="147133" y="11016"/>
                  </a:lnTo>
                  <a:lnTo>
                    <a:pt x="138703" y="4322"/>
                  </a:lnTo>
                  <a:lnTo>
                    <a:pt x="128408" y="1028"/>
                  </a:lnTo>
                  <a:lnTo>
                    <a:pt x="116871" y="0"/>
                  </a:lnTo>
                  <a:lnTo>
                    <a:pt x="104505" y="484"/>
                  </a:lnTo>
                  <a:lnTo>
                    <a:pt x="92755" y="3144"/>
                  </a:lnTo>
                  <a:lnTo>
                    <a:pt x="81415" y="7254"/>
                  </a:lnTo>
                  <a:lnTo>
                    <a:pt x="70350" y="12332"/>
                  </a:lnTo>
                  <a:lnTo>
                    <a:pt x="59467" y="20391"/>
                  </a:lnTo>
                  <a:lnTo>
                    <a:pt x="48706" y="30439"/>
                  </a:lnTo>
                  <a:lnTo>
                    <a:pt x="38027" y="41812"/>
                  </a:lnTo>
                  <a:lnTo>
                    <a:pt x="28569" y="54068"/>
                  </a:lnTo>
                  <a:lnTo>
                    <a:pt x="19927" y="66914"/>
                  </a:lnTo>
                  <a:lnTo>
                    <a:pt x="11829" y="80152"/>
                  </a:lnTo>
                  <a:lnTo>
                    <a:pt x="6430" y="94820"/>
                  </a:lnTo>
                  <a:lnTo>
                    <a:pt x="2830" y="110442"/>
                  </a:lnTo>
                  <a:lnTo>
                    <a:pt x="431" y="126700"/>
                  </a:lnTo>
                  <a:lnTo>
                    <a:pt x="0" y="141044"/>
                  </a:lnTo>
                  <a:lnTo>
                    <a:pt x="881" y="154113"/>
                  </a:lnTo>
                  <a:lnTo>
                    <a:pt x="2637" y="166332"/>
                  </a:lnTo>
                  <a:lnTo>
                    <a:pt x="6145" y="179152"/>
                  </a:lnTo>
                  <a:lnTo>
                    <a:pt x="10821" y="192373"/>
                  </a:lnTo>
                  <a:lnTo>
                    <a:pt x="16275" y="205862"/>
                  </a:lnTo>
                  <a:lnTo>
                    <a:pt x="22249" y="218360"/>
                  </a:lnTo>
                  <a:lnTo>
                    <a:pt x="28569" y="230198"/>
                  </a:lnTo>
                  <a:lnTo>
                    <a:pt x="35119" y="241596"/>
                  </a:lnTo>
                  <a:lnTo>
                    <a:pt x="42992" y="250363"/>
                  </a:lnTo>
                  <a:lnTo>
                    <a:pt x="51746" y="257376"/>
                  </a:lnTo>
                  <a:lnTo>
                    <a:pt x="61088" y="263220"/>
                  </a:lnTo>
                  <a:lnTo>
                    <a:pt x="70822" y="268285"/>
                  </a:lnTo>
                  <a:lnTo>
                    <a:pt x="80817" y="272831"/>
                  </a:lnTo>
                  <a:lnTo>
                    <a:pt x="90987" y="277029"/>
                  </a:lnTo>
                  <a:lnTo>
                    <a:pt x="102441" y="280997"/>
                  </a:lnTo>
                  <a:lnTo>
                    <a:pt x="114751" y="284811"/>
                  </a:lnTo>
                  <a:lnTo>
                    <a:pt x="163913" y="29594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1830062" y="2987182"/>
              <a:ext cx="52589" cy="389152"/>
            </a:xfrm>
            <a:custGeom>
              <a:avLst/>
              <a:gdLst/>
              <a:ahLst/>
              <a:cxnLst/>
              <a:rect l="0" t="0" r="0" b="0"/>
              <a:pathLst>
                <a:path w="52589" h="389152">
                  <a:moveTo>
                    <a:pt x="0" y="0"/>
                  </a:moveTo>
                  <a:lnTo>
                    <a:pt x="14639" y="58556"/>
                  </a:lnTo>
                  <a:lnTo>
                    <a:pt x="17939" y="70590"/>
                  </a:lnTo>
                  <a:lnTo>
                    <a:pt x="24723" y="93310"/>
                  </a:lnTo>
                  <a:lnTo>
                    <a:pt x="27000" y="107783"/>
                  </a:lnTo>
                  <a:lnTo>
                    <a:pt x="28517" y="124443"/>
                  </a:lnTo>
                  <a:lnTo>
                    <a:pt x="29529" y="142562"/>
                  </a:lnTo>
                  <a:lnTo>
                    <a:pt x="30653" y="184507"/>
                  </a:lnTo>
                  <a:lnTo>
                    <a:pt x="30953" y="207146"/>
                  </a:lnTo>
                  <a:lnTo>
                    <a:pt x="32321" y="229249"/>
                  </a:lnTo>
                  <a:lnTo>
                    <a:pt x="34402" y="250997"/>
                  </a:lnTo>
                  <a:lnTo>
                    <a:pt x="36958" y="272507"/>
                  </a:lnTo>
                  <a:lnTo>
                    <a:pt x="39831" y="291522"/>
                  </a:lnTo>
                  <a:lnTo>
                    <a:pt x="42914" y="308873"/>
                  </a:lnTo>
                  <a:lnTo>
                    <a:pt x="52588" y="3891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1724886" y="3144946"/>
              <a:ext cx="178800" cy="31553"/>
            </a:xfrm>
            <a:custGeom>
              <a:avLst/>
              <a:gdLst/>
              <a:ahLst/>
              <a:cxnLst/>
              <a:rect l="0" t="0" r="0" b="0"/>
              <a:pathLst>
                <a:path w="178800" h="31553">
                  <a:moveTo>
                    <a:pt x="0" y="31552"/>
                  </a:moveTo>
                  <a:lnTo>
                    <a:pt x="22333" y="25969"/>
                  </a:lnTo>
                  <a:lnTo>
                    <a:pt x="34755" y="24324"/>
                  </a:lnTo>
                  <a:lnTo>
                    <a:pt x="48880" y="23227"/>
                  </a:lnTo>
                  <a:lnTo>
                    <a:pt x="64139" y="22496"/>
                  </a:lnTo>
                  <a:lnTo>
                    <a:pt x="80155" y="20840"/>
                  </a:lnTo>
                  <a:lnTo>
                    <a:pt x="96676" y="18568"/>
                  </a:lnTo>
                  <a:lnTo>
                    <a:pt x="113532" y="15884"/>
                  </a:lnTo>
                  <a:lnTo>
                    <a:pt x="128276" y="12927"/>
                  </a:lnTo>
                  <a:lnTo>
                    <a:pt x="141611" y="9786"/>
                  </a:lnTo>
                  <a:lnTo>
                    <a:pt x="17879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1947650" y="3123910"/>
              <a:ext cx="197941" cy="252424"/>
            </a:xfrm>
            <a:custGeom>
              <a:avLst/>
              <a:gdLst/>
              <a:ahLst/>
              <a:cxnLst/>
              <a:rect l="0" t="0" r="0" b="0"/>
              <a:pathLst>
                <a:path w="197941" h="252424">
                  <a:moveTo>
                    <a:pt x="19140" y="0"/>
                  </a:moveTo>
                  <a:lnTo>
                    <a:pt x="13557" y="22334"/>
                  </a:lnTo>
                  <a:lnTo>
                    <a:pt x="10744" y="32419"/>
                  </a:lnTo>
                  <a:lnTo>
                    <a:pt x="4501" y="52973"/>
                  </a:lnTo>
                  <a:lnTo>
                    <a:pt x="2369" y="65700"/>
                  </a:lnTo>
                  <a:lnTo>
                    <a:pt x="948" y="80027"/>
                  </a:lnTo>
                  <a:lnTo>
                    <a:pt x="0" y="95422"/>
                  </a:lnTo>
                  <a:lnTo>
                    <a:pt x="537" y="110360"/>
                  </a:lnTo>
                  <a:lnTo>
                    <a:pt x="2064" y="124993"/>
                  </a:lnTo>
                  <a:lnTo>
                    <a:pt x="4250" y="139422"/>
                  </a:lnTo>
                  <a:lnTo>
                    <a:pt x="6876" y="152548"/>
                  </a:lnTo>
                  <a:lnTo>
                    <a:pt x="9796" y="164805"/>
                  </a:lnTo>
                  <a:lnTo>
                    <a:pt x="12911" y="176481"/>
                  </a:lnTo>
                  <a:lnTo>
                    <a:pt x="17325" y="186603"/>
                  </a:lnTo>
                  <a:lnTo>
                    <a:pt x="22604" y="195688"/>
                  </a:lnTo>
                  <a:lnTo>
                    <a:pt x="28461" y="204082"/>
                  </a:lnTo>
                  <a:lnTo>
                    <a:pt x="37041" y="208509"/>
                  </a:lnTo>
                  <a:lnTo>
                    <a:pt x="47435" y="210292"/>
                  </a:lnTo>
                  <a:lnTo>
                    <a:pt x="59038" y="210312"/>
                  </a:lnTo>
                  <a:lnTo>
                    <a:pt x="70280" y="206820"/>
                  </a:lnTo>
                  <a:lnTo>
                    <a:pt x="81281" y="200986"/>
                  </a:lnTo>
                  <a:lnTo>
                    <a:pt x="92120" y="193590"/>
                  </a:lnTo>
                  <a:lnTo>
                    <a:pt x="101684" y="185154"/>
                  </a:lnTo>
                  <a:lnTo>
                    <a:pt x="110396" y="176024"/>
                  </a:lnTo>
                  <a:lnTo>
                    <a:pt x="118542" y="166432"/>
                  </a:lnTo>
                  <a:lnTo>
                    <a:pt x="125141" y="155362"/>
                  </a:lnTo>
                  <a:lnTo>
                    <a:pt x="130709" y="143308"/>
                  </a:lnTo>
                  <a:lnTo>
                    <a:pt x="135590" y="130597"/>
                  </a:lnTo>
                  <a:lnTo>
                    <a:pt x="140013" y="117449"/>
                  </a:lnTo>
                  <a:lnTo>
                    <a:pt x="144130" y="104009"/>
                  </a:lnTo>
                  <a:lnTo>
                    <a:pt x="148043" y="90375"/>
                  </a:lnTo>
                  <a:lnTo>
                    <a:pt x="150651" y="88297"/>
                  </a:lnTo>
                  <a:lnTo>
                    <a:pt x="152391" y="93923"/>
                  </a:lnTo>
                  <a:lnTo>
                    <a:pt x="153550" y="104686"/>
                  </a:lnTo>
                  <a:lnTo>
                    <a:pt x="154323" y="117704"/>
                  </a:lnTo>
                  <a:lnTo>
                    <a:pt x="155182" y="147751"/>
                  </a:lnTo>
                  <a:lnTo>
                    <a:pt x="157748" y="162775"/>
                  </a:lnTo>
                  <a:lnTo>
                    <a:pt x="161797" y="177465"/>
                  </a:lnTo>
                  <a:lnTo>
                    <a:pt x="166832" y="191934"/>
                  </a:lnTo>
                  <a:lnTo>
                    <a:pt x="172527" y="205085"/>
                  </a:lnTo>
                  <a:lnTo>
                    <a:pt x="178661" y="217358"/>
                  </a:lnTo>
                  <a:lnTo>
                    <a:pt x="197940" y="2524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191947" y="3027640"/>
              <a:ext cx="446320" cy="422317"/>
            </a:xfrm>
            <a:custGeom>
              <a:avLst/>
              <a:gdLst/>
              <a:ahLst/>
              <a:cxnLst/>
              <a:rect l="0" t="0" r="0" b="0"/>
              <a:pathLst>
                <a:path w="446320" h="422317">
                  <a:moveTo>
                    <a:pt x="121924" y="222481"/>
                  </a:moveTo>
                  <a:lnTo>
                    <a:pt x="127508" y="205731"/>
                  </a:lnTo>
                  <a:lnTo>
                    <a:pt x="127984" y="196123"/>
                  </a:lnTo>
                  <a:lnTo>
                    <a:pt x="127132" y="185042"/>
                  </a:lnTo>
                  <a:lnTo>
                    <a:pt x="125396" y="172981"/>
                  </a:lnTo>
                  <a:lnTo>
                    <a:pt x="118396" y="166109"/>
                  </a:lnTo>
                  <a:lnTo>
                    <a:pt x="107886" y="162696"/>
                  </a:lnTo>
                  <a:lnTo>
                    <a:pt x="95036" y="161589"/>
                  </a:lnTo>
                  <a:lnTo>
                    <a:pt x="84132" y="163189"/>
                  </a:lnTo>
                  <a:lnTo>
                    <a:pt x="74526" y="166592"/>
                  </a:lnTo>
                  <a:lnTo>
                    <a:pt x="65784" y="171198"/>
                  </a:lnTo>
                  <a:lnTo>
                    <a:pt x="56451" y="177775"/>
                  </a:lnTo>
                  <a:lnTo>
                    <a:pt x="46722" y="185665"/>
                  </a:lnTo>
                  <a:lnTo>
                    <a:pt x="36731" y="194432"/>
                  </a:lnTo>
                  <a:lnTo>
                    <a:pt x="27733" y="203782"/>
                  </a:lnTo>
                  <a:lnTo>
                    <a:pt x="19397" y="213521"/>
                  </a:lnTo>
                  <a:lnTo>
                    <a:pt x="11502" y="223519"/>
                  </a:lnTo>
                  <a:lnTo>
                    <a:pt x="6239" y="234860"/>
                  </a:lnTo>
                  <a:lnTo>
                    <a:pt x="2730" y="247094"/>
                  </a:lnTo>
                  <a:lnTo>
                    <a:pt x="391" y="259925"/>
                  </a:lnTo>
                  <a:lnTo>
                    <a:pt x="0" y="271985"/>
                  </a:lnTo>
                  <a:lnTo>
                    <a:pt x="909" y="283531"/>
                  </a:lnTo>
                  <a:lnTo>
                    <a:pt x="2682" y="294734"/>
                  </a:lnTo>
                  <a:lnTo>
                    <a:pt x="7371" y="304540"/>
                  </a:lnTo>
                  <a:lnTo>
                    <a:pt x="14003" y="313414"/>
                  </a:lnTo>
                  <a:lnTo>
                    <a:pt x="21930" y="321668"/>
                  </a:lnTo>
                  <a:lnTo>
                    <a:pt x="30720" y="328339"/>
                  </a:lnTo>
                  <a:lnTo>
                    <a:pt x="40086" y="333955"/>
                  </a:lnTo>
                  <a:lnTo>
                    <a:pt x="49836" y="338868"/>
                  </a:lnTo>
                  <a:lnTo>
                    <a:pt x="61011" y="339806"/>
                  </a:lnTo>
                  <a:lnTo>
                    <a:pt x="73135" y="338094"/>
                  </a:lnTo>
                  <a:lnTo>
                    <a:pt x="85892" y="334615"/>
                  </a:lnTo>
                  <a:lnTo>
                    <a:pt x="96734" y="328790"/>
                  </a:lnTo>
                  <a:lnTo>
                    <a:pt x="106299" y="321400"/>
                  </a:lnTo>
                  <a:lnTo>
                    <a:pt x="115014" y="312968"/>
                  </a:lnTo>
                  <a:lnTo>
                    <a:pt x="123160" y="303841"/>
                  </a:lnTo>
                  <a:lnTo>
                    <a:pt x="130929" y="294251"/>
                  </a:lnTo>
                  <a:lnTo>
                    <a:pt x="138445" y="284351"/>
                  </a:lnTo>
                  <a:lnTo>
                    <a:pt x="142287" y="273077"/>
                  </a:lnTo>
                  <a:lnTo>
                    <a:pt x="143680" y="260886"/>
                  </a:lnTo>
                  <a:lnTo>
                    <a:pt x="143440" y="248085"/>
                  </a:lnTo>
                  <a:lnTo>
                    <a:pt x="139774" y="240719"/>
                  </a:lnTo>
                  <a:lnTo>
                    <a:pt x="133824" y="236977"/>
                  </a:lnTo>
                  <a:lnTo>
                    <a:pt x="126351" y="235651"/>
                  </a:lnTo>
                  <a:lnTo>
                    <a:pt x="120201" y="238273"/>
                  </a:lnTo>
                  <a:lnTo>
                    <a:pt x="114932" y="243527"/>
                  </a:lnTo>
                  <a:lnTo>
                    <a:pt x="110251" y="250535"/>
                  </a:lnTo>
                  <a:lnTo>
                    <a:pt x="108299" y="259882"/>
                  </a:lnTo>
                  <a:lnTo>
                    <a:pt x="108166" y="270788"/>
                  </a:lnTo>
                  <a:lnTo>
                    <a:pt x="109246" y="282733"/>
                  </a:lnTo>
                  <a:lnTo>
                    <a:pt x="112304" y="295370"/>
                  </a:lnTo>
                  <a:lnTo>
                    <a:pt x="116679" y="308470"/>
                  </a:lnTo>
                  <a:lnTo>
                    <a:pt x="121933" y="321878"/>
                  </a:lnTo>
                  <a:lnTo>
                    <a:pt x="127773" y="333153"/>
                  </a:lnTo>
                  <a:lnTo>
                    <a:pt x="134004" y="343008"/>
                  </a:lnTo>
                  <a:lnTo>
                    <a:pt x="140495" y="351914"/>
                  </a:lnTo>
                  <a:lnTo>
                    <a:pt x="147160" y="360190"/>
                  </a:lnTo>
                  <a:lnTo>
                    <a:pt x="153940" y="368043"/>
                  </a:lnTo>
                  <a:lnTo>
                    <a:pt x="160797" y="375616"/>
                  </a:lnTo>
                  <a:lnTo>
                    <a:pt x="171212" y="383003"/>
                  </a:lnTo>
                  <a:lnTo>
                    <a:pt x="183998" y="390264"/>
                  </a:lnTo>
                  <a:lnTo>
                    <a:pt x="198366" y="397442"/>
                  </a:lnTo>
                  <a:lnTo>
                    <a:pt x="213787" y="402228"/>
                  </a:lnTo>
                  <a:lnTo>
                    <a:pt x="229911" y="405418"/>
                  </a:lnTo>
                  <a:lnTo>
                    <a:pt x="246503" y="407545"/>
                  </a:lnTo>
                  <a:lnTo>
                    <a:pt x="261071" y="407794"/>
                  </a:lnTo>
                  <a:lnTo>
                    <a:pt x="274288" y="406791"/>
                  </a:lnTo>
                  <a:lnTo>
                    <a:pt x="286606" y="404954"/>
                  </a:lnTo>
                  <a:lnTo>
                    <a:pt x="300661" y="400224"/>
                  </a:lnTo>
                  <a:lnTo>
                    <a:pt x="315874" y="393564"/>
                  </a:lnTo>
                  <a:lnTo>
                    <a:pt x="331859" y="385619"/>
                  </a:lnTo>
                  <a:lnTo>
                    <a:pt x="344853" y="377985"/>
                  </a:lnTo>
                  <a:lnTo>
                    <a:pt x="355853" y="370558"/>
                  </a:lnTo>
                  <a:lnTo>
                    <a:pt x="365523" y="363270"/>
                  </a:lnTo>
                  <a:lnTo>
                    <a:pt x="374307" y="354905"/>
                  </a:lnTo>
                  <a:lnTo>
                    <a:pt x="382501" y="345823"/>
                  </a:lnTo>
                  <a:lnTo>
                    <a:pt x="390300" y="336262"/>
                  </a:lnTo>
                  <a:lnTo>
                    <a:pt x="396669" y="326382"/>
                  </a:lnTo>
                  <a:lnTo>
                    <a:pt x="402083" y="316289"/>
                  </a:lnTo>
                  <a:lnTo>
                    <a:pt x="406861" y="306055"/>
                  </a:lnTo>
                  <a:lnTo>
                    <a:pt x="411215" y="294558"/>
                  </a:lnTo>
                  <a:lnTo>
                    <a:pt x="415286" y="282219"/>
                  </a:lnTo>
                  <a:lnTo>
                    <a:pt x="422926" y="257212"/>
                  </a:lnTo>
                  <a:lnTo>
                    <a:pt x="430217" y="234411"/>
                  </a:lnTo>
                  <a:lnTo>
                    <a:pt x="432629" y="222254"/>
                  </a:lnTo>
                  <a:lnTo>
                    <a:pt x="434236" y="209475"/>
                  </a:lnTo>
                  <a:lnTo>
                    <a:pt x="435308" y="196281"/>
                  </a:lnTo>
                  <a:lnTo>
                    <a:pt x="437191" y="183980"/>
                  </a:lnTo>
                  <a:lnTo>
                    <a:pt x="439616" y="172272"/>
                  </a:lnTo>
                  <a:lnTo>
                    <a:pt x="442400" y="160962"/>
                  </a:lnTo>
                  <a:lnTo>
                    <a:pt x="444257" y="146410"/>
                  </a:lnTo>
                  <a:lnTo>
                    <a:pt x="445494" y="129696"/>
                  </a:lnTo>
                  <a:lnTo>
                    <a:pt x="446319" y="111543"/>
                  </a:lnTo>
                  <a:lnTo>
                    <a:pt x="445701" y="95934"/>
                  </a:lnTo>
                  <a:lnTo>
                    <a:pt x="444120" y="82023"/>
                  </a:lnTo>
                  <a:lnTo>
                    <a:pt x="441897" y="69243"/>
                  </a:lnTo>
                  <a:lnTo>
                    <a:pt x="438078" y="56048"/>
                  </a:lnTo>
                  <a:lnTo>
                    <a:pt x="433195" y="42577"/>
                  </a:lnTo>
                  <a:lnTo>
                    <a:pt x="427602" y="28922"/>
                  </a:lnTo>
                  <a:lnTo>
                    <a:pt x="420368" y="18650"/>
                  </a:lnTo>
                  <a:lnTo>
                    <a:pt x="412039" y="10633"/>
                  </a:lnTo>
                  <a:lnTo>
                    <a:pt x="402981" y="4120"/>
                  </a:lnTo>
                  <a:lnTo>
                    <a:pt x="391099" y="947"/>
                  </a:lnTo>
                  <a:lnTo>
                    <a:pt x="377334" y="0"/>
                  </a:lnTo>
                  <a:lnTo>
                    <a:pt x="362315" y="537"/>
                  </a:lnTo>
                  <a:lnTo>
                    <a:pt x="349965" y="6739"/>
                  </a:lnTo>
                  <a:lnTo>
                    <a:pt x="339394" y="16716"/>
                  </a:lnTo>
                  <a:lnTo>
                    <a:pt x="330010" y="29211"/>
                  </a:lnTo>
                  <a:lnTo>
                    <a:pt x="322585" y="43383"/>
                  </a:lnTo>
                  <a:lnTo>
                    <a:pt x="316466" y="58675"/>
                  </a:lnTo>
                  <a:lnTo>
                    <a:pt x="298250" y="114034"/>
                  </a:lnTo>
                  <a:lnTo>
                    <a:pt x="295568" y="126811"/>
                  </a:lnTo>
                  <a:lnTo>
                    <a:pt x="293781" y="140003"/>
                  </a:lnTo>
                  <a:lnTo>
                    <a:pt x="292589" y="153472"/>
                  </a:lnTo>
                  <a:lnTo>
                    <a:pt x="292963" y="165958"/>
                  </a:lnTo>
                  <a:lnTo>
                    <a:pt x="294382" y="177787"/>
                  </a:lnTo>
                  <a:lnTo>
                    <a:pt x="296496" y="189179"/>
                  </a:lnTo>
                  <a:lnTo>
                    <a:pt x="301961" y="214303"/>
                  </a:lnTo>
                  <a:lnTo>
                    <a:pt x="321867" y="296310"/>
                  </a:lnTo>
                  <a:lnTo>
                    <a:pt x="325337" y="310265"/>
                  </a:lnTo>
                  <a:lnTo>
                    <a:pt x="329987" y="323074"/>
                  </a:lnTo>
                  <a:lnTo>
                    <a:pt x="335425" y="335120"/>
                  </a:lnTo>
                  <a:lnTo>
                    <a:pt x="341387" y="346656"/>
                  </a:lnTo>
                  <a:lnTo>
                    <a:pt x="347699" y="357852"/>
                  </a:lnTo>
                  <a:lnTo>
                    <a:pt x="354244" y="368823"/>
                  </a:lnTo>
                  <a:lnTo>
                    <a:pt x="384864" y="4223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892339" y="2862866"/>
              <a:ext cx="168283" cy="19141"/>
            </a:xfrm>
            <a:custGeom>
              <a:avLst/>
              <a:gdLst/>
              <a:ahLst/>
              <a:cxnLst/>
              <a:rect l="0" t="0" r="0" b="0"/>
              <a:pathLst>
                <a:path w="168283" h="19141">
                  <a:moveTo>
                    <a:pt x="0" y="19140"/>
                  </a:moveTo>
                  <a:lnTo>
                    <a:pt x="16750" y="13556"/>
                  </a:lnTo>
                  <a:lnTo>
                    <a:pt x="26359" y="10743"/>
                  </a:lnTo>
                  <a:lnTo>
                    <a:pt x="49501" y="4501"/>
                  </a:lnTo>
                  <a:lnTo>
                    <a:pt x="62216" y="2368"/>
                  </a:lnTo>
                  <a:lnTo>
                    <a:pt x="75367" y="947"/>
                  </a:lnTo>
                  <a:lnTo>
                    <a:pt x="88810" y="0"/>
                  </a:lnTo>
                  <a:lnTo>
                    <a:pt x="102445" y="536"/>
                  </a:lnTo>
                  <a:lnTo>
                    <a:pt x="116210" y="2063"/>
                  </a:lnTo>
                  <a:lnTo>
                    <a:pt x="168282" y="86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955445" y="2955629"/>
              <a:ext cx="115694" cy="10518"/>
            </a:xfrm>
            <a:custGeom>
              <a:avLst/>
              <a:gdLst/>
              <a:ahLst/>
              <a:cxnLst/>
              <a:rect l="0" t="0" r="0" b="0"/>
              <a:pathLst>
                <a:path w="115694" h="10518">
                  <a:moveTo>
                    <a:pt x="0" y="10517"/>
                  </a:moveTo>
                  <a:lnTo>
                    <a:pt x="54088" y="10517"/>
                  </a:lnTo>
                  <a:lnTo>
                    <a:pt x="115693"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786335" y="2408714"/>
              <a:ext cx="31554" cy="462775"/>
            </a:xfrm>
            <a:custGeom>
              <a:avLst/>
              <a:gdLst/>
              <a:ahLst/>
              <a:cxnLst/>
              <a:rect l="0" t="0" r="0" b="0"/>
              <a:pathLst>
                <a:path w="31554" h="462775">
                  <a:moveTo>
                    <a:pt x="0" y="0"/>
                  </a:moveTo>
                  <a:lnTo>
                    <a:pt x="5583" y="22333"/>
                  </a:lnTo>
                  <a:lnTo>
                    <a:pt x="7228" y="34755"/>
                  </a:lnTo>
                  <a:lnTo>
                    <a:pt x="8325" y="48880"/>
                  </a:lnTo>
                  <a:lnTo>
                    <a:pt x="9056" y="64139"/>
                  </a:lnTo>
                  <a:lnTo>
                    <a:pt x="9868" y="99792"/>
                  </a:lnTo>
                  <a:lnTo>
                    <a:pt x="10084" y="119116"/>
                  </a:lnTo>
                  <a:lnTo>
                    <a:pt x="11397" y="139010"/>
                  </a:lnTo>
                  <a:lnTo>
                    <a:pt x="13441" y="159285"/>
                  </a:lnTo>
                  <a:lnTo>
                    <a:pt x="15973" y="179813"/>
                  </a:lnTo>
                  <a:lnTo>
                    <a:pt x="17660" y="198173"/>
                  </a:lnTo>
                  <a:lnTo>
                    <a:pt x="18785" y="215087"/>
                  </a:lnTo>
                  <a:lnTo>
                    <a:pt x="19535" y="231038"/>
                  </a:lnTo>
                  <a:lnTo>
                    <a:pt x="20369" y="267459"/>
                  </a:lnTo>
                  <a:lnTo>
                    <a:pt x="20591" y="286988"/>
                  </a:lnTo>
                  <a:lnTo>
                    <a:pt x="21908" y="303513"/>
                  </a:lnTo>
                  <a:lnTo>
                    <a:pt x="23954" y="318035"/>
                  </a:lnTo>
                  <a:lnTo>
                    <a:pt x="26487" y="331223"/>
                  </a:lnTo>
                  <a:lnTo>
                    <a:pt x="27007" y="343520"/>
                  </a:lnTo>
                  <a:lnTo>
                    <a:pt x="26185" y="355225"/>
                  </a:lnTo>
                  <a:lnTo>
                    <a:pt x="24468" y="366533"/>
                  </a:lnTo>
                  <a:lnTo>
                    <a:pt x="24493" y="379916"/>
                  </a:lnTo>
                  <a:lnTo>
                    <a:pt x="31553" y="46277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080828" y="2647801"/>
              <a:ext cx="652092" cy="307829"/>
            </a:xfrm>
            <a:custGeom>
              <a:avLst/>
              <a:gdLst/>
              <a:ahLst/>
              <a:cxnLst/>
              <a:rect l="0" t="0" r="0" b="0"/>
              <a:pathLst>
                <a:path w="652092" h="307829">
                  <a:moveTo>
                    <a:pt x="0" y="44888"/>
                  </a:moveTo>
                  <a:lnTo>
                    <a:pt x="5583" y="67222"/>
                  </a:lnTo>
                  <a:lnTo>
                    <a:pt x="7228" y="78475"/>
                  </a:lnTo>
                  <a:lnTo>
                    <a:pt x="8325" y="90652"/>
                  </a:lnTo>
                  <a:lnTo>
                    <a:pt x="9056" y="103444"/>
                  </a:lnTo>
                  <a:lnTo>
                    <a:pt x="9868" y="130123"/>
                  </a:lnTo>
                  <a:lnTo>
                    <a:pt x="10389" y="185339"/>
                  </a:lnTo>
                  <a:lnTo>
                    <a:pt x="11601" y="198121"/>
                  </a:lnTo>
                  <a:lnTo>
                    <a:pt x="13577" y="210149"/>
                  </a:lnTo>
                  <a:lnTo>
                    <a:pt x="16063" y="221673"/>
                  </a:lnTo>
                  <a:lnTo>
                    <a:pt x="17721" y="223513"/>
                  </a:lnTo>
                  <a:lnTo>
                    <a:pt x="18825" y="218897"/>
                  </a:lnTo>
                  <a:lnTo>
                    <a:pt x="19562" y="209976"/>
                  </a:lnTo>
                  <a:lnTo>
                    <a:pt x="21222" y="199354"/>
                  </a:lnTo>
                  <a:lnTo>
                    <a:pt x="23497" y="187598"/>
                  </a:lnTo>
                  <a:lnTo>
                    <a:pt x="29141" y="162071"/>
                  </a:lnTo>
                  <a:lnTo>
                    <a:pt x="35545" y="135144"/>
                  </a:lnTo>
                  <a:lnTo>
                    <a:pt x="40057" y="121419"/>
                  </a:lnTo>
                  <a:lnTo>
                    <a:pt x="45403" y="107595"/>
                  </a:lnTo>
                  <a:lnTo>
                    <a:pt x="51303" y="93704"/>
                  </a:lnTo>
                  <a:lnTo>
                    <a:pt x="64093" y="65805"/>
                  </a:lnTo>
                  <a:lnTo>
                    <a:pt x="70775" y="51821"/>
                  </a:lnTo>
                  <a:lnTo>
                    <a:pt x="78736" y="40161"/>
                  </a:lnTo>
                  <a:lnTo>
                    <a:pt x="87549" y="30050"/>
                  </a:lnTo>
                  <a:lnTo>
                    <a:pt x="96930" y="20973"/>
                  </a:lnTo>
                  <a:lnTo>
                    <a:pt x="106691" y="13752"/>
                  </a:lnTo>
                  <a:lnTo>
                    <a:pt x="116703" y="7770"/>
                  </a:lnTo>
                  <a:lnTo>
                    <a:pt x="126884" y="2613"/>
                  </a:lnTo>
                  <a:lnTo>
                    <a:pt x="137177" y="344"/>
                  </a:lnTo>
                  <a:lnTo>
                    <a:pt x="147545" y="0"/>
                  </a:lnTo>
                  <a:lnTo>
                    <a:pt x="157963" y="939"/>
                  </a:lnTo>
                  <a:lnTo>
                    <a:pt x="168414" y="6240"/>
                  </a:lnTo>
                  <a:lnTo>
                    <a:pt x="178887" y="14448"/>
                  </a:lnTo>
                  <a:lnTo>
                    <a:pt x="189376" y="24594"/>
                  </a:lnTo>
                  <a:lnTo>
                    <a:pt x="198705" y="36034"/>
                  </a:lnTo>
                  <a:lnTo>
                    <a:pt x="207262" y="48334"/>
                  </a:lnTo>
                  <a:lnTo>
                    <a:pt x="215303" y="61209"/>
                  </a:lnTo>
                  <a:lnTo>
                    <a:pt x="223002" y="75635"/>
                  </a:lnTo>
                  <a:lnTo>
                    <a:pt x="230472" y="91096"/>
                  </a:lnTo>
                  <a:lnTo>
                    <a:pt x="237789" y="107246"/>
                  </a:lnTo>
                  <a:lnTo>
                    <a:pt x="243835" y="122687"/>
                  </a:lnTo>
                  <a:lnTo>
                    <a:pt x="249035" y="137656"/>
                  </a:lnTo>
                  <a:lnTo>
                    <a:pt x="253670" y="152309"/>
                  </a:lnTo>
                  <a:lnTo>
                    <a:pt x="256760" y="166753"/>
                  </a:lnTo>
                  <a:lnTo>
                    <a:pt x="258820" y="181056"/>
                  </a:lnTo>
                  <a:lnTo>
                    <a:pt x="260193" y="195267"/>
                  </a:lnTo>
                  <a:lnTo>
                    <a:pt x="261109" y="200066"/>
                  </a:lnTo>
                  <a:lnTo>
                    <a:pt x="261719" y="198590"/>
                  </a:lnTo>
                  <a:lnTo>
                    <a:pt x="262126" y="192932"/>
                  </a:lnTo>
                  <a:lnTo>
                    <a:pt x="263566" y="184486"/>
                  </a:lnTo>
                  <a:lnTo>
                    <a:pt x="265695" y="174181"/>
                  </a:lnTo>
                  <a:lnTo>
                    <a:pt x="268282" y="162636"/>
                  </a:lnTo>
                  <a:lnTo>
                    <a:pt x="273513" y="149096"/>
                  </a:lnTo>
                  <a:lnTo>
                    <a:pt x="280506" y="134227"/>
                  </a:lnTo>
                  <a:lnTo>
                    <a:pt x="288674" y="118471"/>
                  </a:lnTo>
                  <a:lnTo>
                    <a:pt x="297625" y="104461"/>
                  </a:lnTo>
                  <a:lnTo>
                    <a:pt x="307099" y="91615"/>
                  </a:lnTo>
                  <a:lnTo>
                    <a:pt x="316920" y="79545"/>
                  </a:lnTo>
                  <a:lnTo>
                    <a:pt x="325805" y="69161"/>
                  </a:lnTo>
                  <a:lnTo>
                    <a:pt x="334066" y="59901"/>
                  </a:lnTo>
                  <a:lnTo>
                    <a:pt x="341910" y="51391"/>
                  </a:lnTo>
                  <a:lnTo>
                    <a:pt x="352982" y="43380"/>
                  </a:lnTo>
                  <a:lnTo>
                    <a:pt x="366207" y="35702"/>
                  </a:lnTo>
                  <a:lnTo>
                    <a:pt x="380867" y="28247"/>
                  </a:lnTo>
                  <a:lnTo>
                    <a:pt x="396483" y="22107"/>
                  </a:lnTo>
                  <a:lnTo>
                    <a:pt x="412737" y="16846"/>
                  </a:lnTo>
                  <a:lnTo>
                    <a:pt x="429416" y="12170"/>
                  </a:lnTo>
                  <a:lnTo>
                    <a:pt x="445210" y="10221"/>
                  </a:lnTo>
                  <a:lnTo>
                    <a:pt x="460413" y="10090"/>
                  </a:lnTo>
                  <a:lnTo>
                    <a:pt x="475224" y="11172"/>
                  </a:lnTo>
                  <a:lnTo>
                    <a:pt x="488603" y="13061"/>
                  </a:lnTo>
                  <a:lnTo>
                    <a:pt x="501029" y="15490"/>
                  </a:lnTo>
                  <a:lnTo>
                    <a:pt x="512818" y="18277"/>
                  </a:lnTo>
                  <a:lnTo>
                    <a:pt x="532150" y="27607"/>
                  </a:lnTo>
                  <a:lnTo>
                    <a:pt x="540578" y="33368"/>
                  </a:lnTo>
                  <a:lnTo>
                    <a:pt x="548533" y="39545"/>
                  </a:lnTo>
                  <a:lnTo>
                    <a:pt x="556174" y="46000"/>
                  </a:lnTo>
                  <a:lnTo>
                    <a:pt x="563605" y="52641"/>
                  </a:lnTo>
                  <a:lnTo>
                    <a:pt x="569728" y="60574"/>
                  </a:lnTo>
                  <a:lnTo>
                    <a:pt x="574979" y="69369"/>
                  </a:lnTo>
                  <a:lnTo>
                    <a:pt x="579647" y="78738"/>
                  </a:lnTo>
                  <a:lnTo>
                    <a:pt x="585098" y="90827"/>
                  </a:lnTo>
                  <a:lnTo>
                    <a:pt x="597386" y="119841"/>
                  </a:lnTo>
                  <a:lnTo>
                    <a:pt x="602766" y="133421"/>
                  </a:lnTo>
                  <a:lnTo>
                    <a:pt x="611860" y="157859"/>
                  </a:lnTo>
                  <a:lnTo>
                    <a:pt x="617090" y="170453"/>
                  </a:lnTo>
                  <a:lnTo>
                    <a:pt x="622914" y="183523"/>
                  </a:lnTo>
                  <a:lnTo>
                    <a:pt x="629134" y="196911"/>
                  </a:lnTo>
                  <a:lnTo>
                    <a:pt x="634449" y="211679"/>
                  </a:lnTo>
                  <a:lnTo>
                    <a:pt x="639161" y="227368"/>
                  </a:lnTo>
                  <a:lnTo>
                    <a:pt x="652091" y="3078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732919" y="2955629"/>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502360" y="3051016"/>
              <a:ext cx="1241077" cy="72895"/>
            </a:xfrm>
            <a:custGeom>
              <a:avLst/>
              <a:gdLst/>
              <a:ahLst/>
              <a:cxnLst/>
              <a:rect l="0" t="0" r="0" b="0"/>
              <a:pathLst>
                <a:path w="1241077" h="72895">
                  <a:moveTo>
                    <a:pt x="0" y="41341"/>
                  </a:moveTo>
                  <a:lnTo>
                    <a:pt x="22333" y="35758"/>
                  </a:lnTo>
                  <a:lnTo>
                    <a:pt x="48880" y="29901"/>
                  </a:lnTo>
                  <a:lnTo>
                    <a:pt x="64140" y="26703"/>
                  </a:lnTo>
                  <a:lnTo>
                    <a:pt x="77818" y="23402"/>
                  </a:lnTo>
                  <a:lnTo>
                    <a:pt x="90443" y="20033"/>
                  </a:lnTo>
                  <a:lnTo>
                    <a:pt x="102366" y="16618"/>
                  </a:lnTo>
                  <a:lnTo>
                    <a:pt x="114989" y="14342"/>
                  </a:lnTo>
                  <a:lnTo>
                    <a:pt x="128078" y="12824"/>
                  </a:lnTo>
                  <a:lnTo>
                    <a:pt x="141479" y="11812"/>
                  </a:lnTo>
                  <a:lnTo>
                    <a:pt x="181300" y="7572"/>
                  </a:lnTo>
                  <a:lnTo>
                    <a:pt x="205007" y="4805"/>
                  </a:lnTo>
                  <a:lnTo>
                    <a:pt x="225487" y="2960"/>
                  </a:lnTo>
                  <a:lnTo>
                    <a:pt x="260707" y="911"/>
                  </a:lnTo>
                  <a:lnTo>
                    <a:pt x="295058" y="0"/>
                  </a:lnTo>
                  <a:lnTo>
                    <a:pt x="329802" y="764"/>
                  </a:lnTo>
                  <a:lnTo>
                    <a:pt x="347248" y="2603"/>
                  </a:lnTo>
                  <a:lnTo>
                    <a:pt x="364722" y="4998"/>
                  </a:lnTo>
                  <a:lnTo>
                    <a:pt x="383382" y="6595"/>
                  </a:lnTo>
                  <a:lnTo>
                    <a:pt x="402834" y="7660"/>
                  </a:lnTo>
                  <a:lnTo>
                    <a:pt x="443146" y="8842"/>
                  </a:lnTo>
                  <a:lnTo>
                    <a:pt x="547100" y="9664"/>
                  </a:lnTo>
                  <a:lnTo>
                    <a:pt x="568074" y="10874"/>
                  </a:lnTo>
                  <a:lnTo>
                    <a:pt x="589068" y="12850"/>
                  </a:lnTo>
                  <a:lnTo>
                    <a:pt x="632261" y="18161"/>
                  </a:lnTo>
                  <a:lnTo>
                    <a:pt x="678726" y="24417"/>
                  </a:lnTo>
                  <a:lnTo>
                    <a:pt x="702569" y="26552"/>
                  </a:lnTo>
                  <a:lnTo>
                    <a:pt x="726645" y="27976"/>
                  </a:lnTo>
                  <a:lnTo>
                    <a:pt x="750876" y="28926"/>
                  </a:lnTo>
                  <a:lnTo>
                    <a:pt x="774041" y="30727"/>
                  </a:lnTo>
                  <a:lnTo>
                    <a:pt x="796497" y="33096"/>
                  </a:lnTo>
                  <a:lnTo>
                    <a:pt x="818479" y="35845"/>
                  </a:lnTo>
                  <a:lnTo>
                    <a:pt x="841314" y="37677"/>
                  </a:lnTo>
                  <a:lnTo>
                    <a:pt x="864718" y="38899"/>
                  </a:lnTo>
                  <a:lnTo>
                    <a:pt x="888501" y="39713"/>
                  </a:lnTo>
                  <a:lnTo>
                    <a:pt x="911367" y="41424"/>
                  </a:lnTo>
                  <a:lnTo>
                    <a:pt x="933624" y="43734"/>
                  </a:lnTo>
                  <a:lnTo>
                    <a:pt x="1025308" y="55838"/>
                  </a:lnTo>
                  <a:lnTo>
                    <a:pt x="1046980" y="58017"/>
                  </a:lnTo>
                  <a:lnTo>
                    <a:pt x="1067271" y="59471"/>
                  </a:lnTo>
                  <a:lnTo>
                    <a:pt x="1086642" y="60439"/>
                  </a:lnTo>
                  <a:lnTo>
                    <a:pt x="1105399" y="62254"/>
                  </a:lnTo>
                  <a:lnTo>
                    <a:pt x="1123746" y="64632"/>
                  </a:lnTo>
                  <a:lnTo>
                    <a:pt x="1141821" y="67386"/>
                  </a:lnTo>
                  <a:lnTo>
                    <a:pt x="1158545" y="69222"/>
                  </a:lnTo>
                  <a:lnTo>
                    <a:pt x="1174370" y="70446"/>
                  </a:lnTo>
                  <a:lnTo>
                    <a:pt x="1241076" y="7289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534871" y="3220464"/>
              <a:ext cx="317565" cy="334669"/>
            </a:xfrm>
            <a:custGeom>
              <a:avLst/>
              <a:gdLst/>
              <a:ahLst/>
              <a:cxnLst/>
              <a:rect l="0" t="0" r="0" b="0"/>
              <a:pathLst>
                <a:path w="317565" h="334669">
                  <a:moveTo>
                    <a:pt x="93700" y="19140"/>
                  </a:moveTo>
                  <a:lnTo>
                    <a:pt x="110450" y="13557"/>
                  </a:lnTo>
                  <a:lnTo>
                    <a:pt x="120059" y="10743"/>
                  </a:lnTo>
                  <a:lnTo>
                    <a:pt x="143201" y="4501"/>
                  </a:lnTo>
                  <a:lnTo>
                    <a:pt x="157085" y="2369"/>
                  </a:lnTo>
                  <a:lnTo>
                    <a:pt x="172184" y="947"/>
                  </a:lnTo>
                  <a:lnTo>
                    <a:pt x="188093" y="0"/>
                  </a:lnTo>
                  <a:lnTo>
                    <a:pt x="203374" y="537"/>
                  </a:lnTo>
                  <a:lnTo>
                    <a:pt x="218235" y="2063"/>
                  </a:lnTo>
                  <a:lnTo>
                    <a:pt x="232818" y="4250"/>
                  </a:lnTo>
                  <a:lnTo>
                    <a:pt x="246045" y="6876"/>
                  </a:lnTo>
                  <a:lnTo>
                    <a:pt x="258369" y="9795"/>
                  </a:lnTo>
                  <a:lnTo>
                    <a:pt x="270090" y="12910"/>
                  </a:lnTo>
                  <a:lnTo>
                    <a:pt x="280243" y="18493"/>
                  </a:lnTo>
                  <a:lnTo>
                    <a:pt x="289347" y="25720"/>
                  </a:lnTo>
                  <a:lnTo>
                    <a:pt x="297755" y="34044"/>
                  </a:lnTo>
                  <a:lnTo>
                    <a:pt x="304528" y="43099"/>
                  </a:lnTo>
                  <a:lnTo>
                    <a:pt x="310213" y="52642"/>
                  </a:lnTo>
                  <a:lnTo>
                    <a:pt x="315171" y="62510"/>
                  </a:lnTo>
                  <a:lnTo>
                    <a:pt x="317308" y="73763"/>
                  </a:lnTo>
                  <a:lnTo>
                    <a:pt x="317564" y="85939"/>
                  </a:lnTo>
                  <a:lnTo>
                    <a:pt x="316566" y="98732"/>
                  </a:lnTo>
                  <a:lnTo>
                    <a:pt x="313563" y="113103"/>
                  </a:lnTo>
                  <a:lnTo>
                    <a:pt x="309224" y="128527"/>
                  </a:lnTo>
                  <a:lnTo>
                    <a:pt x="303994" y="144653"/>
                  </a:lnTo>
                  <a:lnTo>
                    <a:pt x="298170" y="157740"/>
                  </a:lnTo>
                  <a:lnTo>
                    <a:pt x="291951" y="168803"/>
                  </a:lnTo>
                  <a:lnTo>
                    <a:pt x="285467" y="178515"/>
                  </a:lnTo>
                  <a:lnTo>
                    <a:pt x="278807" y="187327"/>
                  </a:lnTo>
                  <a:lnTo>
                    <a:pt x="272030" y="195539"/>
                  </a:lnTo>
                  <a:lnTo>
                    <a:pt x="265175" y="203351"/>
                  </a:lnTo>
                  <a:lnTo>
                    <a:pt x="258267" y="210896"/>
                  </a:lnTo>
                  <a:lnTo>
                    <a:pt x="244360" y="225512"/>
                  </a:lnTo>
                  <a:lnTo>
                    <a:pt x="223390" y="246881"/>
                  </a:lnTo>
                  <a:lnTo>
                    <a:pt x="215219" y="252771"/>
                  </a:lnTo>
                  <a:lnTo>
                    <a:pt x="206265" y="257866"/>
                  </a:lnTo>
                  <a:lnTo>
                    <a:pt x="196790" y="262431"/>
                  </a:lnTo>
                  <a:lnTo>
                    <a:pt x="186968" y="266644"/>
                  </a:lnTo>
                  <a:lnTo>
                    <a:pt x="176914" y="270620"/>
                  </a:lnTo>
                  <a:lnTo>
                    <a:pt x="156393" y="278155"/>
                  </a:lnTo>
                  <a:lnTo>
                    <a:pt x="135587" y="285400"/>
                  </a:lnTo>
                  <a:lnTo>
                    <a:pt x="122794" y="287799"/>
                  </a:lnTo>
                  <a:lnTo>
                    <a:pt x="108421" y="289398"/>
                  </a:lnTo>
                  <a:lnTo>
                    <a:pt x="92997" y="290465"/>
                  </a:lnTo>
                  <a:lnTo>
                    <a:pt x="76870" y="290007"/>
                  </a:lnTo>
                  <a:lnTo>
                    <a:pt x="60276" y="288533"/>
                  </a:lnTo>
                  <a:lnTo>
                    <a:pt x="43371" y="286382"/>
                  </a:lnTo>
                  <a:lnTo>
                    <a:pt x="29763" y="280274"/>
                  </a:lnTo>
                  <a:lnTo>
                    <a:pt x="18354" y="271527"/>
                  </a:lnTo>
                  <a:lnTo>
                    <a:pt x="8410" y="261021"/>
                  </a:lnTo>
                  <a:lnTo>
                    <a:pt x="2950" y="250511"/>
                  </a:lnTo>
                  <a:lnTo>
                    <a:pt x="479" y="239999"/>
                  </a:lnTo>
                  <a:lnTo>
                    <a:pt x="0" y="229485"/>
                  </a:lnTo>
                  <a:lnTo>
                    <a:pt x="2017" y="218969"/>
                  </a:lnTo>
                  <a:lnTo>
                    <a:pt x="5700" y="208453"/>
                  </a:lnTo>
                  <a:lnTo>
                    <a:pt x="10492" y="197937"/>
                  </a:lnTo>
                  <a:lnTo>
                    <a:pt x="18362" y="189757"/>
                  </a:lnTo>
                  <a:lnTo>
                    <a:pt x="28282" y="183136"/>
                  </a:lnTo>
                  <a:lnTo>
                    <a:pt x="39570" y="177553"/>
                  </a:lnTo>
                  <a:lnTo>
                    <a:pt x="51770" y="172662"/>
                  </a:lnTo>
                  <a:lnTo>
                    <a:pt x="64579" y="168233"/>
                  </a:lnTo>
                  <a:lnTo>
                    <a:pt x="77791" y="164111"/>
                  </a:lnTo>
                  <a:lnTo>
                    <a:pt x="92443" y="162532"/>
                  </a:lnTo>
                  <a:lnTo>
                    <a:pt x="108054" y="162648"/>
                  </a:lnTo>
                  <a:lnTo>
                    <a:pt x="124304" y="163894"/>
                  </a:lnTo>
                  <a:lnTo>
                    <a:pt x="139813" y="168231"/>
                  </a:lnTo>
                  <a:lnTo>
                    <a:pt x="154826" y="174628"/>
                  </a:lnTo>
                  <a:lnTo>
                    <a:pt x="169509" y="182398"/>
                  </a:lnTo>
                  <a:lnTo>
                    <a:pt x="182804" y="192253"/>
                  </a:lnTo>
                  <a:lnTo>
                    <a:pt x="195173" y="203497"/>
                  </a:lnTo>
                  <a:lnTo>
                    <a:pt x="206925" y="215668"/>
                  </a:lnTo>
                  <a:lnTo>
                    <a:pt x="215928" y="227288"/>
                  </a:lnTo>
                  <a:lnTo>
                    <a:pt x="223099" y="238540"/>
                  </a:lnTo>
                  <a:lnTo>
                    <a:pt x="235352" y="261560"/>
                  </a:lnTo>
                  <a:lnTo>
                    <a:pt x="272499" y="33466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3955475" y="3225017"/>
              <a:ext cx="236604" cy="435292"/>
            </a:xfrm>
            <a:custGeom>
              <a:avLst/>
              <a:gdLst/>
              <a:ahLst/>
              <a:cxnLst/>
              <a:rect l="0" t="0" r="0" b="0"/>
              <a:pathLst>
                <a:path w="236604" h="435292">
                  <a:moveTo>
                    <a:pt x="198976" y="4069"/>
                  </a:moveTo>
                  <a:lnTo>
                    <a:pt x="187809" y="15236"/>
                  </a:lnTo>
                  <a:lnTo>
                    <a:pt x="181014" y="17357"/>
                  </a:lnTo>
                  <a:lnTo>
                    <a:pt x="172978" y="17602"/>
                  </a:lnTo>
                  <a:lnTo>
                    <a:pt x="164115" y="16597"/>
                  </a:lnTo>
                  <a:lnTo>
                    <a:pt x="152363" y="15927"/>
                  </a:lnTo>
                  <a:lnTo>
                    <a:pt x="123723" y="15183"/>
                  </a:lnTo>
                  <a:lnTo>
                    <a:pt x="110243" y="13815"/>
                  </a:lnTo>
                  <a:lnTo>
                    <a:pt x="97750" y="11736"/>
                  </a:lnTo>
                  <a:lnTo>
                    <a:pt x="85916" y="9180"/>
                  </a:lnTo>
                  <a:lnTo>
                    <a:pt x="74520" y="6308"/>
                  </a:lnTo>
                  <a:lnTo>
                    <a:pt x="63418" y="3224"/>
                  </a:lnTo>
                  <a:lnTo>
                    <a:pt x="52510" y="0"/>
                  </a:lnTo>
                  <a:lnTo>
                    <a:pt x="42901" y="188"/>
                  </a:lnTo>
                  <a:lnTo>
                    <a:pt x="34157" y="2650"/>
                  </a:lnTo>
                  <a:lnTo>
                    <a:pt x="25991" y="6629"/>
                  </a:lnTo>
                  <a:lnTo>
                    <a:pt x="19379" y="15125"/>
                  </a:lnTo>
                  <a:lnTo>
                    <a:pt x="13802" y="26632"/>
                  </a:lnTo>
                  <a:lnTo>
                    <a:pt x="8915" y="40146"/>
                  </a:lnTo>
                  <a:lnTo>
                    <a:pt x="5657" y="54999"/>
                  </a:lnTo>
                  <a:lnTo>
                    <a:pt x="3485" y="70744"/>
                  </a:lnTo>
                  <a:lnTo>
                    <a:pt x="2038" y="87083"/>
                  </a:lnTo>
                  <a:lnTo>
                    <a:pt x="1072" y="102651"/>
                  </a:lnTo>
                  <a:lnTo>
                    <a:pt x="0" y="132414"/>
                  </a:lnTo>
                  <a:lnTo>
                    <a:pt x="3220" y="139883"/>
                  </a:lnTo>
                  <a:lnTo>
                    <a:pt x="8872" y="142525"/>
                  </a:lnTo>
                  <a:lnTo>
                    <a:pt x="16146" y="141949"/>
                  </a:lnTo>
                  <a:lnTo>
                    <a:pt x="25670" y="141566"/>
                  </a:lnTo>
                  <a:lnTo>
                    <a:pt x="48718" y="141139"/>
                  </a:lnTo>
                  <a:lnTo>
                    <a:pt x="87973" y="140899"/>
                  </a:lnTo>
                  <a:lnTo>
                    <a:pt x="100433" y="142034"/>
                  </a:lnTo>
                  <a:lnTo>
                    <a:pt x="112246" y="143959"/>
                  </a:lnTo>
                  <a:lnTo>
                    <a:pt x="123626" y="146412"/>
                  </a:lnTo>
                  <a:lnTo>
                    <a:pt x="135888" y="151552"/>
                  </a:lnTo>
                  <a:lnTo>
                    <a:pt x="148737" y="158485"/>
                  </a:lnTo>
                  <a:lnTo>
                    <a:pt x="161977" y="166613"/>
                  </a:lnTo>
                  <a:lnTo>
                    <a:pt x="174310" y="176705"/>
                  </a:lnTo>
                  <a:lnTo>
                    <a:pt x="186038" y="188109"/>
                  </a:lnTo>
                  <a:lnTo>
                    <a:pt x="197362" y="200385"/>
                  </a:lnTo>
                  <a:lnTo>
                    <a:pt x="207249" y="213244"/>
                  </a:lnTo>
                  <a:lnTo>
                    <a:pt x="216178" y="226491"/>
                  </a:lnTo>
                  <a:lnTo>
                    <a:pt x="224467" y="239997"/>
                  </a:lnTo>
                  <a:lnTo>
                    <a:pt x="229994" y="253676"/>
                  </a:lnTo>
                  <a:lnTo>
                    <a:pt x="233678" y="267469"/>
                  </a:lnTo>
                  <a:lnTo>
                    <a:pt x="236134" y="281339"/>
                  </a:lnTo>
                  <a:lnTo>
                    <a:pt x="236603" y="296429"/>
                  </a:lnTo>
                  <a:lnTo>
                    <a:pt x="235747" y="312332"/>
                  </a:lnTo>
                  <a:lnTo>
                    <a:pt x="234008" y="328777"/>
                  </a:lnTo>
                  <a:lnTo>
                    <a:pt x="230510" y="344415"/>
                  </a:lnTo>
                  <a:lnTo>
                    <a:pt x="225842" y="359515"/>
                  </a:lnTo>
                  <a:lnTo>
                    <a:pt x="220392" y="374256"/>
                  </a:lnTo>
                  <a:lnTo>
                    <a:pt x="214422" y="386421"/>
                  </a:lnTo>
                  <a:lnTo>
                    <a:pt x="208104" y="396868"/>
                  </a:lnTo>
                  <a:lnTo>
                    <a:pt x="201556" y="406169"/>
                  </a:lnTo>
                  <a:lnTo>
                    <a:pt x="193684" y="413539"/>
                  </a:lnTo>
                  <a:lnTo>
                    <a:pt x="184931" y="419621"/>
                  </a:lnTo>
                  <a:lnTo>
                    <a:pt x="175589" y="424845"/>
                  </a:lnTo>
                  <a:lnTo>
                    <a:pt x="164687" y="428327"/>
                  </a:lnTo>
                  <a:lnTo>
                    <a:pt x="152744" y="430648"/>
                  </a:lnTo>
                  <a:lnTo>
                    <a:pt x="114835" y="43529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312215" y="3428920"/>
              <a:ext cx="536398" cy="431223"/>
            </a:xfrm>
            <a:custGeom>
              <a:avLst/>
              <a:gdLst/>
              <a:ahLst/>
              <a:cxnLst/>
              <a:rect l="0" t="0" r="0" b="0"/>
              <a:pathLst>
                <a:path w="536398" h="431223">
                  <a:moveTo>
                    <a:pt x="0" y="0"/>
                  </a:moveTo>
                  <a:lnTo>
                    <a:pt x="11167" y="11167"/>
                  </a:lnTo>
                  <a:lnTo>
                    <a:pt x="14456" y="20300"/>
                  </a:lnTo>
                  <a:lnTo>
                    <a:pt x="16649" y="32231"/>
                  </a:lnTo>
                  <a:lnTo>
                    <a:pt x="18111" y="46029"/>
                  </a:lnTo>
                  <a:lnTo>
                    <a:pt x="17917" y="59902"/>
                  </a:lnTo>
                  <a:lnTo>
                    <a:pt x="16619" y="73825"/>
                  </a:lnTo>
                  <a:lnTo>
                    <a:pt x="14586" y="87781"/>
                  </a:lnTo>
                  <a:lnTo>
                    <a:pt x="13229" y="102929"/>
                  </a:lnTo>
                  <a:lnTo>
                    <a:pt x="12325" y="118870"/>
                  </a:lnTo>
                  <a:lnTo>
                    <a:pt x="11723" y="135341"/>
                  </a:lnTo>
                  <a:lnTo>
                    <a:pt x="13658" y="148659"/>
                  </a:lnTo>
                  <a:lnTo>
                    <a:pt x="17286" y="159874"/>
                  </a:lnTo>
                  <a:lnTo>
                    <a:pt x="22042" y="169689"/>
                  </a:lnTo>
                  <a:lnTo>
                    <a:pt x="24043" y="179738"/>
                  </a:lnTo>
                  <a:lnTo>
                    <a:pt x="24209" y="189942"/>
                  </a:lnTo>
                  <a:lnTo>
                    <a:pt x="23151" y="200252"/>
                  </a:lnTo>
                  <a:lnTo>
                    <a:pt x="21277" y="201282"/>
                  </a:lnTo>
                  <a:lnTo>
                    <a:pt x="18859" y="196125"/>
                  </a:lnTo>
                  <a:lnTo>
                    <a:pt x="16079" y="186844"/>
                  </a:lnTo>
                  <a:lnTo>
                    <a:pt x="15394" y="175982"/>
                  </a:lnTo>
                  <a:lnTo>
                    <a:pt x="16105" y="164067"/>
                  </a:lnTo>
                  <a:lnTo>
                    <a:pt x="17748" y="151449"/>
                  </a:lnTo>
                  <a:lnTo>
                    <a:pt x="21181" y="139530"/>
                  </a:lnTo>
                  <a:lnTo>
                    <a:pt x="25807" y="128079"/>
                  </a:lnTo>
                  <a:lnTo>
                    <a:pt x="31228" y="116939"/>
                  </a:lnTo>
                  <a:lnTo>
                    <a:pt x="37179" y="107175"/>
                  </a:lnTo>
                  <a:lnTo>
                    <a:pt x="43484" y="98329"/>
                  </a:lnTo>
                  <a:lnTo>
                    <a:pt x="50024" y="90094"/>
                  </a:lnTo>
                  <a:lnTo>
                    <a:pt x="56722" y="81098"/>
                  </a:lnTo>
                  <a:lnTo>
                    <a:pt x="70396" y="61754"/>
                  </a:lnTo>
                  <a:lnTo>
                    <a:pt x="78484" y="52855"/>
                  </a:lnTo>
                  <a:lnTo>
                    <a:pt x="87381" y="44586"/>
                  </a:lnTo>
                  <a:lnTo>
                    <a:pt x="96818" y="36736"/>
                  </a:lnTo>
                  <a:lnTo>
                    <a:pt x="108953" y="32671"/>
                  </a:lnTo>
                  <a:lnTo>
                    <a:pt x="122886" y="31130"/>
                  </a:lnTo>
                  <a:lnTo>
                    <a:pt x="138018" y="31271"/>
                  </a:lnTo>
                  <a:lnTo>
                    <a:pt x="151612" y="33702"/>
                  </a:lnTo>
                  <a:lnTo>
                    <a:pt x="164180" y="37661"/>
                  </a:lnTo>
                  <a:lnTo>
                    <a:pt x="176065" y="42637"/>
                  </a:lnTo>
                  <a:lnTo>
                    <a:pt x="186325" y="50628"/>
                  </a:lnTo>
                  <a:lnTo>
                    <a:pt x="195503" y="60631"/>
                  </a:lnTo>
                  <a:lnTo>
                    <a:pt x="203958" y="71974"/>
                  </a:lnTo>
                  <a:lnTo>
                    <a:pt x="210764" y="86547"/>
                  </a:lnTo>
                  <a:lnTo>
                    <a:pt x="216470" y="103275"/>
                  </a:lnTo>
                  <a:lnTo>
                    <a:pt x="221442" y="121438"/>
                  </a:lnTo>
                  <a:lnTo>
                    <a:pt x="227094" y="137053"/>
                  </a:lnTo>
                  <a:lnTo>
                    <a:pt x="233200" y="150968"/>
                  </a:lnTo>
                  <a:lnTo>
                    <a:pt x="239607" y="163751"/>
                  </a:lnTo>
                  <a:lnTo>
                    <a:pt x="243879" y="178116"/>
                  </a:lnTo>
                  <a:lnTo>
                    <a:pt x="246727" y="193536"/>
                  </a:lnTo>
                  <a:lnTo>
                    <a:pt x="248625" y="209659"/>
                  </a:lnTo>
                  <a:lnTo>
                    <a:pt x="248722" y="225083"/>
                  </a:lnTo>
                  <a:lnTo>
                    <a:pt x="247619" y="240039"/>
                  </a:lnTo>
                  <a:lnTo>
                    <a:pt x="245714" y="254685"/>
                  </a:lnTo>
                  <a:lnTo>
                    <a:pt x="243275" y="267954"/>
                  </a:lnTo>
                  <a:lnTo>
                    <a:pt x="240481" y="280306"/>
                  </a:lnTo>
                  <a:lnTo>
                    <a:pt x="237450" y="292047"/>
                  </a:lnTo>
                  <a:lnTo>
                    <a:pt x="236598" y="296368"/>
                  </a:lnTo>
                  <a:lnTo>
                    <a:pt x="237198" y="295743"/>
                  </a:lnTo>
                  <a:lnTo>
                    <a:pt x="242150" y="285700"/>
                  </a:lnTo>
                  <a:lnTo>
                    <a:pt x="246743" y="278114"/>
                  </a:lnTo>
                  <a:lnTo>
                    <a:pt x="258078" y="260335"/>
                  </a:lnTo>
                  <a:lnTo>
                    <a:pt x="270907" y="240747"/>
                  </a:lnTo>
                  <a:lnTo>
                    <a:pt x="279938" y="230616"/>
                  </a:lnTo>
                  <a:lnTo>
                    <a:pt x="290632" y="220356"/>
                  </a:lnTo>
                  <a:lnTo>
                    <a:pt x="302437" y="210009"/>
                  </a:lnTo>
                  <a:lnTo>
                    <a:pt x="321785" y="192281"/>
                  </a:lnTo>
                  <a:lnTo>
                    <a:pt x="330217" y="184282"/>
                  </a:lnTo>
                  <a:lnTo>
                    <a:pt x="340513" y="177780"/>
                  </a:lnTo>
                  <a:lnTo>
                    <a:pt x="352051" y="172277"/>
                  </a:lnTo>
                  <a:lnTo>
                    <a:pt x="364418" y="167439"/>
                  </a:lnTo>
                  <a:lnTo>
                    <a:pt x="377337" y="165383"/>
                  </a:lnTo>
                  <a:lnTo>
                    <a:pt x="390624" y="165181"/>
                  </a:lnTo>
                  <a:lnTo>
                    <a:pt x="404156" y="166215"/>
                  </a:lnTo>
                  <a:lnTo>
                    <a:pt x="419021" y="169241"/>
                  </a:lnTo>
                  <a:lnTo>
                    <a:pt x="434774" y="173596"/>
                  </a:lnTo>
                  <a:lnTo>
                    <a:pt x="451119" y="178837"/>
                  </a:lnTo>
                  <a:lnTo>
                    <a:pt x="465522" y="185836"/>
                  </a:lnTo>
                  <a:lnTo>
                    <a:pt x="478629" y="194008"/>
                  </a:lnTo>
                  <a:lnTo>
                    <a:pt x="490874" y="202962"/>
                  </a:lnTo>
                  <a:lnTo>
                    <a:pt x="500205" y="212437"/>
                  </a:lnTo>
                  <a:lnTo>
                    <a:pt x="507595" y="222260"/>
                  </a:lnTo>
                  <a:lnTo>
                    <a:pt x="513690" y="232315"/>
                  </a:lnTo>
                  <a:lnTo>
                    <a:pt x="518922" y="243692"/>
                  </a:lnTo>
                  <a:lnTo>
                    <a:pt x="523578" y="255951"/>
                  </a:lnTo>
                  <a:lnTo>
                    <a:pt x="527851" y="268798"/>
                  </a:lnTo>
                  <a:lnTo>
                    <a:pt x="530700" y="284375"/>
                  </a:lnTo>
                  <a:lnTo>
                    <a:pt x="532599" y="301771"/>
                  </a:lnTo>
                  <a:lnTo>
                    <a:pt x="533865" y="320380"/>
                  </a:lnTo>
                  <a:lnTo>
                    <a:pt x="534709" y="338630"/>
                  </a:lnTo>
                  <a:lnTo>
                    <a:pt x="535272" y="356639"/>
                  </a:lnTo>
                  <a:lnTo>
                    <a:pt x="536397" y="43122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5258799" y="3123910"/>
              <a:ext cx="252423" cy="21037"/>
            </a:xfrm>
            <a:custGeom>
              <a:avLst/>
              <a:gdLst/>
              <a:ahLst/>
              <a:cxnLst/>
              <a:rect l="0" t="0" r="0" b="0"/>
              <a:pathLst>
                <a:path w="252423" h="21037">
                  <a:moveTo>
                    <a:pt x="0" y="0"/>
                  </a:moveTo>
                  <a:lnTo>
                    <a:pt x="22333" y="0"/>
                  </a:lnTo>
                  <a:lnTo>
                    <a:pt x="33587" y="1169"/>
                  </a:lnTo>
                  <a:lnTo>
                    <a:pt x="45764" y="3117"/>
                  </a:lnTo>
                  <a:lnTo>
                    <a:pt x="58556" y="5584"/>
                  </a:lnTo>
                  <a:lnTo>
                    <a:pt x="71758" y="7229"/>
                  </a:lnTo>
                  <a:lnTo>
                    <a:pt x="85235" y="8325"/>
                  </a:lnTo>
                  <a:lnTo>
                    <a:pt x="98894" y="9056"/>
                  </a:lnTo>
                  <a:lnTo>
                    <a:pt x="129651" y="9868"/>
                  </a:lnTo>
                  <a:lnTo>
                    <a:pt x="191424" y="10390"/>
                  </a:lnTo>
                  <a:lnTo>
                    <a:pt x="204745" y="11601"/>
                  </a:lnTo>
                  <a:lnTo>
                    <a:pt x="217132" y="13577"/>
                  </a:lnTo>
                  <a:lnTo>
                    <a:pt x="252422" y="2103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5332422" y="3197534"/>
              <a:ext cx="210353" cy="42071"/>
            </a:xfrm>
            <a:custGeom>
              <a:avLst/>
              <a:gdLst/>
              <a:ahLst/>
              <a:cxnLst/>
              <a:rect l="0" t="0" r="0" b="0"/>
              <a:pathLst>
                <a:path w="210353" h="42071">
                  <a:moveTo>
                    <a:pt x="0" y="0"/>
                  </a:moveTo>
                  <a:lnTo>
                    <a:pt x="11167" y="11166"/>
                  </a:lnTo>
                  <a:lnTo>
                    <a:pt x="19131" y="15624"/>
                  </a:lnTo>
                  <a:lnTo>
                    <a:pt x="29115" y="19765"/>
                  </a:lnTo>
                  <a:lnTo>
                    <a:pt x="40445" y="23694"/>
                  </a:lnTo>
                  <a:lnTo>
                    <a:pt x="55010" y="27482"/>
                  </a:lnTo>
                  <a:lnTo>
                    <a:pt x="71732" y="31176"/>
                  </a:lnTo>
                  <a:lnTo>
                    <a:pt x="89892" y="34808"/>
                  </a:lnTo>
                  <a:lnTo>
                    <a:pt x="107841" y="37228"/>
                  </a:lnTo>
                  <a:lnTo>
                    <a:pt x="125651" y="38842"/>
                  </a:lnTo>
                  <a:lnTo>
                    <a:pt x="210352" y="420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Freeform 28"/>
          <p:cNvSpPr/>
          <p:nvPr/>
        </p:nvSpPr>
        <p:spPr>
          <a:xfrm>
            <a:off x="5952960" y="3208051"/>
            <a:ext cx="967620" cy="42071"/>
          </a:xfrm>
          <a:custGeom>
            <a:avLst/>
            <a:gdLst/>
            <a:ahLst/>
            <a:cxnLst/>
            <a:rect l="0" t="0" r="0" b="0"/>
            <a:pathLst>
              <a:path w="967620" h="42071">
                <a:moveTo>
                  <a:pt x="0" y="0"/>
                </a:moveTo>
                <a:lnTo>
                  <a:pt x="58557" y="0"/>
                </a:lnTo>
                <a:lnTo>
                  <a:pt x="72928" y="1169"/>
                </a:lnTo>
                <a:lnTo>
                  <a:pt x="88352" y="3116"/>
                </a:lnTo>
                <a:lnTo>
                  <a:pt x="166257" y="14639"/>
                </a:lnTo>
                <a:lnTo>
                  <a:pt x="185630" y="16771"/>
                </a:lnTo>
                <a:lnTo>
                  <a:pt x="203220" y="18193"/>
                </a:lnTo>
                <a:lnTo>
                  <a:pt x="219621" y="19140"/>
                </a:lnTo>
                <a:lnTo>
                  <a:pt x="235229" y="20941"/>
                </a:lnTo>
                <a:lnTo>
                  <a:pt x="250309" y="23310"/>
                </a:lnTo>
                <a:lnTo>
                  <a:pt x="265037" y="26057"/>
                </a:lnTo>
                <a:lnTo>
                  <a:pt x="279530" y="27889"/>
                </a:lnTo>
                <a:lnTo>
                  <a:pt x="293867" y="29110"/>
                </a:lnTo>
                <a:lnTo>
                  <a:pt x="308099" y="29925"/>
                </a:lnTo>
                <a:lnTo>
                  <a:pt x="339494" y="30829"/>
                </a:lnTo>
                <a:lnTo>
                  <a:pt x="486079" y="31534"/>
                </a:lnTo>
                <a:lnTo>
                  <a:pt x="502852" y="31540"/>
                </a:lnTo>
                <a:lnTo>
                  <a:pt x="519877" y="32713"/>
                </a:lnTo>
                <a:lnTo>
                  <a:pt x="537070" y="34664"/>
                </a:lnTo>
                <a:lnTo>
                  <a:pt x="554376" y="37133"/>
                </a:lnTo>
                <a:lnTo>
                  <a:pt x="571755" y="38779"/>
                </a:lnTo>
                <a:lnTo>
                  <a:pt x="589185" y="39876"/>
                </a:lnTo>
                <a:lnTo>
                  <a:pt x="624133" y="41095"/>
                </a:lnTo>
                <a:lnTo>
                  <a:pt x="691063" y="41878"/>
                </a:lnTo>
                <a:lnTo>
                  <a:pt x="967619" y="420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1" name="Group 40"/>
          <p:cNvGrpSpPr/>
          <p:nvPr/>
        </p:nvGrpSpPr>
        <p:grpSpPr>
          <a:xfrm>
            <a:off x="4901200" y="2745277"/>
            <a:ext cx="2787165" cy="1251595"/>
            <a:chOff x="4901200" y="2745277"/>
            <a:chExt cx="2787165" cy="1251595"/>
          </a:xfrm>
        </p:grpSpPr>
        <p:sp>
          <p:nvSpPr>
            <p:cNvPr id="30" name="Freeform 29"/>
            <p:cNvSpPr/>
            <p:nvPr/>
          </p:nvSpPr>
          <p:spPr>
            <a:xfrm>
              <a:off x="5973657" y="3334262"/>
              <a:ext cx="168621" cy="148130"/>
            </a:xfrm>
            <a:custGeom>
              <a:avLst/>
              <a:gdLst/>
              <a:ahLst/>
              <a:cxnLst/>
              <a:rect l="0" t="0" r="0" b="0"/>
              <a:pathLst>
                <a:path w="168621" h="148130">
                  <a:moveTo>
                    <a:pt x="31891" y="0"/>
                  </a:moveTo>
                  <a:lnTo>
                    <a:pt x="31891" y="27917"/>
                  </a:lnTo>
                  <a:lnTo>
                    <a:pt x="30723" y="39647"/>
                  </a:lnTo>
                  <a:lnTo>
                    <a:pt x="28775" y="50972"/>
                  </a:lnTo>
                  <a:lnTo>
                    <a:pt x="26308" y="62029"/>
                  </a:lnTo>
                  <a:lnTo>
                    <a:pt x="23495" y="72905"/>
                  </a:lnTo>
                  <a:lnTo>
                    <a:pt x="20450" y="83662"/>
                  </a:lnTo>
                  <a:lnTo>
                    <a:pt x="17252" y="94339"/>
                  </a:lnTo>
                  <a:lnTo>
                    <a:pt x="12783" y="103795"/>
                  </a:lnTo>
                  <a:lnTo>
                    <a:pt x="7466" y="112436"/>
                  </a:lnTo>
                  <a:lnTo>
                    <a:pt x="1584" y="120534"/>
                  </a:lnTo>
                  <a:lnTo>
                    <a:pt x="0" y="128269"/>
                  </a:lnTo>
                  <a:lnTo>
                    <a:pt x="1281" y="135764"/>
                  </a:lnTo>
                  <a:lnTo>
                    <a:pt x="4473" y="143097"/>
                  </a:lnTo>
                  <a:lnTo>
                    <a:pt x="10106" y="146818"/>
                  </a:lnTo>
                  <a:lnTo>
                    <a:pt x="17368" y="148129"/>
                  </a:lnTo>
                  <a:lnTo>
                    <a:pt x="25715" y="147835"/>
                  </a:lnTo>
                  <a:lnTo>
                    <a:pt x="59796" y="147421"/>
                  </a:lnTo>
                  <a:lnTo>
                    <a:pt x="168620" y="14724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100207" y="3334262"/>
              <a:ext cx="63106" cy="315529"/>
            </a:xfrm>
            <a:custGeom>
              <a:avLst/>
              <a:gdLst/>
              <a:ahLst/>
              <a:cxnLst/>
              <a:rect l="0" t="0" r="0" b="0"/>
              <a:pathLst>
                <a:path w="63106" h="315529">
                  <a:moveTo>
                    <a:pt x="63105" y="0"/>
                  </a:moveTo>
                  <a:lnTo>
                    <a:pt x="63105" y="27917"/>
                  </a:lnTo>
                  <a:lnTo>
                    <a:pt x="61936" y="40815"/>
                  </a:lnTo>
                  <a:lnTo>
                    <a:pt x="59989" y="54088"/>
                  </a:lnTo>
                  <a:lnTo>
                    <a:pt x="57522" y="67612"/>
                  </a:lnTo>
                  <a:lnTo>
                    <a:pt x="54708" y="81302"/>
                  </a:lnTo>
                  <a:lnTo>
                    <a:pt x="48466" y="108978"/>
                  </a:lnTo>
                  <a:lnTo>
                    <a:pt x="46334" y="124072"/>
                  </a:lnTo>
                  <a:lnTo>
                    <a:pt x="44913" y="139977"/>
                  </a:lnTo>
                  <a:lnTo>
                    <a:pt x="43965" y="156424"/>
                  </a:lnTo>
                  <a:lnTo>
                    <a:pt x="42165" y="172063"/>
                  </a:lnTo>
                  <a:lnTo>
                    <a:pt x="39796" y="187163"/>
                  </a:lnTo>
                  <a:lnTo>
                    <a:pt x="37048" y="201905"/>
                  </a:lnTo>
                  <a:lnTo>
                    <a:pt x="30879" y="230749"/>
                  </a:lnTo>
                  <a:lnTo>
                    <a:pt x="27598" y="244985"/>
                  </a:lnTo>
                  <a:lnTo>
                    <a:pt x="23073" y="257982"/>
                  </a:lnTo>
                  <a:lnTo>
                    <a:pt x="17719" y="270152"/>
                  </a:lnTo>
                  <a:lnTo>
                    <a:pt x="0"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6257344" y="3376333"/>
              <a:ext cx="126839" cy="105177"/>
            </a:xfrm>
            <a:custGeom>
              <a:avLst/>
              <a:gdLst/>
              <a:ahLst/>
              <a:cxnLst/>
              <a:rect l="0" t="0" r="0" b="0"/>
              <a:pathLst>
                <a:path w="126839" h="105177">
                  <a:moveTo>
                    <a:pt x="21662" y="0"/>
                  </a:moveTo>
                  <a:lnTo>
                    <a:pt x="16078" y="27917"/>
                  </a:lnTo>
                  <a:lnTo>
                    <a:pt x="12096" y="39646"/>
                  </a:lnTo>
                  <a:lnTo>
                    <a:pt x="7105" y="50972"/>
                  </a:lnTo>
                  <a:lnTo>
                    <a:pt x="1439" y="62028"/>
                  </a:lnTo>
                  <a:lnTo>
                    <a:pt x="0" y="71736"/>
                  </a:lnTo>
                  <a:lnTo>
                    <a:pt x="1378" y="80545"/>
                  </a:lnTo>
                  <a:lnTo>
                    <a:pt x="4633" y="88755"/>
                  </a:lnTo>
                  <a:lnTo>
                    <a:pt x="11478" y="94229"/>
                  </a:lnTo>
                  <a:lnTo>
                    <a:pt x="20716" y="97878"/>
                  </a:lnTo>
                  <a:lnTo>
                    <a:pt x="31549" y="100310"/>
                  </a:lnTo>
                  <a:lnTo>
                    <a:pt x="44614" y="101932"/>
                  </a:lnTo>
                  <a:lnTo>
                    <a:pt x="59167" y="103013"/>
                  </a:lnTo>
                  <a:lnTo>
                    <a:pt x="126838" y="1051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6352056" y="3365815"/>
              <a:ext cx="42644" cy="305011"/>
            </a:xfrm>
            <a:custGeom>
              <a:avLst/>
              <a:gdLst/>
              <a:ahLst/>
              <a:cxnLst/>
              <a:rect l="0" t="0" r="0" b="0"/>
              <a:pathLst>
                <a:path w="42644" h="305011">
                  <a:moveTo>
                    <a:pt x="42643" y="0"/>
                  </a:moveTo>
                  <a:lnTo>
                    <a:pt x="42643" y="58556"/>
                  </a:lnTo>
                  <a:lnTo>
                    <a:pt x="41475" y="72927"/>
                  </a:lnTo>
                  <a:lnTo>
                    <a:pt x="39527" y="88352"/>
                  </a:lnTo>
                  <a:lnTo>
                    <a:pt x="37060" y="104477"/>
                  </a:lnTo>
                  <a:lnTo>
                    <a:pt x="31202" y="137976"/>
                  </a:lnTo>
                  <a:lnTo>
                    <a:pt x="28004" y="155090"/>
                  </a:lnTo>
                  <a:lnTo>
                    <a:pt x="25872" y="172342"/>
                  </a:lnTo>
                  <a:lnTo>
                    <a:pt x="24452" y="189687"/>
                  </a:lnTo>
                  <a:lnTo>
                    <a:pt x="23504" y="207093"/>
                  </a:lnTo>
                  <a:lnTo>
                    <a:pt x="19366" y="219865"/>
                  </a:lnTo>
                  <a:lnTo>
                    <a:pt x="13102" y="229549"/>
                  </a:lnTo>
                  <a:lnTo>
                    <a:pt x="5419" y="237173"/>
                  </a:lnTo>
                  <a:lnTo>
                    <a:pt x="1467" y="246931"/>
                  </a:lnTo>
                  <a:lnTo>
                    <a:pt x="0" y="258111"/>
                  </a:lnTo>
                  <a:lnTo>
                    <a:pt x="573" y="30501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6457805" y="3391308"/>
              <a:ext cx="171465" cy="279518"/>
            </a:xfrm>
            <a:custGeom>
              <a:avLst/>
              <a:gdLst/>
              <a:ahLst/>
              <a:cxnLst/>
              <a:rect l="0" t="0" r="0" b="0"/>
              <a:pathLst>
                <a:path w="171465" h="279518">
                  <a:moveTo>
                    <a:pt x="0" y="6060"/>
                  </a:moveTo>
                  <a:lnTo>
                    <a:pt x="16750" y="476"/>
                  </a:lnTo>
                  <a:lnTo>
                    <a:pt x="26359" y="0"/>
                  </a:lnTo>
                  <a:lnTo>
                    <a:pt x="37439" y="852"/>
                  </a:lnTo>
                  <a:lnTo>
                    <a:pt x="49500" y="2588"/>
                  </a:lnTo>
                  <a:lnTo>
                    <a:pt x="62216" y="4914"/>
                  </a:lnTo>
                  <a:lnTo>
                    <a:pt x="75367" y="7633"/>
                  </a:lnTo>
                  <a:lnTo>
                    <a:pt x="88809" y="10614"/>
                  </a:lnTo>
                  <a:lnTo>
                    <a:pt x="100107" y="14939"/>
                  </a:lnTo>
                  <a:lnTo>
                    <a:pt x="109977" y="20160"/>
                  </a:lnTo>
                  <a:lnTo>
                    <a:pt x="118895" y="25977"/>
                  </a:lnTo>
                  <a:lnTo>
                    <a:pt x="126008" y="33362"/>
                  </a:lnTo>
                  <a:lnTo>
                    <a:pt x="131919" y="41790"/>
                  </a:lnTo>
                  <a:lnTo>
                    <a:pt x="137028" y="50915"/>
                  </a:lnTo>
                  <a:lnTo>
                    <a:pt x="136928" y="59336"/>
                  </a:lnTo>
                  <a:lnTo>
                    <a:pt x="133356" y="67287"/>
                  </a:lnTo>
                  <a:lnTo>
                    <a:pt x="127469" y="74925"/>
                  </a:lnTo>
                  <a:lnTo>
                    <a:pt x="118869" y="80017"/>
                  </a:lnTo>
                  <a:lnTo>
                    <a:pt x="108461" y="83411"/>
                  </a:lnTo>
                  <a:lnTo>
                    <a:pt x="96849" y="85675"/>
                  </a:lnTo>
                  <a:lnTo>
                    <a:pt x="93781" y="88352"/>
                  </a:lnTo>
                  <a:lnTo>
                    <a:pt x="96411" y="91305"/>
                  </a:lnTo>
                  <a:lnTo>
                    <a:pt x="102838" y="94443"/>
                  </a:lnTo>
                  <a:lnTo>
                    <a:pt x="110629" y="98872"/>
                  </a:lnTo>
                  <a:lnTo>
                    <a:pt x="119329" y="104162"/>
                  </a:lnTo>
                  <a:lnTo>
                    <a:pt x="128635" y="110026"/>
                  </a:lnTo>
                  <a:lnTo>
                    <a:pt x="137176" y="116272"/>
                  </a:lnTo>
                  <a:lnTo>
                    <a:pt x="145207" y="122774"/>
                  </a:lnTo>
                  <a:lnTo>
                    <a:pt x="152899" y="129445"/>
                  </a:lnTo>
                  <a:lnTo>
                    <a:pt x="159195" y="137399"/>
                  </a:lnTo>
                  <a:lnTo>
                    <a:pt x="164561" y="146207"/>
                  </a:lnTo>
                  <a:lnTo>
                    <a:pt x="169307" y="155585"/>
                  </a:lnTo>
                  <a:lnTo>
                    <a:pt x="171303" y="165343"/>
                  </a:lnTo>
                  <a:lnTo>
                    <a:pt x="171464" y="175354"/>
                  </a:lnTo>
                  <a:lnTo>
                    <a:pt x="170403" y="185534"/>
                  </a:lnTo>
                  <a:lnTo>
                    <a:pt x="165022" y="194658"/>
                  </a:lnTo>
                  <a:lnTo>
                    <a:pt x="156759" y="203078"/>
                  </a:lnTo>
                  <a:lnTo>
                    <a:pt x="146577" y="211029"/>
                  </a:lnTo>
                  <a:lnTo>
                    <a:pt x="135114" y="218666"/>
                  </a:lnTo>
                  <a:lnTo>
                    <a:pt x="122797" y="226095"/>
                  </a:lnTo>
                  <a:lnTo>
                    <a:pt x="109912" y="233385"/>
                  </a:lnTo>
                  <a:lnTo>
                    <a:pt x="97815" y="239413"/>
                  </a:lnTo>
                  <a:lnTo>
                    <a:pt x="86245" y="244601"/>
                  </a:lnTo>
                  <a:lnTo>
                    <a:pt x="75027" y="249228"/>
                  </a:lnTo>
                  <a:lnTo>
                    <a:pt x="64041" y="254650"/>
                  </a:lnTo>
                  <a:lnTo>
                    <a:pt x="53211" y="260602"/>
                  </a:lnTo>
                  <a:lnTo>
                    <a:pt x="21035" y="279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6657640" y="3681343"/>
              <a:ext cx="10518" cy="1"/>
            </a:xfrm>
            <a:custGeom>
              <a:avLst/>
              <a:gdLst/>
              <a:ahLst/>
              <a:cxnLst/>
              <a:rect l="0" t="0" r="0" b="0"/>
              <a:pathLst>
                <a:path w="10518" h="1">
                  <a:moveTo>
                    <a:pt x="10517" y="0"/>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6798758" y="3397368"/>
              <a:ext cx="226998" cy="315529"/>
            </a:xfrm>
            <a:custGeom>
              <a:avLst/>
              <a:gdLst/>
              <a:ahLst/>
              <a:cxnLst/>
              <a:rect l="0" t="0" r="0" b="0"/>
              <a:pathLst>
                <a:path w="226998" h="315529">
                  <a:moveTo>
                    <a:pt x="27163" y="0"/>
                  </a:moveTo>
                  <a:lnTo>
                    <a:pt x="49496" y="0"/>
                  </a:lnTo>
                  <a:lnTo>
                    <a:pt x="59581" y="1169"/>
                  </a:lnTo>
                  <a:lnTo>
                    <a:pt x="69811" y="3116"/>
                  </a:lnTo>
                  <a:lnTo>
                    <a:pt x="80136" y="5583"/>
                  </a:lnTo>
                  <a:lnTo>
                    <a:pt x="91694" y="10734"/>
                  </a:lnTo>
                  <a:lnTo>
                    <a:pt x="104074" y="17673"/>
                  </a:lnTo>
                  <a:lnTo>
                    <a:pt x="117002" y="25806"/>
                  </a:lnTo>
                  <a:lnTo>
                    <a:pt x="130295" y="33565"/>
                  </a:lnTo>
                  <a:lnTo>
                    <a:pt x="143831" y="41074"/>
                  </a:lnTo>
                  <a:lnTo>
                    <a:pt x="157529" y="48418"/>
                  </a:lnTo>
                  <a:lnTo>
                    <a:pt x="168999" y="57988"/>
                  </a:lnTo>
                  <a:lnTo>
                    <a:pt x="178983" y="69043"/>
                  </a:lnTo>
                  <a:lnTo>
                    <a:pt x="187976" y="81087"/>
                  </a:lnTo>
                  <a:lnTo>
                    <a:pt x="195140" y="93791"/>
                  </a:lnTo>
                  <a:lnTo>
                    <a:pt x="201084" y="106935"/>
                  </a:lnTo>
                  <a:lnTo>
                    <a:pt x="206216" y="120372"/>
                  </a:lnTo>
                  <a:lnTo>
                    <a:pt x="209638" y="134005"/>
                  </a:lnTo>
                  <a:lnTo>
                    <a:pt x="211918" y="147767"/>
                  </a:lnTo>
                  <a:lnTo>
                    <a:pt x="213439" y="161617"/>
                  </a:lnTo>
                  <a:lnTo>
                    <a:pt x="208609" y="174356"/>
                  </a:lnTo>
                  <a:lnTo>
                    <a:pt x="199546" y="186355"/>
                  </a:lnTo>
                  <a:lnTo>
                    <a:pt x="187662" y="197860"/>
                  </a:lnTo>
                  <a:lnTo>
                    <a:pt x="176233" y="207867"/>
                  </a:lnTo>
                  <a:lnTo>
                    <a:pt x="165107" y="216876"/>
                  </a:lnTo>
                  <a:lnTo>
                    <a:pt x="154185" y="225219"/>
                  </a:lnTo>
                  <a:lnTo>
                    <a:pt x="142228" y="231949"/>
                  </a:lnTo>
                  <a:lnTo>
                    <a:pt x="129583" y="237605"/>
                  </a:lnTo>
                  <a:lnTo>
                    <a:pt x="116478" y="242544"/>
                  </a:lnTo>
                  <a:lnTo>
                    <a:pt x="101899" y="245837"/>
                  </a:lnTo>
                  <a:lnTo>
                    <a:pt x="86335" y="248032"/>
                  </a:lnTo>
                  <a:lnTo>
                    <a:pt x="70117" y="249495"/>
                  </a:lnTo>
                  <a:lnTo>
                    <a:pt x="55799" y="249302"/>
                  </a:lnTo>
                  <a:lnTo>
                    <a:pt x="42748" y="248005"/>
                  </a:lnTo>
                  <a:lnTo>
                    <a:pt x="30541" y="245972"/>
                  </a:lnTo>
                  <a:lnTo>
                    <a:pt x="20066" y="242279"/>
                  </a:lnTo>
                  <a:lnTo>
                    <a:pt x="10745" y="237479"/>
                  </a:lnTo>
                  <a:lnTo>
                    <a:pt x="2195" y="231943"/>
                  </a:lnTo>
                  <a:lnTo>
                    <a:pt x="0" y="227083"/>
                  </a:lnTo>
                  <a:lnTo>
                    <a:pt x="2043" y="222674"/>
                  </a:lnTo>
                  <a:lnTo>
                    <a:pt x="6911" y="218567"/>
                  </a:lnTo>
                  <a:lnTo>
                    <a:pt x="15998" y="215828"/>
                  </a:lnTo>
                  <a:lnTo>
                    <a:pt x="27900" y="214003"/>
                  </a:lnTo>
                  <a:lnTo>
                    <a:pt x="41677" y="212786"/>
                  </a:lnTo>
                  <a:lnTo>
                    <a:pt x="55537" y="214312"/>
                  </a:lnTo>
                  <a:lnTo>
                    <a:pt x="69452" y="217666"/>
                  </a:lnTo>
                  <a:lnTo>
                    <a:pt x="83402" y="222240"/>
                  </a:lnTo>
                  <a:lnTo>
                    <a:pt x="97377" y="227626"/>
                  </a:lnTo>
                  <a:lnTo>
                    <a:pt x="111369" y="233554"/>
                  </a:lnTo>
                  <a:lnTo>
                    <a:pt x="125370" y="239844"/>
                  </a:lnTo>
                  <a:lnTo>
                    <a:pt x="138211" y="246374"/>
                  </a:lnTo>
                  <a:lnTo>
                    <a:pt x="150277" y="253064"/>
                  </a:lnTo>
                  <a:lnTo>
                    <a:pt x="161827" y="259862"/>
                  </a:lnTo>
                  <a:lnTo>
                    <a:pt x="184009" y="273648"/>
                  </a:lnTo>
                  <a:lnTo>
                    <a:pt x="226997"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226456" y="3555132"/>
              <a:ext cx="461909" cy="441740"/>
            </a:xfrm>
            <a:custGeom>
              <a:avLst/>
              <a:gdLst/>
              <a:ahLst/>
              <a:cxnLst/>
              <a:rect l="0" t="0" r="0" b="0"/>
              <a:pathLst>
                <a:path w="461909" h="441740">
                  <a:moveTo>
                    <a:pt x="20169" y="0"/>
                  </a:moveTo>
                  <a:lnTo>
                    <a:pt x="20169" y="27917"/>
                  </a:lnTo>
                  <a:lnTo>
                    <a:pt x="17832" y="38478"/>
                  </a:lnTo>
                  <a:lnTo>
                    <a:pt x="13936" y="47855"/>
                  </a:lnTo>
                  <a:lnTo>
                    <a:pt x="9002" y="56445"/>
                  </a:lnTo>
                  <a:lnTo>
                    <a:pt x="5713" y="68014"/>
                  </a:lnTo>
                  <a:lnTo>
                    <a:pt x="3519" y="81570"/>
                  </a:lnTo>
                  <a:lnTo>
                    <a:pt x="2057" y="96450"/>
                  </a:lnTo>
                  <a:lnTo>
                    <a:pt x="1083" y="111045"/>
                  </a:lnTo>
                  <a:lnTo>
                    <a:pt x="433" y="125449"/>
                  </a:lnTo>
                  <a:lnTo>
                    <a:pt x="0" y="139727"/>
                  </a:lnTo>
                  <a:lnTo>
                    <a:pt x="2049" y="146908"/>
                  </a:lnTo>
                  <a:lnTo>
                    <a:pt x="5751" y="149358"/>
                  </a:lnTo>
                  <a:lnTo>
                    <a:pt x="10557" y="148654"/>
                  </a:lnTo>
                  <a:lnTo>
                    <a:pt x="14929" y="144679"/>
                  </a:lnTo>
                  <a:lnTo>
                    <a:pt x="22905" y="130913"/>
                  </a:lnTo>
                  <a:lnTo>
                    <a:pt x="27836" y="122334"/>
                  </a:lnTo>
                  <a:lnTo>
                    <a:pt x="33461" y="113109"/>
                  </a:lnTo>
                  <a:lnTo>
                    <a:pt x="39548" y="103453"/>
                  </a:lnTo>
                  <a:lnTo>
                    <a:pt x="48280" y="92341"/>
                  </a:lnTo>
                  <a:lnTo>
                    <a:pt x="58776" y="80259"/>
                  </a:lnTo>
                  <a:lnTo>
                    <a:pt x="80566" y="56706"/>
                  </a:lnTo>
                  <a:lnTo>
                    <a:pt x="105974" y="30306"/>
                  </a:lnTo>
                  <a:lnTo>
                    <a:pt x="121021" y="15027"/>
                  </a:lnTo>
                  <a:lnTo>
                    <a:pt x="129474" y="11187"/>
                  </a:lnTo>
                  <a:lnTo>
                    <a:pt x="138616" y="9795"/>
                  </a:lnTo>
                  <a:lnTo>
                    <a:pt x="148216" y="10036"/>
                  </a:lnTo>
                  <a:lnTo>
                    <a:pt x="156953" y="12533"/>
                  </a:lnTo>
                  <a:lnTo>
                    <a:pt x="165115" y="16536"/>
                  </a:lnTo>
                  <a:lnTo>
                    <a:pt x="172893" y="21541"/>
                  </a:lnTo>
                  <a:lnTo>
                    <a:pt x="175742" y="29553"/>
                  </a:lnTo>
                  <a:lnTo>
                    <a:pt x="175303" y="39568"/>
                  </a:lnTo>
                  <a:lnTo>
                    <a:pt x="172674" y="50920"/>
                  </a:lnTo>
                  <a:lnTo>
                    <a:pt x="172090" y="64331"/>
                  </a:lnTo>
                  <a:lnTo>
                    <a:pt x="172869" y="79115"/>
                  </a:lnTo>
                  <a:lnTo>
                    <a:pt x="174557" y="94813"/>
                  </a:lnTo>
                  <a:lnTo>
                    <a:pt x="176851" y="109954"/>
                  </a:lnTo>
                  <a:lnTo>
                    <a:pt x="179549" y="124722"/>
                  </a:lnTo>
                  <a:lnTo>
                    <a:pt x="182516" y="139242"/>
                  </a:lnTo>
                  <a:lnTo>
                    <a:pt x="186831" y="146584"/>
                  </a:lnTo>
                  <a:lnTo>
                    <a:pt x="192046" y="149142"/>
                  </a:lnTo>
                  <a:lnTo>
                    <a:pt x="197859" y="148510"/>
                  </a:lnTo>
                  <a:lnTo>
                    <a:pt x="204072" y="145752"/>
                  </a:lnTo>
                  <a:lnTo>
                    <a:pt x="217208" y="136454"/>
                  </a:lnTo>
                  <a:lnTo>
                    <a:pt x="230836" y="124531"/>
                  </a:lnTo>
                  <a:lnTo>
                    <a:pt x="237743" y="118079"/>
                  </a:lnTo>
                  <a:lnTo>
                    <a:pt x="247021" y="112610"/>
                  </a:lnTo>
                  <a:lnTo>
                    <a:pt x="257882" y="107794"/>
                  </a:lnTo>
                  <a:lnTo>
                    <a:pt x="269797" y="103416"/>
                  </a:lnTo>
                  <a:lnTo>
                    <a:pt x="282415" y="100496"/>
                  </a:lnTo>
                  <a:lnTo>
                    <a:pt x="295501" y="98550"/>
                  </a:lnTo>
                  <a:lnTo>
                    <a:pt x="308900" y="97253"/>
                  </a:lnTo>
                  <a:lnTo>
                    <a:pt x="321338" y="97557"/>
                  </a:lnTo>
                  <a:lnTo>
                    <a:pt x="333136" y="98928"/>
                  </a:lnTo>
                  <a:lnTo>
                    <a:pt x="344507" y="101011"/>
                  </a:lnTo>
                  <a:lnTo>
                    <a:pt x="354425" y="104736"/>
                  </a:lnTo>
                  <a:lnTo>
                    <a:pt x="363375" y="109557"/>
                  </a:lnTo>
                  <a:lnTo>
                    <a:pt x="371678" y="115109"/>
                  </a:lnTo>
                  <a:lnTo>
                    <a:pt x="379551" y="123484"/>
                  </a:lnTo>
                  <a:lnTo>
                    <a:pt x="387137" y="133742"/>
                  </a:lnTo>
                  <a:lnTo>
                    <a:pt x="394531" y="145255"/>
                  </a:lnTo>
                  <a:lnTo>
                    <a:pt x="401798" y="158773"/>
                  </a:lnTo>
                  <a:lnTo>
                    <a:pt x="408980" y="173629"/>
                  </a:lnTo>
                  <a:lnTo>
                    <a:pt x="416105" y="189376"/>
                  </a:lnTo>
                  <a:lnTo>
                    <a:pt x="422023" y="205717"/>
                  </a:lnTo>
                  <a:lnTo>
                    <a:pt x="427138" y="222454"/>
                  </a:lnTo>
                  <a:lnTo>
                    <a:pt x="431716" y="239455"/>
                  </a:lnTo>
                  <a:lnTo>
                    <a:pt x="435937" y="256633"/>
                  </a:lnTo>
                  <a:lnTo>
                    <a:pt x="443743" y="291300"/>
                  </a:lnTo>
                  <a:lnTo>
                    <a:pt x="454708" y="343668"/>
                  </a:lnTo>
                  <a:lnTo>
                    <a:pt x="457108" y="359997"/>
                  </a:lnTo>
                  <a:lnTo>
                    <a:pt x="458709" y="375558"/>
                  </a:lnTo>
                  <a:lnTo>
                    <a:pt x="461908" y="4417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4901200" y="3060805"/>
              <a:ext cx="925550" cy="431222"/>
            </a:xfrm>
            <a:custGeom>
              <a:avLst/>
              <a:gdLst/>
              <a:ahLst/>
              <a:cxnLst/>
              <a:rect l="0" t="0" r="0" b="0"/>
              <a:pathLst>
                <a:path w="925550" h="431222">
                  <a:moveTo>
                    <a:pt x="0" y="0"/>
                  </a:moveTo>
                  <a:lnTo>
                    <a:pt x="22334" y="11167"/>
                  </a:lnTo>
                  <a:lnTo>
                    <a:pt x="33587" y="17962"/>
                  </a:lnTo>
                  <a:lnTo>
                    <a:pt x="45764" y="25998"/>
                  </a:lnTo>
                  <a:lnTo>
                    <a:pt x="58556" y="34861"/>
                  </a:lnTo>
                  <a:lnTo>
                    <a:pt x="85235" y="47826"/>
                  </a:lnTo>
                  <a:lnTo>
                    <a:pt x="112674" y="58652"/>
                  </a:lnTo>
                  <a:lnTo>
                    <a:pt x="140451" y="71254"/>
                  </a:lnTo>
                  <a:lnTo>
                    <a:pt x="155571" y="79055"/>
                  </a:lnTo>
                  <a:lnTo>
                    <a:pt x="171494" y="87762"/>
                  </a:lnTo>
                  <a:lnTo>
                    <a:pt x="187953" y="97072"/>
                  </a:lnTo>
                  <a:lnTo>
                    <a:pt x="204768" y="105617"/>
                  </a:lnTo>
                  <a:lnTo>
                    <a:pt x="221822" y="113650"/>
                  </a:lnTo>
                  <a:lnTo>
                    <a:pt x="256351" y="128809"/>
                  </a:lnTo>
                  <a:lnTo>
                    <a:pt x="291175" y="143337"/>
                  </a:lnTo>
                  <a:lnTo>
                    <a:pt x="307473" y="150483"/>
                  </a:lnTo>
                  <a:lnTo>
                    <a:pt x="338047" y="164656"/>
                  </a:lnTo>
                  <a:lnTo>
                    <a:pt x="353913" y="172876"/>
                  </a:lnTo>
                  <a:lnTo>
                    <a:pt x="387124" y="191358"/>
                  </a:lnTo>
                  <a:lnTo>
                    <a:pt x="404161" y="200027"/>
                  </a:lnTo>
                  <a:lnTo>
                    <a:pt x="421361" y="208143"/>
                  </a:lnTo>
                  <a:lnTo>
                    <a:pt x="456055" y="223394"/>
                  </a:lnTo>
                  <a:lnTo>
                    <a:pt x="525938" y="252228"/>
                  </a:lnTo>
                  <a:lnTo>
                    <a:pt x="596009" y="280430"/>
                  </a:lnTo>
                  <a:lnTo>
                    <a:pt x="613535" y="288624"/>
                  </a:lnTo>
                  <a:lnTo>
                    <a:pt x="631061" y="297592"/>
                  </a:lnTo>
                  <a:lnTo>
                    <a:pt x="664949" y="315736"/>
                  </a:lnTo>
                  <a:lnTo>
                    <a:pt x="695591" y="331592"/>
                  </a:lnTo>
                  <a:lnTo>
                    <a:pt x="710307" y="337923"/>
                  </a:lnTo>
                  <a:lnTo>
                    <a:pt x="753352" y="353586"/>
                  </a:lnTo>
                  <a:lnTo>
                    <a:pt x="794542" y="371342"/>
                  </a:lnTo>
                  <a:lnTo>
                    <a:pt x="818241" y="380457"/>
                  </a:lnTo>
                  <a:lnTo>
                    <a:pt x="851294" y="392158"/>
                  </a:lnTo>
                  <a:lnTo>
                    <a:pt x="864360" y="398167"/>
                  </a:lnTo>
                  <a:lnTo>
                    <a:pt x="878913" y="405679"/>
                  </a:lnTo>
                  <a:lnTo>
                    <a:pt x="925549" y="43122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6110724" y="2745277"/>
              <a:ext cx="368117" cy="389152"/>
            </a:xfrm>
            <a:custGeom>
              <a:avLst/>
              <a:gdLst/>
              <a:ahLst/>
              <a:cxnLst/>
              <a:rect l="0" t="0" r="0" b="0"/>
              <a:pathLst>
                <a:path w="368117" h="389152">
                  <a:moveTo>
                    <a:pt x="0" y="0"/>
                  </a:moveTo>
                  <a:lnTo>
                    <a:pt x="29278" y="58556"/>
                  </a:lnTo>
                  <a:lnTo>
                    <a:pt x="35880" y="69421"/>
                  </a:lnTo>
                  <a:lnTo>
                    <a:pt x="42618" y="79002"/>
                  </a:lnTo>
                  <a:lnTo>
                    <a:pt x="49447" y="87727"/>
                  </a:lnTo>
                  <a:lnTo>
                    <a:pt x="56337" y="97049"/>
                  </a:lnTo>
                  <a:lnTo>
                    <a:pt x="70226" y="116756"/>
                  </a:lnTo>
                  <a:lnTo>
                    <a:pt x="77202" y="125751"/>
                  </a:lnTo>
                  <a:lnTo>
                    <a:pt x="84190" y="134084"/>
                  </a:lnTo>
                  <a:lnTo>
                    <a:pt x="91185" y="141977"/>
                  </a:lnTo>
                  <a:lnTo>
                    <a:pt x="108307" y="160097"/>
                  </a:lnTo>
                  <a:lnTo>
                    <a:pt x="117781" y="169837"/>
                  </a:lnTo>
                  <a:lnTo>
                    <a:pt x="127602" y="178667"/>
                  </a:lnTo>
                  <a:lnTo>
                    <a:pt x="137656" y="186892"/>
                  </a:lnTo>
                  <a:lnTo>
                    <a:pt x="147865" y="194712"/>
                  </a:lnTo>
                  <a:lnTo>
                    <a:pt x="158176" y="203431"/>
                  </a:lnTo>
                  <a:lnTo>
                    <a:pt x="168557" y="212750"/>
                  </a:lnTo>
                  <a:lnTo>
                    <a:pt x="189439" y="232453"/>
                  </a:lnTo>
                  <a:lnTo>
                    <a:pt x="262947" y="305072"/>
                  </a:lnTo>
                  <a:lnTo>
                    <a:pt x="273463" y="315569"/>
                  </a:lnTo>
                  <a:lnTo>
                    <a:pt x="283979" y="324904"/>
                  </a:lnTo>
                  <a:lnTo>
                    <a:pt x="294495" y="333465"/>
                  </a:lnTo>
                  <a:lnTo>
                    <a:pt x="368116" y="3891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6142277" y="2755794"/>
              <a:ext cx="262941" cy="357600"/>
            </a:xfrm>
            <a:custGeom>
              <a:avLst/>
              <a:gdLst/>
              <a:ahLst/>
              <a:cxnLst/>
              <a:rect l="0" t="0" r="0" b="0"/>
              <a:pathLst>
                <a:path w="262941" h="357600">
                  <a:moveTo>
                    <a:pt x="262940" y="0"/>
                  </a:moveTo>
                  <a:lnTo>
                    <a:pt x="257356" y="22334"/>
                  </a:lnTo>
                  <a:lnTo>
                    <a:pt x="254543" y="32419"/>
                  </a:lnTo>
                  <a:lnTo>
                    <a:pt x="248301" y="52973"/>
                  </a:lnTo>
                  <a:lnTo>
                    <a:pt x="243832" y="62194"/>
                  </a:lnTo>
                  <a:lnTo>
                    <a:pt x="238515" y="70678"/>
                  </a:lnTo>
                  <a:lnTo>
                    <a:pt x="232633" y="78672"/>
                  </a:lnTo>
                  <a:lnTo>
                    <a:pt x="225206" y="86338"/>
                  </a:lnTo>
                  <a:lnTo>
                    <a:pt x="216749" y="93786"/>
                  </a:lnTo>
                  <a:lnTo>
                    <a:pt x="207605" y="101089"/>
                  </a:lnTo>
                  <a:lnTo>
                    <a:pt x="199171" y="109463"/>
                  </a:lnTo>
                  <a:lnTo>
                    <a:pt x="191212" y="118552"/>
                  </a:lnTo>
                  <a:lnTo>
                    <a:pt x="183569" y="128117"/>
                  </a:lnTo>
                  <a:lnTo>
                    <a:pt x="174967" y="137999"/>
                  </a:lnTo>
                  <a:lnTo>
                    <a:pt x="165727" y="148093"/>
                  </a:lnTo>
                  <a:lnTo>
                    <a:pt x="146111" y="168658"/>
                  </a:lnTo>
                  <a:lnTo>
                    <a:pt x="100092" y="215336"/>
                  </a:lnTo>
                  <a:lnTo>
                    <a:pt x="91269" y="225361"/>
                  </a:lnTo>
                  <a:lnTo>
                    <a:pt x="81881" y="236719"/>
                  </a:lnTo>
                  <a:lnTo>
                    <a:pt x="72117" y="248965"/>
                  </a:lnTo>
                  <a:lnTo>
                    <a:pt x="63270" y="260635"/>
                  </a:lnTo>
                  <a:lnTo>
                    <a:pt x="47208" y="282951"/>
                  </a:lnTo>
                  <a:lnTo>
                    <a:pt x="32277" y="304556"/>
                  </a:lnTo>
                  <a:lnTo>
                    <a:pt x="0" y="35759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 name="Group 55"/>
          <p:cNvGrpSpPr/>
          <p:nvPr/>
        </p:nvGrpSpPr>
        <p:grpSpPr>
          <a:xfrm>
            <a:off x="3712712" y="3954801"/>
            <a:ext cx="2850270" cy="725715"/>
            <a:chOff x="3712712" y="3954801"/>
            <a:chExt cx="2850270" cy="725715"/>
          </a:xfrm>
        </p:grpSpPr>
        <p:sp>
          <p:nvSpPr>
            <p:cNvPr id="42" name="Freeform 41"/>
            <p:cNvSpPr/>
            <p:nvPr/>
          </p:nvSpPr>
          <p:spPr>
            <a:xfrm>
              <a:off x="3777803" y="3954801"/>
              <a:ext cx="176815" cy="189317"/>
            </a:xfrm>
            <a:custGeom>
              <a:avLst/>
              <a:gdLst/>
              <a:ahLst/>
              <a:cxnLst/>
              <a:rect l="0" t="0" r="0" b="0"/>
              <a:pathLst>
                <a:path w="176815" h="189317">
                  <a:moveTo>
                    <a:pt x="19050" y="0"/>
                  </a:moveTo>
                  <a:lnTo>
                    <a:pt x="24633" y="16750"/>
                  </a:lnTo>
                  <a:lnTo>
                    <a:pt x="25109" y="25190"/>
                  </a:lnTo>
                  <a:lnTo>
                    <a:pt x="24258" y="34322"/>
                  </a:lnTo>
                  <a:lnTo>
                    <a:pt x="22522" y="43917"/>
                  </a:lnTo>
                  <a:lnTo>
                    <a:pt x="20196" y="53819"/>
                  </a:lnTo>
                  <a:lnTo>
                    <a:pt x="17476" y="63926"/>
                  </a:lnTo>
                  <a:lnTo>
                    <a:pt x="11339" y="84505"/>
                  </a:lnTo>
                  <a:lnTo>
                    <a:pt x="4716" y="105337"/>
                  </a:lnTo>
                  <a:lnTo>
                    <a:pt x="2482" y="116970"/>
                  </a:lnTo>
                  <a:lnTo>
                    <a:pt x="993" y="129399"/>
                  </a:lnTo>
                  <a:lnTo>
                    <a:pt x="0" y="142360"/>
                  </a:lnTo>
                  <a:lnTo>
                    <a:pt x="2844" y="152169"/>
                  </a:lnTo>
                  <a:lnTo>
                    <a:pt x="8246" y="159877"/>
                  </a:lnTo>
                  <a:lnTo>
                    <a:pt x="15353" y="166184"/>
                  </a:lnTo>
                  <a:lnTo>
                    <a:pt x="24766" y="170389"/>
                  </a:lnTo>
                  <a:lnTo>
                    <a:pt x="35715" y="173193"/>
                  </a:lnTo>
                  <a:lnTo>
                    <a:pt x="47689" y="175062"/>
                  </a:lnTo>
                  <a:lnTo>
                    <a:pt x="61515" y="176307"/>
                  </a:lnTo>
                  <a:lnTo>
                    <a:pt x="76575" y="177138"/>
                  </a:lnTo>
                  <a:lnTo>
                    <a:pt x="92459" y="177692"/>
                  </a:lnTo>
                  <a:lnTo>
                    <a:pt x="106554" y="179229"/>
                  </a:lnTo>
                  <a:lnTo>
                    <a:pt x="119456" y="181423"/>
                  </a:lnTo>
                  <a:lnTo>
                    <a:pt x="176814" y="1893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3954617" y="4017906"/>
              <a:ext cx="19574" cy="389152"/>
            </a:xfrm>
            <a:custGeom>
              <a:avLst/>
              <a:gdLst/>
              <a:ahLst/>
              <a:cxnLst/>
              <a:rect l="0" t="0" r="0" b="0"/>
              <a:pathLst>
                <a:path w="19574" h="389152">
                  <a:moveTo>
                    <a:pt x="10517" y="0"/>
                  </a:moveTo>
                  <a:lnTo>
                    <a:pt x="16101" y="22334"/>
                  </a:lnTo>
                  <a:lnTo>
                    <a:pt x="17745" y="34756"/>
                  </a:lnTo>
                  <a:lnTo>
                    <a:pt x="18842" y="48880"/>
                  </a:lnTo>
                  <a:lnTo>
                    <a:pt x="19573" y="64140"/>
                  </a:lnTo>
                  <a:lnTo>
                    <a:pt x="18892" y="81324"/>
                  </a:lnTo>
                  <a:lnTo>
                    <a:pt x="17269" y="99793"/>
                  </a:lnTo>
                  <a:lnTo>
                    <a:pt x="15018" y="119117"/>
                  </a:lnTo>
                  <a:lnTo>
                    <a:pt x="13518" y="139011"/>
                  </a:lnTo>
                  <a:lnTo>
                    <a:pt x="12518" y="159285"/>
                  </a:lnTo>
                  <a:lnTo>
                    <a:pt x="11851" y="179813"/>
                  </a:lnTo>
                  <a:lnTo>
                    <a:pt x="10238" y="197005"/>
                  </a:lnTo>
                  <a:lnTo>
                    <a:pt x="7994" y="211971"/>
                  </a:lnTo>
                  <a:lnTo>
                    <a:pt x="5329" y="225455"/>
                  </a:lnTo>
                  <a:lnTo>
                    <a:pt x="3553" y="240287"/>
                  </a:lnTo>
                  <a:lnTo>
                    <a:pt x="2368" y="256019"/>
                  </a:lnTo>
                  <a:lnTo>
                    <a:pt x="1579" y="272349"/>
                  </a:lnTo>
                  <a:lnTo>
                    <a:pt x="702" y="306076"/>
                  </a:lnTo>
                  <a:lnTo>
                    <a:pt x="0" y="3891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4086261" y="4049459"/>
              <a:ext cx="131296" cy="131413"/>
            </a:xfrm>
            <a:custGeom>
              <a:avLst/>
              <a:gdLst/>
              <a:ahLst/>
              <a:cxnLst/>
              <a:rect l="0" t="0" r="0" b="0"/>
              <a:pathLst>
                <a:path w="131296" h="131413">
                  <a:moveTo>
                    <a:pt x="15602" y="0"/>
                  </a:moveTo>
                  <a:lnTo>
                    <a:pt x="15602" y="22333"/>
                  </a:lnTo>
                  <a:lnTo>
                    <a:pt x="14434" y="32418"/>
                  </a:lnTo>
                  <a:lnTo>
                    <a:pt x="12486" y="42647"/>
                  </a:lnTo>
                  <a:lnTo>
                    <a:pt x="10019" y="52973"/>
                  </a:lnTo>
                  <a:lnTo>
                    <a:pt x="7205" y="63362"/>
                  </a:lnTo>
                  <a:lnTo>
                    <a:pt x="963" y="84255"/>
                  </a:lnTo>
                  <a:lnTo>
                    <a:pt x="0" y="94734"/>
                  </a:lnTo>
                  <a:lnTo>
                    <a:pt x="526" y="105227"/>
                  </a:lnTo>
                  <a:lnTo>
                    <a:pt x="2046" y="115727"/>
                  </a:lnTo>
                  <a:lnTo>
                    <a:pt x="7733" y="122728"/>
                  </a:lnTo>
                  <a:lnTo>
                    <a:pt x="16199" y="127395"/>
                  </a:lnTo>
                  <a:lnTo>
                    <a:pt x="26518" y="130506"/>
                  </a:lnTo>
                  <a:lnTo>
                    <a:pt x="36903" y="131412"/>
                  </a:lnTo>
                  <a:lnTo>
                    <a:pt x="47332" y="130847"/>
                  </a:lnTo>
                  <a:lnTo>
                    <a:pt x="57790" y="129302"/>
                  </a:lnTo>
                  <a:lnTo>
                    <a:pt x="69437" y="128272"/>
                  </a:lnTo>
                  <a:lnTo>
                    <a:pt x="81876" y="127585"/>
                  </a:lnTo>
                  <a:lnTo>
                    <a:pt x="131295" y="1262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4217556" y="4081012"/>
              <a:ext cx="10391" cy="326046"/>
            </a:xfrm>
            <a:custGeom>
              <a:avLst/>
              <a:gdLst/>
              <a:ahLst/>
              <a:cxnLst/>
              <a:rect l="0" t="0" r="0" b="0"/>
              <a:pathLst>
                <a:path w="10391" h="326046">
                  <a:moveTo>
                    <a:pt x="0" y="0"/>
                  </a:moveTo>
                  <a:lnTo>
                    <a:pt x="5584" y="16750"/>
                  </a:lnTo>
                  <a:lnTo>
                    <a:pt x="7229" y="26359"/>
                  </a:lnTo>
                  <a:lnTo>
                    <a:pt x="8325" y="37439"/>
                  </a:lnTo>
                  <a:lnTo>
                    <a:pt x="9056" y="49500"/>
                  </a:lnTo>
                  <a:lnTo>
                    <a:pt x="9868" y="75367"/>
                  </a:lnTo>
                  <a:lnTo>
                    <a:pt x="10390" y="135645"/>
                  </a:lnTo>
                  <a:lnTo>
                    <a:pt x="9264" y="151198"/>
                  </a:lnTo>
                  <a:lnTo>
                    <a:pt x="7345" y="166241"/>
                  </a:lnTo>
                  <a:lnTo>
                    <a:pt x="4897" y="180945"/>
                  </a:lnTo>
                  <a:lnTo>
                    <a:pt x="3265" y="196590"/>
                  </a:lnTo>
                  <a:lnTo>
                    <a:pt x="2176" y="212864"/>
                  </a:lnTo>
                  <a:lnTo>
                    <a:pt x="967" y="245358"/>
                  </a:lnTo>
                  <a:lnTo>
                    <a:pt x="0" y="32604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4280662" y="4085470"/>
              <a:ext cx="198448" cy="282083"/>
            </a:xfrm>
            <a:custGeom>
              <a:avLst/>
              <a:gdLst/>
              <a:ahLst/>
              <a:cxnLst/>
              <a:rect l="0" t="0" r="0" b="0"/>
              <a:pathLst>
                <a:path w="198448" h="282083">
                  <a:moveTo>
                    <a:pt x="0" y="6059"/>
                  </a:moveTo>
                  <a:lnTo>
                    <a:pt x="16750" y="476"/>
                  </a:lnTo>
                  <a:lnTo>
                    <a:pt x="25191" y="0"/>
                  </a:lnTo>
                  <a:lnTo>
                    <a:pt x="34323" y="851"/>
                  </a:lnTo>
                  <a:lnTo>
                    <a:pt x="43917" y="2587"/>
                  </a:lnTo>
                  <a:lnTo>
                    <a:pt x="54988" y="4913"/>
                  </a:lnTo>
                  <a:lnTo>
                    <a:pt x="79754" y="10614"/>
                  </a:lnTo>
                  <a:lnTo>
                    <a:pt x="90565" y="14939"/>
                  </a:lnTo>
                  <a:lnTo>
                    <a:pt x="100110" y="20160"/>
                  </a:lnTo>
                  <a:lnTo>
                    <a:pt x="108810" y="25977"/>
                  </a:lnTo>
                  <a:lnTo>
                    <a:pt x="115779" y="33361"/>
                  </a:lnTo>
                  <a:lnTo>
                    <a:pt x="121594" y="41790"/>
                  </a:lnTo>
                  <a:lnTo>
                    <a:pt x="126639" y="50915"/>
                  </a:lnTo>
                  <a:lnTo>
                    <a:pt x="127665" y="60504"/>
                  </a:lnTo>
                  <a:lnTo>
                    <a:pt x="126012" y="70403"/>
                  </a:lnTo>
                  <a:lnTo>
                    <a:pt x="122572" y="80508"/>
                  </a:lnTo>
                  <a:lnTo>
                    <a:pt x="116774" y="88413"/>
                  </a:lnTo>
                  <a:lnTo>
                    <a:pt x="109402" y="94852"/>
                  </a:lnTo>
                  <a:lnTo>
                    <a:pt x="100981" y="100313"/>
                  </a:lnTo>
                  <a:lnTo>
                    <a:pt x="98874" y="101617"/>
                  </a:lnTo>
                  <a:lnTo>
                    <a:pt x="100975" y="100148"/>
                  </a:lnTo>
                  <a:lnTo>
                    <a:pt x="105881" y="96832"/>
                  </a:lnTo>
                  <a:lnTo>
                    <a:pt x="112658" y="95790"/>
                  </a:lnTo>
                  <a:lnTo>
                    <a:pt x="120681" y="96264"/>
                  </a:lnTo>
                  <a:lnTo>
                    <a:pt x="129536" y="97749"/>
                  </a:lnTo>
                  <a:lnTo>
                    <a:pt x="138946" y="101076"/>
                  </a:lnTo>
                  <a:lnTo>
                    <a:pt x="148724" y="105631"/>
                  </a:lnTo>
                  <a:lnTo>
                    <a:pt x="158749" y="111005"/>
                  </a:lnTo>
                  <a:lnTo>
                    <a:pt x="167770" y="116925"/>
                  </a:lnTo>
                  <a:lnTo>
                    <a:pt x="176121" y="123209"/>
                  </a:lnTo>
                  <a:lnTo>
                    <a:pt x="184025" y="129735"/>
                  </a:lnTo>
                  <a:lnTo>
                    <a:pt x="189295" y="138761"/>
                  </a:lnTo>
                  <a:lnTo>
                    <a:pt x="192808" y="149452"/>
                  </a:lnTo>
                  <a:lnTo>
                    <a:pt x="195150" y="161254"/>
                  </a:lnTo>
                  <a:lnTo>
                    <a:pt x="196711" y="173797"/>
                  </a:lnTo>
                  <a:lnTo>
                    <a:pt x="197753" y="186833"/>
                  </a:lnTo>
                  <a:lnTo>
                    <a:pt x="198447" y="200199"/>
                  </a:lnTo>
                  <a:lnTo>
                    <a:pt x="196572" y="211446"/>
                  </a:lnTo>
                  <a:lnTo>
                    <a:pt x="192985" y="221282"/>
                  </a:lnTo>
                  <a:lnTo>
                    <a:pt x="188256" y="230176"/>
                  </a:lnTo>
                  <a:lnTo>
                    <a:pt x="182767" y="239611"/>
                  </a:lnTo>
                  <a:lnTo>
                    <a:pt x="170435" y="259444"/>
                  </a:lnTo>
                  <a:lnTo>
                    <a:pt x="162705" y="267303"/>
                  </a:lnTo>
                  <a:lnTo>
                    <a:pt x="154047" y="273712"/>
                  </a:lnTo>
                  <a:lnTo>
                    <a:pt x="144768" y="279153"/>
                  </a:lnTo>
                  <a:lnTo>
                    <a:pt x="133908" y="281611"/>
                  </a:lnTo>
                  <a:lnTo>
                    <a:pt x="121994" y="282082"/>
                  </a:lnTo>
                  <a:lnTo>
                    <a:pt x="73623" y="279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4564637" y="4343952"/>
              <a:ext cx="1" cy="21036"/>
            </a:xfrm>
            <a:custGeom>
              <a:avLst/>
              <a:gdLst/>
              <a:ahLst/>
              <a:cxnLst/>
              <a:rect l="0" t="0" r="0" b="0"/>
              <a:pathLst>
                <a:path w="1" h="21036">
                  <a:moveTo>
                    <a:pt x="0" y="0"/>
                  </a:moveTo>
                  <a:lnTo>
                    <a:pt x="0"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4680331" y="4147042"/>
              <a:ext cx="262941" cy="386228"/>
            </a:xfrm>
            <a:custGeom>
              <a:avLst/>
              <a:gdLst/>
              <a:ahLst/>
              <a:cxnLst/>
              <a:rect l="0" t="0" r="0" b="0"/>
              <a:pathLst>
                <a:path w="262941" h="386228">
                  <a:moveTo>
                    <a:pt x="0" y="18111"/>
                  </a:moveTo>
                  <a:lnTo>
                    <a:pt x="11167" y="6944"/>
                  </a:lnTo>
                  <a:lnTo>
                    <a:pt x="19130" y="3655"/>
                  </a:lnTo>
                  <a:lnTo>
                    <a:pt x="29114" y="1462"/>
                  </a:lnTo>
                  <a:lnTo>
                    <a:pt x="40445" y="0"/>
                  </a:lnTo>
                  <a:lnTo>
                    <a:pt x="51504" y="194"/>
                  </a:lnTo>
                  <a:lnTo>
                    <a:pt x="62383" y="1491"/>
                  </a:lnTo>
                  <a:lnTo>
                    <a:pt x="73141" y="3525"/>
                  </a:lnTo>
                  <a:lnTo>
                    <a:pt x="83820" y="6050"/>
                  </a:lnTo>
                  <a:lnTo>
                    <a:pt x="94444" y="8902"/>
                  </a:lnTo>
                  <a:lnTo>
                    <a:pt x="105033" y="11971"/>
                  </a:lnTo>
                  <a:lnTo>
                    <a:pt x="114430" y="16355"/>
                  </a:lnTo>
                  <a:lnTo>
                    <a:pt x="123032" y="21615"/>
                  </a:lnTo>
                  <a:lnTo>
                    <a:pt x="131103" y="27459"/>
                  </a:lnTo>
                  <a:lnTo>
                    <a:pt x="138821" y="36029"/>
                  </a:lnTo>
                  <a:lnTo>
                    <a:pt x="146304" y="46417"/>
                  </a:lnTo>
                  <a:lnTo>
                    <a:pt x="153630" y="58016"/>
                  </a:lnTo>
                  <a:lnTo>
                    <a:pt x="160851" y="70424"/>
                  </a:lnTo>
                  <a:lnTo>
                    <a:pt x="168002" y="83371"/>
                  </a:lnTo>
                  <a:lnTo>
                    <a:pt x="175107" y="96676"/>
                  </a:lnTo>
                  <a:lnTo>
                    <a:pt x="178675" y="110221"/>
                  </a:lnTo>
                  <a:lnTo>
                    <a:pt x="179885" y="123925"/>
                  </a:lnTo>
                  <a:lnTo>
                    <a:pt x="179523" y="137735"/>
                  </a:lnTo>
                  <a:lnTo>
                    <a:pt x="178113" y="151617"/>
                  </a:lnTo>
                  <a:lnTo>
                    <a:pt x="176004" y="165546"/>
                  </a:lnTo>
                  <a:lnTo>
                    <a:pt x="173430" y="179506"/>
                  </a:lnTo>
                  <a:lnTo>
                    <a:pt x="167453" y="207484"/>
                  </a:lnTo>
                  <a:lnTo>
                    <a:pt x="164224" y="221488"/>
                  </a:lnTo>
                  <a:lnTo>
                    <a:pt x="158564" y="233162"/>
                  </a:lnTo>
                  <a:lnTo>
                    <a:pt x="151286" y="243282"/>
                  </a:lnTo>
                  <a:lnTo>
                    <a:pt x="142928" y="252365"/>
                  </a:lnTo>
                  <a:lnTo>
                    <a:pt x="133849" y="259590"/>
                  </a:lnTo>
                  <a:lnTo>
                    <a:pt x="124292" y="265575"/>
                  </a:lnTo>
                  <a:lnTo>
                    <a:pt x="114414" y="270733"/>
                  </a:lnTo>
                  <a:lnTo>
                    <a:pt x="104323" y="273004"/>
                  </a:lnTo>
                  <a:lnTo>
                    <a:pt x="94089" y="273349"/>
                  </a:lnTo>
                  <a:lnTo>
                    <a:pt x="83761" y="272410"/>
                  </a:lnTo>
                  <a:lnTo>
                    <a:pt x="73370" y="269447"/>
                  </a:lnTo>
                  <a:lnTo>
                    <a:pt x="62937" y="265134"/>
                  </a:lnTo>
                  <a:lnTo>
                    <a:pt x="52475" y="259922"/>
                  </a:lnTo>
                  <a:lnTo>
                    <a:pt x="44332" y="252942"/>
                  </a:lnTo>
                  <a:lnTo>
                    <a:pt x="37736" y="244782"/>
                  </a:lnTo>
                  <a:lnTo>
                    <a:pt x="32168" y="235836"/>
                  </a:lnTo>
                  <a:lnTo>
                    <a:pt x="30795" y="227535"/>
                  </a:lnTo>
                  <a:lnTo>
                    <a:pt x="32216" y="219664"/>
                  </a:lnTo>
                  <a:lnTo>
                    <a:pt x="35501" y="212079"/>
                  </a:lnTo>
                  <a:lnTo>
                    <a:pt x="42365" y="207023"/>
                  </a:lnTo>
                  <a:lnTo>
                    <a:pt x="51616" y="203652"/>
                  </a:lnTo>
                  <a:lnTo>
                    <a:pt x="62457" y="201404"/>
                  </a:lnTo>
                  <a:lnTo>
                    <a:pt x="74360" y="202244"/>
                  </a:lnTo>
                  <a:lnTo>
                    <a:pt x="86969" y="205140"/>
                  </a:lnTo>
                  <a:lnTo>
                    <a:pt x="100050" y="209408"/>
                  </a:lnTo>
                  <a:lnTo>
                    <a:pt x="112276" y="215760"/>
                  </a:lnTo>
                  <a:lnTo>
                    <a:pt x="123933" y="223500"/>
                  </a:lnTo>
                  <a:lnTo>
                    <a:pt x="135210" y="232166"/>
                  </a:lnTo>
                  <a:lnTo>
                    <a:pt x="145065" y="240280"/>
                  </a:lnTo>
                  <a:lnTo>
                    <a:pt x="153973" y="248027"/>
                  </a:lnTo>
                  <a:lnTo>
                    <a:pt x="162248" y="255529"/>
                  </a:lnTo>
                  <a:lnTo>
                    <a:pt x="170102" y="264036"/>
                  </a:lnTo>
                  <a:lnTo>
                    <a:pt x="177676" y="273213"/>
                  </a:lnTo>
                  <a:lnTo>
                    <a:pt x="185062" y="282837"/>
                  </a:lnTo>
                  <a:lnTo>
                    <a:pt x="192323" y="292759"/>
                  </a:lnTo>
                  <a:lnTo>
                    <a:pt x="206624" y="313133"/>
                  </a:lnTo>
                  <a:lnTo>
                    <a:pt x="227815" y="344313"/>
                  </a:lnTo>
                  <a:lnTo>
                    <a:pt x="234849" y="353610"/>
                  </a:lnTo>
                  <a:lnTo>
                    <a:pt x="241875" y="362145"/>
                  </a:lnTo>
                  <a:lnTo>
                    <a:pt x="262940" y="3862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5164140" y="4230153"/>
              <a:ext cx="136730" cy="19141"/>
            </a:xfrm>
            <a:custGeom>
              <a:avLst/>
              <a:gdLst/>
              <a:ahLst/>
              <a:cxnLst/>
              <a:rect l="0" t="0" r="0" b="0"/>
              <a:pathLst>
                <a:path w="136730" h="19141">
                  <a:moveTo>
                    <a:pt x="0" y="19140"/>
                  </a:moveTo>
                  <a:lnTo>
                    <a:pt x="43918" y="4501"/>
                  </a:lnTo>
                  <a:lnTo>
                    <a:pt x="54988" y="2369"/>
                  </a:lnTo>
                  <a:lnTo>
                    <a:pt x="67043" y="948"/>
                  </a:lnTo>
                  <a:lnTo>
                    <a:pt x="79754" y="0"/>
                  </a:lnTo>
                  <a:lnTo>
                    <a:pt x="91734" y="537"/>
                  </a:lnTo>
                  <a:lnTo>
                    <a:pt x="103226" y="2064"/>
                  </a:lnTo>
                  <a:lnTo>
                    <a:pt x="136729" y="86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5206211" y="4291364"/>
              <a:ext cx="126212" cy="21036"/>
            </a:xfrm>
            <a:custGeom>
              <a:avLst/>
              <a:gdLst/>
              <a:ahLst/>
              <a:cxnLst/>
              <a:rect l="0" t="0" r="0" b="0"/>
              <a:pathLst>
                <a:path w="126212" h="21036">
                  <a:moveTo>
                    <a:pt x="0" y="0"/>
                  </a:moveTo>
                  <a:lnTo>
                    <a:pt x="11167" y="11167"/>
                  </a:lnTo>
                  <a:lnTo>
                    <a:pt x="20299" y="14456"/>
                  </a:lnTo>
                  <a:lnTo>
                    <a:pt x="32230" y="16649"/>
                  </a:lnTo>
                  <a:lnTo>
                    <a:pt x="46028" y="18111"/>
                  </a:lnTo>
                  <a:lnTo>
                    <a:pt x="59901" y="19086"/>
                  </a:lnTo>
                  <a:lnTo>
                    <a:pt x="73824" y="19736"/>
                  </a:lnTo>
                  <a:lnTo>
                    <a:pt x="126211"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5584213" y="4156097"/>
              <a:ext cx="263572" cy="377173"/>
            </a:xfrm>
            <a:custGeom>
              <a:avLst/>
              <a:gdLst/>
              <a:ahLst/>
              <a:cxnLst/>
              <a:rect l="0" t="0" r="0" b="0"/>
              <a:pathLst>
                <a:path w="263572" h="377173">
                  <a:moveTo>
                    <a:pt x="32184" y="9056"/>
                  </a:moveTo>
                  <a:lnTo>
                    <a:pt x="48934" y="3472"/>
                  </a:lnTo>
                  <a:lnTo>
                    <a:pt x="58543" y="1827"/>
                  </a:lnTo>
                  <a:lnTo>
                    <a:pt x="69623" y="731"/>
                  </a:lnTo>
                  <a:lnTo>
                    <a:pt x="81685" y="0"/>
                  </a:lnTo>
                  <a:lnTo>
                    <a:pt x="93231" y="681"/>
                  </a:lnTo>
                  <a:lnTo>
                    <a:pt x="104435" y="2304"/>
                  </a:lnTo>
                  <a:lnTo>
                    <a:pt x="115410" y="4555"/>
                  </a:lnTo>
                  <a:lnTo>
                    <a:pt x="126233" y="8392"/>
                  </a:lnTo>
                  <a:lnTo>
                    <a:pt x="136954" y="13288"/>
                  </a:lnTo>
                  <a:lnTo>
                    <a:pt x="147607" y="18889"/>
                  </a:lnTo>
                  <a:lnTo>
                    <a:pt x="157046" y="24960"/>
                  </a:lnTo>
                  <a:lnTo>
                    <a:pt x="165676" y="31345"/>
                  </a:lnTo>
                  <a:lnTo>
                    <a:pt x="173767" y="37938"/>
                  </a:lnTo>
                  <a:lnTo>
                    <a:pt x="181498" y="45840"/>
                  </a:lnTo>
                  <a:lnTo>
                    <a:pt x="188989" y="54614"/>
                  </a:lnTo>
                  <a:lnTo>
                    <a:pt x="196320" y="63969"/>
                  </a:lnTo>
                  <a:lnTo>
                    <a:pt x="202376" y="74880"/>
                  </a:lnTo>
                  <a:lnTo>
                    <a:pt x="207583" y="86828"/>
                  </a:lnTo>
                  <a:lnTo>
                    <a:pt x="212222" y="99469"/>
                  </a:lnTo>
                  <a:lnTo>
                    <a:pt x="215315" y="112570"/>
                  </a:lnTo>
                  <a:lnTo>
                    <a:pt x="217377" y="125978"/>
                  </a:lnTo>
                  <a:lnTo>
                    <a:pt x="218752" y="139592"/>
                  </a:lnTo>
                  <a:lnTo>
                    <a:pt x="218499" y="153343"/>
                  </a:lnTo>
                  <a:lnTo>
                    <a:pt x="217163" y="167184"/>
                  </a:lnTo>
                  <a:lnTo>
                    <a:pt x="215103" y="181086"/>
                  </a:lnTo>
                  <a:lnTo>
                    <a:pt x="211392" y="192691"/>
                  </a:lnTo>
                  <a:lnTo>
                    <a:pt x="206581" y="202765"/>
                  </a:lnTo>
                  <a:lnTo>
                    <a:pt x="201037" y="211818"/>
                  </a:lnTo>
                  <a:lnTo>
                    <a:pt x="193835" y="221360"/>
                  </a:lnTo>
                  <a:lnTo>
                    <a:pt x="185527" y="231227"/>
                  </a:lnTo>
                  <a:lnTo>
                    <a:pt x="176483" y="241310"/>
                  </a:lnTo>
                  <a:lnTo>
                    <a:pt x="165779" y="250370"/>
                  </a:lnTo>
                  <a:lnTo>
                    <a:pt x="153969" y="258747"/>
                  </a:lnTo>
                  <a:lnTo>
                    <a:pt x="141421" y="266669"/>
                  </a:lnTo>
                  <a:lnTo>
                    <a:pt x="128381" y="273119"/>
                  </a:lnTo>
                  <a:lnTo>
                    <a:pt x="115013" y="278588"/>
                  </a:lnTo>
                  <a:lnTo>
                    <a:pt x="101427" y="283402"/>
                  </a:lnTo>
                  <a:lnTo>
                    <a:pt x="87695" y="286611"/>
                  </a:lnTo>
                  <a:lnTo>
                    <a:pt x="73866" y="288751"/>
                  </a:lnTo>
                  <a:lnTo>
                    <a:pt x="59972" y="290177"/>
                  </a:lnTo>
                  <a:lnTo>
                    <a:pt x="48372" y="288791"/>
                  </a:lnTo>
                  <a:lnTo>
                    <a:pt x="38301" y="285530"/>
                  </a:lnTo>
                  <a:lnTo>
                    <a:pt x="29250" y="281018"/>
                  </a:lnTo>
                  <a:lnTo>
                    <a:pt x="20879" y="275673"/>
                  </a:lnTo>
                  <a:lnTo>
                    <a:pt x="12962" y="269773"/>
                  </a:lnTo>
                  <a:lnTo>
                    <a:pt x="5346" y="263502"/>
                  </a:lnTo>
                  <a:lnTo>
                    <a:pt x="1437" y="254647"/>
                  </a:lnTo>
                  <a:lnTo>
                    <a:pt x="0" y="244069"/>
                  </a:lnTo>
                  <a:lnTo>
                    <a:pt x="210" y="232343"/>
                  </a:lnTo>
                  <a:lnTo>
                    <a:pt x="3856" y="223357"/>
                  </a:lnTo>
                  <a:lnTo>
                    <a:pt x="9793" y="216197"/>
                  </a:lnTo>
                  <a:lnTo>
                    <a:pt x="17257" y="210255"/>
                  </a:lnTo>
                  <a:lnTo>
                    <a:pt x="28076" y="206294"/>
                  </a:lnTo>
                  <a:lnTo>
                    <a:pt x="41132" y="203653"/>
                  </a:lnTo>
                  <a:lnTo>
                    <a:pt x="55678" y="201893"/>
                  </a:lnTo>
                  <a:lnTo>
                    <a:pt x="68882" y="203057"/>
                  </a:lnTo>
                  <a:lnTo>
                    <a:pt x="81191" y="206170"/>
                  </a:lnTo>
                  <a:lnTo>
                    <a:pt x="92902" y="210582"/>
                  </a:lnTo>
                  <a:lnTo>
                    <a:pt x="105384" y="217030"/>
                  </a:lnTo>
                  <a:lnTo>
                    <a:pt x="118380" y="224834"/>
                  </a:lnTo>
                  <a:lnTo>
                    <a:pt x="131718" y="233543"/>
                  </a:lnTo>
                  <a:lnTo>
                    <a:pt x="144117" y="242855"/>
                  </a:lnTo>
                  <a:lnTo>
                    <a:pt x="155888" y="252568"/>
                  </a:lnTo>
                  <a:lnTo>
                    <a:pt x="167241" y="262550"/>
                  </a:lnTo>
                  <a:lnTo>
                    <a:pt x="186089" y="279873"/>
                  </a:lnTo>
                  <a:lnTo>
                    <a:pt x="194386" y="287765"/>
                  </a:lnTo>
                  <a:lnTo>
                    <a:pt x="202256" y="296532"/>
                  </a:lnTo>
                  <a:lnTo>
                    <a:pt x="209840" y="305883"/>
                  </a:lnTo>
                  <a:lnTo>
                    <a:pt x="217233" y="315622"/>
                  </a:lnTo>
                  <a:lnTo>
                    <a:pt x="231680" y="335793"/>
                  </a:lnTo>
                  <a:lnTo>
                    <a:pt x="263571" y="37717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5928883" y="4182424"/>
              <a:ext cx="242235" cy="342716"/>
            </a:xfrm>
            <a:custGeom>
              <a:avLst/>
              <a:gdLst/>
              <a:ahLst/>
              <a:cxnLst/>
              <a:rect l="0" t="0" r="0" b="0"/>
              <a:pathLst>
                <a:path w="242235" h="342716">
                  <a:moveTo>
                    <a:pt x="202876" y="3764"/>
                  </a:moveTo>
                  <a:lnTo>
                    <a:pt x="186126" y="14931"/>
                  </a:lnTo>
                  <a:lnTo>
                    <a:pt x="175349" y="18220"/>
                  </a:lnTo>
                  <a:lnTo>
                    <a:pt x="162321" y="20413"/>
                  </a:lnTo>
                  <a:lnTo>
                    <a:pt x="147792" y="21875"/>
                  </a:lnTo>
                  <a:lnTo>
                    <a:pt x="133433" y="21681"/>
                  </a:lnTo>
                  <a:lnTo>
                    <a:pt x="119185" y="20383"/>
                  </a:lnTo>
                  <a:lnTo>
                    <a:pt x="105012" y="18349"/>
                  </a:lnTo>
                  <a:lnTo>
                    <a:pt x="90889" y="15825"/>
                  </a:lnTo>
                  <a:lnTo>
                    <a:pt x="76798" y="12973"/>
                  </a:lnTo>
                  <a:lnTo>
                    <a:pt x="62731" y="9903"/>
                  </a:lnTo>
                  <a:lnTo>
                    <a:pt x="49846" y="6688"/>
                  </a:lnTo>
                  <a:lnTo>
                    <a:pt x="37750" y="3376"/>
                  </a:lnTo>
                  <a:lnTo>
                    <a:pt x="26181" y="0"/>
                  </a:lnTo>
                  <a:lnTo>
                    <a:pt x="19636" y="1254"/>
                  </a:lnTo>
                  <a:lnTo>
                    <a:pt x="16442" y="5597"/>
                  </a:lnTo>
                  <a:lnTo>
                    <a:pt x="15482" y="11997"/>
                  </a:lnTo>
                  <a:lnTo>
                    <a:pt x="16009" y="19770"/>
                  </a:lnTo>
                  <a:lnTo>
                    <a:pt x="17530" y="28458"/>
                  </a:lnTo>
                  <a:lnTo>
                    <a:pt x="19713" y="37756"/>
                  </a:lnTo>
                  <a:lnTo>
                    <a:pt x="18831" y="47460"/>
                  </a:lnTo>
                  <a:lnTo>
                    <a:pt x="15905" y="57436"/>
                  </a:lnTo>
                  <a:lnTo>
                    <a:pt x="11617" y="67592"/>
                  </a:lnTo>
                  <a:lnTo>
                    <a:pt x="7590" y="77869"/>
                  </a:lnTo>
                  <a:lnTo>
                    <a:pt x="0" y="98636"/>
                  </a:lnTo>
                  <a:lnTo>
                    <a:pt x="1014" y="106745"/>
                  </a:lnTo>
                  <a:lnTo>
                    <a:pt x="5196" y="113320"/>
                  </a:lnTo>
                  <a:lnTo>
                    <a:pt x="11490" y="118872"/>
                  </a:lnTo>
                  <a:lnTo>
                    <a:pt x="20360" y="122573"/>
                  </a:lnTo>
                  <a:lnTo>
                    <a:pt x="30948" y="125040"/>
                  </a:lnTo>
                  <a:lnTo>
                    <a:pt x="42681" y="126685"/>
                  </a:lnTo>
                  <a:lnTo>
                    <a:pt x="54009" y="126613"/>
                  </a:lnTo>
                  <a:lnTo>
                    <a:pt x="65067" y="125397"/>
                  </a:lnTo>
                  <a:lnTo>
                    <a:pt x="75945" y="123417"/>
                  </a:lnTo>
                  <a:lnTo>
                    <a:pt x="87871" y="123266"/>
                  </a:lnTo>
                  <a:lnTo>
                    <a:pt x="100497" y="124334"/>
                  </a:lnTo>
                  <a:lnTo>
                    <a:pt x="113588" y="126214"/>
                  </a:lnTo>
                  <a:lnTo>
                    <a:pt x="125821" y="128636"/>
                  </a:lnTo>
                  <a:lnTo>
                    <a:pt x="137483" y="131420"/>
                  </a:lnTo>
                  <a:lnTo>
                    <a:pt x="148763" y="134444"/>
                  </a:lnTo>
                  <a:lnTo>
                    <a:pt x="158621" y="138797"/>
                  </a:lnTo>
                  <a:lnTo>
                    <a:pt x="167529" y="144037"/>
                  </a:lnTo>
                  <a:lnTo>
                    <a:pt x="175806" y="149867"/>
                  </a:lnTo>
                  <a:lnTo>
                    <a:pt x="183660" y="156091"/>
                  </a:lnTo>
                  <a:lnTo>
                    <a:pt x="191234" y="162578"/>
                  </a:lnTo>
                  <a:lnTo>
                    <a:pt x="198621" y="169239"/>
                  </a:lnTo>
                  <a:lnTo>
                    <a:pt x="213060" y="182874"/>
                  </a:lnTo>
                  <a:lnTo>
                    <a:pt x="220183" y="189782"/>
                  </a:lnTo>
                  <a:lnTo>
                    <a:pt x="226100" y="197893"/>
                  </a:lnTo>
                  <a:lnTo>
                    <a:pt x="231214" y="206807"/>
                  </a:lnTo>
                  <a:lnTo>
                    <a:pt x="235791" y="216255"/>
                  </a:lnTo>
                  <a:lnTo>
                    <a:pt x="238843" y="227228"/>
                  </a:lnTo>
                  <a:lnTo>
                    <a:pt x="240878" y="239218"/>
                  </a:lnTo>
                  <a:lnTo>
                    <a:pt x="242234" y="251886"/>
                  </a:lnTo>
                  <a:lnTo>
                    <a:pt x="240801" y="263837"/>
                  </a:lnTo>
                  <a:lnTo>
                    <a:pt x="237509" y="275310"/>
                  </a:lnTo>
                  <a:lnTo>
                    <a:pt x="232976" y="286465"/>
                  </a:lnTo>
                  <a:lnTo>
                    <a:pt x="227617" y="297407"/>
                  </a:lnTo>
                  <a:lnTo>
                    <a:pt x="221707" y="308208"/>
                  </a:lnTo>
                  <a:lnTo>
                    <a:pt x="215431" y="318914"/>
                  </a:lnTo>
                  <a:lnTo>
                    <a:pt x="206571" y="327220"/>
                  </a:lnTo>
                  <a:lnTo>
                    <a:pt x="195991" y="333927"/>
                  </a:lnTo>
                  <a:lnTo>
                    <a:pt x="184262" y="339566"/>
                  </a:lnTo>
                  <a:lnTo>
                    <a:pt x="172937" y="342157"/>
                  </a:lnTo>
                  <a:lnTo>
                    <a:pt x="161882" y="342715"/>
                  </a:lnTo>
                  <a:lnTo>
                    <a:pt x="129253" y="3403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6373664" y="4343952"/>
              <a:ext cx="189318" cy="273458"/>
            </a:xfrm>
            <a:custGeom>
              <a:avLst/>
              <a:gdLst/>
              <a:ahLst/>
              <a:cxnLst/>
              <a:rect l="0" t="0" r="0" b="0"/>
              <a:pathLst>
                <a:path w="189318" h="273458">
                  <a:moveTo>
                    <a:pt x="0" y="0"/>
                  </a:moveTo>
                  <a:lnTo>
                    <a:pt x="5584" y="22333"/>
                  </a:lnTo>
                  <a:lnTo>
                    <a:pt x="9566" y="32418"/>
                  </a:lnTo>
                  <a:lnTo>
                    <a:pt x="14558" y="42647"/>
                  </a:lnTo>
                  <a:lnTo>
                    <a:pt x="20223" y="52973"/>
                  </a:lnTo>
                  <a:lnTo>
                    <a:pt x="44946" y="95421"/>
                  </a:lnTo>
                  <a:lnTo>
                    <a:pt x="53337" y="108022"/>
                  </a:lnTo>
                  <a:lnTo>
                    <a:pt x="61268" y="118760"/>
                  </a:lnTo>
                  <a:lnTo>
                    <a:pt x="68892" y="128255"/>
                  </a:lnTo>
                  <a:lnTo>
                    <a:pt x="76312" y="138091"/>
                  </a:lnTo>
                  <a:lnTo>
                    <a:pt x="90789" y="158370"/>
                  </a:lnTo>
                  <a:lnTo>
                    <a:pt x="97922" y="167516"/>
                  </a:lnTo>
                  <a:lnTo>
                    <a:pt x="105014" y="175952"/>
                  </a:lnTo>
                  <a:lnTo>
                    <a:pt x="112080" y="183913"/>
                  </a:lnTo>
                  <a:lnTo>
                    <a:pt x="120296" y="193894"/>
                  </a:lnTo>
                  <a:lnTo>
                    <a:pt x="138774" y="217450"/>
                  </a:lnTo>
                  <a:lnTo>
                    <a:pt x="148610" y="229108"/>
                  </a:lnTo>
                  <a:lnTo>
                    <a:pt x="158673" y="240385"/>
                  </a:lnTo>
                  <a:lnTo>
                    <a:pt x="189317" y="27345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6310558" y="4396540"/>
              <a:ext cx="220871" cy="231388"/>
            </a:xfrm>
            <a:custGeom>
              <a:avLst/>
              <a:gdLst/>
              <a:ahLst/>
              <a:cxnLst/>
              <a:rect l="0" t="0" r="0" b="0"/>
              <a:pathLst>
                <a:path w="220871" h="231388">
                  <a:moveTo>
                    <a:pt x="220870" y="0"/>
                  </a:moveTo>
                  <a:lnTo>
                    <a:pt x="191592" y="43917"/>
                  </a:lnTo>
                  <a:lnTo>
                    <a:pt x="182654" y="53819"/>
                  </a:lnTo>
                  <a:lnTo>
                    <a:pt x="172020" y="63926"/>
                  </a:lnTo>
                  <a:lnTo>
                    <a:pt x="160256" y="74170"/>
                  </a:lnTo>
                  <a:lnTo>
                    <a:pt x="148908" y="83337"/>
                  </a:lnTo>
                  <a:lnTo>
                    <a:pt x="137837" y="91785"/>
                  </a:lnTo>
                  <a:lnTo>
                    <a:pt x="89294" y="127721"/>
                  </a:lnTo>
                  <a:lnTo>
                    <a:pt x="77059" y="137735"/>
                  </a:lnTo>
                  <a:lnTo>
                    <a:pt x="65396" y="147917"/>
                  </a:lnTo>
                  <a:lnTo>
                    <a:pt x="54115" y="158211"/>
                  </a:lnTo>
                  <a:lnTo>
                    <a:pt x="44257" y="168580"/>
                  </a:lnTo>
                  <a:lnTo>
                    <a:pt x="35348" y="178998"/>
                  </a:lnTo>
                  <a:lnTo>
                    <a:pt x="0" y="2313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3712712" y="4501716"/>
              <a:ext cx="1251595" cy="178800"/>
            </a:xfrm>
            <a:custGeom>
              <a:avLst/>
              <a:gdLst/>
              <a:ahLst/>
              <a:cxnLst/>
              <a:rect l="0" t="0" r="0" b="0"/>
              <a:pathLst>
                <a:path w="1251595" h="178800">
                  <a:moveTo>
                    <a:pt x="0" y="0"/>
                  </a:moveTo>
                  <a:lnTo>
                    <a:pt x="11166" y="11167"/>
                  </a:lnTo>
                  <a:lnTo>
                    <a:pt x="17962" y="15624"/>
                  </a:lnTo>
                  <a:lnTo>
                    <a:pt x="25998" y="19765"/>
                  </a:lnTo>
                  <a:lnTo>
                    <a:pt x="34861" y="23694"/>
                  </a:lnTo>
                  <a:lnTo>
                    <a:pt x="63407" y="28060"/>
                  </a:lnTo>
                  <a:lnTo>
                    <a:pt x="100635" y="31169"/>
                  </a:lnTo>
                  <a:lnTo>
                    <a:pt x="144449" y="36446"/>
                  </a:lnTo>
                  <a:lnTo>
                    <a:pt x="181841" y="39571"/>
                  </a:lnTo>
                  <a:lnTo>
                    <a:pt x="214041" y="42128"/>
                  </a:lnTo>
                  <a:lnTo>
                    <a:pt x="243934" y="47160"/>
                  </a:lnTo>
                  <a:lnTo>
                    <a:pt x="272801" y="50175"/>
                  </a:lnTo>
                  <a:lnTo>
                    <a:pt x="302381" y="52684"/>
                  </a:lnTo>
                  <a:lnTo>
                    <a:pt x="335005" y="57695"/>
                  </a:lnTo>
                  <a:lnTo>
                    <a:pt x="368981" y="60701"/>
                  </a:lnTo>
                  <a:lnTo>
                    <a:pt x="403559" y="63205"/>
                  </a:lnTo>
                  <a:lnTo>
                    <a:pt x="438404" y="68213"/>
                  </a:lnTo>
                  <a:lnTo>
                    <a:pt x="476484" y="71219"/>
                  </a:lnTo>
                  <a:lnTo>
                    <a:pt x="515612" y="72554"/>
                  </a:lnTo>
                  <a:lnTo>
                    <a:pt x="552480" y="73148"/>
                  </a:lnTo>
                  <a:lnTo>
                    <a:pt x="591458" y="76528"/>
                  </a:lnTo>
                  <a:lnTo>
                    <a:pt x="611669" y="79066"/>
                  </a:lnTo>
                  <a:lnTo>
                    <a:pt x="633323" y="80757"/>
                  </a:lnTo>
                  <a:lnTo>
                    <a:pt x="655940" y="81885"/>
                  </a:lnTo>
                  <a:lnTo>
                    <a:pt x="679198" y="82637"/>
                  </a:lnTo>
                  <a:lnTo>
                    <a:pt x="700547" y="84307"/>
                  </a:lnTo>
                  <a:lnTo>
                    <a:pt x="720622" y="86588"/>
                  </a:lnTo>
                  <a:lnTo>
                    <a:pt x="759678" y="91071"/>
                  </a:lnTo>
                  <a:lnTo>
                    <a:pt x="779910" y="92267"/>
                  </a:lnTo>
                  <a:lnTo>
                    <a:pt x="800409" y="93064"/>
                  </a:lnTo>
                  <a:lnTo>
                    <a:pt x="821087" y="94764"/>
                  </a:lnTo>
                  <a:lnTo>
                    <a:pt x="841884" y="97066"/>
                  </a:lnTo>
                  <a:lnTo>
                    <a:pt x="862761" y="99769"/>
                  </a:lnTo>
                  <a:lnTo>
                    <a:pt x="901538" y="102773"/>
                  </a:lnTo>
                  <a:lnTo>
                    <a:pt x="939418" y="105276"/>
                  </a:lnTo>
                  <a:lnTo>
                    <a:pt x="959336" y="107580"/>
                  </a:lnTo>
                  <a:lnTo>
                    <a:pt x="979626" y="110284"/>
                  </a:lnTo>
                  <a:lnTo>
                    <a:pt x="998996" y="113256"/>
                  </a:lnTo>
                  <a:lnTo>
                    <a:pt x="1036100" y="119674"/>
                  </a:lnTo>
                  <a:lnTo>
                    <a:pt x="1053006" y="123022"/>
                  </a:lnTo>
                  <a:lnTo>
                    <a:pt x="1084256" y="129858"/>
                  </a:lnTo>
                  <a:lnTo>
                    <a:pt x="1128130" y="140276"/>
                  </a:lnTo>
                  <a:lnTo>
                    <a:pt x="1141237" y="143768"/>
                  </a:lnTo>
                  <a:lnTo>
                    <a:pt x="1165151" y="150765"/>
                  </a:lnTo>
                  <a:lnTo>
                    <a:pt x="1198324" y="161273"/>
                  </a:lnTo>
                  <a:lnTo>
                    <a:pt x="1251594" y="17879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 name="Group 58"/>
          <p:cNvGrpSpPr/>
          <p:nvPr/>
        </p:nvGrpSpPr>
        <p:grpSpPr>
          <a:xfrm>
            <a:off x="4154451" y="4648962"/>
            <a:ext cx="441740" cy="378635"/>
            <a:chOff x="4154451" y="4648962"/>
            <a:chExt cx="441740" cy="378635"/>
          </a:xfrm>
        </p:grpSpPr>
        <p:sp>
          <p:nvSpPr>
            <p:cNvPr id="57" name="Freeform 56"/>
            <p:cNvSpPr/>
            <p:nvPr/>
          </p:nvSpPr>
          <p:spPr>
            <a:xfrm>
              <a:off x="4154451" y="4726538"/>
              <a:ext cx="160090" cy="301059"/>
            </a:xfrm>
            <a:custGeom>
              <a:avLst/>
              <a:gdLst/>
              <a:ahLst/>
              <a:cxnLst/>
              <a:rect l="0" t="0" r="0" b="0"/>
              <a:pathLst>
                <a:path w="160090" h="301059">
                  <a:moveTo>
                    <a:pt x="0" y="69670"/>
                  </a:moveTo>
                  <a:lnTo>
                    <a:pt x="5583" y="52920"/>
                  </a:lnTo>
                  <a:lnTo>
                    <a:pt x="9565" y="45649"/>
                  </a:lnTo>
                  <a:lnTo>
                    <a:pt x="14557" y="38464"/>
                  </a:lnTo>
                  <a:lnTo>
                    <a:pt x="20222" y="31337"/>
                  </a:lnTo>
                  <a:lnTo>
                    <a:pt x="27505" y="24248"/>
                  </a:lnTo>
                  <a:lnTo>
                    <a:pt x="35866" y="17185"/>
                  </a:lnTo>
                  <a:lnTo>
                    <a:pt x="44946" y="10139"/>
                  </a:lnTo>
                  <a:lnTo>
                    <a:pt x="55673" y="5442"/>
                  </a:lnTo>
                  <a:lnTo>
                    <a:pt x="67500" y="2310"/>
                  </a:lnTo>
                  <a:lnTo>
                    <a:pt x="80059" y="223"/>
                  </a:lnTo>
                  <a:lnTo>
                    <a:pt x="93106" y="0"/>
                  </a:lnTo>
                  <a:lnTo>
                    <a:pt x="106478" y="1019"/>
                  </a:lnTo>
                  <a:lnTo>
                    <a:pt x="120067" y="2868"/>
                  </a:lnTo>
                  <a:lnTo>
                    <a:pt x="130296" y="7606"/>
                  </a:lnTo>
                  <a:lnTo>
                    <a:pt x="138283" y="14271"/>
                  </a:lnTo>
                  <a:lnTo>
                    <a:pt x="144777" y="22219"/>
                  </a:lnTo>
                  <a:lnTo>
                    <a:pt x="150275" y="33362"/>
                  </a:lnTo>
                  <a:lnTo>
                    <a:pt x="155108" y="46633"/>
                  </a:lnTo>
                  <a:lnTo>
                    <a:pt x="159499" y="61324"/>
                  </a:lnTo>
                  <a:lnTo>
                    <a:pt x="160089" y="76961"/>
                  </a:lnTo>
                  <a:lnTo>
                    <a:pt x="158146" y="93229"/>
                  </a:lnTo>
                  <a:lnTo>
                    <a:pt x="154513" y="109917"/>
                  </a:lnTo>
                  <a:lnTo>
                    <a:pt x="149753" y="126886"/>
                  </a:lnTo>
                  <a:lnTo>
                    <a:pt x="144243" y="144041"/>
                  </a:lnTo>
                  <a:lnTo>
                    <a:pt x="138233" y="161321"/>
                  </a:lnTo>
                  <a:lnTo>
                    <a:pt x="131888" y="175179"/>
                  </a:lnTo>
                  <a:lnTo>
                    <a:pt x="125321" y="186754"/>
                  </a:lnTo>
                  <a:lnTo>
                    <a:pt x="97988" y="227709"/>
                  </a:lnTo>
                  <a:lnTo>
                    <a:pt x="89867" y="235798"/>
                  </a:lnTo>
                  <a:lnTo>
                    <a:pt x="80946" y="242359"/>
                  </a:lnTo>
                  <a:lnTo>
                    <a:pt x="71493" y="247902"/>
                  </a:lnTo>
                  <a:lnTo>
                    <a:pt x="61686" y="250428"/>
                  </a:lnTo>
                  <a:lnTo>
                    <a:pt x="51641" y="250944"/>
                  </a:lnTo>
                  <a:lnTo>
                    <a:pt x="41439" y="250119"/>
                  </a:lnTo>
                  <a:lnTo>
                    <a:pt x="33469" y="246063"/>
                  </a:lnTo>
                  <a:lnTo>
                    <a:pt x="26987" y="239854"/>
                  </a:lnTo>
                  <a:lnTo>
                    <a:pt x="21497" y="232208"/>
                  </a:lnTo>
                  <a:lnTo>
                    <a:pt x="16669" y="222437"/>
                  </a:lnTo>
                  <a:lnTo>
                    <a:pt x="12281" y="211248"/>
                  </a:lnTo>
                  <a:lnTo>
                    <a:pt x="8187" y="199114"/>
                  </a:lnTo>
                  <a:lnTo>
                    <a:pt x="5458" y="186350"/>
                  </a:lnTo>
                  <a:lnTo>
                    <a:pt x="3638" y="173167"/>
                  </a:lnTo>
                  <a:lnTo>
                    <a:pt x="2426" y="159703"/>
                  </a:lnTo>
                  <a:lnTo>
                    <a:pt x="3954" y="148390"/>
                  </a:lnTo>
                  <a:lnTo>
                    <a:pt x="7311" y="138511"/>
                  </a:lnTo>
                  <a:lnTo>
                    <a:pt x="11886" y="129588"/>
                  </a:lnTo>
                  <a:lnTo>
                    <a:pt x="18441" y="124807"/>
                  </a:lnTo>
                  <a:lnTo>
                    <a:pt x="26318" y="122789"/>
                  </a:lnTo>
                  <a:lnTo>
                    <a:pt x="35074" y="122612"/>
                  </a:lnTo>
                  <a:lnTo>
                    <a:pt x="42081" y="126000"/>
                  </a:lnTo>
                  <a:lnTo>
                    <a:pt x="47920" y="131765"/>
                  </a:lnTo>
                  <a:lnTo>
                    <a:pt x="52982" y="139113"/>
                  </a:lnTo>
                  <a:lnTo>
                    <a:pt x="58694" y="148687"/>
                  </a:lnTo>
                  <a:lnTo>
                    <a:pt x="64839" y="159744"/>
                  </a:lnTo>
                  <a:lnTo>
                    <a:pt x="71272" y="171790"/>
                  </a:lnTo>
                  <a:lnTo>
                    <a:pt x="75562" y="184495"/>
                  </a:lnTo>
                  <a:lnTo>
                    <a:pt x="78421" y="197640"/>
                  </a:lnTo>
                  <a:lnTo>
                    <a:pt x="80328" y="211077"/>
                  </a:lnTo>
                  <a:lnTo>
                    <a:pt x="82767" y="224710"/>
                  </a:lnTo>
                  <a:lnTo>
                    <a:pt x="85562" y="238473"/>
                  </a:lnTo>
                  <a:lnTo>
                    <a:pt x="105176" y="3010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4449054" y="4648962"/>
              <a:ext cx="147137" cy="299303"/>
            </a:xfrm>
            <a:custGeom>
              <a:avLst/>
              <a:gdLst/>
              <a:ahLst/>
              <a:cxnLst/>
              <a:rect l="0" t="0" r="0" b="0"/>
              <a:pathLst>
                <a:path w="147137" h="299303">
                  <a:moveTo>
                    <a:pt x="147136" y="0"/>
                  </a:moveTo>
                  <a:lnTo>
                    <a:pt x="135969" y="11167"/>
                  </a:lnTo>
                  <a:lnTo>
                    <a:pt x="129174" y="16794"/>
                  </a:lnTo>
                  <a:lnTo>
                    <a:pt x="121138" y="22882"/>
                  </a:lnTo>
                  <a:lnTo>
                    <a:pt x="112274" y="29278"/>
                  </a:lnTo>
                  <a:lnTo>
                    <a:pt x="101691" y="33542"/>
                  </a:lnTo>
                  <a:lnTo>
                    <a:pt x="89961" y="36385"/>
                  </a:lnTo>
                  <a:lnTo>
                    <a:pt x="77466" y="38280"/>
                  </a:lnTo>
                  <a:lnTo>
                    <a:pt x="64463" y="38375"/>
                  </a:lnTo>
                  <a:lnTo>
                    <a:pt x="51119" y="37270"/>
                  </a:lnTo>
                  <a:lnTo>
                    <a:pt x="37548" y="35364"/>
                  </a:lnTo>
                  <a:lnTo>
                    <a:pt x="26164" y="36431"/>
                  </a:lnTo>
                  <a:lnTo>
                    <a:pt x="16237" y="39479"/>
                  </a:lnTo>
                  <a:lnTo>
                    <a:pt x="7282" y="43849"/>
                  </a:lnTo>
                  <a:lnTo>
                    <a:pt x="2481" y="51437"/>
                  </a:lnTo>
                  <a:lnTo>
                    <a:pt x="449" y="61169"/>
                  </a:lnTo>
                  <a:lnTo>
                    <a:pt x="0" y="115960"/>
                  </a:lnTo>
                  <a:lnTo>
                    <a:pt x="2301" y="128726"/>
                  </a:lnTo>
                  <a:lnTo>
                    <a:pt x="6172" y="139574"/>
                  </a:lnTo>
                  <a:lnTo>
                    <a:pt x="11089" y="149143"/>
                  </a:lnTo>
                  <a:lnTo>
                    <a:pt x="17874" y="153185"/>
                  </a:lnTo>
                  <a:lnTo>
                    <a:pt x="25903" y="153543"/>
                  </a:lnTo>
                  <a:lnTo>
                    <a:pt x="34761" y="151444"/>
                  </a:lnTo>
                  <a:lnTo>
                    <a:pt x="44172" y="148876"/>
                  </a:lnTo>
                  <a:lnTo>
                    <a:pt x="63979" y="142907"/>
                  </a:lnTo>
                  <a:lnTo>
                    <a:pt x="74168" y="142016"/>
                  </a:lnTo>
                  <a:lnTo>
                    <a:pt x="84468" y="142591"/>
                  </a:lnTo>
                  <a:lnTo>
                    <a:pt x="94839" y="144143"/>
                  </a:lnTo>
                  <a:lnTo>
                    <a:pt x="104091" y="147514"/>
                  </a:lnTo>
                  <a:lnTo>
                    <a:pt x="112597" y="152100"/>
                  </a:lnTo>
                  <a:lnTo>
                    <a:pt x="120604" y="157494"/>
                  </a:lnTo>
                  <a:lnTo>
                    <a:pt x="127111" y="165764"/>
                  </a:lnTo>
                  <a:lnTo>
                    <a:pt x="132617" y="175952"/>
                  </a:lnTo>
                  <a:lnTo>
                    <a:pt x="137457" y="187419"/>
                  </a:lnTo>
                  <a:lnTo>
                    <a:pt x="140683" y="199738"/>
                  </a:lnTo>
                  <a:lnTo>
                    <a:pt x="142834" y="212625"/>
                  </a:lnTo>
                  <a:lnTo>
                    <a:pt x="144268" y="225891"/>
                  </a:lnTo>
                  <a:lnTo>
                    <a:pt x="144055" y="239409"/>
                  </a:lnTo>
                  <a:lnTo>
                    <a:pt x="142745" y="253096"/>
                  </a:lnTo>
                  <a:lnTo>
                    <a:pt x="140703" y="266895"/>
                  </a:lnTo>
                  <a:lnTo>
                    <a:pt x="137004" y="279600"/>
                  </a:lnTo>
                  <a:lnTo>
                    <a:pt x="132201" y="291576"/>
                  </a:lnTo>
                  <a:lnTo>
                    <a:pt x="128476" y="29930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 name="Group 63"/>
          <p:cNvGrpSpPr/>
          <p:nvPr/>
        </p:nvGrpSpPr>
        <p:grpSpPr>
          <a:xfrm>
            <a:off x="5469151" y="4669997"/>
            <a:ext cx="915032" cy="462775"/>
            <a:chOff x="5469151" y="4669997"/>
            <a:chExt cx="915032" cy="462775"/>
          </a:xfrm>
        </p:grpSpPr>
        <p:sp>
          <p:nvSpPr>
            <p:cNvPr id="60" name="Freeform 59"/>
            <p:cNvSpPr/>
            <p:nvPr/>
          </p:nvSpPr>
          <p:spPr>
            <a:xfrm>
              <a:off x="5469151" y="4680515"/>
              <a:ext cx="1" cy="10519"/>
            </a:xfrm>
            <a:custGeom>
              <a:avLst/>
              <a:gdLst/>
              <a:ahLst/>
              <a:cxnLst/>
              <a:rect l="0" t="0" r="0" b="0"/>
              <a:pathLst>
                <a:path w="1" h="10519">
                  <a:moveTo>
                    <a:pt x="0" y="0"/>
                  </a:moveTo>
                  <a:lnTo>
                    <a:pt x="0"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5521739" y="4669997"/>
              <a:ext cx="862444" cy="10519"/>
            </a:xfrm>
            <a:custGeom>
              <a:avLst/>
              <a:gdLst/>
              <a:ahLst/>
              <a:cxnLst/>
              <a:rect l="0" t="0" r="0" b="0"/>
              <a:pathLst>
                <a:path w="862444" h="10519">
                  <a:moveTo>
                    <a:pt x="0" y="10518"/>
                  </a:moveTo>
                  <a:lnTo>
                    <a:pt x="22334" y="10518"/>
                  </a:lnTo>
                  <a:lnTo>
                    <a:pt x="32418" y="9349"/>
                  </a:lnTo>
                  <a:lnTo>
                    <a:pt x="42647" y="7401"/>
                  </a:lnTo>
                  <a:lnTo>
                    <a:pt x="52972" y="4934"/>
                  </a:lnTo>
                  <a:lnTo>
                    <a:pt x="65699" y="3290"/>
                  </a:lnTo>
                  <a:lnTo>
                    <a:pt x="80026" y="2193"/>
                  </a:lnTo>
                  <a:lnTo>
                    <a:pt x="95421" y="1462"/>
                  </a:lnTo>
                  <a:lnTo>
                    <a:pt x="134341" y="650"/>
                  </a:lnTo>
                  <a:lnTo>
                    <a:pt x="602536" y="0"/>
                  </a:lnTo>
                  <a:lnTo>
                    <a:pt x="616717" y="1169"/>
                  </a:lnTo>
                  <a:lnTo>
                    <a:pt x="630845" y="3117"/>
                  </a:lnTo>
                  <a:lnTo>
                    <a:pt x="644939" y="5584"/>
                  </a:lnTo>
                  <a:lnTo>
                    <a:pt x="659009" y="7229"/>
                  </a:lnTo>
                  <a:lnTo>
                    <a:pt x="673064" y="8325"/>
                  </a:lnTo>
                  <a:lnTo>
                    <a:pt x="687108" y="9056"/>
                  </a:lnTo>
                  <a:lnTo>
                    <a:pt x="715178" y="9868"/>
                  </a:lnTo>
                  <a:lnTo>
                    <a:pt x="815985" y="10461"/>
                  </a:lnTo>
                  <a:lnTo>
                    <a:pt x="862443"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5827605" y="4820168"/>
              <a:ext cx="216527" cy="312604"/>
            </a:xfrm>
            <a:custGeom>
              <a:avLst/>
              <a:gdLst/>
              <a:ahLst/>
              <a:cxnLst/>
              <a:rect l="0" t="0" r="0" b="0"/>
              <a:pathLst>
                <a:path w="216527" h="312604">
                  <a:moveTo>
                    <a:pt x="62250" y="18111"/>
                  </a:moveTo>
                  <a:lnTo>
                    <a:pt x="73416" y="6944"/>
                  </a:lnTo>
                  <a:lnTo>
                    <a:pt x="82549" y="3655"/>
                  </a:lnTo>
                  <a:lnTo>
                    <a:pt x="94481" y="1462"/>
                  </a:lnTo>
                  <a:lnTo>
                    <a:pt x="108278" y="0"/>
                  </a:lnTo>
                  <a:lnTo>
                    <a:pt x="122151" y="194"/>
                  </a:lnTo>
                  <a:lnTo>
                    <a:pt x="136074" y="1492"/>
                  </a:lnTo>
                  <a:lnTo>
                    <a:pt x="150030" y="3525"/>
                  </a:lnTo>
                  <a:lnTo>
                    <a:pt x="162841" y="7219"/>
                  </a:lnTo>
                  <a:lnTo>
                    <a:pt x="174887" y="12018"/>
                  </a:lnTo>
                  <a:lnTo>
                    <a:pt x="186424" y="17555"/>
                  </a:lnTo>
                  <a:lnTo>
                    <a:pt x="195283" y="24752"/>
                  </a:lnTo>
                  <a:lnTo>
                    <a:pt x="202358" y="33056"/>
                  </a:lnTo>
                  <a:lnTo>
                    <a:pt x="208244" y="42098"/>
                  </a:lnTo>
                  <a:lnTo>
                    <a:pt x="212167" y="52800"/>
                  </a:lnTo>
                  <a:lnTo>
                    <a:pt x="214783" y="64609"/>
                  </a:lnTo>
                  <a:lnTo>
                    <a:pt x="216526" y="77157"/>
                  </a:lnTo>
                  <a:lnTo>
                    <a:pt x="215352" y="90196"/>
                  </a:lnTo>
                  <a:lnTo>
                    <a:pt x="212231" y="103564"/>
                  </a:lnTo>
                  <a:lnTo>
                    <a:pt x="207814" y="117150"/>
                  </a:lnTo>
                  <a:lnTo>
                    <a:pt x="201363" y="130882"/>
                  </a:lnTo>
                  <a:lnTo>
                    <a:pt x="193556" y="144711"/>
                  </a:lnTo>
                  <a:lnTo>
                    <a:pt x="184846" y="158605"/>
                  </a:lnTo>
                  <a:lnTo>
                    <a:pt x="176702" y="170204"/>
                  </a:lnTo>
                  <a:lnTo>
                    <a:pt x="168935" y="180275"/>
                  </a:lnTo>
                  <a:lnTo>
                    <a:pt x="161420" y="189326"/>
                  </a:lnTo>
                  <a:lnTo>
                    <a:pt x="151736" y="197697"/>
                  </a:lnTo>
                  <a:lnTo>
                    <a:pt x="140605" y="205615"/>
                  </a:lnTo>
                  <a:lnTo>
                    <a:pt x="128510" y="213231"/>
                  </a:lnTo>
                  <a:lnTo>
                    <a:pt x="115772" y="220646"/>
                  </a:lnTo>
                  <a:lnTo>
                    <a:pt x="102605" y="227926"/>
                  </a:lnTo>
                  <a:lnTo>
                    <a:pt x="89154" y="235116"/>
                  </a:lnTo>
                  <a:lnTo>
                    <a:pt x="74342" y="238742"/>
                  </a:lnTo>
                  <a:lnTo>
                    <a:pt x="58626" y="239990"/>
                  </a:lnTo>
                  <a:lnTo>
                    <a:pt x="42304" y="239653"/>
                  </a:lnTo>
                  <a:lnTo>
                    <a:pt x="29086" y="235923"/>
                  </a:lnTo>
                  <a:lnTo>
                    <a:pt x="17937" y="229931"/>
                  </a:lnTo>
                  <a:lnTo>
                    <a:pt x="8167" y="222430"/>
                  </a:lnTo>
                  <a:lnTo>
                    <a:pt x="2822" y="212755"/>
                  </a:lnTo>
                  <a:lnTo>
                    <a:pt x="428" y="201630"/>
                  </a:lnTo>
                  <a:lnTo>
                    <a:pt x="0" y="189539"/>
                  </a:lnTo>
                  <a:lnTo>
                    <a:pt x="3220" y="179141"/>
                  </a:lnTo>
                  <a:lnTo>
                    <a:pt x="8874" y="169872"/>
                  </a:lnTo>
                  <a:lnTo>
                    <a:pt x="16148" y="161355"/>
                  </a:lnTo>
                  <a:lnTo>
                    <a:pt x="25672" y="155677"/>
                  </a:lnTo>
                  <a:lnTo>
                    <a:pt x="36696" y="151892"/>
                  </a:lnTo>
                  <a:lnTo>
                    <a:pt x="48720" y="149369"/>
                  </a:lnTo>
                  <a:lnTo>
                    <a:pt x="59073" y="150024"/>
                  </a:lnTo>
                  <a:lnTo>
                    <a:pt x="68312" y="152798"/>
                  </a:lnTo>
                  <a:lnTo>
                    <a:pt x="76809" y="156984"/>
                  </a:lnTo>
                  <a:lnTo>
                    <a:pt x="84811" y="162113"/>
                  </a:lnTo>
                  <a:lnTo>
                    <a:pt x="92482" y="167869"/>
                  </a:lnTo>
                  <a:lnTo>
                    <a:pt x="99934" y="174043"/>
                  </a:lnTo>
                  <a:lnTo>
                    <a:pt x="107239" y="181665"/>
                  </a:lnTo>
                  <a:lnTo>
                    <a:pt x="114446" y="190253"/>
                  </a:lnTo>
                  <a:lnTo>
                    <a:pt x="121588" y="199484"/>
                  </a:lnTo>
                  <a:lnTo>
                    <a:pt x="127519" y="211481"/>
                  </a:lnTo>
                  <a:lnTo>
                    <a:pt x="132640" y="225322"/>
                  </a:lnTo>
                  <a:lnTo>
                    <a:pt x="137224" y="240392"/>
                  </a:lnTo>
                  <a:lnTo>
                    <a:pt x="140279" y="255114"/>
                  </a:lnTo>
                  <a:lnTo>
                    <a:pt x="142317" y="269603"/>
                  </a:lnTo>
                  <a:lnTo>
                    <a:pt x="146390" y="31260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6070079" y="4785691"/>
              <a:ext cx="208928" cy="305011"/>
            </a:xfrm>
            <a:custGeom>
              <a:avLst/>
              <a:gdLst/>
              <a:ahLst/>
              <a:cxnLst/>
              <a:rect l="0" t="0" r="0" b="0"/>
              <a:pathLst>
                <a:path w="208928" h="305011">
                  <a:moveTo>
                    <a:pt x="208927" y="0"/>
                  </a:moveTo>
                  <a:lnTo>
                    <a:pt x="197760" y="16750"/>
                  </a:lnTo>
                  <a:lnTo>
                    <a:pt x="190965" y="24022"/>
                  </a:lnTo>
                  <a:lnTo>
                    <a:pt x="182929" y="31207"/>
                  </a:lnTo>
                  <a:lnTo>
                    <a:pt x="174065" y="38334"/>
                  </a:lnTo>
                  <a:lnTo>
                    <a:pt x="164651" y="44254"/>
                  </a:lnTo>
                  <a:lnTo>
                    <a:pt x="154868" y="49369"/>
                  </a:lnTo>
                  <a:lnTo>
                    <a:pt x="144841" y="53948"/>
                  </a:lnTo>
                  <a:lnTo>
                    <a:pt x="134650" y="59338"/>
                  </a:lnTo>
                  <a:lnTo>
                    <a:pt x="124350" y="65268"/>
                  </a:lnTo>
                  <a:lnTo>
                    <a:pt x="113978" y="71559"/>
                  </a:lnTo>
                  <a:lnTo>
                    <a:pt x="102388" y="75753"/>
                  </a:lnTo>
                  <a:lnTo>
                    <a:pt x="89988" y="78549"/>
                  </a:lnTo>
                  <a:lnTo>
                    <a:pt x="77046" y="80413"/>
                  </a:lnTo>
                  <a:lnTo>
                    <a:pt x="64912" y="80487"/>
                  </a:lnTo>
                  <a:lnTo>
                    <a:pt x="53317" y="79368"/>
                  </a:lnTo>
                  <a:lnTo>
                    <a:pt x="42082" y="77453"/>
                  </a:lnTo>
                  <a:lnTo>
                    <a:pt x="31085" y="75008"/>
                  </a:lnTo>
                  <a:lnTo>
                    <a:pt x="20248" y="72209"/>
                  </a:lnTo>
                  <a:lnTo>
                    <a:pt x="9518" y="69175"/>
                  </a:lnTo>
                  <a:lnTo>
                    <a:pt x="3533" y="70657"/>
                  </a:lnTo>
                  <a:lnTo>
                    <a:pt x="712" y="75152"/>
                  </a:lnTo>
                  <a:lnTo>
                    <a:pt x="0" y="81654"/>
                  </a:lnTo>
                  <a:lnTo>
                    <a:pt x="693" y="89495"/>
                  </a:lnTo>
                  <a:lnTo>
                    <a:pt x="2324" y="98227"/>
                  </a:lnTo>
                  <a:lnTo>
                    <a:pt x="4580" y="107555"/>
                  </a:lnTo>
                  <a:lnTo>
                    <a:pt x="7253" y="117280"/>
                  </a:lnTo>
                  <a:lnTo>
                    <a:pt x="13339" y="137434"/>
                  </a:lnTo>
                  <a:lnTo>
                    <a:pt x="23335" y="168490"/>
                  </a:lnTo>
                  <a:lnTo>
                    <a:pt x="29105" y="173095"/>
                  </a:lnTo>
                  <a:lnTo>
                    <a:pt x="36458" y="173827"/>
                  </a:lnTo>
                  <a:lnTo>
                    <a:pt x="55145" y="169578"/>
                  </a:lnTo>
                  <a:lnTo>
                    <a:pt x="79032" y="163794"/>
                  </a:lnTo>
                  <a:lnTo>
                    <a:pt x="90777" y="162952"/>
                  </a:lnTo>
                  <a:lnTo>
                    <a:pt x="102114" y="163560"/>
                  </a:lnTo>
                  <a:lnTo>
                    <a:pt x="113177" y="165134"/>
                  </a:lnTo>
                  <a:lnTo>
                    <a:pt x="122890" y="168520"/>
                  </a:lnTo>
                  <a:lnTo>
                    <a:pt x="131702" y="173115"/>
                  </a:lnTo>
                  <a:lnTo>
                    <a:pt x="139914" y="178516"/>
                  </a:lnTo>
                  <a:lnTo>
                    <a:pt x="147726" y="185622"/>
                  </a:lnTo>
                  <a:lnTo>
                    <a:pt x="155272" y="193865"/>
                  </a:lnTo>
                  <a:lnTo>
                    <a:pt x="162639" y="202866"/>
                  </a:lnTo>
                  <a:lnTo>
                    <a:pt x="166382" y="212373"/>
                  </a:lnTo>
                  <a:lnTo>
                    <a:pt x="167709" y="222217"/>
                  </a:lnTo>
                  <a:lnTo>
                    <a:pt x="167425" y="232286"/>
                  </a:lnTo>
                  <a:lnTo>
                    <a:pt x="163730" y="241335"/>
                  </a:lnTo>
                  <a:lnTo>
                    <a:pt x="157760" y="249705"/>
                  </a:lnTo>
                  <a:lnTo>
                    <a:pt x="150275" y="257623"/>
                  </a:lnTo>
                  <a:lnTo>
                    <a:pt x="141779" y="264070"/>
                  </a:lnTo>
                  <a:lnTo>
                    <a:pt x="132608" y="269536"/>
                  </a:lnTo>
                  <a:lnTo>
                    <a:pt x="122989" y="274349"/>
                  </a:lnTo>
                  <a:lnTo>
                    <a:pt x="113070" y="279895"/>
                  </a:lnTo>
                  <a:lnTo>
                    <a:pt x="102952" y="285929"/>
                  </a:lnTo>
                  <a:lnTo>
                    <a:pt x="61680" y="30501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 name="Group 69"/>
          <p:cNvGrpSpPr/>
          <p:nvPr/>
        </p:nvGrpSpPr>
        <p:grpSpPr>
          <a:xfrm>
            <a:off x="4964306" y="5406229"/>
            <a:ext cx="830891" cy="368117"/>
            <a:chOff x="4964306" y="5406229"/>
            <a:chExt cx="830891" cy="368117"/>
          </a:xfrm>
        </p:grpSpPr>
        <p:sp>
          <p:nvSpPr>
            <p:cNvPr id="65" name="Freeform 64"/>
            <p:cNvSpPr/>
            <p:nvPr/>
          </p:nvSpPr>
          <p:spPr>
            <a:xfrm>
              <a:off x="5542774" y="5406229"/>
              <a:ext cx="199835" cy="368117"/>
            </a:xfrm>
            <a:custGeom>
              <a:avLst/>
              <a:gdLst/>
              <a:ahLst/>
              <a:cxnLst/>
              <a:rect l="0" t="0" r="0" b="0"/>
              <a:pathLst>
                <a:path w="199835" h="368117">
                  <a:moveTo>
                    <a:pt x="0" y="0"/>
                  </a:moveTo>
                  <a:lnTo>
                    <a:pt x="5583" y="16751"/>
                  </a:lnTo>
                  <a:lnTo>
                    <a:pt x="9565" y="26359"/>
                  </a:lnTo>
                  <a:lnTo>
                    <a:pt x="14557" y="37439"/>
                  </a:lnTo>
                  <a:lnTo>
                    <a:pt x="26336" y="62216"/>
                  </a:lnTo>
                  <a:lnTo>
                    <a:pt x="39362" y="88810"/>
                  </a:lnTo>
                  <a:lnTo>
                    <a:pt x="46108" y="100108"/>
                  </a:lnTo>
                  <a:lnTo>
                    <a:pt x="52942" y="109978"/>
                  </a:lnTo>
                  <a:lnTo>
                    <a:pt x="59836" y="118895"/>
                  </a:lnTo>
                  <a:lnTo>
                    <a:pt x="66769" y="130683"/>
                  </a:lnTo>
                  <a:lnTo>
                    <a:pt x="73728" y="144384"/>
                  </a:lnTo>
                  <a:lnTo>
                    <a:pt x="80705" y="159362"/>
                  </a:lnTo>
                  <a:lnTo>
                    <a:pt x="87693" y="171684"/>
                  </a:lnTo>
                  <a:lnTo>
                    <a:pt x="94690" y="182236"/>
                  </a:lnTo>
                  <a:lnTo>
                    <a:pt x="101691" y="191608"/>
                  </a:lnTo>
                  <a:lnTo>
                    <a:pt x="107527" y="201362"/>
                  </a:lnTo>
                  <a:lnTo>
                    <a:pt x="112587" y="211370"/>
                  </a:lnTo>
                  <a:lnTo>
                    <a:pt x="117128" y="221548"/>
                  </a:lnTo>
                  <a:lnTo>
                    <a:pt x="123662" y="234177"/>
                  </a:lnTo>
                  <a:lnTo>
                    <a:pt x="131523" y="248439"/>
                  </a:lnTo>
                  <a:lnTo>
                    <a:pt x="140270" y="263791"/>
                  </a:lnTo>
                  <a:lnTo>
                    <a:pt x="156222" y="293313"/>
                  </a:lnTo>
                  <a:lnTo>
                    <a:pt x="163747" y="307729"/>
                  </a:lnTo>
                  <a:lnTo>
                    <a:pt x="171102" y="320847"/>
                  </a:lnTo>
                  <a:lnTo>
                    <a:pt x="178342" y="333097"/>
                  </a:lnTo>
                  <a:lnTo>
                    <a:pt x="199834" y="3681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5616397" y="5427264"/>
              <a:ext cx="178800" cy="315529"/>
            </a:xfrm>
            <a:custGeom>
              <a:avLst/>
              <a:gdLst/>
              <a:ahLst/>
              <a:cxnLst/>
              <a:rect l="0" t="0" r="0" b="0"/>
              <a:pathLst>
                <a:path w="178800" h="315529">
                  <a:moveTo>
                    <a:pt x="178799" y="0"/>
                  </a:moveTo>
                  <a:lnTo>
                    <a:pt x="154076" y="74171"/>
                  </a:lnTo>
                  <a:lnTo>
                    <a:pt x="149462" y="84506"/>
                  </a:lnTo>
                  <a:lnTo>
                    <a:pt x="144049" y="94902"/>
                  </a:lnTo>
                  <a:lnTo>
                    <a:pt x="138103" y="105338"/>
                  </a:lnTo>
                  <a:lnTo>
                    <a:pt x="132971" y="115802"/>
                  </a:lnTo>
                  <a:lnTo>
                    <a:pt x="128380" y="126283"/>
                  </a:lnTo>
                  <a:lnTo>
                    <a:pt x="124151" y="136777"/>
                  </a:lnTo>
                  <a:lnTo>
                    <a:pt x="118995" y="147279"/>
                  </a:lnTo>
                  <a:lnTo>
                    <a:pt x="113220" y="157786"/>
                  </a:lnTo>
                  <a:lnTo>
                    <a:pt x="81575" y="211006"/>
                  </a:lnTo>
                  <a:lnTo>
                    <a:pt x="65082" y="237521"/>
                  </a:lnTo>
                  <a:lnTo>
                    <a:pt x="42656" y="272159"/>
                  </a:lnTo>
                  <a:lnTo>
                    <a:pt x="0"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4964306" y="5458817"/>
              <a:ext cx="4685" cy="4685"/>
            </a:xfrm>
            <a:custGeom>
              <a:avLst/>
              <a:gdLst/>
              <a:ahLst/>
              <a:cxnLst/>
              <a:rect l="0" t="0" r="0" b="0"/>
              <a:pathLst>
                <a:path w="4685" h="4685">
                  <a:moveTo>
                    <a:pt x="0" y="0"/>
                  </a:moveTo>
                  <a:lnTo>
                    <a:pt x="4684" y="46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4982633" y="5474629"/>
              <a:ext cx="170991" cy="68330"/>
            </a:xfrm>
            <a:custGeom>
              <a:avLst/>
              <a:gdLst/>
              <a:ahLst/>
              <a:cxnLst/>
              <a:rect l="0" t="0" r="0" b="0"/>
              <a:pathLst>
                <a:path w="170991" h="68330">
                  <a:moveTo>
                    <a:pt x="0" y="0"/>
                  </a:moveTo>
                  <a:lnTo>
                    <a:pt x="7671" y="3954"/>
                  </a:lnTo>
                  <a:lnTo>
                    <a:pt x="16535" y="7883"/>
                  </a:lnTo>
                  <a:lnTo>
                    <a:pt x="27118" y="11671"/>
                  </a:lnTo>
                  <a:lnTo>
                    <a:pt x="38848" y="15365"/>
                  </a:lnTo>
                  <a:lnTo>
                    <a:pt x="63178" y="22586"/>
                  </a:lnTo>
                  <a:lnTo>
                    <a:pt x="85677" y="29690"/>
                  </a:lnTo>
                  <a:lnTo>
                    <a:pt x="97754" y="34390"/>
                  </a:lnTo>
                  <a:lnTo>
                    <a:pt x="110480" y="39860"/>
                  </a:lnTo>
                  <a:lnTo>
                    <a:pt x="170990" y="683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5083616" y="5639511"/>
              <a:ext cx="91043" cy="19141"/>
            </a:xfrm>
            <a:custGeom>
              <a:avLst/>
              <a:gdLst/>
              <a:ahLst/>
              <a:cxnLst/>
              <a:rect l="0" t="0" r="0" b="0"/>
              <a:pathLst>
                <a:path w="91043" h="19141">
                  <a:moveTo>
                    <a:pt x="0" y="88"/>
                  </a:moveTo>
                  <a:lnTo>
                    <a:pt x="1701" y="0"/>
                  </a:lnTo>
                  <a:lnTo>
                    <a:pt x="18627" y="537"/>
                  </a:lnTo>
                  <a:lnTo>
                    <a:pt x="34585" y="2064"/>
                  </a:lnTo>
                  <a:lnTo>
                    <a:pt x="91042" y="191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3" name="Group 72"/>
          <p:cNvGrpSpPr/>
          <p:nvPr/>
        </p:nvGrpSpPr>
        <p:grpSpPr>
          <a:xfrm>
            <a:off x="3618053" y="5322088"/>
            <a:ext cx="341670" cy="410188"/>
            <a:chOff x="3618053" y="5322088"/>
            <a:chExt cx="341670" cy="410188"/>
          </a:xfrm>
        </p:grpSpPr>
        <p:sp>
          <p:nvSpPr>
            <p:cNvPr id="71" name="Freeform 70"/>
            <p:cNvSpPr/>
            <p:nvPr/>
          </p:nvSpPr>
          <p:spPr>
            <a:xfrm>
              <a:off x="3618053" y="5322088"/>
              <a:ext cx="21037" cy="399670"/>
            </a:xfrm>
            <a:custGeom>
              <a:avLst/>
              <a:gdLst/>
              <a:ahLst/>
              <a:cxnLst/>
              <a:rect l="0" t="0" r="0" b="0"/>
              <a:pathLst>
                <a:path w="21037" h="399670">
                  <a:moveTo>
                    <a:pt x="21036" y="0"/>
                  </a:moveTo>
                  <a:lnTo>
                    <a:pt x="15452" y="33500"/>
                  </a:lnTo>
                  <a:lnTo>
                    <a:pt x="13807" y="50381"/>
                  </a:lnTo>
                  <a:lnTo>
                    <a:pt x="12711" y="68646"/>
                  </a:lnTo>
                  <a:lnTo>
                    <a:pt x="11493" y="106470"/>
                  </a:lnTo>
                  <a:lnTo>
                    <a:pt x="10951" y="142758"/>
                  </a:lnTo>
                  <a:lnTo>
                    <a:pt x="9638" y="161783"/>
                  </a:lnTo>
                  <a:lnTo>
                    <a:pt x="7594" y="181479"/>
                  </a:lnTo>
                  <a:lnTo>
                    <a:pt x="5063" y="201621"/>
                  </a:lnTo>
                  <a:lnTo>
                    <a:pt x="3375" y="220892"/>
                  </a:lnTo>
                  <a:lnTo>
                    <a:pt x="2251" y="239583"/>
                  </a:lnTo>
                  <a:lnTo>
                    <a:pt x="1000" y="275931"/>
                  </a:lnTo>
                  <a:lnTo>
                    <a:pt x="198" y="346877"/>
                  </a:lnTo>
                  <a:lnTo>
                    <a:pt x="0" y="3996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3686093" y="5348266"/>
              <a:ext cx="273630" cy="384010"/>
            </a:xfrm>
            <a:custGeom>
              <a:avLst/>
              <a:gdLst/>
              <a:ahLst/>
              <a:cxnLst/>
              <a:rect l="0" t="0" r="0" b="0"/>
              <a:pathLst>
                <a:path w="273630" h="384010">
                  <a:moveTo>
                    <a:pt x="5583" y="5375"/>
                  </a:moveTo>
                  <a:lnTo>
                    <a:pt x="0" y="22125"/>
                  </a:lnTo>
                  <a:lnTo>
                    <a:pt x="1861" y="28228"/>
                  </a:lnTo>
                  <a:lnTo>
                    <a:pt x="6608" y="33465"/>
                  </a:lnTo>
                  <a:lnTo>
                    <a:pt x="13278" y="38125"/>
                  </a:lnTo>
                  <a:lnTo>
                    <a:pt x="22400" y="41232"/>
                  </a:lnTo>
                  <a:lnTo>
                    <a:pt x="33155" y="43303"/>
                  </a:lnTo>
                  <a:lnTo>
                    <a:pt x="45000" y="44684"/>
                  </a:lnTo>
                  <a:lnTo>
                    <a:pt x="57571" y="44436"/>
                  </a:lnTo>
                  <a:lnTo>
                    <a:pt x="70626" y="43102"/>
                  </a:lnTo>
                  <a:lnTo>
                    <a:pt x="84004" y="41044"/>
                  </a:lnTo>
                  <a:lnTo>
                    <a:pt x="96428" y="38503"/>
                  </a:lnTo>
                  <a:lnTo>
                    <a:pt x="108217" y="35641"/>
                  </a:lnTo>
                  <a:lnTo>
                    <a:pt x="119582" y="32564"/>
                  </a:lnTo>
                  <a:lnTo>
                    <a:pt x="130665" y="28175"/>
                  </a:lnTo>
                  <a:lnTo>
                    <a:pt x="141559" y="22913"/>
                  </a:lnTo>
                  <a:lnTo>
                    <a:pt x="152328" y="17067"/>
                  </a:lnTo>
                  <a:lnTo>
                    <a:pt x="164182" y="13170"/>
                  </a:lnTo>
                  <a:lnTo>
                    <a:pt x="176758" y="10572"/>
                  </a:lnTo>
                  <a:lnTo>
                    <a:pt x="189817" y="8839"/>
                  </a:lnTo>
                  <a:lnTo>
                    <a:pt x="202029" y="6516"/>
                  </a:lnTo>
                  <a:lnTo>
                    <a:pt x="213676" y="3799"/>
                  </a:lnTo>
                  <a:lnTo>
                    <a:pt x="224947" y="818"/>
                  </a:lnTo>
                  <a:lnTo>
                    <a:pt x="235967" y="0"/>
                  </a:lnTo>
                  <a:lnTo>
                    <a:pt x="246819" y="623"/>
                  </a:lnTo>
                  <a:lnTo>
                    <a:pt x="257560" y="2207"/>
                  </a:lnTo>
                  <a:lnTo>
                    <a:pt x="264720" y="7938"/>
                  </a:lnTo>
                  <a:lnTo>
                    <a:pt x="269494" y="16432"/>
                  </a:lnTo>
                  <a:lnTo>
                    <a:pt x="272676" y="26770"/>
                  </a:lnTo>
                  <a:lnTo>
                    <a:pt x="273629" y="39505"/>
                  </a:lnTo>
                  <a:lnTo>
                    <a:pt x="273096" y="53838"/>
                  </a:lnTo>
                  <a:lnTo>
                    <a:pt x="271572" y="69237"/>
                  </a:lnTo>
                  <a:lnTo>
                    <a:pt x="268219" y="85345"/>
                  </a:lnTo>
                  <a:lnTo>
                    <a:pt x="263646" y="101928"/>
                  </a:lnTo>
                  <a:lnTo>
                    <a:pt x="223045" y="225913"/>
                  </a:lnTo>
                  <a:lnTo>
                    <a:pt x="219506" y="240047"/>
                  </a:lnTo>
                  <a:lnTo>
                    <a:pt x="215979" y="256481"/>
                  </a:lnTo>
                  <a:lnTo>
                    <a:pt x="212458" y="274450"/>
                  </a:lnTo>
                  <a:lnTo>
                    <a:pt x="210112" y="291103"/>
                  </a:lnTo>
                  <a:lnTo>
                    <a:pt x="208547" y="306879"/>
                  </a:lnTo>
                  <a:lnTo>
                    <a:pt x="205418" y="38400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 name="Group 78"/>
          <p:cNvGrpSpPr/>
          <p:nvPr/>
        </p:nvGrpSpPr>
        <p:grpSpPr>
          <a:xfrm>
            <a:off x="4028240" y="5332606"/>
            <a:ext cx="1041243" cy="588987"/>
            <a:chOff x="4028240" y="5332606"/>
            <a:chExt cx="1041243" cy="588987"/>
          </a:xfrm>
        </p:grpSpPr>
        <p:sp>
          <p:nvSpPr>
            <p:cNvPr id="74" name="Freeform 73"/>
            <p:cNvSpPr/>
            <p:nvPr/>
          </p:nvSpPr>
          <p:spPr>
            <a:xfrm>
              <a:off x="4028240" y="5658651"/>
              <a:ext cx="1" cy="10519"/>
            </a:xfrm>
            <a:custGeom>
              <a:avLst/>
              <a:gdLst/>
              <a:ahLst/>
              <a:cxnLst/>
              <a:rect l="0" t="0" r="0" b="0"/>
              <a:pathLst>
                <a:path w="1" h="10519">
                  <a:moveTo>
                    <a:pt x="0" y="0"/>
                  </a:moveTo>
                  <a:lnTo>
                    <a:pt x="0"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4101863" y="5332606"/>
              <a:ext cx="168829" cy="378635"/>
            </a:xfrm>
            <a:custGeom>
              <a:avLst/>
              <a:gdLst/>
              <a:ahLst/>
              <a:cxnLst/>
              <a:rect l="0" t="0" r="0" b="0"/>
              <a:pathLst>
                <a:path w="168829" h="378635">
                  <a:moveTo>
                    <a:pt x="0" y="0"/>
                  </a:moveTo>
                  <a:lnTo>
                    <a:pt x="27917" y="5584"/>
                  </a:lnTo>
                  <a:lnTo>
                    <a:pt x="41984" y="7228"/>
                  </a:lnTo>
                  <a:lnTo>
                    <a:pt x="57205" y="8325"/>
                  </a:lnTo>
                  <a:lnTo>
                    <a:pt x="73195" y="9056"/>
                  </a:lnTo>
                  <a:lnTo>
                    <a:pt x="87361" y="10712"/>
                  </a:lnTo>
                  <a:lnTo>
                    <a:pt x="100311" y="12985"/>
                  </a:lnTo>
                  <a:lnTo>
                    <a:pt x="112450" y="15668"/>
                  </a:lnTo>
                  <a:lnTo>
                    <a:pt x="124049" y="18626"/>
                  </a:lnTo>
                  <a:lnTo>
                    <a:pt x="135287" y="21766"/>
                  </a:lnTo>
                  <a:lnTo>
                    <a:pt x="146285" y="25028"/>
                  </a:lnTo>
                  <a:lnTo>
                    <a:pt x="154786" y="30709"/>
                  </a:lnTo>
                  <a:lnTo>
                    <a:pt x="161622" y="38002"/>
                  </a:lnTo>
                  <a:lnTo>
                    <a:pt x="167348" y="46370"/>
                  </a:lnTo>
                  <a:lnTo>
                    <a:pt x="168828" y="55454"/>
                  </a:lnTo>
                  <a:lnTo>
                    <a:pt x="167477" y="65016"/>
                  </a:lnTo>
                  <a:lnTo>
                    <a:pt x="164239" y="74897"/>
                  </a:lnTo>
                  <a:lnTo>
                    <a:pt x="160912" y="86159"/>
                  </a:lnTo>
                  <a:lnTo>
                    <a:pt x="154099" y="111137"/>
                  </a:lnTo>
                  <a:lnTo>
                    <a:pt x="149477" y="124342"/>
                  </a:lnTo>
                  <a:lnTo>
                    <a:pt x="144059" y="137820"/>
                  </a:lnTo>
                  <a:lnTo>
                    <a:pt x="138110" y="151480"/>
                  </a:lnTo>
                  <a:lnTo>
                    <a:pt x="132975" y="166430"/>
                  </a:lnTo>
                  <a:lnTo>
                    <a:pt x="128383" y="182239"/>
                  </a:lnTo>
                  <a:lnTo>
                    <a:pt x="124153" y="198622"/>
                  </a:lnTo>
                  <a:lnTo>
                    <a:pt x="116337" y="232407"/>
                  </a:lnTo>
                  <a:lnTo>
                    <a:pt x="108968" y="265730"/>
                  </a:lnTo>
                  <a:lnTo>
                    <a:pt x="94715" y="325212"/>
                  </a:lnTo>
                  <a:lnTo>
                    <a:pt x="84141" y="37863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4322482" y="5379134"/>
              <a:ext cx="189568" cy="374177"/>
            </a:xfrm>
            <a:custGeom>
              <a:avLst/>
              <a:gdLst/>
              <a:ahLst/>
              <a:cxnLst/>
              <a:rect l="0" t="0" r="0" b="0"/>
              <a:pathLst>
                <a:path w="189568" h="374177">
                  <a:moveTo>
                    <a:pt x="21286" y="6060"/>
                  </a:moveTo>
                  <a:lnTo>
                    <a:pt x="38036" y="477"/>
                  </a:lnTo>
                  <a:lnTo>
                    <a:pt x="47645" y="0"/>
                  </a:lnTo>
                  <a:lnTo>
                    <a:pt x="58725" y="852"/>
                  </a:lnTo>
                  <a:lnTo>
                    <a:pt x="70786" y="2588"/>
                  </a:lnTo>
                  <a:lnTo>
                    <a:pt x="82333" y="4914"/>
                  </a:lnTo>
                  <a:lnTo>
                    <a:pt x="93537" y="7633"/>
                  </a:lnTo>
                  <a:lnTo>
                    <a:pt x="104512" y="10614"/>
                  </a:lnTo>
                  <a:lnTo>
                    <a:pt x="114166" y="16108"/>
                  </a:lnTo>
                  <a:lnTo>
                    <a:pt x="122939" y="23276"/>
                  </a:lnTo>
                  <a:lnTo>
                    <a:pt x="131125" y="31561"/>
                  </a:lnTo>
                  <a:lnTo>
                    <a:pt x="138920" y="40590"/>
                  </a:lnTo>
                  <a:lnTo>
                    <a:pt x="146453" y="50115"/>
                  </a:lnTo>
                  <a:lnTo>
                    <a:pt x="153813" y="59971"/>
                  </a:lnTo>
                  <a:lnTo>
                    <a:pt x="159888" y="71216"/>
                  </a:lnTo>
                  <a:lnTo>
                    <a:pt x="165106" y="83388"/>
                  </a:lnTo>
                  <a:lnTo>
                    <a:pt x="169754" y="96176"/>
                  </a:lnTo>
                  <a:lnTo>
                    <a:pt x="172853" y="109377"/>
                  </a:lnTo>
                  <a:lnTo>
                    <a:pt x="174919" y="122851"/>
                  </a:lnTo>
                  <a:lnTo>
                    <a:pt x="176296" y="136509"/>
                  </a:lnTo>
                  <a:lnTo>
                    <a:pt x="176045" y="150288"/>
                  </a:lnTo>
                  <a:lnTo>
                    <a:pt x="174709" y="164149"/>
                  </a:lnTo>
                  <a:lnTo>
                    <a:pt x="172650" y="178064"/>
                  </a:lnTo>
                  <a:lnTo>
                    <a:pt x="167772" y="192015"/>
                  </a:lnTo>
                  <a:lnTo>
                    <a:pt x="161013" y="205990"/>
                  </a:lnTo>
                  <a:lnTo>
                    <a:pt x="153002" y="219982"/>
                  </a:lnTo>
                  <a:lnTo>
                    <a:pt x="144155" y="232815"/>
                  </a:lnTo>
                  <a:lnTo>
                    <a:pt x="134751" y="244877"/>
                  </a:lnTo>
                  <a:lnTo>
                    <a:pt x="124976" y="256424"/>
                  </a:lnTo>
                  <a:lnTo>
                    <a:pt x="114954" y="265290"/>
                  </a:lnTo>
                  <a:lnTo>
                    <a:pt x="104766" y="272370"/>
                  </a:lnTo>
                  <a:lnTo>
                    <a:pt x="94469" y="278258"/>
                  </a:lnTo>
                  <a:lnTo>
                    <a:pt x="84098" y="283352"/>
                  </a:lnTo>
                  <a:lnTo>
                    <a:pt x="73678" y="287917"/>
                  </a:lnTo>
                  <a:lnTo>
                    <a:pt x="63226" y="292129"/>
                  </a:lnTo>
                  <a:lnTo>
                    <a:pt x="52752" y="293768"/>
                  </a:lnTo>
                  <a:lnTo>
                    <a:pt x="42263" y="293693"/>
                  </a:lnTo>
                  <a:lnTo>
                    <a:pt x="31765" y="292474"/>
                  </a:lnTo>
                  <a:lnTo>
                    <a:pt x="22429" y="288155"/>
                  </a:lnTo>
                  <a:lnTo>
                    <a:pt x="13868" y="281770"/>
                  </a:lnTo>
                  <a:lnTo>
                    <a:pt x="5823" y="274007"/>
                  </a:lnTo>
                  <a:lnTo>
                    <a:pt x="1628" y="264158"/>
                  </a:lnTo>
                  <a:lnTo>
                    <a:pt x="0" y="252917"/>
                  </a:lnTo>
                  <a:lnTo>
                    <a:pt x="84" y="240748"/>
                  </a:lnTo>
                  <a:lnTo>
                    <a:pt x="3645" y="231468"/>
                  </a:lnTo>
                  <a:lnTo>
                    <a:pt x="9525" y="224112"/>
                  </a:lnTo>
                  <a:lnTo>
                    <a:pt x="16951" y="218040"/>
                  </a:lnTo>
                  <a:lnTo>
                    <a:pt x="25408" y="216329"/>
                  </a:lnTo>
                  <a:lnTo>
                    <a:pt x="34552" y="217525"/>
                  </a:lnTo>
                  <a:lnTo>
                    <a:pt x="44153" y="220660"/>
                  </a:lnTo>
                  <a:lnTo>
                    <a:pt x="55229" y="225087"/>
                  </a:lnTo>
                  <a:lnTo>
                    <a:pt x="67286" y="230376"/>
                  </a:lnTo>
                  <a:lnTo>
                    <a:pt x="80000" y="236239"/>
                  </a:lnTo>
                  <a:lnTo>
                    <a:pt x="91981" y="243653"/>
                  </a:lnTo>
                  <a:lnTo>
                    <a:pt x="103475" y="252102"/>
                  </a:lnTo>
                  <a:lnTo>
                    <a:pt x="114643" y="261241"/>
                  </a:lnTo>
                  <a:lnTo>
                    <a:pt x="124426" y="270839"/>
                  </a:lnTo>
                  <a:lnTo>
                    <a:pt x="133285" y="280744"/>
                  </a:lnTo>
                  <a:lnTo>
                    <a:pt x="141528" y="290853"/>
                  </a:lnTo>
                  <a:lnTo>
                    <a:pt x="149361" y="302266"/>
                  </a:lnTo>
                  <a:lnTo>
                    <a:pt x="156920" y="314550"/>
                  </a:lnTo>
                  <a:lnTo>
                    <a:pt x="189567" y="3741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4603381" y="5340443"/>
              <a:ext cx="140056" cy="328663"/>
            </a:xfrm>
            <a:custGeom>
              <a:avLst/>
              <a:gdLst/>
              <a:ahLst/>
              <a:cxnLst/>
              <a:rect l="0" t="0" r="0" b="0"/>
              <a:pathLst>
                <a:path w="140056" h="328663">
                  <a:moveTo>
                    <a:pt x="108503" y="65786"/>
                  </a:moveTo>
                  <a:lnTo>
                    <a:pt x="102919" y="49036"/>
                  </a:lnTo>
                  <a:lnTo>
                    <a:pt x="98937" y="40596"/>
                  </a:lnTo>
                  <a:lnTo>
                    <a:pt x="93945" y="31463"/>
                  </a:lnTo>
                  <a:lnTo>
                    <a:pt x="88280" y="21870"/>
                  </a:lnTo>
                  <a:lnTo>
                    <a:pt x="80998" y="14304"/>
                  </a:lnTo>
                  <a:lnTo>
                    <a:pt x="72637" y="8093"/>
                  </a:lnTo>
                  <a:lnTo>
                    <a:pt x="63557" y="2783"/>
                  </a:lnTo>
                  <a:lnTo>
                    <a:pt x="52829" y="412"/>
                  </a:lnTo>
                  <a:lnTo>
                    <a:pt x="41003" y="0"/>
                  </a:lnTo>
                  <a:lnTo>
                    <a:pt x="28444" y="893"/>
                  </a:lnTo>
                  <a:lnTo>
                    <a:pt x="18903" y="4995"/>
                  </a:lnTo>
                  <a:lnTo>
                    <a:pt x="11374" y="11235"/>
                  </a:lnTo>
                  <a:lnTo>
                    <a:pt x="5185" y="18901"/>
                  </a:lnTo>
                  <a:lnTo>
                    <a:pt x="2228" y="27518"/>
                  </a:lnTo>
                  <a:lnTo>
                    <a:pt x="1426" y="36768"/>
                  </a:lnTo>
                  <a:lnTo>
                    <a:pt x="2059" y="46441"/>
                  </a:lnTo>
                  <a:lnTo>
                    <a:pt x="4819" y="57564"/>
                  </a:lnTo>
                  <a:lnTo>
                    <a:pt x="8996" y="69653"/>
                  </a:lnTo>
                  <a:lnTo>
                    <a:pt x="14118" y="82388"/>
                  </a:lnTo>
                  <a:lnTo>
                    <a:pt x="22925" y="105886"/>
                  </a:lnTo>
                  <a:lnTo>
                    <a:pt x="26910" y="117060"/>
                  </a:lnTo>
                  <a:lnTo>
                    <a:pt x="43685" y="160704"/>
                  </a:lnTo>
                  <a:lnTo>
                    <a:pt x="63458" y="210642"/>
                  </a:lnTo>
                  <a:lnTo>
                    <a:pt x="69124" y="226631"/>
                  </a:lnTo>
                  <a:lnTo>
                    <a:pt x="74070" y="241965"/>
                  </a:lnTo>
                  <a:lnTo>
                    <a:pt x="82682" y="270299"/>
                  </a:lnTo>
                  <a:lnTo>
                    <a:pt x="90404" y="294578"/>
                  </a:lnTo>
                  <a:lnTo>
                    <a:pt x="90594" y="304792"/>
                  </a:lnTo>
                  <a:lnTo>
                    <a:pt x="88383" y="313939"/>
                  </a:lnTo>
                  <a:lnTo>
                    <a:pt x="84572" y="322374"/>
                  </a:lnTo>
                  <a:lnTo>
                    <a:pt x="78525" y="326829"/>
                  </a:lnTo>
                  <a:lnTo>
                    <a:pt x="70989" y="328630"/>
                  </a:lnTo>
                  <a:lnTo>
                    <a:pt x="62458" y="328662"/>
                  </a:lnTo>
                  <a:lnTo>
                    <a:pt x="54434" y="326346"/>
                  </a:lnTo>
                  <a:lnTo>
                    <a:pt x="46747" y="322465"/>
                  </a:lnTo>
                  <a:lnTo>
                    <a:pt x="39286" y="317540"/>
                  </a:lnTo>
                  <a:lnTo>
                    <a:pt x="31974" y="310751"/>
                  </a:lnTo>
                  <a:lnTo>
                    <a:pt x="24762" y="302719"/>
                  </a:lnTo>
                  <a:lnTo>
                    <a:pt x="17617" y="293859"/>
                  </a:lnTo>
                  <a:lnTo>
                    <a:pt x="11685" y="283278"/>
                  </a:lnTo>
                  <a:lnTo>
                    <a:pt x="6562" y="271549"/>
                  </a:lnTo>
                  <a:lnTo>
                    <a:pt x="1977" y="259055"/>
                  </a:lnTo>
                  <a:lnTo>
                    <a:pt x="90" y="246052"/>
                  </a:lnTo>
                  <a:lnTo>
                    <a:pt x="0" y="232708"/>
                  </a:lnTo>
                  <a:lnTo>
                    <a:pt x="1109" y="219138"/>
                  </a:lnTo>
                  <a:lnTo>
                    <a:pt x="4185" y="206585"/>
                  </a:lnTo>
                  <a:lnTo>
                    <a:pt x="8574" y="194711"/>
                  </a:lnTo>
                  <a:lnTo>
                    <a:pt x="13836" y="183289"/>
                  </a:lnTo>
                  <a:lnTo>
                    <a:pt x="20851" y="172168"/>
                  </a:lnTo>
                  <a:lnTo>
                    <a:pt x="29033" y="161249"/>
                  </a:lnTo>
                  <a:lnTo>
                    <a:pt x="37994" y="150463"/>
                  </a:lnTo>
                  <a:lnTo>
                    <a:pt x="47473" y="140935"/>
                  </a:lnTo>
                  <a:lnTo>
                    <a:pt x="57299" y="132246"/>
                  </a:lnTo>
                  <a:lnTo>
                    <a:pt x="67355" y="124116"/>
                  </a:lnTo>
                  <a:lnTo>
                    <a:pt x="77565" y="116359"/>
                  </a:lnTo>
                  <a:lnTo>
                    <a:pt x="98259" y="101507"/>
                  </a:lnTo>
                  <a:lnTo>
                    <a:pt x="107516" y="94275"/>
                  </a:lnTo>
                  <a:lnTo>
                    <a:pt x="116025" y="87116"/>
                  </a:lnTo>
                  <a:lnTo>
                    <a:pt x="140055" y="447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4753954" y="5574511"/>
              <a:ext cx="315529" cy="347082"/>
            </a:xfrm>
            <a:custGeom>
              <a:avLst/>
              <a:gdLst/>
              <a:ahLst/>
              <a:cxnLst/>
              <a:rect l="0" t="0" r="0" b="0"/>
              <a:pathLst>
                <a:path w="315529" h="347082">
                  <a:moveTo>
                    <a:pt x="0" y="0"/>
                  </a:moveTo>
                  <a:lnTo>
                    <a:pt x="14639" y="43917"/>
                  </a:lnTo>
                  <a:lnTo>
                    <a:pt x="16771" y="54988"/>
                  </a:lnTo>
                  <a:lnTo>
                    <a:pt x="18192" y="67043"/>
                  </a:lnTo>
                  <a:lnTo>
                    <a:pt x="19140" y="79754"/>
                  </a:lnTo>
                  <a:lnTo>
                    <a:pt x="20940" y="84722"/>
                  </a:lnTo>
                  <a:lnTo>
                    <a:pt x="23309" y="84528"/>
                  </a:lnTo>
                  <a:lnTo>
                    <a:pt x="30226" y="76132"/>
                  </a:lnTo>
                  <a:lnTo>
                    <a:pt x="35343" y="70621"/>
                  </a:lnTo>
                  <a:lnTo>
                    <a:pt x="53711" y="51699"/>
                  </a:lnTo>
                  <a:lnTo>
                    <a:pt x="60349" y="44983"/>
                  </a:lnTo>
                  <a:lnTo>
                    <a:pt x="68279" y="39338"/>
                  </a:lnTo>
                  <a:lnTo>
                    <a:pt x="77072" y="34405"/>
                  </a:lnTo>
                  <a:lnTo>
                    <a:pt x="86440" y="29949"/>
                  </a:lnTo>
                  <a:lnTo>
                    <a:pt x="96191" y="29315"/>
                  </a:lnTo>
                  <a:lnTo>
                    <a:pt x="106198" y="31229"/>
                  </a:lnTo>
                  <a:lnTo>
                    <a:pt x="116375" y="34843"/>
                  </a:lnTo>
                  <a:lnTo>
                    <a:pt x="123160" y="41926"/>
                  </a:lnTo>
                  <a:lnTo>
                    <a:pt x="127683" y="51323"/>
                  </a:lnTo>
                  <a:lnTo>
                    <a:pt x="130698" y="62262"/>
                  </a:lnTo>
                  <a:lnTo>
                    <a:pt x="132708" y="75398"/>
                  </a:lnTo>
                  <a:lnTo>
                    <a:pt x="134049" y="89999"/>
                  </a:lnTo>
                  <a:lnTo>
                    <a:pt x="134942" y="105575"/>
                  </a:lnTo>
                  <a:lnTo>
                    <a:pt x="134369" y="119465"/>
                  </a:lnTo>
                  <a:lnTo>
                    <a:pt x="132819" y="132232"/>
                  </a:lnTo>
                  <a:lnTo>
                    <a:pt x="130616" y="144248"/>
                  </a:lnTo>
                  <a:lnTo>
                    <a:pt x="131485" y="148753"/>
                  </a:lnTo>
                  <a:lnTo>
                    <a:pt x="134402" y="148251"/>
                  </a:lnTo>
                  <a:lnTo>
                    <a:pt x="143875" y="139512"/>
                  </a:lnTo>
                  <a:lnTo>
                    <a:pt x="155876" y="127838"/>
                  </a:lnTo>
                  <a:lnTo>
                    <a:pt x="163517" y="122621"/>
                  </a:lnTo>
                  <a:lnTo>
                    <a:pt x="172117" y="117975"/>
                  </a:lnTo>
                  <a:lnTo>
                    <a:pt x="181356" y="113708"/>
                  </a:lnTo>
                  <a:lnTo>
                    <a:pt x="192190" y="112033"/>
                  </a:lnTo>
                  <a:lnTo>
                    <a:pt x="204087" y="112084"/>
                  </a:lnTo>
                  <a:lnTo>
                    <a:pt x="216693" y="113287"/>
                  </a:lnTo>
                  <a:lnTo>
                    <a:pt x="228603" y="117595"/>
                  </a:lnTo>
                  <a:lnTo>
                    <a:pt x="240049" y="123973"/>
                  </a:lnTo>
                  <a:lnTo>
                    <a:pt x="251185" y="131731"/>
                  </a:lnTo>
                  <a:lnTo>
                    <a:pt x="259778" y="140409"/>
                  </a:lnTo>
                  <a:lnTo>
                    <a:pt x="266675" y="149700"/>
                  </a:lnTo>
                  <a:lnTo>
                    <a:pt x="272442" y="159399"/>
                  </a:lnTo>
                  <a:lnTo>
                    <a:pt x="278624" y="172878"/>
                  </a:lnTo>
                  <a:lnTo>
                    <a:pt x="285082" y="188875"/>
                  </a:lnTo>
                  <a:lnTo>
                    <a:pt x="297322" y="221842"/>
                  </a:lnTo>
                  <a:lnTo>
                    <a:pt x="306657" y="248180"/>
                  </a:lnTo>
                  <a:lnTo>
                    <a:pt x="309614" y="263617"/>
                  </a:lnTo>
                  <a:lnTo>
                    <a:pt x="311586" y="280921"/>
                  </a:lnTo>
                  <a:lnTo>
                    <a:pt x="315528" y="3470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71500" y="393700"/>
            <a:ext cx="9347200" cy="2031325"/>
          </a:xfrm>
          <a:prstGeom prst="rect">
            <a:avLst/>
          </a:prstGeom>
          <a:noFill/>
        </p:spPr>
        <p:txBody>
          <a:bodyPr vert="horz" rtlCol="0">
            <a:spAutoFit/>
          </a:bodyPr>
          <a:lstStyle/>
          <a:p>
            <a:r>
              <a:rPr lang="en-US" smtClean="0">
                <a:solidFill>
                  <a:srgbClr val="0000FF"/>
                </a:solidFill>
                <a:latin typeface="Comic Sans MS - 24"/>
              </a:rPr>
              <a:t>Finish Group Activity</a:t>
            </a:r>
          </a:p>
          <a:p>
            <a:endParaRPr lang="en-US" smtClean="0">
              <a:solidFill>
                <a:srgbClr val="0000FF"/>
              </a:solidFill>
              <a:latin typeface="Comic Sans MS - 24"/>
            </a:endParaRPr>
          </a:p>
          <a:p>
            <a:r>
              <a:rPr lang="en-US" smtClean="0">
                <a:solidFill>
                  <a:srgbClr val="0000FF"/>
                </a:solidFill>
                <a:latin typeface="Comic Sans MS - 24"/>
              </a:rPr>
              <a:t>For Problems #7 and #8 Make sure you write on your worksheet the actual dimensions for each object.</a:t>
            </a:r>
          </a:p>
          <a:p>
            <a:endParaRPr lang="en-US" smtClean="0">
              <a:solidFill>
                <a:srgbClr val="0000FF"/>
              </a:solidFill>
              <a:latin typeface="Comic Sans MS - 24"/>
            </a:endParaRPr>
          </a:p>
          <a:p>
            <a:r>
              <a:rPr lang="en-US" smtClean="0">
                <a:solidFill>
                  <a:srgbClr val="0000FF"/>
                </a:solidFill>
                <a:latin typeface="Comic Sans MS - 24"/>
              </a:rPr>
              <a:t>For example, You should have the outside dimensions of the house as well as the windows and doors.</a:t>
            </a:r>
            <a:endParaRPr lang="en-US">
              <a:solidFill>
                <a:srgbClr val="0000FF"/>
              </a:solidFill>
              <a:latin typeface="Comic Sans MS - 2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939800" y="101600"/>
            <a:ext cx="8610600" cy="738664"/>
          </a:xfrm>
          <a:prstGeom prst="rect">
            <a:avLst/>
          </a:prstGeom>
          <a:noFill/>
        </p:spPr>
        <p:txBody>
          <a:bodyPr vert="horz" rtlCol="0">
            <a:spAutoFit/>
          </a:bodyPr>
          <a:lstStyle/>
          <a:p>
            <a:r>
              <a:rPr lang="en-US" sz="2100" smtClean="0">
                <a:solidFill>
                  <a:srgbClr val="0000FF"/>
                </a:solidFill>
                <a:latin typeface="Comic Sans MS - 28"/>
              </a:rPr>
              <a:t>Similar figures have the same shape , but not necessarily the same size.</a:t>
            </a:r>
            <a:endParaRPr lang="en-US" sz="2100">
              <a:solidFill>
                <a:srgbClr val="0000FF"/>
              </a:solidFill>
              <a:latin typeface="Comic Sans MS - 28"/>
            </a:endParaRPr>
          </a:p>
        </p:txBody>
      </p:sp>
      <p:sp>
        <p:nvSpPr>
          <p:cNvPr id="3" name="TextBox 2"/>
          <p:cNvSpPr txBox="1"/>
          <p:nvPr/>
        </p:nvSpPr>
        <p:spPr>
          <a:xfrm>
            <a:off x="241300" y="1536700"/>
            <a:ext cx="5816600" cy="415498"/>
          </a:xfrm>
          <a:prstGeom prst="rect">
            <a:avLst/>
          </a:prstGeom>
          <a:noFill/>
        </p:spPr>
        <p:txBody>
          <a:bodyPr vert="horz" rtlCol="0">
            <a:spAutoFit/>
          </a:bodyPr>
          <a:lstStyle/>
          <a:p>
            <a:r>
              <a:rPr lang="en-US" sz="2100" smtClean="0">
                <a:solidFill>
                  <a:srgbClr val="0000FF"/>
                </a:solidFill>
                <a:latin typeface="Comic Sans MS - 28"/>
              </a:rPr>
              <a:t>The symbol ~ represents similar</a:t>
            </a:r>
            <a:endParaRPr lang="en-US" sz="2100">
              <a:solidFill>
                <a:srgbClr val="0000FF"/>
              </a:solidFill>
              <a:latin typeface="Comic Sans MS - 28"/>
            </a:endParaRPr>
          </a:p>
        </p:txBody>
      </p:sp>
      <p:sp>
        <p:nvSpPr>
          <p:cNvPr id="4" name="TextBox 3"/>
          <p:cNvSpPr txBox="1"/>
          <p:nvPr/>
        </p:nvSpPr>
        <p:spPr>
          <a:xfrm>
            <a:off x="317500" y="2501900"/>
            <a:ext cx="8813800" cy="923330"/>
          </a:xfrm>
          <a:prstGeom prst="rect">
            <a:avLst/>
          </a:prstGeom>
          <a:noFill/>
        </p:spPr>
        <p:txBody>
          <a:bodyPr vert="horz" rtlCol="0">
            <a:spAutoFit/>
          </a:bodyPr>
          <a:lstStyle/>
          <a:p>
            <a:r>
              <a:rPr lang="en-US" smtClean="0">
                <a:solidFill>
                  <a:srgbClr val="0000FF"/>
                </a:solidFill>
                <a:latin typeface="Comic Sans MS - 24"/>
              </a:rPr>
              <a:t>1.  Corresponding angles of similar figures are congruent.</a:t>
            </a:r>
          </a:p>
          <a:p>
            <a:endParaRPr lang="en-US" smtClean="0">
              <a:solidFill>
                <a:srgbClr val="0000FF"/>
              </a:solidFill>
              <a:latin typeface="Comic Sans MS - 24"/>
            </a:endParaRPr>
          </a:p>
          <a:p>
            <a:r>
              <a:rPr lang="en-US" smtClean="0">
                <a:solidFill>
                  <a:srgbClr val="0000FF"/>
                </a:solidFill>
                <a:latin typeface="Comic Sans MS - 24"/>
              </a:rPr>
              <a:t>2. The ratios of the lengths of corresponding sides of similar figures are equal.</a:t>
            </a:r>
            <a:endParaRPr lang="en-US">
              <a:solidFill>
                <a:srgbClr val="0000FF"/>
              </a:solidFill>
              <a:latin typeface="Comic Sans MS - 24"/>
            </a:endParaRPr>
          </a:p>
        </p:txBody>
      </p:sp>
      <p:pic>
        <p:nvPicPr>
          <p:cNvPr id="5" name="Picture 4" descr="clipboard(19).png"/>
          <p:cNvPicPr>
            <a:picLocks/>
          </p:cNvPicPr>
          <p:nvPr/>
        </p:nvPicPr>
        <p:blipFill>
          <a:blip r:embed="rId2" cstate="print"/>
          <a:stretch>
            <a:fillRect/>
          </a:stretch>
        </p:blipFill>
        <p:spPr>
          <a:xfrm>
            <a:off x="4394200" y="4025900"/>
            <a:ext cx="1711070" cy="2111629"/>
          </a:xfrm>
          <a:prstGeom prst="rect">
            <a:avLst/>
          </a:prstGeom>
          <a:solidFill>
            <a:scrgbClr r="0" g="0" b="0">
              <a:alpha val="0"/>
            </a:scrgbClr>
          </a:solidFill>
        </p:spPr>
      </p:pic>
      <p:pic>
        <p:nvPicPr>
          <p:cNvPr id="6" name="Picture 5" descr="clipboard(20).png"/>
          <p:cNvPicPr>
            <a:picLocks/>
          </p:cNvPicPr>
          <p:nvPr/>
        </p:nvPicPr>
        <p:blipFill>
          <a:blip r:embed="rId3" cstate="print"/>
          <a:stretch>
            <a:fillRect/>
          </a:stretch>
        </p:blipFill>
        <p:spPr>
          <a:xfrm>
            <a:off x="6654800" y="3924300"/>
            <a:ext cx="2553334" cy="3504565"/>
          </a:xfrm>
          <a:prstGeom prst="rect">
            <a:avLst/>
          </a:prstGeom>
          <a:solidFill>
            <a:scrgbClr r="0" g="0" b="0">
              <a:alpha val="0"/>
            </a:scrgbClr>
          </a:solidFill>
        </p:spPr>
      </p:pic>
      <p:sp>
        <p:nvSpPr>
          <p:cNvPr id="7" name="Freeform 6"/>
          <p:cNvSpPr/>
          <p:nvPr/>
        </p:nvSpPr>
        <p:spPr>
          <a:xfrm>
            <a:off x="2324100" y="1625600"/>
            <a:ext cx="213361" cy="381001"/>
          </a:xfrm>
          <a:custGeom>
            <a:avLst/>
            <a:gdLst/>
            <a:ahLst/>
            <a:cxnLst/>
            <a:rect l="0" t="0" r="0" b="0"/>
            <a:pathLst>
              <a:path w="213361" h="381001">
                <a:moveTo>
                  <a:pt x="0" y="0"/>
                </a:moveTo>
                <a:lnTo>
                  <a:pt x="6350" y="13970"/>
                </a:lnTo>
                <a:lnTo>
                  <a:pt x="8889" y="21589"/>
                </a:lnTo>
                <a:lnTo>
                  <a:pt x="10160" y="31750"/>
                </a:lnTo>
                <a:lnTo>
                  <a:pt x="11429" y="41910"/>
                </a:lnTo>
                <a:lnTo>
                  <a:pt x="12700" y="52070"/>
                </a:lnTo>
                <a:lnTo>
                  <a:pt x="15239" y="60960"/>
                </a:lnTo>
                <a:lnTo>
                  <a:pt x="19050" y="71120"/>
                </a:lnTo>
                <a:lnTo>
                  <a:pt x="22860" y="80010"/>
                </a:lnTo>
                <a:lnTo>
                  <a:pt x="26670" y="88900"/>
                </a:lnTo>
                <a:lnTo>
                  <a:pt x="30479" y="96520"/>
                </a:lnTo>
                <a:lnTo>
                  <a:pt x="33020" y="106679"/>
                </a:lnTo>
                <a:lnTo>
                  <a:pt x="34289" y="118110"/>
                </a:lnTo>
                <a:lnTo>
                  <a:pt x="35560" y="129539"/>
                </a:lnTo>
                <a:lnTo>
                  <a:pt x="36829" y="140970"/>
                </a:lnTo>
                <a:lnTo>
                  <a:pt x="36829" y="153670"/>
                </a:lnTo>
                <a:lnTo>
                  <a:pt x="36829" y="166370"/>
                </a:lnTo>
                <a:lnTo>
                  <a:pt x="39370" y="176529"/>
                </a:lnTo>
                <a:lnTo>
                  <a:pt x="41910" y="186689"/>
                </a:lnTo>
                <a:lnTo>
                  <a:pt x="44450" y="196850"/>
                </a:lnTo>
                <a:lnTo>
                  <a:pt x="46989" y="207010"/>
                </a:lnTo>
                <a:lnTo>
                  <a:pt x="48260" y="218439"/>
                </a:lnTo>
                <a:lnTo>
                  <a:pt x="49529" y="229870"/>
                </a:lnTo>
                <a:lnTo>
                  <a:pt x="50800" y="241300"/>
                </a:lnTo>
                <a:lnTo>
                  <a:pt x="53339" y="251460"/>
                </a:lnTo>
                <a:lnTo>
                  <a:pt x="57150" y="260350"/>
                </a:lnTo>
                <a:lnTo>
                  <a:pt x="60960" y="269239"/>
                </a:lnTo>
                <a:lnTo>
                  <a:pt x="64770" y="278129"/>
                </a:lnTo>
                <a:lnTo>
                  <a:pt x="72389" y="295910"/>
                </a:lnTo>
                <a:lnTo>
                  <a:pt x="80010" y="313689"/>
                </a:lnTo>
                <a:lnTo>
                  <a:pt x="85089" y="322579"/>
                </a:lnTo>
                <a:lnTo>
                  <a:pt x="88900" y="334010"/>
                </a:lnTo>
                <a:lnTo>
                  <a:pt x="92710" y="345439"/>
                </a:lnTo>
                <a:lnTo>
                  <a:pt x="97789" y="355600"/>
                </a:lnTo>
                <a:lnTo>
                  <a:pt x="101600" y="365760"/>
                </a:lnTo>
                <a:lnTo>
                  <a:pt x="105410" y="374650"/>
                </a:lnTo>
                <a:lnTo>
                  <a:pt x="113029" y="379729"/>
                </a:lnTo>
                <a:lnTo>
                  <a:pt x="121920" y="381000"/>
                </a:lnTo>
                <a:lnTo>
                  <a:pt x="132079" y="381000"/>
                </a:lnTo>
                <a:lnTo>
                  <a:pt x="138429" y="375920"/>
                </a:lnTo>
                <a:lnTo>
                  <a:pt x="143510" y="365760"/>
                </a:lnTo>
                <a:lnTo>
                  <a:pt x="157479" y="309879"/>
                </a:lnTo>
                <a:lnTo>
                  <a:pt x="161289" y="297179"/>
                </a:lnTo>
                <a:lnTo>
                  <a:pt x="165100" y="285750"/>
                </a:lnTo>
                <a:lnTo>
                  <a:pt x="170179" y="275589"/>
                </a:lnTo>
                <a:lnTo>
                  <a:pt x="173989" y="265429"/>
                </a:lnTo>
                <a:lnTo>
                  <a:pt x="181610" y="246379"/>
                </a:lnTo>
                <a:lnTo>
                  <a:pt x="186689" y="234950"/>
                </a:lnTo>
                <a:lnTo>
                  <a:pt x="190500" y="222250"/>
                </a:lnTo>
                <a:lnTo>
                  <a:pt x="194310" y="207010"/>
                </a:lnTo>
                <a:lnTo>
                  <a:pt x="198120" y="193039"/>
                </a:lnTo>
                <a:lnTo>
                  <a:pt x="199389" y="179070"/>
                </a:lnTo>
                <a:lnTo>
                  <a:pt x="200660" y="166370"/>
                </a:lnTo>
                <a:lnTo>
                  <a:pt x="203200" y="154939"/>
                </a:lnTo>
                <a:lnTo>
                  <a:pt x="205739" y="143510"/>
                </a:lnTo>
                <a:lnTo>
                  <a:pt x="209550" y="134620"/>
                </a:lnTo>
                <a:lnTo>
                  <a:pt x="210820" y="123189"/>
                </a:lnTo>
                <a:lnTo>
                  <a:pt x="213360" y="111760"/>
                </a:lnTo>
                <a:lnTo>
                  <a:pt x="213360" y="100329"/>
                </a:lnTo>
                <a:lnTo>
                  <a:pt x="213360" y="88900"/>
                </a:lnTo>
                <a:lnTo>
                  <a:pt x="210820" y="78739"/>
                </a:lnTo>
                <a:lnTo>
                  <a:pt x="208279" y="69850"/>
                </a:lnTo>
                <a:lnTo>
                  <a:pt x="204470" y="62229"/>
                </a:lnTo>
                <a:lnTo>
                  <a:pt x="198120" y="55879"/>
                </a:lnTo>
                <a:lnTo>
                  <a:pt x="191770" y="49529"/>
                </a:lnTo>
                <a:lnTo>
                  <a:pt x="184150" y="44450"/>
                </a:lnTo>
                <a:lnTo>
                  <a:pt x="176529" y="39370"/>
                </a:lnTo>
                <a:lnTo>
                  <a:pt x="168910" y="34289"/>
                </a:lnTo>
                <a:lnTo>
                  <a:pt x="160020" y="33020"/>
                </a:lnTo>
                <a:lnTo>
                  <a:pt x="152400" y="33020"/>
                </a:lnTo>
                <a:lnTo>
                  <a:pt x="143510" y="34289"/>
                </a:lnTo>
                <a:lnTo>
                  <a:pt x="133350" y="36829"/>
                </a:lnTo>
                <a:lnTo>
                  <a:pt x="123189" y="40639"/>
                </a:lnTo>
                <a:lnTo>
                  <a:pt x="111760" y="44450"/>
                </a:lnTo>
                <a:lnTo>
                  <a:pt x="102870" y="49529"/>
                </a:lnTo>
                <a:lnTo>
                  <a:pt x="95250" y="55879"/>
                </a:lnTo>
                <a:lnTo>
                  <a:pt x="88900" y="62229"/>
                </a:lnTo>
                <a:lnTo>
                  <a:pt x="83820" y="69850"/>
                </a:lnTo>
                <a:lnTo>
                  <a:pt x="77470" y="77470"/>
                </a:lnTo>
                <a:lnTo>
                  <a:pt x="73660" y="85089"/>
                </a:lnTo>
                <a:lnTo>
                  <a:pt x="67310" y="93979"/>
                </a:lnTo>
                <a:lnTo>
                  <a:pt x="59689" y="101600"/>
                </a:lnTo>
                <a:lnTo>
                  <a:pt x="53339" y="110489"/>
                </a:lnTo>
                <a:lnTo>
                  <a:pt x="48260" y="120650"/>
                </a:lnTo>
                <a:lnTo>
                  <a:pt x="44450" y="130810"/>
                </a:lnTo>
                <a:lnTo>
                  <a:pt x="41910" y="142239"/>
                </a:lnTo>
                <a:lnTo>
                  <a:pt x="39370" y="152400"/>
                </a:lnTo>
                <a:lnTo>
                  <a:pt x="36829" y="162560"/>
                </a:lnTo>
                <a:lnTo>
                  <a:pt x="25400" y="165100"/>
                </a:lnTo>
              </a:path>
            </a:pathLst>
          </a:custGeom>
          <a:ln w="266700" cap="flat" cmpd="sng" algn="ctr">
            <a:solidFill>
              <a:srgbClr val="FFFF00">
                <a:alpha val="50000"/>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451428" y="3699999"/>
            <a:ext cx="704680" cy="60522"/>
          </a:xfrm>
          <a:custGeom>
            <a:avLst/>
            <a:gdLst/>
            <a:ahLst/>
            <a:cxnLst/>
            <a:rect l="0" t="0" r="0" b="0"/>
            <a:pathLst>
              <a:path w="704680" h="60522">
                <a:moveTo>
                  <a:pt x="0" y="2195"/>
                </a:moveTo>
                <a:lnTo>
                  <a:pt x="43917" y="16834"/>
                </a:lnTo>
                <a:lnTo>
                  <a:pt x="54988" y="18966"/>
                </a:lnTo>
                <a:lnTo>
                  <a:pt x="67043" y="20387"/>
                </a:lnTo>
                <a:lnTo>
                  <a:pt x="79754" y="21335"/>
                </a:lnTo>
                <a:lnTo>
                  <a:pt x="92902" y="23135"/>
                </a:lnTo>
                <a:lnTo>
                  <a:pt x="106343" y="25504"/>
                </a:lnTo>
                <a:lnTo>
                  <a:pt x="119977" y="28252"/>
                </a:lnTo>
                <a:lnTo>
                  <a:pt x="132573" y="31253"/>
                </a:lnTo>
                <a:lnTo>
                  <a:pt x="144476" y="34422"/>
                </a:lnTo>
                <a:lnTo>
                  <a:pt x="155917" y="37703"/>
                </a:lnTo>
                <a:lnTo>
                  <a:pt x="168219" y="39890"/>
                </a:lnTo>
                <a:lnTo>
                  <a:pt x="181095" y="41349"/>
                </a:lnTo>
                <a:lnTo>
                  <a:pt x="194353" y="42321"/>
                </a:lnTo>
                <a:lnTo>
                  <a:pt x="206698" y="44138"/>
                </a:lnTo>
                <a:lnTo>
                  <a:pt x="218433" y="46518"/>
                </a:lnTo>
                <a:lnTo>
                  <a:pt x="229763" y="49273"/>
                </a:lnTo>
                <a:lnTo>
                  <a:pt x="241991" y="51110"/>
                </a:lnTo>
                <a:lnTo>
                  <a:pt x="254817" y="52334"/>
                </a:lnTo>
                <a:lnTo>
                  <a:pt x="268042" y="53150"/>
                </a:lnTo>
                <a:lnTo>
                  <a:pt x="281534" y="54863"/>
                </a:lnTo>
                <a:lnTo>
                  <a:pt x="295202" y="57174"/>
                </a:lnTo>
                <a:lnTo>
                  <a:pt x="308989" y="59883"/>
                </a:lnTo>
                <a:lnTo>
                  <a:pt x="321687" y="60521"/>
                </a:lnTo>
                <a:lnTo>
                  <a:pt x="333657" y="59776"/>
                </a:lnTo>
                <a:lnTo>
                  <a:pt x="345143" y="58112"/>
                </a:lnTo>
                <a:lnTo>
                  <a:pt x="357475" y="57003"/>
                </a:lnTo>
                <a:lnTo>
                  <a:pt x="370371" y="56263"/>
                </a:lnTo>
                <a:lnTo>
                  <a:pt x="397165" y="55441"/>
                </a:lnTo>
                <a:lnTo>
                  <a:pt x="424655" y="55076"/>
                </a:lnTo>
                <a:lnTo>
                  <a:pt x="438530" y="53809"/>
                </a:lnTo>
                <a:lnTo>
                  <a:pt x="452455" y="51797"/>
                </a:lnTo>
                <a:lnTo>
                  <a:pt x="466412" y="49286"/>
                </a:lnTo>
                <a:lnTo>
                  <a:pt x="479223" y="46444"/>
                </a:lnTo>
                <a:lnTo>
                  <a:pt x="491269" y="43381"/>
                </a:lnTo>
                <a:lnTo>
                  <a:pt x="502806" y="40169"/>
                </a:lnTo>
                <a:lnTo>
                  <a:pt x="524974" y="33486"/>
                </a:lnTo>
                <a:lnTo>
                  <a:pt x="588906" y="12690"/>
                </a:lnTo>
                <a:lnTo>
                  <a:pt x="599450" y="9192"/>
                </a:lnTo>
                <a:lnTo>
                  <a:pt x="611154" y="6860"/>
                </a:lnTo>
                <a:lnTo>
                  <a:pt x="623631" y="5305"/>
                </a:lnTo>
                <a:lnTo>
                  <a:pt x="636624" y="4268"/>
                </a:lnTo>
                <a:lnTo>
                  <a:pt x="648791" y="2409"/>
                </a:lnTo>
                <a:lnTo>
                  <a:pt x="660409" y="0"/>
                </a:lnTo>
                <a:lnTo>
                  <a:pt x="704679" y="219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3113209" y="4133416"/>
            <a:ext cx="641574" cy="37216"/>
          </a:xfrm>
          <a:custGeom>
            <a:avLst/>
            <a:gdLst/>
            <a:ahLst/>
            <a:cxnLst/>
            <a:rect l="0" t="0" r="0" b="0"/>
            <a:pathLst>
              <a:path w="641574" h="37216">
                <a:moveTo>
                  <a:pt x="0" y="0"/>
                </a:moveTo>
                <a:lnTo>
                  <a:pt x="43917" y="14639"/>
                </a:lnTo>
                <a:lnTo>
                  <a:pt x="54988" y="16771"/>
                </a:lnTo>
                <a:lnTo>
                  <a:pt x="67043" y="18192"/>
                </a:lnTo>
                <a:lnTo>
                  <a:pt x="79754" y="19140"/>
                </a:lnTo>
                <a:lnTo>
                  <a:pt x="92902" y="19771"/>
                </a:lnTo>
                <a:lnTo>
                  <a:pt x="119977" y="20473"/>
                </a:lnTo>
                <a:lnTo>
                  <a:pt x="132572" y="21829"/>
                </a:lnTo>
                <a:lnTo>
                  <a:pt x="144475" y="23901"/>
                </a:lnTo>
                <a:lnTo>
                  <a:pt x="155917" y="26452"/>
                </a:lnTo>
                <a:lnTo>
                  <a:pt x="167050" y="26983"/>
                </a:lnTo>
                <a:lnTo>
                  <a:pt x="177978" y="26169"/>
                </a:lnTo>
                <a:lnTo>
                  <a:pt x="188769" y="24458"/>
                </a:lnTo>
                <a:lnTo>
                  <a:pt x="200638" y="23317"/>
                </a:lnTo>
                <a:lnTo>
                  <a:pt x="213225" y="22556"/>
                </a:lnTo>
                <a:lnTo>
                  <a:pt x="226291" y="22049"/>
                </a:lnTo>
                <a:lnTo>
                  <a:pt x="238507" y="20542"/>
                </a:lnTo>
                <a:lnTo>
                  <a:pt x="250157" y="18369"/>
                </a:lnTo>
                <a:lnTo>
                  <a:pt x="261429" y="15752"/>
                </a:lnTo>
                <a:lnTo>
                  <a:pt x="272451" y="12839"/>
                </a:lnTo>
                <a:lnTo>
                  <a:pt x="294045" y="6485"/>
                </a:lnTo>
                <a:lnTo>
                  <a:pt x="305881" y="4323"/>
                </a:lnTo>
                <a:lnTo>
                  <a:pt x="318445" y="2882"/>
                </a:lnTo>
                <a:lnTo>
                  <a:pt x="331496" y="1921"/>
                </a:lnTo>
                <a:lnTo>
                  <a:pt x="343703" y="2450"/>
                </a:lnTo>
                <a:lnTo>
                  <a:pt x="355346" y="3970"/>
                </a:lnTo>
                <a:lnTo>
                  <a:pt x="366614" y="6153"/>
                </a:lnTo>
                <a:lnTo>
                  <a:pt x="377632" y="8776"/>
                </a:lnTo>
                <a:lnTo>
                  <a:pt x="388483" y="11694"/>
                </a:lnTo>
                <a:lnTo>
                  <a:pt x="409889" y="18052"/>
                </a:lnTo>
                <a:lnTo>
                  <a:pt x="431089" y="24773"/>
                </a:lnTo>
                <a:lnTo>
                  <a:pt x="442819" y="27033"/>
                </a:lnTo>
                <a:lnTo>
                  <a:pt x="455314" y="28539"/>
                </a:lnTo>
                <a:lnTo>
                  <a:pt x="468318" y="29544"/>
                </a:lnTo>
                <a:lnTo>
                  <a:pt x="481663" y="31382"/>
                </a:lnTo>
                <a:lnTo>
                  <a:pt x="495233" y="33776"/>
                </a:lnTo>
                <a:lnTo>
                  <a:pt x="508954" y="36541"/>
                </a:lnTo>
                <a:lnTo>
                  <a:pt x="521608" y="37215"/>
                </a:lnTo>
                <a:lnTo>
                  <a:pt x="533549" y="36496"/>
                </a:lnTo>
                <a:lnTo>
                  <a:pt x="545016" y="34848"/>
                </a:lnTo>
                <a:lnTo>
                  <a:pt x="556167" y="32581"/>
                </a:lnTo>
                <a:lnTo>
                  <a:pt x="567106" y="29901"/>
                </a:lnTo>
                <a:lnTo>
                  <a:pt x="577905" y="26946"/>
                </a:lnTo>
                <a:lnTo>
                  <a:pt x="589779" y="24975"/>
                </a:lnTo>
                <a:lnTo>
                  <a:pt x="602369" y="23662"/>
                </a:lnTo>
                <a:lnTo>
                  <a:pt x="641573" y="3155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8432" y="3330851"/>
            <a:ext cx="253596" cy="308239"/>
          </a:xfrm>
          <a:custGeom>
            <a:avLst/>
            <a:gdLst/>
            <a:ahLst/>
            <a:cxnLst/>
            <a:rect l="0" t="0" r="0" b="0"/>
            <a:pathLst>
              <a:path w="253596" h="308239">
                <a:moveTo>
                  <a:pt x="128296" y="308238"/>
                </a:moveTo>
                <a:lnTo>
                  <a:pt x="128296" y="249681"/>
                </a:lnTo>
                <a:lnTo>
                  <a:pt x="127128" y="236479"/>
                </a:lnTo>
                <a:lnTo>
                  <a:pt x="125180" y="223002"/>
                </a:lnTo>
                <a:lnTo>
                  <a:pt x="122713" y="209344"/>
                </a:lnTo>
                <a:lnTo>
                  <a:pt x="121068" y="194395"/>
                </a:lnTo>
                <a:lnTo>
                  <a:pt x="119972" y="178585"/>
                </a:lnTo>
                <a:lnTo>
                  <a:pt x="118753" y="146607"/>
                </a:lnTo>
                <a:lnTo>
                  <a:pt x="118212" y="116813"/>
                </a:lnTo>
                <a:lnTo>
                  <a:pt x="116899" y="103492"/>
                </a:lnTo>
                <a:lnTo>
                  <a:pt x="114855" y="91106"/>
                </a:lnTo>
                <a:lnTo>
                  <a:pt x="112324" y="79342"/>
                </a:lnTo>
                <a:lnTo>
                  <a:pt x="109467" y="67994"/>
                </a:lnTo>
                <a:lnTo>
                  <a:pt x="106395" y="56923"/>
                </a:lnTo>
                <a:lnTo>
                  <a:pt x="103178" y="46036"/>
                </a:lnTo>
                <a:lnTo>
                  <a:pt x="98696" y="36441"/>
                </a:lnTo>
                <a:lnTo>
                  <a:pt x="93370" y="27707"/>
                </a:lnTo>
                <a:lnTo>
                  <a:pt x="87483" y="19547"/>
                </a:lnTo>
                <a:lnTo>
                  <a:pt x="85895" y="16444"/>
                </a:lnTo>
                <a:lnTo>
                  <a:pt x="87174" y="16713"/>
                </a:lnTo>
                <a:lnTo>
                  <a:pt x="94828" y="23244"/>
                </a:lnTo>
                <a:lnTo>
                  <a:pt x="106020" y="33938"/>
                </a:lnTo>
                <a:lnTo>
                  <a:pt x="125461" y="53099"/>
                </a:lnTo>
                <a:lnTo>
                  <a:pt x="133418" y="59847"/>
                </a:lnTo>
                <a:lnTo>
                  <a:pt x="142228" y="66684"/>
                </a:lnTo>
                <a:lnTo>
                  <a:pt x="151608" y="73579"/>
                </a:lnTo>
                <a:lnTo>
                  <a:pt x="171378" y="87472"/>
                </a:lnTo>
                <a:lnTo>
                  <a:pt x="212637" y="115436"/>
                </a:lnTo>
                <a:lnTo>
                  <a:pt x="224257" y="121272"/>
                </a:lnTo>
                <a:lnTo>
                  <a:pt x="236677" y="126331"/>
                </a:lnTo>
                <a:lnTo>
                  <a:pt x="249632" y="130873"/>
                </a:lnTo>
                <a:lnTo>
                  <a:pt x="253595" y="132732"/>
                </a:lnTo>
                <a:lnTo>
                  <a:pt x="251562" y="132803"/>
                </a:lnTo>
                <a:lnTo>
                  <a:pt x="245532" y="131681"/>
                </a:lnTo>
                <a:lnTo>
                  <a:pt x="236838" y="130934"/>
                </a:lnTo>
                <a:lnTo>
                  <a:pt x="226367" y="130435"/>
                </a:lnTo>
                <a:lnTo>
                  <a:pt x="214712" y="130103"/>
                </a:lnTo>
                <a:lnTo>
                  <a:pt x="203436" y="131050"/>
                </a:lnTo>
                <a:lnTo>
                  <a:pt x="192413" y="132850"/>
                </a:lnTo>
                <a:lnTo>
                  <a:pt x="181558" y="135219"/>
                </a:lnTo>
                <a:lnTo>
                  <a:pt x="170816" y="137967"/>
                </a:lnTo>
                <a:lnTo>
                  <a:pt x="160149" y="140967"/>
                </a:lnTo>
                <a:lnTo>
                  <a:pt x="138947" y="147417"/>
                </a:lnTo>
                <a:lnTo>
                  <a:pt x="117838" y="154179"/>
                </a:lnTo>
                <a:lnTo>
                  <a:pt x="107301" y="158787"/>
                </a:lnTo>
                <a:lnTo>
                  <a:pt x="96770" y="164196"/>
                </a:lnTo>
                <a:lnTo>
                  <a:pt x="86243" y="170139"/>
                </a:lnTo>
                <a:lnTo>
                  <a:pt x="76889" y="176439"/>
                </a:lnTo>
                <a:lnTo>
                  <a:pt x="68315" y="182976"/>
                </a:lnTo>
                <a:lnTo>
                  <a:pt x="60262" y="189671"/>
                </a:lnTo>
                <a:lnTo>
                  <a:pt x="52556" y="196472"/>
                </a:lnTo>
                <a:lnTo>
                  <a:pt x="37761" y="210261"/>
                </a:lnTo>
                <a:lnTo>
                  <a:pt x="16291" y="231164"/>
                </a:lnTo>
                <a:lnTo>
                  <a:pt x="10387" y="239326"/>
                </a:lnTo>
                <a:lnTo>
                  <a:pt x="5283" y="248273"/>
                </a:lnTo>
                <a:lnTo>
                  <a:pt x="711" y="257744"/>
                </a:lnTo>
                <a:lnTo>
                  <a:pt x="0" y="260552"/>
                </a:lnTo>
                <a:lnTo>
                  <a:pt x="1864" y="258918"/>
                </a:lnTo>
                <a:lnTo>
                  <a:pt x="5444" y="254322"/>
                </a:lnTo>
                <a:lnTo>
                  <a:pt x="10167" y="248922"/>
                </a:lnTo>
                <a:lnTo>
                  <a:pt x="15653" y="242984"/>
                </a:lnTo>
                <a:lnTo>
                  <a:pt x="27982" y="230154"/>
                </a:lnTo>
                <a:lnTo>
                  <a:pt x="41252" y="216661"/>
                </a:lnTo>
                <a:lnTo>
                  <a:pt x="46894" y="208622"/>
                </a:lnTo>
                <a:lnTo>
                  <a:pt x="51825" y="199756"/>
                </a:lnTo>
                <a:lnTo>
                  <a:pt x="56280" y="190341"/>
                </a:lnTo>
                <a:lnTo>
                  <a:pt x="61587" y="180557"/>
                </a:lnTo>
                <a:lnTo>
                  <a:pt x="67463" y="170530"/>
                </a:lnTo>
                <a:lnTo>
                  <a:pt x="73717" y="160339"/>
                </a:lnTo>
                <a:lnTo>
                  <a:pt x="79055" y="150038"/>
                </a:lnTo>
                <a:lnTo>
                  <a:pt x="83783" y="139666"/>
                </a:lnTo>
                <a:lnTo>
                  <a:pt x="88103" y="129245"/>
                </a:lnTo>
                <a:lnTo>
                  <a:pt x="93320" y="117623"/>
                </a:lnTo>
                <a:lnTo>
                  <a:pt x="105350" y="92245"/>
                </a:lnTo>
                <a:lnTo>
                  <a:pt x="111830" y="80102"/>
                </a:lnTo>
                <a:lnTo>
                  <a:pt x="118488" y="68500"/>
                </a:lnTo>
                <a:lnTo>
                  <a:pt x="125263" y="57260"/>
                </a:lnTo>
                <a:lnTo>
                  <a:pt x="132117" y="47430"/>
                </a:lnTo>
                <a:lnTo>
                  <a:pt x="139024" y="38538"/>
                </a:lnTo>
                <a:lnTo>
                  <a:pt x="145966" y="30274"/>
                </a:lnTo>
                <a:lnTo>
                  <a:pt x="151762" y="21258"/>
                </a:lnTo>
                <a:lnTo>
                  <a:pt x="156795" y="11742"/>
                </a:lnTo>
                <a:lnTo>
                  <a:pt x="161319" y="1892"/>
                </a:lnTo>
                <a:lnTo>
                  <a:pt x="163166" y="0"/>
                </a:lnTo>
                <a:lnTo>
                  <a:pt x="163229" y="3413"/>
                </a:lnTo>
                <a:lnTo>
                  <a:pt x="162102" y="10363"/>
                </a:lnTo>
                <a:lnTo>
                  <a:pt x="160183" y="19670"/>
                </a:lnTo>
                <a:lnTo>
                  <a:pt x="154933" y="42478"/>
                </a:lnTo>
                <a:lnTo>
                  <a:pt x="151897" y="53935"/>
                </a:lnTo>
                <a:lnTo>
                  <a:pt x="145408" y="76015"/>
                </a:lnTo>
                <a:lnTo>
                  <a:pt x="131720" y="118756"/>
                </a:lnTo>
                <a:lnTo>
                  <a:pt x="124754" y="139883"/>
                </a:lnTo>
                <a:lnTo>
                  <a:pt x="122429" y="151593"/>
                </a:lnTo>
                <a:lnTo>
                  <a:pt x="120879" y="164075"/>
                </a:lnTo>
                <a:lnTo>
                  <a:pt x="119845" y="177070"/>
                </a:lnTo>
                <a:lnTo>
                  <a:pt x="119156" y="190408"/>
                </a:lnTo>
                <a:lnTo>
                  <a:pt x="118391" y="217694"/>
                </a:lnTo>
                <a:lnTo>
                  <a:pt x="119356" y="230346"/>
                </a:lnTo>
                <a:lnTo>
                  <a:pt x="121167" y="242287"/>
                </a:lnTo>
                <a:lnTo>
                  <a:pt x="138814" y="297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796025" y="4375320"/>
            <a:ext cx="52585" cy="1083314"/>
          </a:xfrm>
          <a:custGeom>
            <a:avLst/>
            <a:gdLst/>
            <a:ahLst/>
            <a:cxnLst/>
            <a:rect l="0" t="0" r="0" b="0"/>
            <a:pathLst>
              <a:path w="52585" h="1083314">
                <a:moveTo>
                  <a:pt x="0" y="0"/>
                </a:moveTo>
                <a:lnTo>
                  <a:pt x="1168" y="32419"/>
                </a:lnTo>
                <a:lnTo>
                  <a:pt x="3116" y="42648"/>
                </a:lnTo>
                <a:lnTo>
                  <a:pt x="14639" y="89839"/>
                </a:lnTo>
                <a:lnTo>
                  <a:pt x="16771" y="103132"/>
                </a:lnTo>
                <a:lnTo>
                  <a:pt x="18192" y="116668"/>
                </a:lnTo>
                <a:lnTo>
                  <a:pt x="19140" y="130367"/>
                </a:lnTo>
                <a:lnTo>
                  <a:pt x="20940" y="143005"/>
                </a:lnTo>
                <a:lnTo>
                  <a:pt x="23309" y="154937"/>
                </a:lnTo>
                <a:lnTo>
                  <a:pt x="26057" y="166397"/>
                </a:lnTo>
                <a:lnTo>
                  <a:pt x="27889" y="178712"/>
                </a:lnTo>
                <a:lnTo>
                  <a:pt x="29110" y="191596"/>
                </a:lnTo>
                <a:lnTo>
                  <a:pt x="29924" y="204860"/>
                </a:lnTo>
                <a:lnTo>
                  <a:pt x="31635" y="217208"/>
                </a:lnTo>
                <a:lnTo>
                  <a:pt x="33945" y="228946"/>
                </a:lnTo>
                <a:lnTo>
                  <a:pt x="36653" y="240278"/>
                </a:lnTo>
                <a:lnTo>
                  <a:pt x="38459" y="252506"/>
                </a:lnTo>
                <a:lnTo>
                  <a:pt x="39662" y="265333"/>
                </a:lnTo>
                <a:lnTo>
                  <a:pt x="41000" y="292051"/>
                </a:lnTo>
                <a:lnTo>
                  <a:pt x="41594" y="319507"/>
                </a:lnTo>
                <a:lnTo>
                  <a:pt x="42921" y="332204"/>
                </a:lnTo>
                <a:lnTo>
                  <a:pt x="44975" y="344175"/>
                </a:lnTo>
                <a:lnTo>
                  <a:pt x="47512" y="355661"/>
                </a:lnTo>
                <a:lnTo>
                  <a:pt x="49204" y="367993"/>
                </a:lnTo>
                <a:lnTo>
                  <a:pt x="50332" y="380889"/>
                </a:lnTo>
                <a:lnTo>
                  <a:pt x="51585" y="407683"/>
                </a:lnTo>
                <a:lnTo>
                  <a:pt x="52290" y="449049"/>
                </a:lnTo>
                <a:lnTo>
                  <a:pt x="52584" y="603013"/>
                </a:lnTo>
                <a:lnTo>
                  <a:pt x="51417" y="615867"/>
                </a:lnTo>
                <a:lnTo>
                  <a:pt x="49469" y="627942"/>
                </a:lnTo>
                <a:lnTo>
                  <a:pt x="47003" y="639497"/>
                </a:lnTo>
                <a:lnTo>
                  <a:pt x="45359" y="651876"/>
                </a:lnTo>
                <a:lnTo>
                  <a:pt x="44262" y="664803"/>
                </a:lnTo>
                <a:lnTo>
                  <a:pt x="43531" y="678095"/>
                </a:lnTo>
                <a:lnTo>
                  <a:pt x="41876" y="691631"/>
                </a:lnTo>
                <a:lnTo>
                  <a:pt x="39603" y="705329"/>
                </a:lnTo>
                <a:lnTo>
                  <a:pt x="36919" y="719136"/>
                </a:lnTo>
                <a:lnTo>
                  <a:pt x="35130" y="733015"/>
                </a:lnTo>
                <a:lnTo>
                  <a:pt x="33938" y="746942"/>
                </a:lnTo>
                <a:lnTo>
                  <a:pt x="32613" y="774883"/>
                </a:lnTo>
                <a:lnTo>
                  <a:pt x="31867" y="816893"/>
                </a:lnTo>
                <a:lnTo>
                  <a:pt x="31692" y="844926"/>
                </a:lnTo>
                <a:lnTo>
                  <a:pt x="30477" y="857777"/>
                </a:lnTo>
                <a:lnTo>
                  <a:pt x="28498" y="869850"/>
                </a:lnTo>
                <a:lnTo>
                  <a:pt x="26010" y="881404"/>
                </a:lnTo>
                <a:lnTo>
                  <a:pt x="24352" y="893782"/>
                </a:lnTo>
                <a:lnTo>
                  <a:pt x="23246" y="906708"/>
                </a:lnTo>
                <a:lnTo>
                  <a:pt x="22509" y="920000"/>
                </a:lnTo>
                <a:lnTo>
                  <a:pt x="20849" y="932368"/>
                </a:lnTo>
                <a:lnTo>
                  <a:pt x="18574" y="944118"/>
                </a:lnTo>
                <a:lnTo>
                  <a:pt x="15888" y="955458"/>
                </a:lnTo>
                <a:lnTo>
                  <a:pt x="14098" y="967692"/>
                </a:lnTo>
                <a:lnTo>
                  <a:pt x="12904" y="980523"/>
                </a:lnTo>
                <a:lnTo>
                  <a:pt x="11578" y="1007244"/>
                </a:lnTo>
                <a:lnTo>
                  <a:pt x="11224" y="1020914"/>
                </a:lnTo>
                <a:lnTo>
                  <a:pt x="10517" y="108331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983686" y="4238592"/>
            <a:ext cx="73622" cy="2450601"/>
          </a:xfrm>
          <a:custGeom>
            <a:avLst/>
            <a:gdLst/>
            <a:ahLst/>
            <a:cxnLst/>
            <a:rect l="0" t="0" r="0" b="0"/>
            <a:pathLst>
              <a:path w="73622" h="2450601">
                <a:moveTo>
                  <a:pt x="42069" y="0"/>
                </a:moveTo>
                <a:lnTo>
                  <a:pt x="43237" y="32418"/>
                </a:lnTo>
                <a:lnTo>
                  <a:pt x="45185" y="42647"/>
                </a:lnTo>
                <a:lnTo>
                  <a:pt x="56708" y="89838"/>
                </a:lnTo>
                <a:lnTo>
                  <a:pt x="58840" y="103131"/>
                </a:lnTo>
                <a:lnTo>
                  <a:pt x="60261" y="116667"/>
                </a:lnTo>
                <a:lnTo>
                  <a:pt x="62542" y="171979"/>
                </a:lnTo>
                <a:lnTo>
                  <a:pt x="64162" y="235147"/>
                </a:lnTo>
                <a:lnTo>
                  <a:pt x="66147" y="250254"/>
                </a:lnTo>
                <a:lnTo>
                  <a:pt x="68639" y="265000"/>
                </a:lnTo>
                <a:lnTo>
                  <a:pt x="70300" y="279506"/>
                </a:lnTo>
                <a:lnTo>
                  <a:pt x="72145" y="308088"/>
                </a:lnTo>
                <a:lnTo>
                  <a:pt x="73330" y="371753"/>
                </a:lnTo>
                <a:lnTo>
                  <a:pt x="73584" y="444800"/>
                </a:lnTo>
                <a:lnTo>
                  <a:pt x="72428" y="457803"/>
                </a:lnTo>
                <a:lnTo>
                  <a:pt x="70488" y="469977"/>
                </a:lnTo>
                <a:lnTo>
                  <a:pt x="68026" y="481600"/>
                </a:lnTo>
                <a:lnTo>
                  <a:pt x="66386" y="495191"/>
                </a:lnTo>
                <a:lnTo>
                  <a:pt x="64562" y="525874"/>
                </a:lnTo>
                <a:lnTo>
                  <a:pt x="63392" y="592014"/>
                </a:lnTo>
                <a:lnTo>
                  <a:pt x="63105" y="792312"/>
                </a:lnTo>
                <a:lnTo>
                  <a:pt x="64273" y="806340"/>
                </a:lnTo>
                <a:lnTo>
                  <a:pt x="66221" y="820366"/>
                </a:lnTo>
                <a:lnTo>
                  <a:pt x="68688" y="834392"/>
                </a:lnTo>
                <a:lnTo>
                  <a:pt x="70333" y="848416"/>
                </a:lnTo>
                <a:lnTo>
                  <a:pt x="72160" y="876465"/>
                </a:lnTo>
                <a:lnTo>
                  <a:pt x="73430" y="949700"/>
                </a:lnTo>
                <a:lnTo>
                  <a:pt x="73621" y="1139368"/>
                </a:lnTo>
                <a:lnTo>
                  <a:pt x="72453" y="1153404"/>
                </a:lnTo>
                <a:lnTo>
                  <a:pt x="70505" y="1167436"/>
                </a:lnTo>
                <a:lnTo>
                  <a:pt x="68038" y="1181465"/>
                </a:lnTo>
                <a:lnTo>
                  <a:pt x="66393" y="1195492"/>
                </a:lnTo>
                <a:lnTo>
                  <a:pt x="64566" y="1223543"/>
                </a:lnTo>
                <a:lnTo>
                  <a:pt x="63393" y="1286868"/>
                </a:lnTo>
                <a:lnTo>
                  <a:pt x="63142" y="1365426"/>
                </a:lnTo>
                <a:lnTo>
                  <a:pt x="61961" y="1380070"/>
                </a:lnTo>
                <a:lnTo>
                  <a:pt x="60004" y="1393338"/>
                </a:lnTo>
                <a:lnTo>
                  <a:pt x="57533" y="1405690"/>
                </a:lnTo>
                <a:lnTo>
                  <a:pt x="55884" y="1418599"/>
                </a:lnTo>
                <a:lnTo>
                  <a:pt x="54052" y="1445407"/>
                </a:lnTo>
                <a:lnTo>
                  <a:pt x="53021" y="1486781"/>
                </a:lnTo>
                <a:lnTo>
                  <a:pt x="51707" y="1499537"/>
                </a:lnTo>
                <a:lnTo>
                  <a:pt x="49663" y="1511548"/>
                </a:lnTo>
                <a:lnTo>
                  <a:pt x="47132" y="1523061"/>
                </a:lnTo>
                <a:lnTo>
                  <a:pt x="45444" y="1536579"/>
                </a:lnTo>
                <a:lnTo>
                  <a:pt x="43569" y="1567181"/>
                </a:lnTo>
                <a:lnTo>
                  <a:pt x="41900" y="1581185"/>
                </a:lnTo>
                <a:lnTo>
                  <a:pt x="39620" y="1594027"/>
                </a:lnTo>
                <a:lnTo>
                  <a:pt x="36930" y="1606093"/>
                </a:lnTo>
                <a:lnTo>
                  <a:pt x="35138" y="1618813"/>
                </a:lnTo>
                <a:lnTo>
                  <a:pt x="33145" y="1645410"/>
                </a:lnTo>
                <a:lnTo>
                  <a:pt x="31446" y="1657879"/>
                </a:lnTo>
                <a:lnTo>
                  <a:pt x="29144" y="1669696"/>
                </a:lnTo>
                <a:lnTo>
                  <a:pt x="26441" y="1681081"/>
                </a:lnTo>
                <a:lnTo>
                  <a:pt x="17053" y="1725021"/>
                </a:lnTo>
                <a:lnTo>
                  <a:pt x="14874" y="1740168"/>
                </a:lnTo>
                <a:lnTo>
                  <a:pt x="13421" y="1754941"/>
                </a:lnTo>
                <a:lnTo>
                  <a:pt x="12453" y="1769464"/>
                </a:lnTo>
                <a:lnTo>
                  <a:pt x="10639" y="1782651"/>
                </a:lnTo>
                <a:lnTo>
                  <a:pt x="8261" y="1794949"/>
                </a:lnTo>
                <a:lnTo>
                  <a:pt x="5507" y="1806654"/>
                </a:lnTo>
                <a:lnTo>
                  <a:pt x="3671" y="1819131"/>
                </a:lnTo>
                <a:lnTo>
                  <a:pt x="1631" y="1845459"/>
                </a:lnTo>
                <a:lnTo>
                  <a:pt x="214" y="1914384"/>
                </a:lnTo>
                <a:lnTo>
                  <a:pt x="0" y="2096508"/>
                </a:lnTo>
                <a:lnTo>
                  <a:pt x="1168" y="2109363"/>
                </a:lnTo>
                <a:lnTo>
                  <a:pt x="3116" y="2121439"/>
                </a:lnTo>
                <a:lnTo>
                  <a:pt x="5583" y="2132995"/>
                </a:lnTo>
                <a:lnTo>
                  <a:pt x="7228" y="2145374"/>
                </a:lnTo>
                <a:lnTo>
                  <a:pt x="9055" y="2171593"/>
                </a:lnTo>
                <a:lnTo>
                  <a:pt x="10084" y="2212634"/>
                </a:lnTo>
                <a:lnTo>
                  <a:pt x="11397" y="2225345"/>
                </a:lnTo>
                <a:lnTo>
                  <a:pt x="13440" y="2237324"/>
                </a:lnTo>
                <a:lnTo>
                  <a:pt x="15972" y="2248817"/>
                </a:lnTo>
                <a:lnTo>
                  <a:pt x="17659" y="2261152"/>
                </a:lnTo>
                <a:lnTo>
                  <a:pt x="19534" y="2287324"/>
                </a:lnTo>
                <a:lnTo>
                  <a:pt x="21203" y="2299679"/>
                </a:lnTo>
                <a:lnTo>
                  <a:pt x="23484" y="2311422"/>
                </a:lnTo>
                <a:lnTo>
                  <a:pt x="26173" y="2322756"/>
                </a:lnTo>
                <a:lnTo>
                  <a:pt x="29135" y="2333818"/>
                </a:lnTo>
                <a:lnTo>
                  <a:pt x="35541" y="2355458"/>
                </a:lnTo>
                <a:lnTo>
                  <a:pt x="45719" y="2387351"/>
                </a:lnTo>
                <a:lnTo>
                  <a:pt x="46418" y="2411582"/>
                </a:lnTo>
                <a:lnTo>
                  <a:pt x="42069" y="2450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827577" y="5448115"/>
            <a:ext cx="820374" cy="36995"/>
          </a:xfrm>
          <a:custGeom>
            <a:avLst/>
            <a:gdLst/>
            <a:ahLst/>
            <a:cxnLst/>
            <a:rect l="0" t="0" r="0" b="0"/>
            <a:pathLst>
              <a:path w="820374" h="36995">
                <a:moveTo>
                  <a:pt x="820373" y="0"/>
                </a:moveTo>
                <a:lnTo>
                  <a:pt x="803623" y="5584"/>
                </a:lnTo>
                <a:lnTo>
                  <a:pt x="794014" y="8397"/>
                </a:lnTo>
                <a:lnTo>
                  <a:pt x="770872" y="14639"/>
                </a:lnTo>
                <a:lnTo>
                  <a:pt x="758157" y="16771"/>
                </a:lnTo>
                <a:lnTo>
                  <a:pt x="745005" y="18193"/>
                </a:lnTo>
                <a:lnTo>
                  <a:pt x="731563" y="19140"/>
                </a:lnTo>
                <a:lnTo>
                  <a:pt x="719096" y="20941"/>
                </a:lnTo>
                <a:lnTo>
                  <a:pt x="707279" y="23310"/>
                </a:lnTo>
                <a:lnTo>
                  <a:pt x="695895" y="26058"/>
                </a:lnTo>
                <a:lnTo>
                  <a:pt x="683631" y="27889"/>
                </a:lnTo>
                <a:lnTo>
                  <a:pt x="670780" y="29111"/>
                </a:lnTo>
                <a:lnTo>
                  <a:pt x="657539" y="29925"/>
                </a:lnTo>
                <a:lnTo>
                  <a:pt x="630361" y="30830"/>
                </a:lnTo>
                <a:lnTo>
                  <a:pt x="616569" y="31071"/>
                </a:lnTo>
                <a:lnTo>
                  <a:pt x="603869" y="32400"/>
                </a:lnTo>
                <a:lnTo>
                  <a:pt x="591896" y="34455"/>
                </a:lnTo>
                <a:lnTo>
                  <a:pt x="580408" y="36994"/>
                </a:lnTo>
                <a:lnTo>
                  <a:pt x="555179" y="36698"/>
                </a:lnTo>
                <a:lnTo>
                  <a:pt x="541907" y="34983"/>
                </a:lnTo>
                <a:lnTo>
                  <a:pt x="528384" y="33840"/>
                </a:lnTo>
                <a:lnTo>
                  <a:pt x="514694" y="33078"/>
                </a:lnTo>
                <a:lnTo>
                  <a:pt x="487019" y="32231"/>
                </a:lnTo>
                <a:lnTo>
                  <a:pt x="459137" y="31855"/>
                </a:lnTo>
                <a:lnTo>
                  <a:pt x="445157" y="30586"/>
                </a:lnTo>
                <a:lnTo>
                  <a:pt x="431163" y="28571"/>
                </a:lnTo>
                <a:lnTo>
                  <a:pt x="417159" y="26059"/>
                </a:lnTo>
                <a:lnTo>
                  <a:pt x="403149" y="24385"/>
                </a:lnTo>
                <a:lnTo>
                  <a:pt x="389134" y="23268"/>
                </a:lnTo>
                <a:lnTo>
                  <a:pt x="375116" y="22524"/>
                </a:lnTo>
                <a:lnTo>
                  <a:pt x="347076" y="21697"/>
                </a:lnTo>
                <a:lnTo>
                  <a:pt x="262940" y="21094"/>
                </a:lnTo>
                <a:lnTo>
                  <a:pt x="122706" y="21036"/>
                </a:lnTo>
                <a:lnTo>
                  <a:pt x="109851" y="22205"/>
                </a:lnTo>
                <a:lnTo>
                  <a:pt x="97775" y="24152"/>
                </a:lnTo>
                <a:lnTo>
                  <a:pt x="86219" y="26619"/>
                </a:lnTo>
                <a:lnTo>
                  <a:pt x="64029" y="26244"/>
                </a:lnTo>
                <a:lnTo>
                  <a:pt x="0" y="210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004720" y="6642220"/>
            <a:ext cx="1851098" cy="67996"/>
          </a:xfrm>
          <a:custGeom>
            <a:avLst/>
            <a:gdLst/>
            <a:ahLst/>
            <a:cxnLst/>
            <a:rect l="0" t="0" r="0" b="0"/>
            <a:pathLst>
              <a:path w="1851098" h="67996">
                <a:moveTo>
                  <a:pt x="0" y="36455"/>
                </a:moveTo>
                <a:lnTo>
                  <a:pt x="22334" y="36455"/>
                </a:lnTo>
                <a:lnTo>
                  <a:pt x="31249" y="34118"/>
                </a:lnTo>
                <a:lnTo>
                  <a:pt x="39531" y="30222"/>
                </a:lnTo>
                <a:lnTo>
                  <a:pt x="47389" y="25288"/>
                </a:lnTo>
                <a:lnTo>
                  <a:pt x="56134" y="20829"/>
                </a:lnTo>
                <a:lnTo>
                  <a:pt x="65469" y="16689"/>
                </a:lnTo>
                <a:lnTo>
                  <a:pt x="75199" y="12760"/>
                </a:lnTo>
                <a:lnTo>
                  <a:pt x="86360" y="10140"/>
                </a:lnTo>
                <a:lnTo>
                  <a:pt x="98475" y="8394"/>
                </a:lnTo>
                <a:lnTo>
                  <a:pt x="111227" y="7230"/>
                </a:lnTo>
                <a:lnTo>
                  <a:pt x="123233" y="5285"/>
                </a:lnTo>
                <a:lnTo>
                  <a:pt x="134744" y="2820"/>
                </a:lnTo>
                <a:lnTo>
                  <a:pt x="145923" y="8"/>
                </a:lnTo>
                <a:lnTo>
                  <a:pt x="167694" y="0"/>
                </a:lnTo>
                <a:lnTo>
                  <a:pt x="178407" y="1634"/>
                </a:lnTo>
                <a:lnTo>
                  <a:pt x="202776" y="3449"/>
                </a:lnTo>
                <a:lnTo>
                  <a:pt x="256509" y="4615"/>
                </a:lnTo>
                <a:lnTo>
                  <a:pt x="303754" y="4816"/>
                </a:lnTo>
                <a:lnTo>
                  <a:pt x="319365" y="6014"/>
                </a:lnTo>
                <a:lnTo>
                  <a:pt x="334446" y="7981"/>
                </a:lnTo>
                <a:lnTo>
                  <a:pt x="349176" y="10460"/>
                </a:lnTo>
                <a:lnTo>
                  <a:pt x="363669" y="13282"/>
                </a:lnTo>
                <a:lnTo>
                  <a:pt x="392239" y="19533"/>
                </a:lnTo>
                <a:lnTo>
                  <a:pt x="434603" y="29623"/>
                </a:lnTo>
                <a:lnTo>
                  <a:pt x="447500" y="33069"/>
                </a:lnTo>
                <a:lnTo>
                  <a:pt x="471177" y="40013"/>
                </a:lnTo>
                <a:lnTo>
                  <a:pt x="483568" y="42333"/>
                </a:lnTo>
                <a:lnTo>
                  <a:pt x="496504" y="43880"/>
                </a:lnTo>
                <a:lnTo>
                  <a:pt x="509801" y="44910"/>
                </a:lnTo>
                <a:lnTo>
                  <a:pt x="522173" y="46767"/>
                </a:lnTo>
                <a:lnTo>
                  <a:pt x="533926" y="49172"/>
                </a:lnTo>
                <a:lnTo>
                  <a:pt x="545267" y="51945"/>
                </a:lnTo>
                <a:lnTo>
                  <a:pt x="557503" y="53793"/>
                </a:lnTo>
                <a:lnTo>
                  <a:pt x="583564" y="55847"/>
                </a:lnTo>
                <a:lnTo>
                  <a:pt x="597057" y="57563"/>
                </a:lnTo>
                <a:lnTo>
                  <a:pt x="610727" y="59876"/>
                </a:lnTo>
                <a:lnTo>
                  <a:pt x="624515" y="62587"/>
                </a:lnTo>
                <a:lnTo>
                  <a:pt x="638381" y="64393"/>
                </a:lnTo>
                <a:lnTo>
                  <a:pt x="666254" y="66400"/>
                </a:lnTo>
                <a:lnTo>
                  <a:pt x="723405" y="67689"/>
                </a:lnTo>
                <a:lnTo>
                  <a:pt x="844482" y="67995"/>
                </a:lnTo>
                <a:lnTo>
                  <a:pt x="857481" y="66830"/>
                </a:lnTo>
                <a:lnTo>
                  <a:pt x="869653" y="64885"/>
                </a:lnTo>
                <a:lnTo>
                  <a:pt x="881273" y="62420"/>
                </a:lnTo>
                <a:lnTo>
                  <a:pt x="893694" y="60777"/>
                </a:lnTo>
                <a:lnTo>
                  <a:pt x="919961" y="58950"/>
                </a:lnTo>
                <a:lnTo>
                  <a:pt x="966612" y="57922"/>
                </a:lnTo>
                <a:lnTo>
                  <a:pt x="1232600" y="57490"/>
                </a:lnTo>
                <a:lnTo>
                  <a:pt x="1248280" y="58659"/>
                </a:lnTo>
                <a:lnTo>
                  <a:pt x="1264576" y="60606"/>
                </a:lnTo>
                <a:lnTo>
                  <a:pt x="1281285" y="63073"/>
                </a:lnTo>
                <a:lnTo>
                  <a:pt x="1327133" y="60962"/>
                </a:lnTo>
                <a:lnTo>
                  <a:pt x="1356064" y="59033"/>
                </a:lnTo>
                <a:lnTo>
                  <a:pt x="1412725" y="57795"/>
                </a:lnTo>
                <a:lnTo>
                  <a:pt x="1539072" y="57498"/>
                </a:lnTo>
                <a:lnTo>
                  <a:pt x="1551928" y="56326"/>
                </a:lnTo>
                <a:lnTo>
                  <a:pt x="1564005" y="54377"/>
                </a:lnTo>
                <a:lnTo>
                  <a:pt x="1575561" y="51908"/>
                </a:lnTo>
                <a:lnTo>
                  <a:pt x="1587940" y="50263"/>
                </a:lnTo>
                <a:lnTo>
                  <a:pt x="1614160" y="48435"/>
                </a:lnTo>
                <a:lnTo>
                  <a:pt x="1626528" y="46778"/>
                </a:lnTo>
                <a:lnTo>
                  <a:pt x="1638278" y="44506"/>
                </a:lnTo>
                <a:lnTo>
                  <a:pt x="1649619" y="41822"/>
                </a:lnTo>
                <a:lnTo>
                  <a:pt x="1660684" y="38865"/>
                </a:lnTo>
                <a:lnTo>
                  <a:pt x="1694177" y="29118"/>
                </a:lnTo>
                <a:lnTo>
                  <a:pt x="1732018" y="18830"/>
                </a:lnTo>
                <a:lnTo>
                  <a:pt x="1754934" y="11871"/>
                </a:lnTo>
                <a:lnTo>
                  <a:pt x="1767122" y="9548"/>
                </a:lnTo>
                <a:lnTo>
                  <a:pt x="1779922" y="7999"/>
                </a:lnTo>
                <a:lnTo>
                  <a:pt x="1805440" y="7447"/>
                </a:lnTo>
                <a:lnTo>
                  <a:pt x="1817153" y="8936"/>
                </a:lnTo>
                <a:lnTo>
                  <a:pt x="1851097" y="154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 name="Group 16"/>
          <p:cNvGrpSpPr/>
          <p:nvPr/>
        </p:nvGrpSpPr>
        <p:grpSpPr>
          <a:xfrm>
            <a:off x="4806542" y="4207039"/>
            <a:ext cx="4038759" cy="2450602"/>
            <a:chOff x="4806542" y="4207039"/>
            <a:chExt cx="4038759" cy="2450602"/>
          </a:xfrm>
        </p:grpSpPr>
        <p:sp>
          <p:nvSpPr>
            <p:cNvPr id="15" name="Freeform 14"/>
            <p:cNvSpPr/>
            <p:nvPr/>
          </p:nvSpPr>
          <p:spPr>
            <a:xfrm>
              <a:off x="4806542" y="4322733"/>
              <a:ext cx="862444" cy="1125383"/>
            </a:xfrm>
            <a:custGeom>
              <a:avLst/>
              <a:gdLst/>
              <a:ahLst/>
              <a:cxnLst/>
              <a:rect l="0" t="0" r="0" b="0"/>
              <a:pathLst>
                <a:path w="862444" h="1125383">
                  <a:moveTo>
                    <a:pt x="0" y="0"/>
                  </a:moveTo>
                  <a:lnTo>
                    <a:pt x="29278" y="29278"/>
                  </a:lnTo>
                  <a:lnTo>
                    <a:pt x="49447" y="55030"/>
                  </a:lnTo>
                  <a:lnTo>
                    <a:pt x="70225" y="84864"/>
                  </a:lnTo>
                  <a:lnTo>
                    <a:pt x="91185" y="110324"/>
                  </a:lnTo>
                  <a:lnTo>
                    <a:pt x="119206" y="147094"/>
                  </a:lnTo>
                  <a:lnTo>
                    <a:pt x="139068" y="171872"/>
                  </a:lnTo>
                  <a:lnTo>
                    <a:pt x="154042" y="199729"/>
                  </a:lnTo>
                  <a:lnTo>
                    <a:pt x="186244" y="243506"/>
                  </a:lnTo>
                  <a:lnTo>
                    <a:pt x="206974" y="273932"/>
                  </a:lnTo>
                  <a:lnTo>
                    <a:pt x="227690" y="314453"/>
                  </a:lnTo>
                  <a:lnTo>
                    <a:pt x="249961" y="349292"/>
                  </a:lnTo>
                  <a:lnTo>
                    <a:pt x="265327" y="379288"/>
                  </a:lnTo>
                  <a:lnTo>
                    <a:pt x="284682" y="407264"/>
                  </a:lnTo>
                  <a:lnTo>
                    <a:pt x="305220" y="433472"/>
                  </a:lnTo>
                  <a:lnTo>
                    <a:pt x="326108" y="463441"/>
                  </a:lnTo>
                  <a:lnTo>
                    <a:pt x="375132" y="536436"/>
                  </a:lnTo>
                  <a:lnTo>
                    <a:pt x="396164" y="562378"/>
                  </a:lnTo>
                  <a:lnTo>
                    <a:pt x="417198" y="590450"/>
                  </a:lnTo>
                  <a:lnTo>
                    <a:pt x="438233" y="620972"/>
                  </a:lnTo>
                  <a:lnTo>
                    <a:pt x="459268" y="646636"/>
                  </a:lnTo>
                  <a:lnTo>
                    <a:pt x="480303" y="669043"/>
                  </a:lnTo>
                  <a:lnTo>
                    <a:pt x="501339" y="690484"/>
                  </a:lnTo>
                  <a:lnTo>
                    <a:pt x="522374" y="717223"/>
                  </a:lnTo>
                  <a:lnTo>
                    <a:pt x="550421" y="750439"/>
                  </a:lnTo>
                  <a:lnTo>
                    <a:pt x="572625" y="778226"/>
                  </a:lnTo>
                  <a:lnTo>
                    <a:pt x="591063" y="794239"/>
                  </a:lnTo>
                  <a:lnTo>
                    <a:pt x="615570" y="816395"/>
                  </a:lnTo>
                  <a:lnTo>
                    <a:pt x="637634" y="837762"/>
                  </a:lnTo>
                  <a:lnTo>
                    <a:pt x="658975" y="864479"/>
                  </a:lnTo>
                  <a:lnTo>
                    <a:pt x="680100" y="889015"/>
                  </a:lnTo>
                  <a:lnTo>
                    <a:pt x="701162" y="911088"/>
                  </a:lnTo>
                  <a:lnTo>
                    <a:pt x="722205" y="938014"/>
                  </a:lnTo>
                  <a:lnTo>
                    <a:pt x="750255" y="971293"/>
                  </a:lnTo>
                  <a:lnTo>
                    <a:pt x="771290" y="999091"/>
                  </a:lnTo>
                  <a:lnTo>
                    <a:pt x="792326" y="1023819"/>
                  </a:lnTo>
                  <a:lnTo>
                    <a:pt x="812192" y="1052829"/>
                  </a:lnTo>
                  <a:lnTo>
                    <a:pt x="827168" y="1082461"/>
                  </a:lnTo>
                  <a:lnTo>
                    <a:pt x="833083" y="1090925"/>
                  </a:lnTo>
                  <a:lnTo>
                    <a:pt x="862443" y="112538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057308" y="4207039"/>
              <a:ext cx="1787993" cy="2450602"/>
            </a:xfrm>
            <a:custGeom>
              <a:avLst/>
              <a:gdLst/>
              <a:ahLst/>
              <a:cxnLst/>
              <a:rect l="0" t="0" r="0" b="0"/>
              <a:pathLst>
                <a:path w="1787993" h="2450602">
                  <a:moveTo>
                    <a:pt x="0" y="0"/>
                  </a:moveTo>
                  <a:lnTo>
                    <a:pt x="49447" y="74170"/>
                  </a:lnTo>
                  <a:lnTo>
                    <a:pt x="97017" y="137735"/>
                  </a:lnTo>
                  <a:lnTo>
                    <a:pt x="111978" y="167411"/>
                  </a:lnTo>
                  <a:lnTo>
                    <a:pt x="149873" y="221870"/>
                  </a:lnTo>
                  <a:lnTo>
                    <a:pt x="189984" y="294551"/>
                  </a:lnTo>
                  <a:lnTo>
                    <a:pt x="238438" y="368119"/>
                  </a:lnTo>
                  <a:lnTo>
                    <a:pt x="265285" y="402959"/>
                  </a:lnTo>
                  <a:lnTo>
                    <a:pt x="292450" y="452690"/>
                  </a:lnTo>
                  <a:lnTo>
                    <a:pt x="308777" y="470368"/>
                  </a:lnTo>
                  <a:lnTo>
                    <a:pt x="318039" y="478354"/>
                  </a:lnTo>
                  <a:lnTo>
                    <a:pt x="331447" y="496577"/>
                  </a:lnTo>
                  <a:lnTo>
                    <a:pt x="361815" y="546042"/>
                  </a:lnTo>
                  <a:lnTo>
                    <a:pt x="417226" y="620983"/>
                  </a:lnTo>
                  <a:lnTo>
                    <a:pt x="480305" y="715208"/>
                  </a:lnTo>
                  <a:lnTo>
                    <a:pt x="530555" y="773218"/>
                  </a:lnTo>
                  <a:lnTo>
                    <a:pt x="580999" y="840807"/>
                  </a:lnTo>
                  <a:lnTo>
                    <a:pt x="622487" y="893917"/>
                  </a:lnTo>
                  <a:lnTo>
                    <a:pt x="676336" y="958072"/>
                  </a:lnTo>
                  <a:lnTo>
                    <a:pt x="753757" y="1062722"/>
                  </a:lnTo>
                  <a:lnTo>
                    <a:pt x="802844" y="1127530"/>
                  </a:lnTo>
                  <a:lnTo>
                    <a:pt x="851926" y="1186216"/>
                  </a:lnTo>
                  <a:lnTo>
                    <a:pt x="901008" y="1246493"/>
                  </a:lnTo>
                  <a:lnTo>
                    <a:pt x="951258" y="1313848"/>
                  </a:lnTo>
                  <a:lnTo>
                    <a:pt x="994205" y="1358274"/>
                  </a:lnTo>
                  <a:lnTo>
                    <a:pt x="1051703" y="1432645"/>
                  </a:lnTo>
                  <a:lnTo>
                    <a:pt x="1109895" y="1504148"/>
                  </a:lnTo>
                  <a:lnTo>
                    <a:pt x="1160357" y="1568105"/>
                  </a:lnTo>
                  <a:lnTo>
                    <a:pt x="1209519" y="1632478"/>
                  </a:lnTo>
                  <a:lnTo>
                    <a:pt x="1258606" y="1694927"/>
                  </a:lnTo>
                  <a:lnTo>
                    <a:pt x="1307689" y="1756338"/>
                  </a:lnTo>
                  <a:lnTo>
                    <a:pt x="1342747" y="1800112"/>
                  </a:lnTo>
                  <a:lnTo>
                    <a:pt x="1375762" y="1856172"/>
                  </a:lnTo>
                  <a:lnTo>
                    <a:pt x="1423468" y="1916643"/>
                  </a:lnTo>
                  <a:lnTo>
                    <a:pt x="1451447" y="1961733"/>
                  </a:lnTo>
                  <a:lnTo>
                    <a:pt x="1506355" y="2033399"/>
                  </a:lnTo>
                  <a:lnTo>
                    <a:pt x="1549853" y="2106841"/>
                  </a:lnTo>
                  <a:lnTo>
                    <a:pt x="1590774" y="2172906"/>
                  </a:lnTo>
                  <a:lnTo>
                    <a:pt x="1619535" y="2215260"/>
                  </a:lnTo>
                  <a:lnTo>
                    <a:pt x="1632487" y="2232648"/>
                  </a:lnTo>
                  <a:lnTo>
                    <a:pt x="1653440" y="2269261"/>
                  </a:lnTo>
                  <a:lnTo>
                    <a:pt x="1706273" y="2336193"/>
                  </a:lnTo>
                  <a:lnTo>
                    <a:pt x="1721189" y="2365672"/>
                  </a:lnTo>
                  <a:lnTo>
                    <a:pt x="1753370" y="2404458"/>
                  </a:lnTo>
                  <a:lnTo>
                    <a:pt x="1767151" y="2418796"/>
                  </a:lnTo>
                  <a:lnTo>
                    <a:pt x="1787992" y="245060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 name="Group 32"/>
          <p:cNvGrpSpPr/>
          <p:nvPr/>
        </p:nvGrpSpPr>
        <p:grpSpPr>
          <a:xfrm>
            <a:off x="588985" y="4343768"/>
            <a:ext cx="2037624" cy="842264"/>
            <a:chOff x="588985" y="4343768"/>
            <a:chExt cx="2037624" cy="842264"/>
          </a:xfrm>
        </p:grpSpPr>
        <p:sp>
          <p:nvSpPr>
            <p:cNvPr id="18" name="Freeform 17"/>
            <p:cNvSpPr/>
            <p:nvPr/>
          </p:nvSpPr>
          <p:spPr>
            <a:xfrm>
              <a:off x="673126" y="4343768"/>
              <a:ext cx="136730" cy="147247"/>
            </a:xfrm>
            <a:custGeom>
              <a:avLst/>
              <a:gdLst/>
              <a:ahLst/>
              <a:cxnLst/>
              <a:rect l="0" t="0" r="0" b="0"/>
              <a:pathLst>
                <a:path w="136730" h="147247">
                  <a:moveTo>
                    <a:pt x="0" y="0"/>
                  </a:moveTo>
                  <a:lnTo>
                    <a:pt x="0" y="98894"/>
                  </a:lnTo>
                  <a:lnTo>
                    <a:pt x="2337" y="110337"/>
                  </a:lnTo>
                  <a:lnTo>
                    <a:pt x="6232" y="120302"/>
                  </a:lnTo>
                  <a:lnTo>
                    <a:pt x="11167" y="129284"/>
                  </a:lnTo>
                  <a:lnTo>
                    <a:pt x="17962" y="134103"/>
                  </a:lnTo>
                  <a:lnTo>
                    <a:pt x="25998" y="136146"/>
                  </a:lnTo>
                  <a:lnTo>
                    <a:pt x="34861" y="136341"/>
                  </a:lnTo>
                  <a:lnTo>
                    <a:pt x="44276" y="137639"/>
                  </a:lnTo>
                  <a:lnTo>
                    <a:pt x="54058" y="139672"/>
                  </a:lnTo>
                  <a:lnTo>
                    <a:pt x="64086" y="142197"/>
                  </a:lnTo>
                  <a:lnTo>
                    <a:pt x="75445" y="143880"/>
                  </a:lnTo>
                  <a:lnTo>
                    <a:pt x="87693" y="145002"/>
                  </a:lnTo>
                  <a:lnTo>
                    <a:pt x="136729" y="1472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99337" y="4364803"/>
              <a:ext cx="10519" cy="262941"/>
            </a:xfrm>
            <a:custGeom>
              <a:avLst/>
              <a:gdLst/>
              <a:ahLst/>
              <a:cxnLst/>
              <a:rect l="0" t="0" r="0" b="0"/>
              <a:pathLst>
                <a:path w="10519" h="262941">
                  <a:moveTo>
                    <a:pt x="0" y="0"/>
                  </a:moveTo>
                  <a:lnTo>
                    <a:pt x="0" y="140451"/>
                  </a:lnTo>
                  <a:lnTo>
                    <a:pt x="1169" y="153234"/>
                  </a:lnTo>
                  <a:lnTo>
                    <a:pt x="3116" y="165261"/>
                  </a:lnTo>
                  <a:lnTo>
                    <a:pt x="5583" y="176786"/>
                  </a:lnTo>
                  <a:lnTo>
                    <a:pt x="7228" y="189143"/>
                  </a:lnTo>
                  <a:lnTo>
                    <a:pt x="8325" y="202056"/>
                  </a:lnTo>
                  <a:lnTo>
                    <a:pt x="10518" y="2629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88985" y="4680331"/>
              <a:ext cx="368117" cy="10518"/>
            </a:xfrm>
            <a:custGeom>
              <a:avLst/>
              <a:gdLst/>
              <a:ahLst/>
              <a:cxnLst/>
              <a:rect l="0" t="0" r="0" b="0"/>
              <a:pathLst>
                <a:path w="368117" h="10518">
                  <a:moveTo>
                    <a:pt x="0" y="0"/>
                  </a:moveTo>
                  <a:lnTo>
                    <a:pt x="187953" y="0"/>
                  </a:lnTo>
                  <a:lnTo>
                    <a:pt x="203599" y="1168"/>
                  </a:lnTo>
                  <a:lnTo>
                    <a:pt x="218705" y="3116"/>
                  </a:lnTo>
                  <a:lnTo>
                    <a:pt x="233450" y="5583"/>
                  </a:lnTo>
                  <a:lnTo>
                    <a:pt x="249123" y="7228"/>
                  </a:lnTo>
                  <a:lnTo>
                    <a:pt x="265415" y="8325"/>
                  </a:lnTo>
                  <a:lnTo>
                    <a:pt x="297930" y="9543"/>
                  </a:lnTo>
                  <a:lnTo>
                    <a:pt x="368116" y="1051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30807" y="4771456"/>
              <a:ext cx="156837" cy="266221"/>
            </a:xfrm>
            <a:custGeom>
              <a:avLst/>
              <a:gdLst/>
              <a:ahLst/>
              <a:cxnLst/>
              <a:rect l="0" t="0" r="0" b="0"/>
              <a:pathLst>
                <a:path w="156837" h="266221">
                  <a:moveTo>
                    <a:pt x="89565" y="45604"/>
                  </a:moveTo>
                  <a:lnTo>
                    <a:pt x="100732" y="34437"/>
                  </a:lnTo>
                  <a:lnTo>
                    <a:pt x="101684" y="28810"/>
                  </a:lnTo>
                  <a:lnTo>
                    <a:pt x="99982" y="22721"/>
                  </a:lnTo>
                  <a:lnTo>
                    <a:pt x="96510" y="16325"/>
                  </a:lnTo>
                  <a:lnTo>
                    <a:pt x="89520" y="10893"/>
                  </a:lnTo>
                  <a:lnTo>
                    <a:pt x="80186" y="6102"/>
                  </a:lnTo>
                  <a:lnTo>
                    <a:pt x="69289" y="1740"/>
                  </a:lnTo>
                  <a:lnTo>
                    <a:pt x="58518" y="0"/>
                  </a:lnTo>
                  <a:lnTo>
                    <a:pt x="47832" y="9"/>
                  </a:lnTo>
                  <a:lnTo>
                    <a:pt x="37202" y="1184"/>
                  </a:lnTo>
                  <a:lnTo>
                    <a:pt x="26610" y="4304"/>
                  </a:lnTo>
                  <a:lnTo>
                    <a:pt x="16042" y="8721"/>
                  </a:lnTo>
                  <a:lnTo>
                    <a:pt x="5491" y="14004"/>
                  </a:lnTo>
                  <a:lnTo>
                    <a:pt x="794" y="19863"/>
                  </a:lnTo>
                  <a:lnTo>
                    <a:pt x="0" y="26106"/>
                  </a:lnTo>
                  <a:lnTo>
                    <a:pt x="1808" y="32605"/>
                  </a:lnTo>
                  <a:lnTo>
                    <a:pt x="5351" y="39275"/>
                  </a:lnTo>
                  <a:lnTo>
                    <a:pt x="10050" y="46059"/>
                  </a:lnTo>
                  <a:lnTo>
                    <a:pt x="15520" y="52919"/>
                  </a:lnTo>
                  <a:lnTo>
                    <a:pt x="23841" y="59830"/>
                  </a:lnTo>
                  <a:lnTo>
                    <a:pt x="34063" y="66774"/>
                  </a:lnTo>
                  <a:lnTo>
                    <a:pt x="45552" y="73741"/>
                  </a:lnTo>
                  <a:lnTo>
                    <a:pt x="55548" y="80722"/>
                  </a:lnTo>
                  <a:lnTo>
                    <a:pt x="64550" y="87714"/>
                  </a:lnTo>
                  <a:lnTo>
                    <a:pt x="72889" y="94712"/>
                  </a:lnTo>
                  <a:lnTo>
                    <a:pt x="81953" y="101715"/>
                  </a:lnTo>
                  <a:lnTo>
                    <a:pt x="91502" y="108721"/>
                  </a:lnTo>
                  <a:lnTo>
                    <a:pt x="101374" y="115729"/>
                  </a:lnTo>
                  <a:lnTo>
                    <a:pt x="110293" y="122738"/>
                  </a:lnTo>
                  <a:lnTo>
                    <a:pt x="118576" y="129748"/>
                  </a:lnTo>
                  <a:lnTo>
                    <a:pt x="126435" y="136758"/>
                  </a:lnTo>
                  <a:lnTo>
                    <a:pt x="132843" y="144938"/>
                  </a:lnTo>
                  <a:lnTo>
                    <a:pt x="138284" y="153897"/>
                  </a:lnTo>
                  <a:lnTo>
                    <a:pt x="143079" y="163375"/>
                  </a:lnTo>
                  <a:lnTo>
                    <a:pt x="147445" y="173200"/>
                  </a:lnTo>
                  <a:lnTo>
                    <a:pt x="151524" y="183256"/>
                  </a:lnTo>
                  <a:lnTo>
                    <a:pt x="155412" y="193466"/>
                  </a:lnTo>
                  <a:lnTo>
                    <a:pt x="156836" y="204947"/>
                  </a:lnTo>
                  <a:lnTo>
                    <a:pt x="156616" y="217275"/>
                  </a:lnTo>
                  <a:lnTo>
                    <a:pt x="155301" y="230169"/>
                  </a:lnTo>
                  <a:lnTo>
                    <a:pt x="150918" y="241101"/>
                  </a:lnTo>
                  <a:lnTo>
                    <a:pt x="144491" y="250728"/>
                  </a:lnTo>
                  <a:lnTo>
                    <a:pt x="136700" y="259482"/>
                  </a:lnTo>
                  <a:lnTo>
                    <a:pt x="128000" y="264150"/>
                  </a:lnTo>
                  <a:lnTo>
                    <a:pt x="118694" y="266093"/>
                  </a:lnTo>
                  <a:lnTo>
                    <a:pt x="108985" y="266220"/>
                  </a:lnTo>
                  <a:lnTo>
                    <a:pt x="100174" y="263967"/>
                  </a:lnTo>
                  <a:lnTo>
                    <a:pt x="91963" y="260128"/>
                  </a:lnTo>
                  <a:lnTo>
                    <a:pt x="84152" y="255231"/>
                  </a:lnTo>
                  <a:lnTo>
                    <a:pt x="75439" y="250798"/>
                  </a:lnTo>
                  <a:lnTo>
                    <a:pt x="66124" y="246674"/>
                  </a:lnTo>
                  <a:lnTo>
                    <a:pt x="56409" y="242756"/>
                  </a:lnTo>
                  <a:lnTo>
                    <a:pt x="47594" y="236639"/>
                  </a:lnTo>
                  <a:lnTo>
                    <a:pt x="39381" y="229054"/>
                  </a:lnTo>
                  <a:lnTo>
                    <a:pt x="31568" y="220492"/>
                  </a:lnTo>
                  <a:lnTo>
                    <a:pt x="27528" y="211278"/>
                  </a:lnTo>
                  <a:lnTo>
                    <a:pt x="26003" y="201629"/>
                  </a:lnTo>
                  <a:lnTo>
                    <a:pt x="26155" y="191691"/>
                  </a:lnTo>
                  <a:lnTo>
                    <a:pt x="28594" y="181560"/>
                  </a:lnTo>
                  <a:lnTo>
                    <a:pt x="32557" y="171300"/>
                  </a:lnTo>
                  <a:lnTo>
                    <a:pt x="37536" y="160954"/>
                  </a:lnTo>
                  <a:lnTo>
                    <a:pt x="43193" y="151719"/>
                  </a:lnTo>
                  <a:lnTo>
                    <a:pt x="49301" y="143226"/>
                  </a:lnTo>
                  <a:lnTo>
                    <a:pt x="55711" y="135226"/>
                  </a:lnTo>
                  <a:lnTo>
                    <a:pt x="63490" y="127556"/>
                  </a:lnTo>
                  <a:lnTo>
                    <a:pt x="72182" y="120105"/>
                  </a:lnTo>
                  <a:lnTo>
                    <a:pt x="81482" y="112800"/>
                  </a:lnTo>
                  <a:lnTo>
                    <a:pt x="90020" y="105593"/>
                  </a:lnTo>
                  <a:lnTo>
                    <a:pt x="98048" y="98452"/>
                  </a:lnTo>
                  <a:lnTo>
                    <a:pt x="105738" y="91353"/>
                  </a:lnTo>
                  <a:lnTo>
                    <a:pt x="112033" y="83115"/>
                  </a:lnTo>
                  <a:lnTo>
                    <a:pt x="117399" y="74117"/>
                  </a:lnTo>
                  <a:lnTo>
                    <a:pt x="122145" y="64613"/>
                  </a:lnTo>
                  <a:lnTo>
                    <a:pt x="122971" y="54771"/>
                  </a:lnTo>
                  <a:lnTo>
                    <a:pt x="121185" y="44703"/>
                  </a:lnTo>
                  <a:lnTo>
                    <a:pt x="117657" y="34486"/>
                  </a:lnTo>
                  <a:lnTo>
                    <a:pt x="111799" y="26506"/>
                  </a:lnTo>
                  <a:lnTo>
                    <a:pt x="104387" y="20017"/>
                  </a:lnTo>
                  <a:lnTo>
                    <a:pt x="95941" y="14522"/>
                  </a:lnTo>
                  <a:lnTo>
                    <a:pt x="85635" y="12028"/>
                  </a:lnTo>
                  <a:lnTo>
                    <a:pt x="74090" y="11534"/>
                  </a:lnTo>
                  <a:lnTo>
                    <a:pt x="36977" y="140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1135900" y="4659296"/>
              <a:ext cx="115695" cy="10518"/>
            </a:xfrm>
            <a:custGeom>
              <a:avLst/>
              <a:gdLst/>
              <a:ahLst/>
              <a:cxnLst/>
              <a:rect l="0" t="0" r="0" b="0"/>
              <a:pathLst>
                <a:path w="115695" h="10518">
                  <a:moveTo>
                    <a:pt x="0" y="10517"/>
                  </a:moveTo>
                  <a:lnTo>
                    <a:pt x="16750" y="4934"/>
                  </a:lnTo>
                  <a:lnTo>
                    <a:pt x="26359" y="3289"/>
                  </a:lnTo>
                  <a:lnTo>
                    <a:pt x="37439" y="2193"/>
                  </a:lnTo>
                  <a:lnTo>
                    <a:pt x="49501" y="1462"/>
                  </a:lnTo>
                  <a:lnTo>
                    <a:pt x="75367" y="650"/>
                  </a:lnTo>
                  <a:lnTo>
                    <a:pt x="11569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1114865" y="4743436"/>
              <a:ext cx="105177" cy="21036"/>
            </a:xfrm>
            <a:custGeom>
              <a:avLst/>
              <a:gdLst/>
              <a:ahLst/>
              <a:cxnLst/>
              <a:rect l="0" t="0" r="0" b="0"/>
              <a:pathLst>
                <a:path w="105177" h="21036">
                  <a:moveTo>
                    <a:pt x="0" y="21035"/>
                  </a:moveTo>
                  <a:lnTo>
                    <a:pt x="43917" y="6396"/>
                  </a:lnTo>
                  <a:lnTo>
                    <a:pt x="54988" y="4264"/>
                  </a:lnTo>
                  <a:lnTo>
                    <a:pt x="67043" y="2843"/>
                  </a:lnTo>
                  <a:lnTo>
                    <a:pt x="10517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356770" y="4398507"/>
              <a:ext cx="226637" cy="239755"/>
            </a:xfrm>
            <a:custGeom>
              <a:avLst/>
              <a:gdLst/>
              <a:ahLst/>
              <a:cxnLst/>
              <a:rect l="0" t="0" r="0" b="0"/>
              <a:pathLst>
                <a:path w="226637" h="239755">
                  <a:moveTo>
                    <a:pt x="0" y="39919"/>
                  </a:moveTo>
                  <a:lnTo>
                    <a:pt x="11167" y="28752"/>
                  </a:lnTo>
                  <a:lnTo>
                    <a:pt x="17962" y="24294"/>
                  </a:lnTo>
                  <a:lnTo>
                    <a:pt x="25998" y="20153"/>
                  </a:lnTo>
                  <a:lnTo>
                    <a:pt x="34861" y="16224"/>
                  </a:lnTo>
                  <a:lnTo>
                    <a:pt x="44276" y="12436"/>
                  </a:lnTo>
                  <a:lnTo>
                    <a:pt x="64086" y="5111"/>
                  </a:lnTo>
                  <a:lnTo>
                    <a:pt x="75445" y="2690"/>
                  </a:lnTo>
                  <a:lnTo>
                    <a:pt x="87692" y="1076"/>
                  </a:lnTo>
                  <a:lnTo>
                    <a:pt x="100532" y="0"/>
                  </a:lnTo>
                  <a:lnTo>
                    <a:pt x="112597" y="452"/>
                  </a:lnTo>
                  <a:lnTo>
                    <a:pt x="124147" y="1921"/>
                  </a:lnTo>
                  <a:lnTo>
                    <a:pt x="135353" y="4070"/>
                  </a:lnTo>
                  <a:lnTo>
                    <a:pt x="146329" y="6671"/>
                  </a:lnTo>
                  <a:lnTo>
                    <a:pt x="157152" y="9573"/>
                  </a:lnTo>
                  <a:lnTo>
                    <a:pt x="167874" y="12677"/>
                  </a:lnTo>
                  <a:lnTo>
                    <a:pt x="175021" y="19420"/>
                  </a:lnTo>
                  <a:lnTo>
                    <a:pt x="179786" y="28590"/>
                  </a:lnTo>
                  <a:lnTo>
                    <a:pt x="182963" y="39378"/>
                  </a:lnTo>
                  <a:lnTo>
                    <a:pt x="182744" y="48907"/>
                  </a:lnTo>
                  <a:lnTo>
                    <a:pt x="180260" y="57598"/>
                  </a:lnTo>
                  <a:lnTo>
                    <a:pt x="176267" y="65728"/>
                  </a:lnTo>
                  <a:lnTo>
                    <a:pt x="171268" y="73486"/>
                  </a:lnTo>
                  <a:lnTo>
                    <a:pt x="165598" y="80995"/>
                  </a:lnTo>
                  <a:lnTo>
                    <a:pt x="159481" y="88338"/>
                  </a:lnTo>
                  <a:lnTo>
                    <a:pt x="151897" y="94402"/>
                  </a:lnTo>
                  <a:lnTo>
                    <a:pt x="143335" y="99614"/>
                  </a:lnTo>
                  <a:lnTo>
                    <a:pt x="134121" y="104257"/>
                  </a:lnTo>
                  <a:lnTo>
                    <a:pt x="123304" y="107352"/>
                  </a:lnTo>
                  <a:lnTo>
                    <a:pt x="111418" y="109415"/>
                  </a:lnTo>
                  <a:lnTo>
                    <a:pt x="98820" y="110791"/>
                  </a:lnTo>
                  <a:lnTo>
                    <a:pt x="95095" y="110539"/>
                  </a:lnTo>
                  <a:lnTo>
                    <a:pt x="97287" y="109203"/>
                  </a:lnTo>
                  <a:lnTo>
                    <a:pt x="103422" y="107144"/>
                  </a:lnTo>
                  <a:lnTo>
                    <a:pt x="111018" y="106939"/>
                  </a:lnTo>
                  <a:lnTo>
                    <a:pt x="119589" y="107972"/>
                  </a:lnTo>
                  <a:lnTo>
                    <a:pt x="128808" y="109829"/>
                  </a:lnTo>
                  <a:lnTo>
                    <a:pt x="138460" y="112235"/>
                  </a:lnTo>
                  <a:lnTo>
                    <a:pt x="148400" y="115008"/>
                  </a:lnTo>
                  <a:lnTo>
                    <a:pt x="158533" y="118025"/>
                  </a:lnTo>
                  <a:lnTo>
                    <a:pt x="168794" y="122374"/>
                  </a:lnTo>
                  <a:lnTo>
                    <a:pt x="179141" y="127610"/>
                  </a:lnTo>
                  <a:lnTo>
                    <a:pt x="189544" y="133439"/>
                  </a:lnTo>
                  <a:lnTo>
                    <a:pt x="198817" y="139661"/>
                  </a:lnTo>
                  <a:lnTo>
                    <a:pt x="207337" y="146147"/>
                  </a:lnTo>
                  <a:lnTo>
                    <a:pt x="215354" y="152808"/>
                  </a:lnTo>
                  <a:lnTo>
                    <a:pt x="220698" y="161923"/>
                  </a:lnTo>
                  <a:lnTo>
                    <a:pt x="224261" y="172675"/>
                  </a:lnTo>
                  <a:lnTo>
                    <a:pt x="226636" y="184517"/>
                  </a:lnTo>
                  <a:lnTo>
                    <a:pt x="225883" y="194749"/>
                  </a:lnTo>
                  <a:lnTo>
                    <a:pt x="223043" y="203907"/>
                  </a:lnTo>
                  <a:lnTo>
                    <a:pt x="218813" y="212350"/>
                  </a:lnTo>
                  <a:lnTo>
                    <a:pt x="212486" y="219147"/>
                  </a:lnTo>
                  <a:lnTo>
                    <a:pt x="204763" y="224847"/>
                  </a:lnTo>
                  <a:lnTo>
                    <a:pt x="196108" y="229816"/>
                  </a:lnTo>
                  <a:lnTo>
                    <a:pt x="185664" y="233128"/>
                  </a:lnTo>
                  <a:lnTo>
                    <a:pt x="174027" y="235337"/>
                  </a:lnTo>
                  <a:lnTo>
                    <a:pt x="126211" y="2397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388323" y="4743436"/>
              <a:ext cx="294493" cy="21036"/>
            </a:xfrm>
            <a:custGeom>
              <a:avLst/>
              <a:gdLst/>
              <a:ahLst/>
              <a:cxnLst/>
              <a:rect l="0" t="0" r="0" b="0"/>
              <a:pathLst>
                <a:path w="294493" h="21036">
                  <a:moveTo>
                    <a:pt x="0" y="21035"/>
                  </a:moveTo>
                  <a:lnTo>
                    <a:pt x="104477" y="21035"/>
                  </a:lnTo>
                  <a:lnTo>
                    <a:pt x="121070" y="19867"/>
                  </a:lnTo>
                  <a:lnTo>
                    <a:pt x="137976" y="17919"/>
                  </a:lnTo>
                  <a:lnTo>
                    <a:pt x="155089" y="15452"/>
                  </a:lnTo>
                  <a:lnTo>
                    <a:pt x="171173" y="13807"/>
                  </a:lnTo>
                  <a:lnTo>
                    <a:pt x="186570" y="12711"/>
                  </a:lnTo>
                  <a:lnTo>
                    <a:pt x="201509" y="11980"/>
                  </a:lnTo>
                  <a:lnTo>
                    <a:pt x="230573" y="11168"/>
                  </a:lnTo>
                  <a:lnTo>
                    <a:pt x="29449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488499" y="4859130"/>
              <a:ext cx="176322" cy="315529"/>
            </a:xfrm>
            <a:custGeom>
              <a:avLst/>
              <a:gdLst/>
              <a:ahLst/>
              <a:cxnLst/>
              <a:rect l="0" t="0" r="0" b="0"/>
              <a:pathLst>
                <a:path w="176322" h="315529">
                  <a:moveTo>
                    <a:pt x="26035" y="0"/>
                  </a:moveTo>
                  <a:lnTo>
                    <a:pt x="20451" y="16750"/>
                  </a:lnTo>
                  <a:lnTo>
                    <a:pt x="18806" y="27527"/>
                  </a:lnTo>
                  <a:lnTo>
                    <a:pt x="17710" y="40556"/>
                  </a:lnTo>
                  <a:lnTo>
                    <a:pt x="16979" y="55084"/>
                  </a:lnTo>
                  <a:lnTo>
                    <a:pt x="15323" y="68275"/>
                  </a:lnTo>
                  <a:lnTo>
                    <a:pt x="13051" y="80576"/>
                  </a:lnTo>
                  <a:lnTo>
                    <a:pt x="7409" y="105929"/>
                  </a:lnTo>
                  <a:lnTo>
                    <a:pt x="1006" y="136674"/>
                  </a:lnTo>
                  <a:lnTo>
                    <a:pt x="0" y="150716"/>
                  </a:lnTo>
                  <a:lnTo>
                    <a:pt x="498" y="163583"/>
                  </a:lnTo>
                  <a:lnTo>
                    <a:pt x="1998" y="175666"/>
                  </a:lnTo>
                  <a:lnTo>
                    <a:pt x="4167" y="189566"/>
                  </a:lnTo>
                  <a:lnTo>
                    <a:pt x="9694" y="220590"/>
                  </a:lnTo>
                  <a:lnTo>
                    <a:pt x="12803" y="234707"/>
                  </a:lnTo>
                  <a:lnTo>
                    <a:pt x="16045" y="247624"/>
                  </a:lnTo>
                  <a:lnTo>
                    <a:pt x="19375" y="259741"/>
                  </a:lnTo>
                  <a:lnTo>
                    <a:pt x="23932" y="270156"/>
                  </a:lnTo>
                  <a:lnTo>
                    <a:pt x="29307" y="279437"/>
                  </a:lnTo>
                  <a:lnTo>
                    <a:pt x="35228" y="287962"/>
                  </a:lnTo>
                  <a:lnTo>
                    <a:pt x="42681" y="294813"/>
                  </a:lnTo>
                  <a:lnTo>
                    <a:pt x="51156" y="300550"/>
                  </a:lnTo>
                  <a:lnTo>
                    <a:pt x="60311" y="305542"/>
                  </a:lnTo>
                  <a:lnTo>
                    <a:pt x="71090" y="308871"/>
                  </a:lnTo>
                  <a:lnTo>
                    <a:pt x="82950" y="311090"/>
                  </a:lnTo>
                  <a:lnTo>
                    <a:pt x="95531" y="312569"/>
                  </a:lnTo>
                  <a:lnTo>
                    <a:pt x="107424" y="312387"/>
                  </a:lnTo>
                  <a:lnTo>
                    <a:pt x="118859" y="311097"/>
                  </a:lnTo>
                  <a:lnTo>
                    <a:pt x="129988" y="309068"/>
                  </a:lnTo>
                  <a:lnTo>
                    <a:pt x="139744" y="305378"/>
                  </a:lnTo>
                  <a:lnTo>
                    <a:pt x="148586" y="300581"/>
                  </a:lnTo>
                  <a:lnTo>
                    <a:pt x="156818" y="295046"/>
                  </a:lnTo>
                  <a:lnTo>
                    <a:pt x="163474" y="287850"/>
                  </a:lnTo>
                  <a:lnTo>
                    <a:pt x="169080" y="279547"/>
                  </a:lnTo>
                  <a:lnTo>
                    <a:pt x="173986" y="270505"/>
                  </a:lnTo>
                  <a:lnTo>
                    <a:pt x="176088" y="260971"/>
                  </a:lnTo>
                  <a:lnTo>
                    <a:pt x="176321" y="251110"/>
                  </a:lnTo>
                  <a:lnTo>
                    <a:pt x="175308" y="241030"/>
                  </a:lnTo>
                  <a:lnTo>
                    <a:pt x="172295" y="231972"/>
                  </a:lnTo>
                  <a:lnTo>
                    <a:pt x="167949" y="223597"/>
                  </a:lnTo>
                  <a:lnTo>
                    <a:pt x="162715" y="215676"/>
                  </a:lnTo>
                  <a:lnTo>
                    <a:pt x="154551" y="211564"/>
                  </a:lnTo>
                  <a:lnTo>
                    <a:pt x="144433" y="209991"/>
                  </a:lnTo>
                  <a:lnTo>
                    <a:pt x="133014" y="210112"/>
                  </a:lnTo>
                  <a:lnTo>
                    <a:pt x="121895" y="212529"/>
                  </a:lnTo>
                  <a:lnTo>
                    <a:pt x="110977" y="216478"/>
                  </a:lnTo>
                  <a:lnTo>
                    <a:pt x="100192" y="221447"/>
                  </a:lnTo>
                  <a:lnTo>
                    <a:pt x="91834" y="228266"/>
                  </a:lnTo>
                  <a:lnTo>
                    <a:pt x="85093" y="236318"/>
                  </a:lnTo>
                  <a:lnTo>
                    <a:pt x="79430" y="245192"/>
                  </a:lnTo>
                  <a:lnTo>
                    <a:pt x="74487" y="254614"/>
                  </a:lnTo>
                  <a:lnTo>
                    <a:pt x="47070" y="3155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861614" y="4701366"/>
              <a:ext cx="136730" cy="21036"/>
            </a:xfrm>
            <a:custGeom>
              <a:avLst/>
              <a:gdLst/>
              <a:ahLst/>
              <a:cxnLst/>
              <a:rect l="0" t="0" r="0" b="0"/>
              <a:pathLst>
                <a:path w="136730" h="21036">
                  <a:moveTo>
                    <a:pt x="0" y="21035"/>
                  </a:moveTo>
                  <a:lnTo>
                    <a:pt x="16751" y="15452"/>
                  </a:lnTo>
                  <a:lnTo>
                    <a:pt x="26359" y="13807"/>
                  </a:lnTo>
                  <a:lnTo>
                    <a:pt x="37440" y="12710"/>
                  </a:lnTo>
                  <a:lnTo>
                    <a:pt x="49501" y="11980"/>
                  </a:lnTo>
                  <a:lnTo>
                    <a:pt x="61048" y="10323"/>
                  </a:lnTo>
                  <a:lnTo>
                    <a:pt x="72251" y="8051"/>
                  </a:lnTo>
                  <a:lnTo>
                    <a:pt x="83226" y="5368"/>
                  </a:lnTo>
                  <a:lnTo>
                    <a:pt x="95218" y="3578"/>
                  </a:lnTo>
                  <a:lnTo>
                    <a:pt x="13672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893167" y="4774989"/>
              <a:ext cx="94660" cy="10519"/>
            </a:xfrm>
            <a:custGeom>
              <a:avLst/>
              <a:gdLst/>
              <a:ahLst/>
              <a:cxnLst/>
              <a:rect l="0" t="0" r="0" b="0"/>
              <a:pathLst>
                <a:path w="94660" h="10519">
                  <a:moveTo>
                    <a:pt x="0" y="10518"/>
                  </a:moveTo>
                  <a:lnTo>
                    <a:pt x="16750" y="4934"/>
                  </a:lnTo>
                  <a:lnTo>
                    <a:pt x="26359" y="3289"/>
                  </a:lnTo>
                  <a:lnTo>
                    <a:pt x="37439" y="2193"/>
                  </a:lnTo>
                  <a:lnTo>
                    <a:pt x="9465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216069" y="4486893"/>
              <a:ext cx="153483" cy="197795"/>
            </a:xfrm>
            <a:custGeom>
              <a:avLst/>
              <a:gdLst/>
              <a:ahLst/>
              <a:cxnLst/>
              <a:rect l="0" t="0" r="0" b="0"/>
              <a:pathLst>
                <a:path w="153483" h="197795">
                  <a:moveTo>
                    <a:pt x="129355" y="14639"/>
                  </a:moveTo>
                  <a:lnTo>
                    <a:pt x="107021" y="14639"/>
                  </a:lnTo>
                  <a:lnTo>
                    <a:pt x="96936" y="13470"/>
                  </a:lnTo>
                  <a:lnTo>
                    <a:pt x="86707" y="11522"/>
                  </a:lnTo>
                  <a:lnTo>
                    <a:pt x="76382" y="9055"/>
                  </a:lnTo>
                  <a:lnTo>
                    <a:pt x="65993" y="6242"/>
                  </a:lnTo>
                  <a:lnTo>
                    <a:pt x="45100" y="0"/>
                  </a:lnTo>
                  <a:lnTo>
                    <a:pt x="36958" y="1373"/>
                  </a:lnTo>
                  <a:lnTo>
                    <a:pt x="30361" y="5795"/>
                  </a:lnTo>
                  <a:lnTo>
                    <a:pt x="24794" y="12249"/>
                  </a:lnTo>
                  <a:lnTo>
                    <a:pt x="19915" y="20057"/>
                  </a:lnTo>
                  <a:lnTo>
                    <a:pt x="15493" y="28768"/>
                  </a:lnTo>
                  <a:lnTo>
                    <a:pt x="11377" y="38082"/>
                  </a:lnTo>
                  <a:lnTo>
                    <a:pt x="7464" y="47797"/>
                  </a:lnTo>
                  <a:lnTo>
                    <a:pt x="0" y="67940"/>
                  </a:lnTo>
                  <a:lnTo>
                    <a:pt x="2216" y="74714"/>
                  </a:lnTo>
                  <a:lnTo>
                    <a:pt x="8369" y="79230"/>
                  </a:lnTo>
                  <a:lnTo>
                    <a:pt x="17145" y="82240"/>
                  </a:lnTo>
                  <a:lnTo>
                    <a:pt x="26501" y="83079"/>
                  </a:lnTo>
                  <a:lnTo>
                    <a:pt x="36245" y="82469"/>
                  </a:lnTo>
                  <a:lnTo>
                    <a:pt x="46246" y="80894"/>
                  </a:lnTo>
                  <a:lnTo>
                    <a:pt x="56420" y="81013"/>
                  </a:lnTo>
                  <a:lnTo>
                    <a:pt x="66708" y="82261"/>
                  </a:lnTo>
                  <a:lnTo>
                    <a:pt x="77073" y="84261"/>
                  </a:lnTo>
                  <a:lnTo>
                    <a:pt x="87489" y="87932"/>
                  </a:lnTo>
                  <a:lnTo>
                    <a:pt x="97938" y="92717"/>
                  </a:lnTo>
                  <a:lnTo>
                    <a:pt x="108410" y="98243"/>
                  </a:lnTo>
                  <a:lnTo>
                    <a:pt x="117729" y="104265"/>
                  </a:lnTo>
                  <a:lnTo>
                    <a:pt x="126279" y="110617"/>
                  </a:lnTo>
                  <a:lnTo>
                    <a:pt x="134316" y="117189"/>
                  </a:lnTo>
                  <a:lnTo>
                    <a:pt x="140843" y="125076"/>
                  </a:lnTo>
                  <a:lnTo>
                    <a:pt x="146362" y="133840"/>
                  </a:lnTo>
                  <a:lnTo>
                    <a:pt x="151211" y="143188"/>
                  </a:lnTo>
                  <a:lnTo>
                    <a:pt x="153274" y="154095"/>
                  </a:lnTo>
                  <a:lnTo>
                    <a:pt x="153482" y="166041"/>
                  </a:lnTo>
                  <a:lnTo>
                    <a:pt x="152451" y="178679"/>
                  </a:lnTo>
                  <a:lnTo>
                    <a:pt x="147090" y="187105"/>
                  </a:lnTo>
                  <a:lnTo>
                    <a:pt x="138841" y="192721"/>
                  </a:lnTo>
                  <a:lnTo>
                    <a:pt x="128667" y="196466"/>
                  </a:lnTo>
                  <a:lnTo>
                    <a:pt x="117210" y="197794"/>
                  </a:lnTo>
                  <a:lnTo>
                    <a:pt x="104898" y="197510"/>
                  </a:lnTo>
                  <a:lnTo>
                    <a:pt x="45214" y="19343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156107" y="4743436"/>
              <a:ext cx="378635" cy="21036"/>
            </a:xfrm>
            <a:custGeom>
              <a:avLst/>
              <a:gdLst/>
              <a:ahLst/>
              <a:cxnLst/>
              <a:rect l="0" t="0" r="0" b="0"/>
              <a:pathLst>
                <a:path w="378635" h="21036">
                  <a:moveTo>
                    <a:pt x="0" y="0"/>
                  </a:moveTo>
                  <a:lnTo>
                    <a:pt x="16750" y="5584"/>
                  </a:lnTo>
                  <a:lnTo>
                    <a:pt x="27528" y="7229"/>
                  </a:lnTo>
                  <a:lnTo>
                    <a:pt x="40556" y="8325"/>
                  </a:lnTo>
                  <a:lnTo>
                    <a:pt x="55084" y="9056"/>
                  </a:lnTo>
                  <a:lnTo>
                    <a:pt x="86809" y="9868"/>
                  </a:lnTo>
                  <a:lnTo>
                    <a:pt x="287008" y="10514"/>
                  </a:lnTo>
                  <a:lnTo>
                    <a:pt x="300020" y="11684"/>
                  </a:lnTo>
                  <a:lnTo>
                    <a:pt x="312201" y="13633"/>
                  </a:lnTo>
                  <a:lnTo>
                    <a:pt x="378634"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292991" y="4859130"/>
              <a:ext cx="16423" cy="294494"/>
            </a:xfrm>
            <a:custGeom>
              <a:avLst/>
              <a:gdLst/>
              <a:ahLst/>
              <a:cxnLst/>
              <a:rect l="0" t="0" r="0" b="0"/>
              <a:pathLst>
                <a:path w="16423" h="294494">
                  <a:moveTo>
                    <a:pt x="10362" y="0"/>
                  </a:moveTo>
                  <a:lnTo>
                    <a:pt x="15946" y="16750"/>
                  </a:lnTo>
                  <a:lnTo>
                    <a:pt x="16422" y="26359"/>
                  </a:lnTo>
                  <a:lnTo>
                    <a:pt x="15571" y="37439"/>
                  </a:lnTo>
                  <a:lnTo>
                    <a:pt x="13835" y="49501"/>
                  </a:lnTo>
                  <a:lnTo>
                    <a:pt x="11509" y="62216"/>
                  </a:lnTo>
                  <a:lnTo>
                    <a:pt x="8790" y="75367"/>
                  </a:lnTo>
                  <a:lnTo>
                    <a:pt x="5808" y="88809"/>
                  </a:lnTo>
                  <a:lnTo>
                    <a:pt x="3820" y="103614"/>
                  </a:lnTo>
                  <a:lnTo>
                    <a:pt x="2495" y="119327"/>
                  </a:lnTo>
                  <a:lnTo>
                    <a:pt x="1612" y="135645"/>
                  </a:lnTo>
                  <a:lnTo>
                    <a:pt x="630" y="166242"/>
                  </a:lnTo>
                  <a:lnTo>
                    <a:pt x="0" y="223972"/>
                  </a:lnTo>
                  <a:lnTo>
                    <a:pt x="1117" y="236962"/>
                  </a:lnTo>
                  <a:lnTo>
                    <a:pt x="10362" y="2944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2441206" y="4928803"/>
              <a:ext cx="185403" cy="257229"/>
            </a:xfrm>
            <a:custGeom>
              <a:avLst/>
              <a:gdLst/>
              <a:ahLst/>
              <a:cxnLst/>
              <a:rect l="0" t="0" r="0" b="0"/>
              <a:pathLst>
                <a:path w="185403" h="257229">
                  <a:moveTo>
                    <a:pt x="40947" y="3950"/>
                  </a:moveTo>
                  <a:lnTo>
                    <a:pt x="29780" y="15117"/>
                  </a:lnTo>
                  <a:lnTo>
                    <a:pt x="24153" y="23081"/>
                  </a:lnTo>
                  <a:lnTo>
                    <a:pt x="18065" y="33065"/>
                  </a:lnTo>
                  <a:lnTo>
                    <a:pt x="11669" y="44395"/>
                  </a:lnTo>
                  <a:lnTo>
                    <a:pt x="7405" y="56623"/>
                  </a:lnTo>
                  <a:lnTo>
                    <a:pt x="4562" y="69450"/>
                  </a:lnTo>
                  <a:lnTo>
                    <a:pt x="2667" y="82675"/>
                  </a:lnTo>
                  <a:lnTo>
                    <a:pt x="1403" y="97335"/>
                  </a:lnTo>
                  <a:lnTo>
                    <a:pt x="561" y="112952"/>
                  </a:lnTo>
                  <a:lnTo>
                    <a:pt x="0" y="129206"/>
                  </a:lnTo>
                  <a:lnTo>
                    <a:pt x="794" y="143548"/>
                  </a:lnTo>
                  <a:lnTo>
                    <a:pt x="2492" y="156615"/>
                  </a:lnTo>
                  <a:lnTo>
                    <a:pt x="4793" y="168832"/>
                  </a:lnTo>
                  <a:lnTo>
                    <a:pt x="8664" y="180483"/>
                  </a:lnTo>
                  <a:lnTo>
                    <a:pt x="13581" y="191756"/>
                  </a:lnTo>
                  <a:lnTo>
                    <a:pt x="19197" y="202777"/>
                  </a:lnTo>
                  <a:lnTo>
                    <a:pt x="25278" y="212462"/>
                  </a:lnTo>
                  <a:lnTo>
                    <a:pt x="31670" y="221256"/>
                  </a:lnTo>
                  <a:lnTo>
                    <a:pt x="38268" y="229456"/>
                  </a:lnTo>
                  <a:lnTo>
                    <a:pt x="47341" y="237259"/>
                  </a:lnTo>
                  <a:lnTo>
                    <a:pt x="58065" y="244799"/>
                  </a:lnTo>
                  <a:lnTo>
                    <a:pt x="69888" y="252163"/>
                  </a:lnTo>
                  <a:lnTo>
                    <a:pt x="82445" y="255903"/>
                  </a:lnTo>
                  <a:lnTo>
                    <a:pt x="95490" y="257228"/>
                  </a:lnTo>
                  <a:lnTo>
                    <a:pt x="108862" y="256943"/>
                  </a:lnTo>
                  <a:lnTo>
                    <a:pt x="120114" y="254416"/>
                  </a:lnTo>
                  <a:lnTo>
                    <a:pt x="129952" y="250394"/>
                  </a:lnTo>
                  <a:lnTo>
                    <a:pt x="138848" y="245375"/>
                  </a:lnTo>
                  <a:lnTo>
                    <a:pt x="147116" y="239692"/>
                  </a:lnTo>
                  <a:lnTo>
                    <a:pt x="154965" y="233566"/>
                  </a:lnTo>
                  <a:lnTo>
                    <a:pt x="162536" y="227145"/>
                  </a:lnTo>
                  <a:lnTo>
                    <a:pt x="168751" y="219358"/>
                  </a:lnTo>
                  <a:lnTo>
                    <a:pt x="174063" y="210661"/>
                  </a:lnTo>
                  <a:lnTo>
                    <a:pt x="178773" y="201357"/>
                  </a:lnTo>
                  <a:lnTo>
                    <a:pt x="181913" y="190480"/>
                  </a:lnTo>
                  <a:lnTo>
                    <a:pt x="184006" y="178554"/>
                  </a:lnTo>
                  <a:lnTo>
                    <a:pt x="185402" y="165929"/>
                  </a:lnTo>
                  <a:lnTo>
                    <a:pt x="185164" y="154006"/>
                  </a:lnTo>
                  <a:lnTo>
                    <a:pt x="183836" y="142552"/>
                  </a:lnTo>
                  <a:lnTo>
                    <a:pt x="181783" y="131410"/>
                  </a:lnTo>
                  <a:lnTo>
                    <a:pt x="176385" y="106565"/>
                  </a:lnTo>
                  <a:lnTo>
                    <a:pt x="173309" y="93395"/>
                  </a:lnTo>
                  <a:lnTo>
                    <a:pt x="170090" y="81110"/>
                  </a:lnTo>
                  <a:lnTo>
                    <a:pt x="166776" y="69414"/>
                  </a:lnTo>
                  <a:lnTo>
                    <a:pt x="163397" y="58110"/>
                  </a:lnTo>
                  <a:lnTo>
                    <a:pt x="158808" y="48237"/>
                  </a:lnTo>
                  <a:lnTo>
                    <a:pt x="153411" y="39318"/>
                  </a:lnTo>
                  <a:lnTo>
                    <a:pt x="147476" y="31034"/>
                  </a:lnTo>
                  <a:lnTo>
                    <a:pt x="140013" y="23175"/>
                  </a:lnTo>
                  <a:lnTo>
                    <a:pt x="131532" y="15598"/>
                  </a:lnTo>
                  <a:lnTo>
                    <a:pt x="122372" y="8209"/>
                  </a:lnTo>
                  <a:lnTo>
                    <a:pt x="111591" y="3284"/>
                  </a:lnTo>
                  <a:lnTo>
                    <a:pt x="99729" y="0"/>
                  </a:lnTo>
                  <a:close/>
                </a:path>
              </a:pathLst>
            </a:custGeom>
            <a:solidFill>
              <a:schemeClr val="accent1">
                <a:alpha val="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577980" y="4533084"/>
            <a:ext cx="2833199" cy="1325219"/>
            <a:chOff x="577980" y="4533084"/>
            <a:chExt cx="2833199" cy="1325219"/>
          </a:xfrm>
        </p:grpSpPr>
        <p:sp>
          <p:nvSpPr>
            <p:cNvPr id="34" name="Freeform 33"/>
            <p:cNvSpPr/>
            <p:nvPr/>
          </p:nvSpPr>
          <p:spPr>
            <a:xfrm>
              <a:off x="883478" y="4533084"/>
              <a:ext cx="704680" cy="610022"/>
            </a:xfrm>
            <a:custGeom>
              <a:avLst/>
              <a:gdLst/>
              <a:ahLst/>
              <a:cxnLst/>
              <a:rect l="0" t="0" r="0" b="0"/>
              <a:pathLst>
                <a:path w="704680" h="610022">
                  <a:moveTo>
                    <a:pt x="0" y="0"/>
                  </a:moveTo>
                  <a:lnTo>
                    <a:pt x="5583" y="16751"/>
                  </a:lnTo>
                  <a:lnTo>
                    <a:pt x="10734" y="24022"/>
                  </a:lnTo>
                  <a:lnTo>
                    <a:pt x="25806" y="38334"/>
                  </a:lnTo>
                  <a:lnTo>
                    <a:pt x="41074" y="52486"/>
                  </a:lnTo>
                  <a:lnTo>
                    <a:pt x="65927" y="76710"/>
                  </a:lnTo>
                  <a:lnTo>
                    <a:pt x="105733" y="116303"/>
                  </a:lnTo>
                  <a:lnTo>
                    <a:pt x="117233" y="126618"/>
                  </a:lnTo>
                  <a:lnTo>
                    <a:pt x="129575" y="137000"/>
                  </a:lnTo>
                  <a:lnTo>
                    <a:pt x="155753" y="157885"/>
                  </a:lnTo>
                  <a:lnTo>
                    <a:pt x="182969" y="178853"/>
                  </a:lnTo>
                  <a:lnTo>
                    <a:pt x="204414" y="196742"/>
                  </a:lnTo>
                  <a:lnTo>
                    <a:pt x="221736" y="212484"/>
                  </a:lnTo>
                  <a:lnTo>
                    <a:pt x="237226" y="227271"/>
                  </a:lnTo>
                  <a:lnTo>
                    <a:pt x="280366" y="269899"/>
                  </a:lnTo>
                  <a:lnTo>
                    <a:pt x="297563" y="283952"/>
                  </a:lnTo>
                  <a:lnTo>
                    <a:pt x="342753" y="317601"/>
                  </a:lnTo>
                  <a:lnTo>
                    <a:pt x="354713" y="327428"/>
                  </a:lnTo>
                  <a:lnTo>
                    <a:pt x="366192" y="337485"/>
                  </a:lnTo>
                  <a:lnTo>
                    <a:pt x="377351" y="347695"/>
                  </a:lnTo>
                  <a:lnTo>
                    <a:pt x="389465" y="358008"/>
                  </a:lnTo>
                  <a:lnTo>
                    <a:pt x="415390" y="378816"/>
                  </a:lnTo>
                  <a:lnTo>
                    <a:pt x="427679" y="388104"/>
                  </a:lnTo>
                  <a:lnTo>
                    <a:pt x="450682" y="404657"/>
                  </a:lnTo>
                  <a:lnTo>
                    <a:pt x="469476" y="419805"/>
                  </a:lnTo>
                  <a:lnTo>
                    <a:pt x="486788" y="435497"/>
                  </a:lnTo>
                  <a:lnTo>
                    <a:pt x="506168" y="454157"/>
                  </a:lnTo>
                  <a:lnTo>
                    <a:pt x="526468" y="471021"/>
                  </a:lnTo>
                  <a:lnTo>
                    <a:pt x="546008" y="486306"/>
                  </a:lnTo>
                  <a:lnTo>
                    <a:pt x="562483" y="500890"/>
                  </a:lnTo>
                  <a:lnTo>
                    <a:pt x="580712" y="512047"/>
                  </a:lnTo>
                  <a:lnTo>
                    <a:pt x="599332" y="522069"/>
                  </a:lnTo>
                  <a:lnTo>
                    <a:pt x="615398" y="534315"/>
                  </a:lnTo>
                  <a:lnTo>
                    <a:pt x="630329" y="547548"/>
                  </a:lnTo>
                  <a:lnTo>
                    <a:pt x="644756" y="561220"/>
                  </a:lnTo>
                  <a:lnTo>
                    <a:pt x="673062" y="589042"/>
                  </a:lnTo>
                  <a:lnTo>
                    <a:pt x="704679" y="61002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883478" y="4575155"/>
              <a:ext cx="588986" cy="378634"/>
            </a:xfrm>
            <a:custGeom>
              <a:avLst/>
              <a:gdLst/>
              <a:ahLst/>
              <a:cxnLst/>
              <a:rect l="0" t="0" r="0" b="0"/>
              <a:pathLst>
                <a:path w="588986" h="378634">
                  <a:moveTo>
                    <a:pt x="0" y="378633"/>
                  </a:moveTo>
                  <a:lnTo>
                    <a:pt x="11167" y="367466"/>
                  </a:lnTo>
                  <a:lnTo>
                    <a:pt x="25998" y="358867"/>
                  </a:lnTo>
                  <a:lnTo>
                    <a:pt x="43107" y="349982"/>
                  </a:lnTo>
                  <a:lnTo>
                    <a:pt x="58502" y="338242"/>
                  </a:lnTo>
                  <a:lnTo>
                    <a:pt x="65880" y="331839"/>
                  </a:lnTo>
                  <a:lnTo>
                    <a:pt x="73135" y="325233"/>
                  </a:lnTo>
                  <a:lnTo>
                    <a:pt x="80310" y="318492"/>
                  </a:lnTo>
                  <a:lnTo>
                    <a:pt x="88598" y="311661"/>
                  </a:lnTo>
                  <a:lnTo>
                    <a:pt x="97630" y="304770"/>
                  </a:lnTo>
                  <a:lnTo>
                    <a:pt x="107157" y="297838"/>
                  </a:lnTo>
                  <a:lnTo>
                    <a:pt x="118183" y="290880"/>
                  </a:lnTo>
                  <a:lnTo>
                    <a:pt x="130208" y="283904"/>
                  </a:lnTo>
                  <a:lnTo>
                    <a:pt x="142899" y="276916"/>
                  </a:lnTo>
                  <a:lnTo>
                    <a:pt x="154866" y="269920"/>
                  </a:lnTo>
                  <a:lnTo>
                    <a:pt x="177511" y="255914"/>
                  </a:lnTo>
                  <a:lnTo>
                    <a:pt x="220615" y="227878"/>
                  </a:lnTo>
                  <a:lnTo>
                    <a:pt x="273424" y="192822"/>
                  </a:lnTo>
                  <a:lnTo>
                    <a:pt x="282784" y="185810"/>
                  </a:lnTo>
                  <a:lnTo>
                    <a:pt x="291361" y="178799"/>
                  </a:lnTo>
                  <a:lnTo>
                    <a:pt x="299417" y="171787"/>
                  </a:lnTo>
                  <a:lnTo>
                    <a:pt x="317716" y="160880"/>
                  </a:lnTo>
                  <a:lnTo>
                    <a:pt x="327504" y="156336"/>
                  </a:lnTo>
                  <a:lnTo>
                    <a:pt x="337536" y="150968"/>
                  </a:lnTo>
                  <a:lnTo>
                    <a:pt x="347729" y="145053"/>
                  </a:lnTo>
                  <a:lnTo>
                    <a:pt x="358030" y="138772"/>
                  </a:lnTo>
                  <a:lnTo>
                    <a:pt x="369573" y="132248"/>
                  </a:lnTo>
                  <a:lnTo>
                    <a:pt x="394862" y="118766"/>
                  </a:lnTo>
                  <a:lnTo>
                    <a:pt x="406982" y="111899"/>
                  </a:lnTo>
                  <a:lnTo>
                    <a:pt x="418568" y="104983"/>
                  </a:lnTo>
                  <a:lnTo>
                    <a:pt x="440790" y="91067"/>
                  </a:lnTo>
                  <a:lnTo>
                    <a:pt x="462352" y="77091"/>
                  </a:lnTo>
                  <a:lnTo>
                    <a:pt x="473010" y="71261"/>
                  </a:lnTo>
                  <a:lnTo>
                    <a:pt x="483622" y="66205"/>
                  </a:lnTo>
                  <a:lnTo>
                    <a:pt x="494202" y="61666"/>
                  </a:lnTo>
                  <a:lnTo>
                    <a:pt x="512190" y="50390"/>
                  </a:lnTo>
                  <a:lnTo>
                    <a:pt x="529144" y="38756"/>
                  </a:lnTo>
                  <a:lnTo>
                    <a:pt x="538574" y="34018"/>
                  </a:lnTo>
                  <a:lnTo>
                    <a:pt x="548366" y="29690"/>
                  </a:lnTo>
                  <a:lnTo>
                    <a:pt x="565479" y="18649"/>
                  </a:lnTo>
                  <a:lnTo>
                    <a:pt x="588985"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577980" y="5345864"/>
              <a:ext cx="155373" cy="312605"/>
            </a:xfrm>
            <a:custGeom>
              <a:avLst/>
              <a:gdLst/>
              <a:ahLst/>
              <a:cxnLst/>
              <a:rect l="0" t="0" r="0" b="0"/>
              <a:pathLst>
                <a:path w="155373" h="312605">
                  <a:moveTo>
                    <a:pt x="487" y="18111"/>
                  </a:moveTo>
                  <a:lnTo>
                    <a:pt x="11654" y="6944"/>
                  </a:lnTo>
                  <a:lnTo>
                    <a:pt x="19618" y="3654"/>
                  </a:lnTo>
                  <a:lnTo>
                    <a:pt x="29602" y="1461"/>
                  </a:lnTo>
                  <a:lnTo>
                    <a:pt x="40932" y="0"/>
                  </a:lnTo>
                  <a:lnTo>
                    <a:pt x="51992" y="194"/>
                  </a:lnTo>
                  <a:lnTo>
                    <a:pt x="62871" y="1491"/>
                  </a:lnTo>
                  <a:lnTo>
                    <a:pt x="73629" y="3525"/>
                  </a:lnTo>
                  <a:lnTo>
                    <a:pt x="84307" y="7219"/>
                  </a:lnTo>
                  <a:lnTo>
                    <a:pt x="94932" y="12018"/>
                  </a:lnTo>
                  <a:lnTo>
                    <a:pt x="105521" y="17555"/>
                  </a:lnTo>
                  <a:lnTo>
                    <a:pt x="114917" y="23583"/>
                  </a:lnTo>
                  <a:lnTo>
                    <a:pt x="123519" y="29939"/>
                  </a:lnTo>
                  <a:lnTo>
                    <a:pt x="131590" y="36514"/>
                  </a:lnTo>
                  <a:lnTo>
                    <a:pt x="138140" y="44403"/>
                  </a:lnTo>
                  <a:lnTo>
                    <a:pt x="143675" y="53168"/>
                  </a:lnTo>
                  <a:lnTo>
                    <a:pt x="148534" y="62517"/>
                  </a:lnTo>
                  <a:lnTo>
                    <a:pt x="151773" y="74593"/>
                  </a:lnTo>
                  <a:lnTo>
                    <a:pt x="153933" y="88488"/>
                  </a:lnTo>
                  <a:lnTo>
                    <a:pt x="155372" y="103593"/>
                  </a:lnTo>
                  <a:lnTo>
                    <a:pt x="155163" y="117169"/>
                  </a:lnTo>
                  <a:lnTo>
                    <a:pt x="153855" y="129726"/>
                  </a:lnTo>
                  <a:lnTo>
                    <a:pt x="151815" y="141603"/>
                  </a:lnTo>
                  <a:lnTo>
                    <a:pt x="148117" y="153027"/>
                  </a:lnTo>
                  <a:lnTo>
                    <a:pt x="143315" y="164149"/>
                  </a:lnTo>
                  <a:lnTo>
                    <a:pt x="137776" y="175069"/>
                  </a:lnTo>
                  <a:lnTo>
                    <a:pt x="131746" y="184687"/>
                  </a:lnTo>
                  <a:lnTo>
                    <a:pt x="125389" y="193436"/>
                  </a:lnTo>
                  <a:lnTo>
                    <a:pt x="118814" y="201605"/>
                  </a:lnTo>
                  <a:lnTo>
                    <a:pt x="110925" y="208221"/>
                  </a:lnTo>
                  <a:lnTo>
                    <a:pt x="102159" y="213799"/>
                  </a:lnTo>
                  <a:lnTo>
                    <a:pt x="92810" y="218687"/>
                  </a:lnTo>
                  <a:lnTo>
                    <a:pt x="81902" y="223114"/>
                  </a:lnTo>
                  <a:lnTo>
                    <a:pt x="69956" y="227234"/>
                  </a:lnTo>
                  <a:lnTo>
                    <a:pt x="57317" y="231149"/>
                  </a:lnTo>
                  <a:lnTo>
                    <a:pt x="45386" y="232591"/>
                  </a:lnTo>
                  <a:lnTo>
                    <a:pt x="33926" y="232383"/>
                  </a:lnTo>
                  <a:lnTo>
                    <a:pt x="22780" y="231076"/>
                  </a:lnTo>
                  <a:lnTo>
                    <a:pt x="14180" y="226699"/>
                  </a:lnTo>
                  <a:lnTo>
                    <a:pt x="7279" y="220275"/>
                  </a:lnTo>
                  <a:lnTo>
                    <a:pt x="1509" y="212487"/>
                  </a:lnTo>
                  <a:lnTo>
                    <a:pt x="0" y="204958"/>
                  </a:lnTo>
                  <a:lnTo>
                    <a:pt x="1331" y="197600"/>
                  </a:lnTo>
                  <a:lnTo>
                    <a:pt x="4556" y="190358"/>
                  </a:lnTo>
                  <a:lnTo>
                    <a:pt x="10211" y="184362"/>
                  </a:lnTo>
                  <a:lnTo>
                    <a:pt x="17488" y="179196"/>
                  </a:lnTo>
                  <a:lnTo>
                    <a:pt x="25844" y="174583"/>
                  </a:lnTo>
                  <a:lnTo>
                    <a:pt x="34921" y="172676"/>
                  </a:lnTo>
                  <a:lnTo>
                    <a:pt x="44479" y="172574"/>
                  </a:lnTo>
                  <a:lnTo>
                    <a:pt x="54356" y="173674"/>
                  </a:lnTo>
                  <a:lnTo>
                    <a:pt x="63278" y="176745"/>
                  </a:lnTo>
                  <a:lnTo>
                    <a:pt x="71563" y="181130"/>
                  </a:lnTo>
                  <a:lnTo>
                    <a:pt x="79424" y="186390"/>
                  </a:lnTo>
                  <a:lnTo>
                    <a:pt x="87002" y="192234"/>
                  </a:lnTo>
                  <a:lnTo>
                    <a:pt x="94391" y="198467"/>
                  </a:lnTo>
                  <a:lnTo>
                    <a:pt x="101654" y="204959"/>
                  </a:lnTo>
                  <a:lnTo>
                    <a:pt x="107665" y="213962"/>
                  </a:lnTo>
                  <a:lnTo>
                    <a:pt x="112841" y="224639"/>
                  </a:lnTo>
                  <a:lnTo>
                    <a:pt x="117460" y="236431"/>
                  </a:lnTo>
                  <a:lnTo>
                    <a:pt x="122877" y="246630"/>
                  </a:lnTo>
                  <a:lnTo>
                    <a:pt x="128825" y="255766"/>
                  </a:lnTo>
                  <a:lnTo>
                    <a:pt x="147734" y="3126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72445" y="5321905"/>
              <a:ext cx="153104" cy="199835"/>
            </a:xfrm>
            <a:custGeom>
              <a:avLst/>
              <a:gdLst/>
              <a:ahLst/>
              <a:cxnLst/>
              <a:rect l="0" t="0" r="0" b="0"/>
              <a:pathLst>
                <a:path w="153104" h="199835">
                  <a:moveTo>
                    <a:pt x="5857" y="0"/>
                  </a:moveTo>
                  <a:lnTo>
                    <a:pt x="11440" y="16750"/>
                  </a:lnTo>
                  <a:lnTo>
                    <a:pt x="11916" y="25190"/>
                  </a:lnTo>
                  <a:lnTo>
                    <a:pt x="11065" y="34322"/>
                  </a:lnTo>
                  <a:lnTo>
                    <a:pt x="9329" y="43917"/>
                  </a:lnTo>
                  <a:lnTo>
                    <a:pt x="8172" y="54987"/>
                  </a:lnTo>
                  <a:lnTo>
                    <a:pt x="7400" y="67042"/>
                  </a:lnTo>
                  <a:lnTo>
                    <a:pt x="6886" y="79753"/>
                  </a:lnTo>
                  <a:lnTo>
                    <a:pt x="5374" y="91733"/>
                  </a:lnTo>
                  <a:lnTo>
                    <a:pt x="3198" y="103225"/>
                  </a:lnTo>
                  <a:lnTo>
                    <a:pt x="578" y="114393"/>
                  </a:lnTo>
                  <a:lnTo>
                    <a:pt x="0" y="125344"/>
                  </a:lnTo>
                  <a:lnTo>
                    <a:pt x="784" y="136150"/>
                  </a:lnTo>
                  <a:lnTo>
                    <a:pt x="2475" y="146861"/>
                  </a:lnTo>
                  <a:lnTo>
                    <a:pt x="5939" y="151664"/>
                  </a:lnTo>
                  <a:lnTo>
                    <a:pt x="10586" y="152528"/>
                  </a:lnTo>
                  <a:lnTo>
                    <a:pt x="16022" y="150767"/>
                  </a:lnTo>
                  <a:lnTo>
                    <a:pt x="23151" y="150762"/>
                  </a:lnTo>
                  <a:lnTo>
                    <a:pt x="31410" y="151927"/>
                  </a:lnTo>
                  <a:lnTo>
                    <a:pt x="40421" y="153873"/>
                  </a:lnTo>
                  <a:lnTo>
                    <a:pt x="49935" y="157507"/>
                  </a:lnTo>
                  <a:lnTo>
                    <a:pt x="59783" y="162267"/>
                  </a:lnTo>
                  <a:lnTo>
                    <a:pt x="69855" y="167778"/>
                  </a:lnTo>
                  <a:lnTo>
                    <a:pt x="80075" y="172620"/>
                  </a:lnTo>
                  <a:lnTo>
                    <a:pt x="90394" y="177017"/>
                  </a:lnTo>
                  <a:lnTo>
                    <a:pt x="100780" y="181117"/>
                  </a:lnTo>
                  <a:lnTo>
                    <a:pt x="121668" y="188788"/>
                  </a:lnTo>
                  <a:lnTo>
                    <a:pt x="153103" y="19983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915069" y="5363975"/>
              <a:ext cx="10480" cy="368117"/>
            </a:xfrm>
            <a:custGeom>
              <a:avLst/>
              <a:gdLst/>
              <a:ahLst/>
              <a:cxnLst/>
              <a:rect l="0" t="0" r="0" b="0"/>
              <a:pathLst>
                <a:path w="10480" h="368117">
                  <a:moveTo>
                    <a:pt x="10479" y="0"/>
                  </a:moveTo>
                  <a:lnTo>
                    <a:pt x="10479" y="58556"/>
                  </a:lnTo>
                  <a:lnTo>
                    <a:pt x="9311" y="70590"/>
                  </a:lnTo>
                  <a:lnTo>
                    <a:pt x="7363" y="82118"/>
                  </a:lnTo>
                  <a:lnTo>
                    <a:pt x="4896" y="93310"/>
                  </a:lnTo>
                  <a:lnTo>
                    <a:pt x="3251" y="106615"/>
                  </a:lnTo>
                  <a:lnTo>
                    <a:pt x="2155" y="121327"/>
                  </a:lnTo>
                  <a:lnTo>
                    <a:pt x="1423" y="136978"/>
                  </a:lnTo>
                  <a:lnTo>
                    <a:pt x="611" y="169951"/>
                  </a:lnTo>
                  <a:lnTo>
                    <a:pt x="0" y="285501"/>
                  </a:lnTo>
                  <a:lnTo>
                    <a:pt x="1155" y="300185"/>
                  </a:lnTo>
                  <a:lnTo>
                    <a:pt x="10479" y="3681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1062277" y="5490186"/>
              <a:ext cx="147247" cy="21036"/>
            </a:xfrm>
            <a:custGeom>
              <a:avLst/>
              <a:gdLst/>
              <a:ahLst/>
              <a:cxnLst/>
              <a:rect l="0" t="0" r="0" b="0"/>
              <a:pathLst>
                <a:path w="147247" h="21036">
                  <a:moveTo>
                    <a:pt x="0" y="21035"/>
                  </a:moveTo>
                  <a:lnTo>
                    <a:pt x="16750" y="15452"/>
                  </a:lnTo>
                  <a:lnTo>
                    <a:pt x="26359" y="13807"/>
                  </a:lnTo>
                  <a:lnTo>
                    <a:pt x="37439" y="12711"/>
                  </a:lnTo>
                  <a:lnTo>
                    <a:pt x="49500" y="11980"/>
                  </a:lnTo>
                  <a:lnTo>
                    <a:pt x="75367" y="11167"/>
                  </a:lnTo>
                  <a:lnTo>
                    <a:pt x="88809" y="10951"/>
                  </a:lnTo>
                  <a:lnTo>
                    <a:pt x="101277" y="9638"/>
                  </a:lnTo>
                  <a:lnTo>
                    <a:pt x="113094" y="7594"/>
                  </a:lnTo>
                  <a:lnTo>
                    <a:pt x="14724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1072795" y="5589302"/>
              <a:ext cx="115694" cy="16578"/>
            </a:xfrm>
            <a:custGeom>
              <a:avLst/>
              <a:gdLst/>
              <a:ahLst/>
              <a:cxnLst/>
              <a:rect l="0" t="0" r="0" b="0"/>
              <a:pathLst>
                <a:path w="115694" h="16578">
                  <a:moveTo>
                    <a:pt x="0" y="6060"/>
                  </a:moveTo>
                  <a:lnTo>
                    <a:pt x="16750" y="476"/>
                  </a:lnTo>
                  <a:lnTo>
                    <a:pt x="26358" y="0"/>
                  </a:lnTo>
                  <a:lnTo>
                    <a:pt x="37439" y="851"/>
                  </a:lnTo>
                  <a:lnTo>
                    <a:pt x="49500" y="2588"/>
                  </a:lnTo>
                  <a:lnTo>
                    <a:pt x="61047" y="4913"/>
                  </a:lnTo>
                  <a:lnTo>
                    <a:pt x="72250" y="7633"/>
                  </a:lnTo>
                  <a:lnTo>
                    <a:pt x="115693" y="1657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1272629" y="5463091"/>
              <a:ext cx="210353" cy="353141"/>
            </a:xfrm>
            <a:custGeom>
              <a:avLst/>
              <a:gdLst/>
              <a:ahLst/>
              <a:cxnLst/>
              <a:rect l="0" t="0" r="0" b="0"/>
              <a:pathLst>
                <a:path w="210353" h="353141">
                  <a:moveTo>
                    <a:pt x="0" y="6060"/>
                  </a:moveTo>
                  <a:lnTo>
                    <a:pt x="16750" y="476"/>
                  </a:lnTo>
                  <a:lnTo>
                    <a:pt x="26359" y="0"/>
                  </a:lnTo>
                  <a:lnTo>
                    <a:pt x="37439" y="851"/>
                  </a:lnTo>
                  <a:lnTo>
                    <a:pt x="49500" y="2587"/>
                  </a:lnTo>
                  <a:lnTo>
                    <a:pt x="61047" y="4913"/>
                  </a:lnTo>
                  <a:lnTo>
                    <a:pt x="72251" y="7633"/>
                  </a:lnTo>
                  <a:lnTo>
                    <a:pt x="83226" y="10614"/>
                  </a:lnTo>
                  <a:lnTo>
                    <a:pt x="92880" y="14939"/>
                  </a:lnTo>
                  <a:lnTo>
                    <a:pt x="101653" y="20160"/>
                  </a:lnTo>
                  <a:lnTo>
                    <a:pt x="109839" y="25978"/>
                  </a:lnTo>
                  <a:lnTo>
                    <a:pt x="117634" y="32193"/>
                  </a:lnTo>
                  <a:lnTo>
                    <a:pt x="125167" y="38674"/>
                  </a:lnTo>
                  <a:lnTo>
                    <a:pt x="132527" y="45332"/>
                  </a:lnTo>
                  <a:lnTo>
                    <a:pt x="138602" y="53276"/>
                  </a:lnTo>
                  <a:lnTo>
                    <a:pt x="143821" y="62079"/>
                  </a:lnTo>
                  <a:lnTo>
                    <a:pt x="148468" y="71452"/>
                  </a:lnTo>
                  <a:lnTo>
                    <a:pt x="152736" y="81208"/>
                  </a:lnTo>
                  <a:lnTo>
                    <a:pt x="156749" y="91217"/>
                  </a:lnTo>
                  <a:lnTo>
                    <a:pt x="160593" y="101396"/>
                  </a:lnTo>
                  <a:lnTo>
                    <a:pt x="164325" y="112856"/>
                  </a:lnTo>
                  <a:lnTo>
                    <a:pt x="167981" y="125170"/>
                  </a:lnTo>
                  <a:lnTo>
                    <a:pt x="171587" y="138055"/>
                  </a:lnTo>
                  <a:lnTo>
                    <a:pt x="172822" y="152488"/>
                  </a:lnTo>
                  <a:lnTo>
                    <a:pt x="172477" y="167952"/>
                  </a:lnTo>
                  <a:lnTo>
                    <a:pt x="171079" y="184106"/>
                  </a:lnTo>
                  <a:lnTo>
                    <a:pt x="168978" y="198380"/>
                  </a:lnTo>
                  <a:lnTo>
                    <a:pt x="166408" y="211402"/>
                  </a:lnTo>
                  <a:lnTo>
                    <a:pt x="163527" y="223590"/>
                  </a:lnTo>
                  <a:lnTo>
                    <a:pt x="159269" y="235221"/>
                  </a:lnTo>
                  <a:lnTo>
                    <a:pt x="154093" y="246481"/>
                  </a:lnTo>
                  <a:lnTo>
                    <a:pt x="148305" y="257493"/>
                  </a:lnTo>
                  <a:lnTo>
                    <a:pt x="140940" y="267172"/>
                  </a:lnTo>
                  <a:lnTo>
                    <a:pt x="132525" y="275961"/>
                  </a:lnTo>
                  <a:lnTo>
                    <a:pt x="123408" y="284158"/>
                  </a:lnTo>
                  <a:lnTo>
                    <a:pt x="113825" y="290792"/>
                  </a:lnTo>
                  <a:lnTo>
                    <a:pt x="103930" y="296383"/>
                  </a:lnTo>
                  <a:lnTo>
                    <a:pt x="93828" y="301278"/>
                  </a:lnTo>
                  <a:lnTo>
                    <a:pt x="83587" y="302205"/>
                  </a:lnTo>
                  <a:lnTo>
                    <a:pt x="73254" y="300485"/>
                  </a:lnTo>
                  <a:lnTo>
                    <a:pt x="62859" y="297002"/>
                  </a:lnTo>
                  <a:lnTo>
                    <a:pt x="53592" y="292342"/>
                  </a:lnTo>
                  <a:lnTo>
                    <a:pt x="45077" y="286899"/>
                  </a:lnTo>
                  <a:lnTo>
                    <a:pt x="37063" y="280932"/>
                  </a:lnTo>
                  <a:lnTo>
                    <a:pt x="30552" y="273449"/>
                  </a:lnTo>
                  <a:lnTo>
                    <a:pt x="25042" y="264954"/>
                  </a:lnTo>
                  <a:lnTo>
                    <a:pt x="20201" y="255785"/>
                  </a:lnTo>
                  <a:lnTo>
                    <a:pt x="19310" y="247335"/>
                  </a:lnTo>
                  <a:lnTo>
                    <a:pt x="21054" y="239365"/>
                  </a:lnTo>
                  <a:lnTo>
                    <a:pt x="24554" y="231714"/>
                  </a:lnTo>
                  <a:lnTo>
                    <a:pt x="31561" y="227782"/>
                  </a:lnTo>
                  <a:lnTo>
                    <a:pt x="40907" y="226329"/>
                  </a:lnTo>
                  <a:lnTo>
                    <a:pt x="51813" y="226529"/>
                  </a:lnTo>
                  <a:lnTo>
                    <a:pt x="62589" y="227831"/>
                  </a:lnTo>
                  <a:lnTo>
                    <a:pt x="73279" y="229868"/>
                  </a:lnTo>
                  <a:lnTo>
                    <a:pt x="83911" y="232394"/>
                  </a:lnTo>
                  <a:lnTo>
                    <a:pt x="94505" y="236416"/>
                  </a:lnTo>
                  <a:lnTo>
                    <a:pt x="105074" y="241434"/>
                  </a:lnTo>
                  <a:lnTo>
                    <a:pt x="115625" y="247117"/>
                  </a:lnTo>
                  <a:lnTo>
                    <a:pt x="124997" y="253243"/>
                  </a:lnTo>
                  <a:lnTo>
                    <a:pt x="133582" y="259663"/>
                  </a:lnTo>
                  <a:lnTo>
                    <a:pt x="141643" y="266281"/>
                  </a:lnTo>
                  <a:lnTo>
                    <a:pt x="149354" y="273030"/>
                  </a:lnTo>
                  <a:lnTo>
                    <a:pt x="156832" y="279867"/>
                  </a:lnTo>
                  <a:lnTo>
                    <a:pt x="164154" y="286762"/>
                  </a:lnTo>
                  <a:lnTo>
                    <a:pt x="170204" y="294865"/>
                  </a:lnTo>
                  <a:lnTo>
                    <a:pt x="175407" y="303772"/>
                  </a:lnTo>
                  <a:lnTo>
                    <a:pt x="180043" y="313216"/>
                  </a:lnTo>
                  <a:lnTo>
                    <a:pt x="185472" y="321850"/>
                  </a:lnTo>
                  <a:lnTo>
                    <a:pt x="191428" y="329942"/>
                  </a:lnTo>
                  <a:lnTo>
                    <a:pt x="210352" y="3531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1525051" y="5448115"/>
              <a:ext cx="147248" cy="178801"/>
            </a:xfrm>
            <a:custGeom>
              <a:avLst/>
              <a:gdLst/>
              <a:ahLst/>
              <a:cxnLst/>
              <a:rect l="0" t="0" r="0" b="0"/>
              <a:pathLst>
                <a:path w="147248" h="178801">
                  <a:moveTo>
                    <a:pt x="0" y="0"/>
                  </a:moveTo>
                  <a:lnTo>
                    <a:pt x="5584" y="16751"/>
                  </a:lnTo>
                  <a:lnTo>
                    <a:pt x="7228" y="26360"/>
                  </a:lnTo>
                  <a:lnTo>
                    <a:pt x="8325" y="37440"/>
                  </a:lnTo>
                  <a:lnTo>
                    <a:pt x="9056" y="49501"/>
                  </a:lnTo>
                  <a:lnTo>
                    <a:pt x="8375" y="61048"/>
                  </a:lnTo>
                  <a:lnTo>
                    <a:pt x="6752" y="72252"/>
                  </a:lnTo>
                  <a:lnTo>
                    <a:pt x="4501" y="83227"/>
                  </a:lnTo>
                  <a:lnTo>
                    <a:pt x="5338" y="92880"/>
                  </a:lnTo>
                  <a:lnTo>
                    <a:pt x="8233" y="101654"/>
                  </a:lnTo>
                  <a:lnTo>
                    <a:pt x="12501" y="109839"/>
                  </a:lnTo>
                  <a:lnTo>
                    <a:pt x="20020" y="115297"/>
                  </a:lnTo>
                  <a:lnTo>
                    <a:pt x="29708" y="118935"/>
                  </a:lnTo>
                  <a:lnTo>
                    <a:pt x="40840" y="121361"/>
                  </a:lnTo>
                  <a:lnTo>
                    <a:pt x="51768" y="124146"/>
                  </a:lnTo>
                  <a:lnTo>
                    <a:pt x="62559" y="127172"/>
                  </a:lnTo>
                  <a:lnTo>
                    <a:pt x="73259" y="130358"/>
                  </a:lnTo>
                  <a:lnTo>
                    <a:pt x="82729" y="134819"/>
                  </a:lnTo>
                  <a:lnTo>
                    <a:pt x="91380" y="140130"/>
                  </a:lnTo>
                  <a:lnTo>
                    <a:pt x="99485" y="146008"/>
                  </a:lnTo>
                  <a:lnTo>
                    <a:pt x="117839" y="158772"/>
                  </a:lnTo>
                  <a:lnTo>
                    <a:pt x="147247" y="1788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1682815" y="5490186"/>
              <a:ext cx="10519" cy="368117"/>
            </a:xfrm>
            <a:custGeom>
              <a:avLst/>
              <a:gdLst/>
              <a:ahLst/>
              <a:cxnLst/>
              <a:rect l="0" t="0" r="0" b="0"/>
              <a:pathLst>
                <a:path w="10519" h="368117">
                  <a:moveTo>
                    <a:pt x="0" y="0"/>
                  </a:moveTo>
                  <a:lnTo>
                    <a:pt x="5584" y="22334"/>
                  </a:lnTo>
                  <a:lnTo>
                    <a:pt x="7228" y="33587"/>
                  </a:lnTo>
                  <a:lnTo>
                    <a:pt x="8325" y="45764"/>
                  </a:lnTo>
                  <a:lnTo>
                    <a:pt x="9056" y="58556"/>
                  </a:lnTo>
                  <a:lnTo>
                    <a:pt x="8374" y="71759"/>
                  </a:lnTo>
                  <a:lnTo>
                    <a:pt x="6752" y="85235"/>
                  </a:lnTo>
                  <a:lnTo>
                    <a:pt x="4501" y="98894"/>
                  </a:lnTo>
                  <a:lnTo>
                    <a:pt x="3001" y="113843"/>
                  </a:lnTo>
                  <a:lnTo>
                    <a:pt x="2000" y="129652"/>
                  </a:lnTo>
                  <a:lnTo>
                    <a:pt x="889" y="161631"/>
                  </a:lnTo>
                  <a:lnTo>
                    <a:pt x="176" y="220248"/>
                  </a:lnTo>
                  <a:lnTo>
                    <a:pt x="35" y="282424"/>
                  </a:lnTo>
                  <a:lnTo>
                    <a:pt x="1192" y="296964"/>
                  </a:lnTo>
                  <a:lnTo>
                    <a:pt x="3132" y="310164"/>
                  </a:lnTo>
                  <a:lnTo>
                    <a:pt x="10518" y="3681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1619710" y="4564637"/>
              <a:ext cx="736233" cy="494328"/>
            </a:xfrm>
            <a:custGeom>
              <a:avLst/>
              <a:gdLst/>
              <a:ahLst/>
              <a:cxnLst/>
              <a:rect l="0" t="0" r="0" b="0"/>
              <a:pathLst>
                <a:path w="736233" h="494328">
                  <a:moveTo>
                    <a:pt x="0" y="0"/>
                  </a:moveTo>
                  <a:lnTo>
                    <a:pt x="11167" y="11167"/>
                  </a:lnTo>
                  <a:lnTo>
                    <a:pt x="25998" y="22882"/>
                  </a:lnTo>
                  <a:lnTo>
                    <a:pt x="45444" y="35879"/>
                  </a:lnTo>
                  <a:lnTo>
                    <a:pt x="57174" y="42618"/>
                  </a:lnTo>
                  <a:lnTo>
                    <a:pt x="69669" y="49447"/>
                  </a:lnTo>
                  <a:lnTo>
                    <a:pt x="81504" y="56337"/>
                  </a:lnTo>
                  <a:lnTo>
                    <a:pt x="104004" y="70226"/>
                  </a:lnTo>
                  <a:lnTo>
                    <a:pt x="116081" y="77202"/>
                  </a:lnTo>
                  <a:lnTo>
                    <a:pt x="141965" y="91185"/>
                  </a:lnTo>
                  <a:lnTo>
                    <a:pt x="154243" y="99355"/>
                  </a:lnTo>
                  <a:lnTo>
                    <a:pt x="165934" y="108307"/>
                  </a:lnTo>
                  <a:lnTo>
                    <a:pt x="177234" y="117781"/>
                  </a:lnTo>
                  <a:lnTo>
                    <a:pt x="188273" y="126434"/>
                  </a:lnTo>
                  <a:lnTo>
                    <a:pt x="199139" y="134540"/>
                  </a:lnTo>
                  <a:lnTo>
                    <a:pt x="219392" y="149780"/>
                  </a:lnTo>
                  <a:lnTo>
                    <a:pt x="236184" y="164344"/>
                  </a:lnTo>
                  <a:lnTo>
                    <a:pt x="254554" y="175491"/>
                  </a:lnTo>
                  <a:lnTo>
                    <a:pt x="273236" y="185509"/>
                  </a:lnTo>
                  <a:lnTo>
                    <a:pt x="289330" y="197752"/>
                  </a:lnTo>
                  <a:lnTo>
                    <a:pt x="335500" y="233054"/>
                  </a:lnTo>
                  <a:lnTo>
                    <a:pt x="362190" y="253163"/>
                  </a:lnTo>
                  <a:lnTo>
                    <a:pt x="373514" y="262266"/>
                  </a:lnTo>
                  <a:lnTo>
                    <a:pt x="383401" y="270671"/>
                  </a:lnTo>
                  <a:lnTo>
                    <a:pt x="392329" y="278611"/>
                  </a:lnTo>
                  <a:lnTo>
                    <a:pt x="402956" y="287411"/>
                  </a:lnTo>
                  <a:lnTo>
                    <a:pt x="427229" y="306538"/>
                  </a:lnTo>
                  <a:lnTo>
                    <a:pt x="467174" y="337016"/>
                  </a:lnTo>
                  <a:lnTo>
                    <a:pt x="480900" y="346214"/>
                  </a:lnTo>
                  <a:lnTo>
                    <a:pt x="494724" y="354683"/>
                  </a:lnTo>
                  <a:lnTo>
                    <a:pt x="508615" y="362667"/>
                  </a:lnTo>
                  <a:lnTo>
                    <a:pt x="521382" y="370326"/>
                  </a:lnTo>
                  <a:lnTo>
                    <a:pt x="544916" y="385070"/>
                  </a:lnTo>
                  <a:lnTo>
                    <a:pt x="557268" y="392274"/>
                  </a:lnTo>
                  <a:lnTo>
                    <a:pt x="570178" y="399413"/>
                  </a:lnTo>
                  <a:lnTo>
                    <a:pt x="583459" y="406510"/>
                  </a:lnTo>
                  <a:lnTo>
                    <a:pt x="595818" y="413579"/>
                  </a:lnTo>
                  <a:lnTo>
                    <a:pt x="607564" y="420629"/>
                  </a:lnTo>
                  <a:lnTo>
                    <a:pt x="618901" y="427666"/>
                  </a:lnTo>
                  <a:lnTo>
                    <a:pt x="631133" y="434694"/>
                  </a:lnTo>
                  <a:lnTo>
                    <a:pt x="657189" y="448736"/>
                  </a:lnTo>
                  <a:lnTo>
                    <a:pt x="669513" y="455753"/>
                  </a:lnTo>
                  <a:lnTo>
                    <a:pt x="681235" y="462768"/>
                  </a:lnTo>
                  <a:lnTo>
                    <a:pt x="736232" y="4943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630227" y="4711884"/>
              <a:ext cx="662610" cy="336564"/>
            </a:xfrm>
            <a:custGeom>
              <a:avLst/>
              <a:gdLst/>
              <a:ahLst/>
              <a:cxnLst/>
              <a:rect l="0" t="0" r="0" b="0"/>
              <a:pathLst>
                <a:path w="662610" h="336564">
                  <a:moveTo>
                    <a:pt x="0" y="336563"/>
                  </a:moveTo>
                  <a:lnTo>
                    <a:pt x="16750" y="330979"/>
                  </a:lnTo>
                  <a:lnTo>
                    <a:pt x="37440" y="325122"/>
                  </a:lnTo>
                  <a:lnTo>
                    <a:pt x="49501" y="321924"/>
                  </a:lnTo>
                  <a:lnTo>
                    <a:pt x="61048" y="317454"/>
                  </a:lnTo>
                  <a:lnTo>
                    <a:pt x="72251" y="312138"/>
                  </a:lnTo>
                  <a:lnTo>
                    <a:pt x="95218" y="299998"/>
                  </a:lnTo>
                  <a:lnTo>
                    <a:pt x="161805" y="266247"/>
                  </a:lnTo>
                  <a:lnTo>
                    <a:pt x="176819" y="260470"/>
                  </a:lnTo>
                  <a:lnTo>
                    <a:pt x="192671" y="255450"/>
                  </a:lnTo>
                  <a:lnTo>
                    <a:pt x="209083" y="250935"/>
                  </a:lnTo>
                  <a:lnTo>
                    <a:pt x="225866" y="244419"/>
                  </a:lnTo>
                  <a:lnTo>
                    <a:pt x="242899" y="236568"/>
                  </a:lnTo>
                  <a:lnTo>
                    <a:pt x="260097" y="227829"/>
                  </a:lnTo>
                  <a:lnTo>
                    <a:pt x="277405" y="218498"/>
                  </a:lnTo>
                  <a:lnTo>
                    <a:pt x="312219" y="198780"/>
                  </a:lnTo>
                  <a:lnTo>
                    <a:pt x="328514" y="188614"/>
                  </a:lnTo>
                  <a:lnTo>
                    <a:pt x="344052" y="178330"/>
                  </a:lnTo>
                  <a:lnTo>
                    <a:pt x="359085" y="167969"/>
                  </a:lnTo>
                  <a:lnTo>
                    <a:pt x="374950" y="157555"/>
                  </a:lnTo>
                  <a:lnTo>
                    <a:pt x="408160" y="136636"/>
                  </a:lnTo>
                  <a:lnTo>
                    <a:pt x="424028" y="127318"/>
                  </a:lnTo>
                  <a:lnTo>
                    <a:pt x="439280" y="118768"/>
                  </a:lnTo>
                  <a:lnTo>
                    <a:pt x="468693" y="103037"/>
                  </a:lnTo>
                  <a:lnTo>
                    <a:pt x="497347" y="88254"/>
                  </a:lnTo>
                  <a:lnTo>
                    <a:pt x="509196" y="81040"/>
                  </a:lnTo>
                  <a:lnTo>
                    <a:pt x="519432" y="73893"/>
                  </a:lnTo>
                  <a:lnTo>
                    <a:pt x="528593" y="66791"/>
                  </a:lnTo>
                  <a:lnTo>
                    <a:pt x="539375" y="60888"/>
                  </a:lnTo>
                  <a:lnTo>
                    <a:pt x="551237" y="55784"/>
                  </a:lnTo>
                  <a:lnTo>
                    <a:pt x="563820" y="51212"/>
                  </a:lnTo>
                  <a:lnTo>
                    <a:pt x="574546" y="45828"/>
                  </a:lnTo>
                  <a:lnTo>
                    <a:pt x="584034" y="39901"/>
                  </a:lnTo>
                  <a:lnTo>
                    <a:pt x="592696" y="33612"/>
                  </a:lnTo>
                  <a:lnTo>
                    <a:pt x="611670" y="23509"/>
                  </a:lnTo>
                  <a:lnTo>
                    <a:pt x="66260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250766" y="5553981"/>
              <a:ext cx="264383" cy="230699"/>
            </a:xfrm>
            <a:custGeom>
              <a:avLst/>
              <a:gdLst/>
              <a:ahLst/>
              <a:cxnLst/>
              <a:rect l="0" t="0" r="0" b="0"/>
              <a:pathLst>
                <a:path w="264383" h="230699">
                  <a:moveTo>
                    <a:pt x="0" y="30863"/>
                  </a:moveTo>
                  <a:lnTo>
                    <a:pt x="16750" y="19697"/>
                  </a:lnTo>
                  <a:lnTo>
                    <a:pt x="26358" y="15238"/>
                  </a:lnTo>
                  <a:lnTo>
                    <a:pt x="37439" y="11097"/>
                  </a:lnTo>
                  <a:lnTo>
                    <a:pt x="49500" y="7169"/>
                  </a:lnTo>
                  <a:lnTo>
                    <a:pt x="62216" y="4549"/>
                  </a:lnTo>
                  <a:lnTo>
                    <a:pt x="75367" y="2803"/>
                  </a:lnTo>
                  <a:lnTo>
                    <a:pt x="88809" y="1639"/>
                  </a:lnTo>
                  <a:lnTo>
                    <a:pt x="102445" y="863"/>
                  </a:lnTo>
                  <a:lnTo>
                    <a:pt x="130061" y="0"/>
                  </a:lnTo>
                  <a:lnTo>
                    <a:pt x="141633" y="2108"/>
                  </a:lnTo>
                  <a:lnTo>
                    <a:pt x="151684" y="5850"/>
                  </a:lnTo>
                  <a:lnTo>
                    <a:pt x="160722" y="10682"/>
                  </a:lnTo>
                  <a:lnTo>
                    <a:pt x="167916" y="18578"/>
                  </a:lnTo>
                  <a:lnTo>
                    <a:pt x="173881" y="28516"/>
                  </a:lnTo>
                  <a:lnTo>
                    <a:pt x="179026" y="39816"/>
                  </a:lnTo>
                  <a:lnTo>
                    <a:pt x="181288" y="50855"/>
                  </a:lnTo>
                  <a:lnTo>
                    <a:pt x="181627" y="61721"/>
                  </a:lnTo>
                  <a:lnTo>
                    <a:pt x="180684" y="72470"/>
                  </a:lnTo>
                  <a:lnTo>
                    <a:pt x="176550" y="81973"/>
                  </a:lnTo>
                  <a:lnTo>
                    <a:pt x="170288" y="90646"/>
                  </a:lnTo>
                  <a:lnTo>
                    <a:pt x="162607" y="98766"/>
                  </a:lnTo>
                  <a:lnTo>
                    <a:pt x="152812" y="104179"/>
                  </a:lnTo>
                  <a:lnTo>
                    <a:pt x="141608" y="107787"/>
                  </a:lnTo>
                  <a:lnTo>
                    <a:pt x="129464" y="110193"/>
                  </a:lnTo>
                  <a:lnTo>
                    <a:pt x="124873" y="110628"/>
                  </a:lnTo>
                  <a:lnTo>
                    <a:pt x="125319" y="109750"/>
                  </a:lnTo>
                  <a:lnTo>
                    <a:pt x="129122" y="107995"/>
                  </a:lnTo>
                  <a:lnTo>
                    <a:pt x="135163" y="107994"/>
                  </a:lnTo>
                  <a:lnTo>
                    <a:pt x="142697" y="109162"/>
                  </a:lnTo>
                  <a:lnTo>
                    <a:pt x="151225" y="111110"/>
                  </a:lnTo>
                  <a:lnTo>
                    <a:pt x="160416" y="113576"/>
                  </a:lnTo>
                  <a:lnTo>
                    <a:pt x="179978" y="119434"/>
                  </a:lnTo>
                  <a:lnTo>
                    <a:pt x="191271" y="123800"/>
                  </a:lnTo>
                  <a:lnTo>
                    <a:pt x="203474" y="129049"/>
                  </a:lnTo>
                  <a:lnTo>
                    <a:pt x="216284" y="134885"/>
                  </a:lnTo>
                  <a:lnTo>
                    <a:pt x="227162" y="141113"/>
                  </a:lnTo>
                  <a:lnTo>
                    <a:pt x="236750" y="147602"/>
                  </a:lnTo>
                  <a:lnTo>
                    <a:pt x="245480" y="154265"/>
                  </a:lnTo>
                  <a:lnTo>
                    <a:pt x="252468" y="162213"/>
                  </a:lnTo>
                  <a:lnTo>
                    <a:pt x="258296" y="171018"/>
                  </a:lnTo>
                  <a:lnTo>
                    <a:pt x="263350" y="180394"/>
                  </a:lnTo>
                  <a:lnTo>
                    <a:pt x="264382" y="188981"/>
                  </a:lnTo>
                  <a:lnTo>
                    <a:pt x="262732" y="197043"/>
                  </a:lnTo>
                  <a:lnTo>
                    <a:pt x="259296" y="204756"/>
                  </a:lnTo>
                  <a:lnTo>
                    <a:pt x="253498" y="211066"/>
                  </a:lnTo>
                  <a:lnTo>
                    <a:pt x="246128" y="216441"/>
                  </a:lnTo>
                  <a:lnTo>
                    <a:pt x="237708" y="221193"/>
                  </a:lnTo>
                  <a:lnTo>
                    <a:pt x="227421" y="224362"/>
                  </a:lnTo>
                  <a:lnTo>
                    <a:pt x="215888" y="226473"/>
                  </a:lnTo>
                  <a:lnTo>
                    <a:pt x="168281" y="23069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2582821" y="5553292"/>
              <a:ext cx="135826" cy="214517"/>
            </a:xfrm>
            <a:custGeom>
              <a:avLst/>
              <a:gdLst/>
              <a:ahLst/>
              <a:cxnLst/>
              <a:rect l="0" t="0" r="0" b="0"/>
              <a:pathLst>
                <a:path w="135826" h="214517">
                  <a:moveTo>
                    <a:pt x="36061" y="31552"/>
                  </a:moveTo>
                  <a:lnTo>
                    <a:pt x="24894" y="42719"/>
                  </a:lnTo>
                  <a:lnTo>
                    <a:pt x="20436" y="49514"/>
                  </a:lnTo>
                  <a:lnTo>
                    <a:pt x="16295" y="57551"/>
                  </a:lnTo>
                  <a:lnTo>
                    <a:pt x="12366" y="66414"/>
                  </a:lnTo>
                  <a:lnTo>
                    <a:pt x="8578" y="75829"/>
                  </a:lnTo>
                  <a:lnTo>
                    <a:pt x="1253" y="95638"/>
                  </a:lnTo>
                  <a:lnTo>
                    <a:pt x="0" y="106998"/>
                  </a:lnTo>
                  <a:lnTo>
                    <a:pt x="334" y="119245"/>
                  </a:lnTo>
                  <a:lnTo>
                    <a:pt x="1725" y="132085"/>
                  </a:lnTo>
                  <a:lnTo>
                    <a:pt x="3822" y="144150"/>
                  </a:lnTo>
                  <a:lnTo>
                    <a:pt x="6388" y="155700"/>
                  </a:lnTo>
                  <a:lnTo>
                    <a:pt x="9267" y="166905"/>
                  </a:lnTo>
                  <a:lnTo>
                    <a:pt x="13524" y="177881"/>
                  </a:lnTo>
                  <a:lnTo>
                    <a:pt x="18699" y="188705"/>
                  </a:lnTo>
                  <a:lnTo>
                    <a:pt x="24486" y="199426"/>
                  </a:lnTo>
                  <a:lnTo>
                    <a:pt x="33019" y="206574"/>
                  </a:lnTo>
                  <a:lnTo>
                    <a:pt x="43382" y="211339"/>
                  </a:lnTo>
                  <a:lnTo>
                    <a:pt x="54965" y="214516"/>
                  </a:lnTo>
                  <a:lnTo>
                    <a:pt x="66193" y="214296"/>
                  </a:lnTo>
                  <a:lnTo>
                    <a:pt x="77184" y="211813"/>
                  </a:lnTo>
                  <a:lnTo>
                    <a:pt x="88017" y="207820"/>
                  </a:lnTo>
                  <a:lnTo>
                    <a:pt x="97577" y="202820"/>
                  </a:lnTo>
                  <a:lnTo>
                    <a:pt x="106287" y="197150"/>
                  </a:lnTo>
                  <a:lnTo>
                    <a:pt x="114431" y="191033"/>
                  </a:lnTo>
                  <a:lnTo>
                    <a:pt x="119860" y="182280"/>
                  </a:lnTo>
                  <a:lnTo>
                    <a:pt x="123480" y="171771"/>
                  </a:lnTo>
                  <a:lnTo>
                    <a:pt x="125893" y="160090"/>
                  </a:lnTo>
                  <a:lnTo>
                    <a:pt x="131690" y="134646"/>
                  </a:lnTo>
                  <a:lnTo>
                    <a:pt x="134872" y="121317"/>
                  </a:lnTo>
                  <a:lnTo>
                    <a:pt x="135825" y="107756"/>
                  </a:lnTo>
                  <a:lnTo>
                    <a:pt x="135292" y="94041"/>
                  </a:lnTo>
                  <a:lnTo>
                    <a:pt x="133767" y="80223"/>
                  </a:lnTo>
                  <a:lnTo>
                    <a:pt x="131583" y="67505"/>
                  </a:lnTo>
                  <a:lnTo>
                    <a:pt x="128958" y="55521"/>
                  </a:lnTo>
                  <a:lnTo>
                    <a:pt x="126039" y="44026"/>
                  </a:lnTo>
                  <a:lnTo>
                    <a:pt x="121756" y="32856"/>
                  </a:lnTo>
                  <a:lnTo>
                    <a:pt x="116563" y="21904"/>
                  </a:lnTo>
                  <a:lnTo>
                    <a:pt x="7813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829234" y="5631372"/>
              <a:ext cx="84141" cy="6061"/>
            </a:xfrm>
            <a:custGeom>
              <a:avLst/>
              <a:gdLst/>
              <a:ahLst/>
              <a:cxnLst/>
              <a:rect l="0" t="0" r="0" b="0"/>
              <a:pathLst>
                <a:path w="84141" h="6061">
                  <a:moveTo>
                    <a:pt x="0" y="6060"/>
                  </a:moveTo>
                  <a:lnTo>
                    <a:pt x="16750" y="477"/>
                  </a:lnTo>
                  <a:lnTo>
                    <a:pt x="25190" y="0"/>
                  </a:lnTo>
                  <a:lnTo>
                    <a:pt x="84140" y="606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850269" y="5711056"/>
              <a:ext cx="63106" cy="1"/>
            </a:xfrm>
            <a:custGeom>
              <a:avLst/>
              <a:gdLst/>
              <a:ahLst/>
              <a:cxnLst/>
              <a:rect l="0" t="0" r="0" b="0"/>
              <a:pathLst>
                <a:path w="63106" h="1">
                  <a:moveTo>
                    <a:pt x="0" y="0"/>
                  </a:moveTo>
                  <a:lnTo>
                    <a:pt x="63105"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3018550" y="5521739"/>
              <a:ext cx="169223" cy="283976"/>
            </a:xfrm>
            <a:custGeom>
              <a:avLst/>
              <a:gdLst/>
              <a:ahLst/>
              <a:cxnLst/>
              <a:rect l="0" t="0" r="0" b="0"/>
              <a:pathLst>
                <a:path w="169223" h="283976">
                  <a:moveTo>
                    <a:pt x="0" y="0"/>
                  </a:moveTo>
                  <a:lnTo>
                    <a:pt x="22334" y="0"/>
                  </a:lnTo>
                  <a:lnTo>
                    <a:pt x="32419" y="1169"/>
                  </a:lnTo>
                  <a:lnTo>
                    <a:pt x="42648" y="3116"/>
                  </a:lnTo>
                  <a:lnTo>
                    <a:pt x="52973" y="5584"/>
                  </a:lnTo>
                  <a:lnTo>
                    <a:pt x="63363" y="9566"/>
                  </a:lnTo>
                  <a:lnTo>
                    <a:pt x="73794" y="14557"/>
                  </a:lnTo>
                  <a:lnTo>
                    <a:pt x="84255" y="20222"/>
                  </a:lnTo>
                  <a:lnTo>
                    <a:pt x="92397" y="27505"/>
                  </a:lnTo>
                  <a:lnTo>
                    <a:pt x="98994" y="35866"/>
                  </a:lnTo>
                  <a:lnTo>
                    <a:pt x="104561" y="44946"/>
                  </a:lnTo>
                  <a:lnTo>
                    <a:pt x="107103" y="54505"/>
                  </a:lnTo>
                  <a:lnTo>
                    <a:pt x="107629" y="64383"/>
                  </a:lnTo>
                  <a:lnTo>
                    <a:pt x="106812" y="74475"/>
                  </a:lnTo>
                  <a:lnTo>
                    <a:pt x="103929" y="83540"/>
                  </a:lnTo>
                  <a:lnTo>
                    <a:pt x="99671" y="91920"/>
                  </a:lnTo>
                  <a:lnTo>
                    <a:pt x="94494" y="99844"/>
                  </a:lnTo>
                  <a:lnTo>
                    <a:pt x="86369" y="103959"/>
                  </a:lnTo>
                  <a:lnTo>
                    <a:pt x="76277" y="105533"/>
                  </a:lnTo>
                  <a:lnTo>
                    <a:pt x="64875" y="105414"/>
                  </a:lnTo>
                  <a:lnTo>
                    <a:pt x="60779" y="106503"/>
                  </a:lnTo>
                  <a:lnTo>
                    <a:pt x="61555" y="108398"/>
                  </a:lnTo>
                  <a:lnTo>
                    <a:pt x="65578" y="110829"/>
                  </a:lnTo>
                  <a:lnTo>
                    <a:pt x="87990" y="125419"/>
                  </a:lnTo>
                  <a:lnTo>
                    <a:pt x="97224" y="130357"/>
                  </a:lnTo>
                  <a:lnTo>
                    <a:pt x="106887" y="134819"/>
                  </a:lnTo>
                  <a:lnTo>
                    <a:pt x="116834" y="138961"/>
                  </a:lnTo>
                  <a:lnTo>
                    <a:pt x="125803" y="144060"/>
                  </a:lnTo>
                  <a:lnTo>
                    <a:pt x="134119" y="149797"/>
                  </a:lnTo>
                  <a:lnTo>
                    <a:pt x="142001" y="155959"/>
                  </a:lnTo>
                  <a:lnTo>
                    <a:pt x="149593" y="162403"/>
                  </a:lnTo>
                  <a:lnTo>
                    <a:pt x="156991" y="169037"/>
                  </a:lnTo>
                  <a:lnTo>
                    <a:pt x="164261" y="175797"/>
                  </a:lnTo>
                  <a:lnTo>
                    <a:pt x="167938" y="184978"/>
                  </a:lnTo>
                  <a:lnTo>
                    <a:pt x="169222" y="195773"/>
                  </a:lnTo>
                  <a:lnTo>
                    <a:pt x="168908" y="207644"/>
                  </a:lnTo>
                  <a:lnTo>
                    <a:pt x="167531" y="219064"/>
                  </a:lnTo>
                  <a:lnTo>
                    <a:pt x="165444" y="230184"/>
                  </a:lnTo>
                  <a:lnTo>
                    <a:pt x="162884" y="241102"/>
                  </a:lnTo>
                  <a:lnTo>
                    <a:pt x="157672" y="250719"/>
                  </a:lnTo>
                  <a:lnTo>
                    <a:pt x="150691" y="259467"/>
                  </a:lnTo>
                  <a:lnTo>
                    <a:pt x="94659" y="28397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3262607" y="5574327"/>
              <a:ext cx="148572" cy="210869"/>
            </a:xfrm>
            <a:custGeom>
              <a:avLst/>
              <a:gdLst/>
              <a:ahLst/>
              <a:cxnLst/>
              <a:rect l="0" t="0" r="0" b="0"/>
              <a:pathLst>
                <a:path w="148572" h="210869">
                  <a:moveTo>
                    <a:pt x="39918" y="31552"/>
                  </a:moveTo>
                  <a:lnTo>
                    <a:pt x="28752" y="48303"/>
                  </a:lnTo>
                  <a:lnTo>
                    <a:pt x="24293" y="56743"/>
                  </a:lnTo>
                  <a:lnTo>
                    <a:pt x="20153" y="65876"/>
                  </a:lnTo>
                  <a:lnTo>
                    <a:pt x="16224" y="75470"/>
                  </a:lnTo>
                  <a:lnTo>
                    <a:pt x="12436" y="85372"/>
                  </a:lnTo>
                  <a:lnTo>
                    <a:pt x="5110" y="105723"/>
                  </a:lnTo>
                  <a:lnTo>
                    <a:pt x="2690" y="118396"/>
                  </a:lnTo>
                  <a:lnTo>
                    <a:pt x="1076" y="132687"/>
                  </a:lnTo>
                  <a:lnTo>
                    <a:pt x="0" y="148057"/>
                  </a:lnTo>
                  <a:lnTo>
                    <a:pt x="1620" y="160642"/>
                  </a:lnTo>
                  <a:lnTo>
                    <a:pt x="5037" y="171369"/>
                  </a:lnTo>
                  <a:lnTo>
                    <a:pt x="9652" y="180857"/>
                  </a:lnTo>
                  <a:lnTo>
                    <a:pt x="16235" y="189520"/>
                  </a:lnTo>
                  <a:lnTo>
                    <a:pt x="24130" y="197632"/>
                  </a:lnTo>
                  <a:lnTo>
                    <a:pt x="32898" y="205378"/>
                  </a:lnTo>
                  <a:lnTo>
                    <a:pt x="42250" y="209373"/>
                  </a:lnTo>
                  <a:lnTo>
                    <a:pt x="51991" y="210868"/>
                  </a:lnTo>
                  <a:lnTo>
                    <a:pt x="61990" y="210696"/>
                  </a:lnTo>
                  <a:lnTo>
                    <a:pt x="72162" y="208244"/>
                  </a:lnTo>
                  <a:lnTo>
                    <a:pt x="82449" y="204272"/>
                  </a:lnTo>
                  <a:lnTo>
                    <a:pt x="92813" y="199287"/>
                  </a:lnTo>
                  <a:lnTo>
                    <a:pt x="100891" y="192458"/>
                  </a:lnTo>
                  <a:lnTo>
                    <a:pt x="107445" y="184399"/>
                  </a:lnTo>
                  <a:lnTo>
                    <a:pt x="112983" y="175520"/>
                  </a:lnTo>
                  <a:lnTo>
                    <a:pt x="119012" y="167264"/>
                  </a:lnTo>
                  <a:lnTo>
                    <a:pt x="125369" y="159423"/>
                  </a:lnTo>
                  <a:lnTo>
                    <a:pt x="131945" y="151858"/>
                  </a:lnTo>
                  <a:lnTo>
                    <a:pt x="137497" y="143309"/>
                  </a:lnTo>
                  <a:lnTo>
                    <a:pt x="142366" y="134104"/>
                  </a:lnTo>
                  <a:lnTo>
                    <a:pt x="146782" y="124461"/>
                  </a:lnTo>
                  <a:lnTo>
                    <a:pt x="148556" y="113358"/>
                  </a:lnTo>
                  <a:lnTo>
                    <a:pt x="148571" y="101281"/>
                  </a:lnTo>
                  <a:lnTo>
                    <a:pt x="147412" y="88556"/>
                  </a:lnTo>
                  <a:lnTo>
                    <a:pt x="144302" y="76567"/>
                  </a:lnTo>
                  <a:lnTo>
                    <a:pt x="139892" y="65068"/>
                  </a:lnTo>
                  <a:lnTo>
                    <a:pt x="134614" y="53896"/>
                  </a:lnTo>
                  <a:lnTo>
                    <a:pt x="128759" y="44111"/>
                  </a:lnTo>
                  <a:lnTo>
                    <a:pt x="122518" y="35250"/>
                  </a:lnTo>
                  <a:lnTo>
                    <a:pt x="116020" y="27006"/>
                  </a:lnTo>
                  <a:lnTo>
                    <a:pt x="108182" y="20341"/>
                  </a:lnTo>
                  <a:lnTo>
                    <a:pt x="99451" y="14729"/>
                  </a:lnTo>
                  <a:lnTo>
                    <a:pt x="6095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 name="Group 63"/>
          <p:cNvGrpSpPr/>
          <p:nvPr/>
        </p:nvGrpSpPr>
        <p:grpSpPr>
          <a:xfrm>
            <a:off x="3292008" y="4575155"/>
            <a:ext cx="912063" cy="594592"/>
            <a:chOff x="3292008" y="4575155"/>
            <a:chExt cx="912063" cy="594592"/>
          </a:xfrm>
        </p:grpSpPr>
        <p:sp>
          <p:nvSpPr>
            <p:cNvPr id="53" name="Freeform 52"/>
            <p:cNvSpPr/>
            <p:nvPr/>
          </p:nvSpPr>
          <p:spPr>
            <a:xfrm>
              <a:off x="3292008" y="4575155"/>
              <a:ext cx="115695" cy="105177"/>
            </a:xfrm>
            <a:custGeom>
              <a:avLst/>
              <a:gdLst/>
              <a:ahLst/>
              <a:cxnLst/>
              <a:rect l="0" t="0" r="0" b="0"/>
              <a:pathLst>
                <a:path w="115695" h="105177">
                  <a:moveTo>
                    <a:pt x="0" y="0"/>
                  </a:moveTo>
                  <a:lnTo>
                    <a:pt x="0" y="58556"/>
                  </a:lnTo>
                  <a:lnTo>
                    <a:pt x="2337" y="69421"/>
                  </a:lnTo>
                  <a:lnTo>
                    <a:pt x="6232" y="79002"/>
                  </a:lnTo>
                  <a:lnTo>
                    <a:pt x="11167" y="87727"/>
                  </a:lnTo>
                  <a:lnTo>
                    <a:pt x="17962" y="92375"/>
                  </a:lnTo>
                  <a:lnTo>
                    <a:pt x="25998" y="94304"/>
                  </a:lnTo>
                  <a:lnTo>
                    <a:pt x="57175" y="94554"/>
                  </a:lnTo>
                  <a:lnTo>
                    <a:pt x="115694" y="1051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3428737" y="4575155"/>
              <a:ext cx="21036" cy="262941"/>
            </a:xfrm>
            <a:custGeom>
              <a:avLst/>
              <a:gdLst/>
              <a:ahLst/>
              <a:cxnLst/>
              <a:rect l="0" t="0" r="0" b="0"/>
              <a:pathLst>
                <a:path w="21036" h="262941">
                  <a:moveTo>
                    <a:pt x="0" y="0"/>
                  </a:moveTo>
                  <a:lnTo>
                    <a:pt x="0" y="67611"/>
                  </a:lnTo>
                  <a:lnTo>
                    <a:pt x="1168" y="81302"/>
                  </a:lnTo>
                  <a:lnTo>
                    <a:pt x="3116" y="95103"/>
                  </a:lnTo>
                  <a:lnTo>
                    <a:pt x="5583" y="108978"/>
                  </a:lnTo>
                  <a:lnTo>
                    <a:pt x="7228" y="124071"/>
                  </a:lnTo>
                  <a:lnTo>
                    <a:pt x="8324" y="139976"/>
                  </a:lnTo>
                  <a:lnTo>
                    <a:pt x="9055" y="156423"/>
                  </a:lnTo>
                  <a:lnTo>
                    <a:pt x="10711" y="170894"/>
                  </a:lnTo>
                  <a:lnTo>
                    <a:pt x="12984" y="184046"/>
                  </a:lnTo>
                  <a:lnTo>
                    <a:pt x="15668" y="196321"/>
                  </a:lnTo>
                  <a:lnTo>
                    <a:pt x="17457" y="209178"/>
                  </a:lnTo>
                  <a:lnTo>
                    <a:pt x="18650" y="222424"/>
                  </a:lnTo>
                  <a:lnTo>
                    <a:pt x="21035" y="2629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3302525" y="4817060"/>
              <a:ext cx="241906" cy="31553"/>
            </a:xfrm>
            <a:custGeom>
              <a:avLst/>
              <a:gdLst/>
              <a:ahLst/>
              <a:cxnLst/>
              <a:rect l="0" t="0" r="0" b="0"/>
              <a:pathLst>
                <a:path w="241906" h="31553">
                  <a:moveTo>
                    <a:pt x="0" y="0"/>
                  </a:moveTo>
                  <a:lnTo>
                    <a:pt x="43918" y="14639"/>
                  </a:lnTo>
                  <a:lnTo>
                    <a:pt x="56157" y="16771"/>
                  </a:lnTo>
                  <a:lnTo>
                    <a:pt x="70159" y="18192"/>
                  </a:lnTo>
                  <a:lnTo>
                    <a:pt x="85337" y="19140"/>
                  </a:lnTo>
                  <a:lnTo>
                    <a:pt x="98962" y="20940"/>
                  </a:lnTo>
                  <a:lnTo>
                    <a:pt x="111551" y="23309"/>
                  </a:lnTo>
                  <a:lnTo>
                    <a:pt x="123450" y="26057"/>
                  </a:lnTo>
                  <a:lnTo>
                    <a:pt x="137225" y="27889"/>
                  </a:lnTo>
                  <a:lnTo>
                    <a:pt x="152252" y="29110"/>
                  </a:lnTo>
                  <a:lnTo>
                    <a:pt x="168113" y="29924"/>
                  </a:lnTo>
                  <a:lnTo>
                    <a:pt x="198202" y="30828"/>
                  </a:lnTo>
                  <a:lnTo>
                    <a:pt x="241905" y="3155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3447253" y="4932753"/>
              <a:ext cx="100536" cy="233233"/>
            </a:xfrm>
            <a:custGeom>
              <a:avLst/>
              <a:gdLst/>
              <a:ahLst/>
              <a:cxnLst/>
              <a:rect l="0" t="0" r="0" b="0"/>
              <a:pathLst>
                <a:path w="100536" h="233233">
                  <a:moveTo>
                    <a:pt x="44589" y="52588"/>
                  </a:moveTo>
                  <a:lnTo>
                    <a:pt x="55756" y="41422"/>
                  </a:lnTo>
                  <a:lnTo>
                    <a:pt x="56708" y="35795"/>
                  </a:lnTo>
                  <a:lnTo>
                    <a:pt x="55006" y="29706"/>
                  </a:lnTo>
                  <a:lnTo>
                    <a:pt x="51534" y="23310"/>
                  </a:lnTo>
                  <a:lnTo>
                    <a:pt x="45713" y="20215"/>
                  </a:lnTo>
                  <a:lnTo>
                    <a:pt x="38327" y="19319"/>
                  </a:lnTo>
                  <a:lnTo>
                    <a:pt x="29897" y="19891"/>
                  </a:lnTo>
                  <a:lnTo>
                    <a:pt x="25445" y="26116"/>
                  </a:lnTo>
                  <a:lnTo>
                    <a:pt x="23646" y="36108"/>
                  </a:lnTo>
                  <a:lnTo>
                    <a:pt x="23615" y="48613"/>
                  </a:lnTo>
                  <a:lnTo>
                    <a:pt x="25932" y="60456"/>
                  </a:lnTo>
                  <a:lnTo>
                    <a:pt x="29814" y="71857"/>
                  </a:lnTo>
                  <a:lnTo>
                    <a:pt x="34739" y="82963"/>
                  </a:lnTo>
                  <a:lnTo>
                    <a:pt x="40360" y="93873"/>
                  </a:lnTo>
                  <a:lnTo>
                    <a:pt x="46444" y="104653"/>
                  </a:lnTo>
                  <a:lnTo>
                    <a:pt x="52838" y="115345"/>
                  </a:lnTo>
                  <a:lnTo>
                    <a:pt x="59437" y="124810"/>
                  </a:lnTo>
                  <a:lnTo>
                    <a:pt x="66174" y="133457"/>
                  </a:lnTo>
                  <a:lnTo>
                    <a:pt x="73002" y="141560"/>
                  </a:lnTo>
                  <a:lnTo>
                    <a:pt x="78723" y="150467"/>
                  </a:lnTo>
                  <a:lnTo>
                    <a:pt x="83706" y="159911"/>
                  </a:lnTo>
                  <a:lnTo>
                    <a:pt x="88196" y="169713"/>
                  </a:lnTo>
                  <a:lnTo>
                    <a:pt x="91190" y="180922"/>
                  </a:lnTo>
                  <a:lnTo>
                    <a:pt x="93186" y="193069"/>
                  </a:lnTo>
                  <a:lnTo>
                    <a:pt x="94516" y="205842"/>
                  </a:lnTo>
                  <a:lnTo>
                    <a:pt x="91897" y="215526"/>
                  </a:lnTo>
                  <a:lnTo>
                    <a:pt x="86646" y="223150"/>
                  </a:lnTo>
                  <a:lnTo>
                    <a:pt x="79639" y="229402"/>
                  </a:lnTo>
                  <a:lnTo>
                    <a:pt x="71461" y="232401"/>
                  </a:lnTo>
                  <a:lnTo>
                    <a:pt x="62504" y="233232"/>
                  </a:lnTo>
                  <a:lnTo>
                    <a:pt x="53027" y="232617"/>
                  </a:lnTo>
                  <a:lnTo>
                    <a:pt x="43202" y="231038"/>
                  </a:lnTo>
                  <a:lnTo>
                    <a:pt x="33147" y="228817"/>
                  </a:lnTo>
                  <a:lnTo>
                    <a:pt x="22938" y="226168"/>
                  </a:lnTo>
                  <a:lnTo>
                    <a:pt x="14963" y="220896"/>
                  </a:lnTo>
                  <a:lnTo>
                    <a:pt x="8478" y="213876"/>
                  </a:lnTo>
                  <a:lnTo>
                    <a:pt x="2986" y="205689"/>
                  </a:lnTo>
                  <a:lnTo>
                    <a:pt x="493" y="196726"/>
                  </a:lnTo>
                  <a:lnTo>
                    <a:pt x="0" y="187244"/>
                  </a:lnTo>
                  <a:lnTo>
                    <a:pt x="840" y="177418"/>
                  </a:lnTo>
                  <a:lnTo>
                    <a:pt x="4905" y="168529"/>
                  </a:lnTo>
                  <a:lnTo>
                    <a:pt x="11121" y="160266"/>
                  </a:lnTo>
                  <a:lnTo>
                    <a:pt x="83121" y="87690"/>
                  </a:lnTo>
                  <a:lnTo>
                    <a:pt x="88975" y="79496"/>
                  </a:lnTo>
                  <a:lnTo>
                    <a:pt x="94046" y="70526"/>
                  </a:lnTo>
                  <a:lnTo>
                    <a:pt x="98596" y="61041"/>
                  </a:lnTo>
                  <a:lnTo>
                    <a:pt x="100460" y="51212"/>
                  </a:lnTo>
                  <a:lnTo>
                    <a:pt x="100535" y="41153"/>
                  </a:lnTo>
                  <a:lnTo>
                    <a:pt x="99415" y="30941"/>
                  </a:lnTo>
                  <a:lnTo>
                    <a:pt x="95163" y="22965"/>
                  </a:lnTo>
                  <a:lnTo>
                    <a:pt x="88823" y="16479"/>
                  </a:lnTo>
                  <a:lnTo>
                    <a:pt x="6562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3681159" y="4796025"/>
              <a:ext cx="94659" cy="10518"/>
            </a:xfrm>
            <a:custGeom>
              <a:avLst/>
              <a:gdLst/>
              <a:ahLst/>
              <a:cxnLst/>
              <a:rect l="0" t="0" r="0" b="0"/>
              <a:pathLst>
                <a:path w="94659" h="10518">
                  <a:moveTo>
                    <a:pt x="0" y="10517"/>
                  </a:moveTo>
                  <a:lnTo>
                    <a:pt x="16750" y="4934"/>
                  </a:lnTo>
                  <a:lnTo>
                    <a:pt x="26359" y="3289"/>
                  </a:lnTo>
                  <a:lnTo>
                    <a:pt x="37439" y="2192"/>
                  </a:lnTo>
                  <a:lnTo>
                    <a:pt x="94658"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3733747" y="4848612"/>
              <a:ext cx="73624" cy="21037"/>
            </a:xfrm>
            <a:custGeom>
              <a:avLst/>
              <a:gdLst/>
              <a:ahLst/>
              <a:cxnLst/>
              <a:rect l="0" t="0" r="0" b="0"/>
              <a:pathLst>
                <a:path w="73624" h="21037">
                  <a:moveTo>
                    <a:pt x="0" y="0"/>
                  </a:moveTo>
                  <a:lnTo>
                    <a:pt x="34323" y="11441"/>
                  </a:lnTo>
                  <a:lnTo>
                    <a:pt x="73623" y="2103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4049275" y="4648778"/>
              <a:ext cx="10518" cy="1"/>
            </a:xfrm>
            <a:custGeom>
              <a:avLst/>
              <a:gdLst/>
              <a:ahLst/>
              <a:cxnLst/>
              <a:rect l="0" t="0" r="0" b="0"/>
              <a:pathLst>
                <a:path w="10518" h="1">
                  <a:moveTo>
                    <a:pt x="0" y="0"/>
                  </a:moveTo>
                  <a:lnTo>
                    <a:pt x="1051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3918265" y="4669813"/>
              <a:ext cx="174694" cy="147248"/>
            </a:xfrm>
            <a:custGeom>
              <a:avLst/>
              <a:gdLst/>
              <a:ahLst/>
              <a:cxnLst/>
              <a:rect l="0" t="0" r="0" b="0"/>
              <a:pathLst>
                <a:path w="174694" h="147248">
                  <a:moveTo>
                    <a:pt x="78422" y="0"/>
                  </a:moveTo>
                  <a:lnTo>
                    <a:pt x="19866" y="0"/>
                  </a:lnTo>
                  <a:lnTo>
                    <a:pt x="12506" y="3506"/>
                  </a:lnTo>
                  <a:lnTo>
                    <a:pt x="8768" y="9349"/>
                  </a:lnTo>
                  <a:lnTo>
                    <a:pt x="7445" y="16750"/>
                  </a:lnTo>
                  <a:lnTo>
                    <a:pt x="5395" y="25191"/>
                  </a:lnTo>
                  <a:lnTo>
                    <a:pt x="2859" y="34323"/>
                  </a:lnTo>
                  <a:lnTo>
                    <a:pt x="0" y="43917"/>
                  </a:lnTo>
                  <a:lnTo>
                    <a:pt x="431" y="52651"/>
                  </a:lnTo>
                  <a:lnTo>
                    <a:pt x="3055" y="60811"/>
                  </a:lnTo>
                  <a:lnTo>
                    <a:pt x="7142" y="68587"/>
                  </a:lnTo>
                  <a:lnTo>
                    <a:pt x="12204" y="71435"/>
                  </a:lnTo>
                  <a:lnTo>
                    <a:pt x="17916" y="70996"/>
                  </a:lnTo>
                  <a:lnTo>
                    <a:pt x="24061" y="68366"/>
                  </a:lnTo>
                  <a:lnTo>
                    <a:pt x="32832" y="66613"/>
                  </a:lnTo>
                  <a:lnTo>
                    <a:pt x="43355" y="65443"/>
                  </a:lnTo>
                  <a:lnTo>
                    <a:pt x="55044" y="64664"/>
                  </a:lnTo>
                  <a:lnTo>
                    <a:pt x="67511" y="64145"/>
                  </a:lnTo>
                  <a:lnTo>
                    <a:pt x="93829" y="63567"/>
                  </a:lnTo>
                  <a:lnTo>
                    <a:pt x="106222" y="64582"/>
                  </a:lnTo>
                  <a:lnTo>
                    <a:pt x="117991" y="66427"/>
                  </a:lnTo>
                  <a:lnTo>
                    <a:pt x="129342" y="68826"/>
                  </a:lnTo>
                  <a:lnTo>
                    <a:pt x="139247" y="72763"/>
                  </a:lnTo>
                  <a:lnTo>
                    <a:pt x="148188" y="77724"/>
                  </a:lnTo>
                  <a:lnTo>
                    <a:pt x="156485" y="83369"/>
                  </a:lnTo>
                  <a:lnTo>
                    <a:pt x="163186" y="90638"/>
                  </a:lnTo>
                  <a:lnTo>
                    <a:pt x="168821" y="98990"/>
                  </a:lnTo>
                  <a:lnTo>
                    <a:pt x="173747" y="108063"/>
                  </a:lnTo>
                  <a:lnTo>
                    <a:pt x="174693" y="116450"/>
                  </a:lnTo>
                  <a:lnTo>
                    <a:pt x="172987" y="124378"/>
                  </a:lnTo>
                  <a:lnTo>
                    <a:pt x="169512" y="132001"/>
                  </a:lnTo>
                  <a:lnTo>
                    <a:pt x="162521" y="137083"/>
                  </a:lnTo>
                  <a:lnTo>
                    <a:pt x="153186" y="140471"/>
                  </a:lnTo>
                  <a:lnTo>
                    <a:pt x="99457" y="14724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3933581" y="4890683"/>
              <a:ext cx="199836" cy="21036"/>
            </a:xfrm>
            <a:custGeom>
              <a:avLst/>
              <a:gdLst/>
              <a:ahLst/>
              <a:cxnLst/>
              <a:rect l="0" t="0" r="0" b="0"/>
              <a:pathLst>
                <a:path w="199836" h="21036">
                  <a:moveTo>
                    <a:pt x="0" y="0"/>
                  </a:moveTo>
                  <a:lnTo>
                    <a:pt x="22334" y="0"/>
                  </a:lnTo>
                  <a:lnTo>
                    <a:pt x="33588" y="1169"/>
                  </a:lnTo>
                  <a:lnTo>
                    <a:pt x="45764" y="3116"/>
                  </a:lnTo>
                  <a:lnTo>
                    <a:pt x="58557" y="5584"/>
                  </a:lnTo>
                  <a:lnTo>
                    <a:pt x="71759" y="7228"/>
                  </a:lnTo>
                  <a:lnTo>
                    <a:pt x="85235" y="8324"/>
                  </a:lnTo>
                  <a:lnTo>
                    <a:pt x="98894" y="9055"/>
                  </a:lnTo>
                  <a:lnTo>
                    <a:pt x="112674" y="10712"/>
                  </a:lnTo>
                  <a:lnTo>
                    <a:pt x="126536" y="12984"/>
                  </a:lnTo>
                  <a:lnTo>
                    <a:pt x="199835"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3975652" y="4943271"/>
              <a:ext cx="16578" cy="147247"/>
            </a:xfrm>
            <a:custGeom>
              <a:avLst/>
              <a:gdLst/>
              <a:ahLst/>
              <a:cxnLst/>
              <a:rect l="0" t="0" r="0" b="0"/>
              <a:pathLst>
                <a:path w="16578" h="147247">
                  <a:moveTo>
                    <a:pt x="10517" y="0"/>
                  </a:moveTo>
                  <a:lnTo>
                    <a:pt x="16101" y="16750"/>
                  </a:lnTo>
                  <a:lnTo>
                    <a:pt x="16577" y="25190"/>
                  </a:lnTo>
                  <a:lnTo>
                    <a:pt x="15726" y="34323"/>
                  </a:lnTo>
                  <a:lnTo>
                    <a:pt x="13990" y="43917"/>
                  </a:lnTo>
                  <a:lnTo>
                    <a:pt x="12832" y="54988"/>
                  </a:lnTo>
                  <a:lnTo>
                    <a:pt x="12060" y="67042"/>
                  </a:lnTo>
                  <a:lnTo>
                    <a:pt x="11546" y="79754"/>
                  </a:lnTo>
                  <a:lnTo>
                    <a:pt x="10034" y="92902"/>
                  </a:lnTo>
                  <a:lnTo>
                    <a:pt x="7858" y="106342"/>
                  </a:lnTo>
                  <a:lnTo>
                    <a:pt x="0" y="1472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4087235" y="5016894"/>
              <a:ext cx="116836" cy="152853"/>
            </a:xfrm>
            <a:custGeom>
              <a:avLst/>
              <a:gdLst/>
              <a:ahLst/>
              <a:cxnLst/>
              <a:rect l="0" t="0" r="0" b="0"/>
              <a:pathLst>
                <a:path w="116836" h="152853">
                  <a:moveTo>
                    <a:pt x="25146" y="0"/>
                  </a:moveTo>
                  <a:lnTo>
                    <a:pt x="13979" y="11167"/>
                  </a:lnTo>
                  <a:lnTo>
                    <a:pt x="9521" y="19131"/>
                  </a:lnTo>
                  <a:lnTo>
                    <a:pt x="5380" y="29115"/>
                  </a:lnTo>
                  <a:lnTo>
                    <a:pt x="1451" y="40445"/>
                  </a:lnTo>
                  <a:lnTo>
                    <a:pt x="0" y="52673"/>
                  </a:lnTo>
                  <a:lnTo>
                    <a:pt x="201" y="65500"/>
                  </a:lnTo>
                  <a:lnTo>
                    <a:pt x="1504" y="78725"/>
                  </a:lnTo>
                  <a:lnTo>
                    <a:pt x="3542" y="91048"/>
                  </a:lnTo>
                  <a:lnTo>
                    <a:pt x="6069" y="102769"/>
                  </a:lnTo>
                  <a:lnTo>
                    <a:pt x="8922" y="114089"/>
                  </a:lnTo>
                  <a:lnTo>
                    <a:pt x="14330" y="123973"/>
                  </a:lnTo>
                  <a:lnTo>
                    <a:pt x="21441" y="132899"/>
                  </a:lnTo>
                  <a:lnTo>
                    <a:pt x="29688" y="141188"/>
                  </a:lnTo>
                  <a:lnTo>
                    <a:pt x="39860" y="146713"/>
                  </a:lnTo>
                  <a:lnTo>
                    <a:pt x="51316" y="150397"/>
                  </a:lnTo>
                  <a:lnTo>
                    <a:pt x="63627" y="152852"/>
                  </a:lnTo>
                  <a:lnTo>
                    <a:pt x="74173" y="152152"/>
                  </a:lnTo>
                  <a:lnTo>
                    <a:pt x="83540" y="149348"/>
                  </a:lnTo>
                  <a:lnTo>
                    <a:pt x="92122" y="145142"/>
                  </a:lnTo>
                  <a:lnTo>
                    <a:pt x="99012" y="138831"/>
                  </a:lnTo>
                  <a:lnTo>
                    <a:pt x="104774" y="131119"/>
                  </a:lnTo>
                  <a:lnTo>
                    <a:pt x="109784" y="122471"/>
                  </a:lnTo>
                  <a:lnTo>
                    <a:pt x="113124" y="112032"/>
                  </a:lnTo>
                  <a:lnTo>
                    <a:pt x="115351" y="100397"/>
                  </a:lnTo>
                  <a:lnTo>
                    <a:pt x="116835" y="87967"/>
                  </a:lnTo>
                  <a:lnTo>
                    <a:pt x="115487" y="76174"/>
                  </a:lnTo>
                  <a:lnTo>
                    <a:pt x="112252" y="64806"/>
                  </a:lnTo>
                  <a:lnTo>
                    <a:pt x="107758" y="53722"/>
                  </a:lnTo>
                  <a:lnTo>
                    <a:pt x="102424" y="42826"/>
                  </a:lnTo>
                  <a:lnTo>
                    <a:pt x="96531" y="32057"/>
                  </a:lnTo>
                  <a:lnTo>
                    <a:pt x="90265" y="21371"/>
                  </a:lnTo>
                  <a:lnTo>
                    <a:pt x="82582" y="13079"/>
                  </a:lnTo>
                  <a:lnTo>
                    <a:pt x="73954" y="6382"/>
                  </a:lnTo>
                  <a:close/>
                </a:path>
              </a:pathLst>
            </a:custGeom>
            <a:solidFill>
              <a:schemeClr val="accent1">
                <a:alpha val="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p:cNvGrpSpPr/>
          <p:nvPr/>
        </p:nvGrpSpPr>
        <p:grpSpPr>
          <a:xfrm>
            <a:off x="3491842" y="5584844"/>
            <a:ext cx="1367289" cy="307194"/>
            <a:chOff x="3491842" y="5584844"/>
            <a:chExt cx="1367289" cy="307194"/>
          </a:xfrm>
        </p:grpSpPr>
        <p:sp>
          <p:nvSpPr>
            <p:cNvPr id="65" name="Freeform 64"/>
            <p:cNvSpPr/>
            <p:nvPr/>
          </p:nvSpPr>
          <p:spPr>
            <a:xfrm>
              <a:off x="3898340" y="5584844"/>
              <a:ext cx="140418" cy="178800"/>
            </a:xfrm>
            <a:custGeom>
              <a:avLst/>
              <a:gdLst/>
              <a:ahLst/>
              <a:cxnLst/>
              <a:rect l="0" t="0" r="0" b="0"/>
              <a:pathLst>
                <a:path w="140418" h="178800">
                  <a:moveTo>
                    <a:pt x="24724" y="0"/>
                  </a:moveTo>
                  <a:lnTo>
                    <a:pt x="24724" y="27917"/>
                  </a:lnTo>
                  <a:lnTo>
                    <a:pt x="23555" y="40815"/>
                  </a:lnTo>
                  <a:lnTo>
                    <a:pt x="21608" y="54089"/>
                  </a:lnTo>
                  <a:lnTo>
                    <a:pt x="19141" y="67612"/>
                  </a:lnTo>
                  <a:lnTo>
                    <a:pt x="16327" y="80134"/>
                  </a:lnTo>
                  <a:lnTo>
                    <a:pt x="13283" y="91987"/>
                  </a:lnTo>
                  <a:lnTo>
                    <a:pt x="6784" y="115675"/>
                  </a:lnTo>
                  <a:lnTo>
                    <a:pt x="0" y="141785"/>
                  </a:lnTo>
                  <a:lnTo>
                    <a:pt x="1230" y="151786"/>
                  </a:lnTo>
                  <a:lnTo>
                    <a:pt x="5555" y="159622"/>
                  </a:lnTo>
                  <a:lnTo>
                    <a:pt x="11945" y="166014"/>
                  </a:lnTo>
                  <a:lnTo>
                    <a:pt x="19710" y="169107"/>
                  </a:lnTo>
                  <a:lnTo>
                    <a:pt x="28393" y="170001"/>
                  </a:lnTo>
                  <a:lnTo>
                    <a:pt x="37688" y="169428"/>
                  </a:lnTo>
                  <a:lnTo>
                    <a:pt x="47390" y="170214"/>
                  </a:lnTo>
                  <a:lnTo>
                    <a:pt x="57364" y="171907"/>
                  </a:lnTo>
                  <a:lnTo>
                    <a:pt x="67519" y="174205"/>
                  </a:lnTo>
                  <a:lnTo>
                    <a:pt x="78964" y="175736"/>
                  </a:lnTo>
                  <a:lnTo>
                    <a:pt x="91268" y="176757"/>
                  </a:lnTo>
                  <a:lnTo>
                    <a:pt x="140417" y="17879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3986169" y="5647950"/>
              <a:ext cx="52589" cy="220871"/>
            </a:xfrm>
            <a:custGeom>
              <a:avLst/>
              <a:gdLst/>
              <a:ahLst/>
              <a:cxnLst/>
              <a:rect l="0" t="0" r="0" b="0"/>
              <a:pathLst>
                <a:path w="52589" h="220871">
                  <a:moveTo>
                    <a:pt x="52588" y="0"/>
                  </a:moveTo>
                  <a:lnTo>
                    <a:pt x="27865" y="74170"/>
                  </a:lnTo>
                  <a:lnTo>
                    <a:pt x="24420" y="85674"/>
                  </a:lnTo>
                  <a:lnTo>
                    <a:pt x="17476" y="110921"/>
                  </a:lnTo>
                  <a:lnTo>
                    <a:pt x="15156" y="124198"/>
                  </a:lnTo>
                  <a:lnTo>
                    <a:pt x="13610" y="137724"/>
                  </a:lnTo>
                  <a:lnTo>
                    <a:pt x="12579" y="151416"/>
                  </a:lnTo>
                  <a:lnTo>
                    <a:pt x="10724" y="164050"/>
                  </a:lnTo>
                  <a:lnTo>
                    <a:pt x="8318" y="175978"/>
                  </a:lnTo>
                  <a:lnTo>
                    <a:pt x="0" y="2208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4093674" y="5637432"/>
              <a:ext cx="101586" cy="211317"/>
            </a:xfrm>
            <a:custGeom>
              <a:avLst/>
              <a:gdLst/>
              <a:ahLst/>
              <a:cxnLst/>
              <a:rect l="0" t="0" r="0" b="0"/>
              <a:pathLst>
                <a:path w="101586" h="211317">
                  <a:moveTo>
                    <a:pt x="29224" y="10518"/>
                  </a:moveTo>
                  <a:lnTo>
                    <a:pt x="18057" y="32852"/>
                  </a:lnTo>
                  <a:lnTo>
                    <a:pt x="13600" y="42936"/>
                  </a:lnTo>
                  <a:lnTo>
                    <a:pt x="9459" y="53166"/>
                  </a:lnTo>
                  <a:lnTo>
                    <a:pt x="5530" y="63491"/>
                  </a:lnTo>
                  <a:lnTo>
                    <a:pt x="2910" y="76217"/>
                  </a:lnTo>
                  <a:lnTo>
                    <a:pt x="1164" y="90545"/>
                  </a:lnTo>
                  <a:lnTo>
                    <a:pt x="0" y="105939"/>
                  </a:lnTo>
                  <a:lnTo>
                    <a:pt x="392" y="122046"/>
                  </a:lnTo>
                  <a:lnTo>
                    <a:pt x="1823" y="138627"/>
                  </a:lnTo>
                  <a:lnTo>
                    <a:pt x="3945" y="155524"/>
                  </a:lnTo>
                  <a:lnTo>
                    <a:pt x="7697" y="169125"/>
                  </a:lnTo>
                  <a:lnTo>
                    <a:pt x="12535" y="180530"/>
                  </a:lnTo>
                  <a:lnTo>
                    <a:pt x="18099" y="190471"/>
                  </a:lnTo>
                  <a:lnTo>
                    <a:pt x="25313" y="198267"/>
                  </a:lnTo>
                  <a:lnTo>
                    <a:pt x="33629" y="204632"/>
                  </a:lnTo>
                  <a:lnTo>
                    <a:pt x="42678" y="210045"/>
                  </a:lnTo>
                  <a:lnTo>
                    <a:pt x="51048" y="211316"/>
                  </a:lnTo>
                  <a:lnTo>
                    <a:pt x="58966" y="209826"/>
                  </a:lnTo>
                  <a:lnTo>
                    <a:pt x="66581" y="206496"/>
                  </a:lnTo>
                  <a:lnTo>
                    <a:pt x="73996" y="199601"/>
                  </a:lnTo>
                  <a:lnTo>
                    <a:pt x="81275" y="190330"/>
                  </a:lnTo>
                  <a:lnTo>
                    <a:pt x="88466" y="179474"/>
                  </a:lnTo>
                  <a:lnTo>
                    <a:pt x="93260" y="167563"/>
                  </a:lnTo>
                  <a:lnTo>
                    <a:pt x="96456" y="154948"/>
                  </a:lnTo>
                  <a:lnTo>
                    <a:pt x="98586" y="141863"/>
                  </a:lnTo>
                  <a:lnTo>
                    <a:pt x="100007" y="128466"/>
                  </a:lnTo>
                  <a:lnTo>
                    <a:pt x="100954" y="114859"/>
                  </a:lnTo>
                  <a:lnTo>
                    <a:pt x="101585" y="101114"/>
                  </a:lnTo>
                  <a:lnTo>
                    <a:pt x="100837" y="88445"/>
                  </a:lnTo>
                  <a:lnTo>
                    <a:pt x="99170" y="76493"/>
                  </a:lnTo>
                  <a:lnTo>
                    <a:pt x="96890" y="65019"/>
                  </a:lnTo>
                  <a:lnTo>
                    <a:pt x="94201" y="53864"/>
                  </a:lnTo>
                  <a:lnTo>
                    <a:pt x="91240" y="42921"/>
                  </a:lnTo>
                  <a:lnTo>
                    <a:pt x="6077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4259627" y="5721573"/>
              <a:ext cx="84142" cy="10519"/>
            </a:xfrm>
            <a:custGeom>
              <a:avLst/>
              <a:gdLst/>
              <a:ahLst/>
              <a:cxnLst/>
              <a:rect l="0" t="0" r="0" b="0"/>
              <a:pathLst>
                <a:path w="84142" h="10519">
                  <a:moveTo>
                    <a:pt x="0" y="10518"/>
                  </a:moveTo>
                  <a:lnTo>
                    <a:pt x="16750" y="4934"/>
                  </a:lnTo>
                  <a:lnTo>
                    <a:pt x="26359" y="3289"/>
                  </a:lnTo>
                  <a:lnTo>
                    <a:pt x="37439" y="2193"/>
                  </a:lnTo>
                  <a:lnTo>
                    <a:pt x="8414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4291180" y="5763643"/>
              <a:ext cx="63106" cy="21037"/>
            </a:xfrm>
            <a:custGeom>
              <a:avLst/>
              <a:gdLst/>
              <a:ahLst/>
              <a:cxnLst/>
              <a:rect l="0" t="0" r="0" b="0"/>
              <a:pathLst>
                <a:path w="63106" h="21037">
                  <a:moveTo>
                    <a:pt x="0" y="0"/>
                  </a:moveTo>
                  <a:lnTo>
                    <a:pt x="63105" y="2103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4432367" y="5668985"/>
              <a:ext cx="69166" cy="126212"/>
            </a:xfrm>
            <a:custGeom>
              <a:avLst/>
              <a:gdLst/>
              <a:ahLst/>
              <a:cxnLst/>
              <a:rect l="0" t="0" r="0" b="0"/>
              <a:pathLst>
                <a:path w="69166" h="126212">
                  <a:moveTo>
                    <a:pt x="6059" y="0"/>
                  </a:moveTo>
                  <a:lnTo>
                    <a:pt x="6059" y="22334"/>
                  </a:lnTo>
                  <a:lnTo>
                    <a:pt x="4891" y="32419"/>
                  </a:lnTo>
                  <a:lnTo>
                    <a:pt x="2943" y="42648"/>
                  </a:lnTo>
                  <a:lnTo>
                    <a:pt x="475" y="52973"/>
                  </a:lnTo>
                  <a:lnTo>
                    <a:pt x="0" y="63362"/>
                  </a:lnTo>
                  <a:lnTo>
                    <a:pt x="851" y="73794"/>
                  </a:lnTo>
                  <a:lnTo>
                    <a:pt x="2587" y="84255"/>
                  </a:lnTo>
                  <a:lnTo>
                    <a:pt x="7250" y="92397"/>
                  </a:lnTo>
                  <a:lnTo>
                    <a:pt x="13865" y="98994"/>
                  </a:lnTo>
                  <a:lnTo>
                    <a:pt x="21780" y="104561"/>
                  </a:lnTo>
                  <a:lnTo>
                    <a:pt x="30564" y="109440"/>
                  </a:lnTo>
                  <a:lnTo>
                    <a:pt x="39925" y="113862"/>
                  </a:lnTo>
                  <a:lnTo>
                    <a:pt x="69165" y="1262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4501532" y="5711056"/>
              <a:ext cx="31553" cy="157765"/>
            </a:xfrm>
            <a:custGeom>
              <a:avLst/>
              <a:gdLst/>
              <a:ahLst/>
              <a:cxnLst/>
              <a:rect l="0" t="0" r="0" b="0"/>
              <a:pathLst>
                <a:path w="31553" h="157765">
                  <a:moveTo>
                    <a:pt x="31552" y="0"/>
                  </a:moveTo>
                  <a:lnTo>
                    <a:pt x="16913" y="43917"/>
                  </a:lnTo>
                  <a:lnTo>
                    <a:pt x="13613" y="54987"/>
                  </a:lnTo>
                  <a:lnTo>
                    <a:pt x="6829" y="79753"/>
                  </a:lnTo>
                  <a:lnTo>
                    <a:pt x="4553" y="94071"/>
                  </a:lnTo>
                  <a:lnTo>
                    <a:pt x="3035" y="109458"/>
                  </a:lnTo>
                  <a:lnTo>
                    <a:pt x="0" y="1577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4501532" y="5879337"/>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4577050" y="5700538"/>
              <a:ext cx="77126" cy="141606"/>
            </a:xfrm>
            <a:custGeom>
              <a:avLst/>
              <a:gdLst/>
              <a:ahLst/>
              <a:cxnLst/>
              <a:rect l="0" t="0" r="0" b="0"/>
              <a:pathLst>
                <a:path w="77126" h="141606">
                  <a:moveTo>
                    <a:pt x="19140" y="21035"/>
                  </a:moveTo>
                  <a:lnTo>
                    <a:pt x="4501" y="64952"/>
                  </a:lnTo>
                  <a:lnTo>
                    <a:pt x="2369" y="76023"/>
                  </a:lnTo>
                  <a:lnTo>
                    <a:pt x="948" y="88078"/>
                  </a:lnTo>
                  <a:lnTo>
                    <a:pt x="0" y="100789"/>
                  </a:lnTo>
                  <a:lnTo>
                    <a:pt x="1706" y="112769"/>
                  </a:lnTo>
                  <a:lnTo>
                    <a:pt x="5180" y="124261"/>
                  </a:lnTo>
                  <a:lnTo>
                    <a:pt x="9833" y="135429"/>
                  </a:lnTo>
                  <a:lnTo>
                    <a:pt x="16441" y="140537"/>
                  </a:lnTo>
                  <a:lnTo>
                    <a:pt x="24353" y="141605"/>
                  </a:lnTo>
                  <a:lnTo>
                    <a:pt x="33133" y="139979"/>
                  </a:lnTo>
                  <a:lnTo>
                    <a:pt x="42492" y="135390"/>
                  </a:lnTo>
                  <a:lnTo>
                    <a:pt x="52237" y="128824"/>
                  </a:lnTo>
                  <a:lnTo>
                    <a:pt x="62240" y="120941"/>
                  </a:lnTo>
                  <a:lnTo>
                    <a:pt x="68909" y="111012"/>
                  </a:lnTo>
                  <a:lnTo>
                    <a:pt x="73354" y="99717"/>
                  </a:lnTo>
                  <a:lnTo>
                    <a:pt x="76318" y="87513"/>
                  </a:lnTo>
                  <a:lnTo>
                    <a:pt x="77125" y="75872"/>
                  </a:lnTo>
                  <a:lnTo>
                    <a:pt x="76495" y="64605"/>
                  </a:lnTo>
                  <a:lnTo>
                    <a:pt x="74906" y="53587"/>
                  </a:lnTo>
                  <a:lnTo>
                    <a:pt x="72678" y="42737"/>
                  </a:lnTo>
                  <a:lnTo>
                    <a:pt x="70024" y="31997"/>
                  </a:lnTo>
                  <a:lnTo>
                    <a:pt x="67086" y="21331"/>
                  </a:lnTo>
                  <a:lnTo>
                    <a:pt x="61622" y="13052"/>
                  </a:lnTo>
                  <a:lnTo>
                    <a:pt x="54473" y="6364"/>
                  </a:lnTo>
                  <a:lnTo>
                    <a:pt x="1914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4690848" y="5711056"/>
              <a:ext cx="168283" cy="116760"/>
            </a:xfrm>
            <a:custGeom>
              <a:avLst/>
              <a:gdLst/>
              <a:ahLst/>
              <a:cxnLst/>
              <a:rect l="0" t="0" r="0" b="0"/>
              <a:pathLst>
                <a:path w="168283" h="116760">
                  <a:moveTo>
                    <a:pt x="0" y="73623"/>
                  </a:moveTo>
                  <a:lnTo>
                    <a:pt x="5584" y="90373"/>
                  </a:lnTo>
                  <a:lnTo>
                    <a:pt x="9566" y="97644"/>
                  </a:lnTo>
                  <a:lnTo>
                    <a:pt x="14558" y="104829"/>
                  </a:lnTo>
                  <a:lnTo>
                    <a:pt x="20223" y="111956"/>
                  </a:lnTo>
                  <a:lnTo>
                    <a:pt x="27505" y="115539"/>
                  </a:lnTo>
                  <a:lnTo>
                    <a:pt x="35866" y="116759"/>
                  </a:lnTo>
                  <a:lnTo>
                    <a:pt x="44947" y="116404"/>
                  </a:lnTo>
                  <a:lnTo>
                    <a:pt x="53337" y="113830"/>
                  </a:lnTo>
                  <a:lnTo>
                    <a:pt x="61268" y="109776"/>
                  </a:lnTo>
                  <a:lnTo>
                    <a:pt x="68892" y="104737"/>
                  </a:lnTo>
                  <a:lnTo>
                    <a:pt x="76312" y="99040"/>
                  </a:lnTo>
                  <a:lnTo>
                    <a:pt x="83597" y="92905"/>
                  </a:lnTo>
                  <a:lnTo>
                    <a:pt x="90790" y="86478"/>
                  </a:lnTo>
                  <a:lnTo>
                    <a:pt x="105015" y="73103"/>
                  </a:lnTo>
                  <a:lnTo>
                    <a:pt x="112081" y="66265"/>
                  </a:lnTo>
                  <a:lnTo>
                    <a:pt x="119128" y="58200"/>
                  </a:lnTo>
                  <a:lnTo>
                    <a:pt x="126164" y="49317"/>
                  </a:lnTo>
                  <a:lnTo>
                    <a:pt x="133192" y="39890"/>
                  </a:lnTo>
                  <a:lnTo>
                    <a:pt x="140214" y="31267"/>
                  </a:lnTo>
                  <a:lnTo>
                    <a:pt x="147233" y="23182"/>
                  </a:lnTo>
                  <a:lnTo>
                    <a:pt x="16828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3491842" y="5721573"/>
              <a:ext cx="136730" cy="58213"/>
            </a:xfrm>
            <a:custGeom>
              <a:avLst/>
              <a:gdLst/>
              <a:ahLst/>
              <a:cxnLst/>
              <a:rect l="0" t="0" r="0" b="0"/>
              <a:pathLst>
                <a:path w="136730" h="58213">
                  <a:moveTo>
                    <a:pt x="0" y="0"/>
                  </a:moveTo>
                  <a:lnTo>
                    <a:pt x="0" y="22334"/>
                  </a:lnTo>
                  <a:lnTo>
                    <a:pt x="1169" y="32419"/>
                  </a:lnTo>
                  <a:lnTo>
                    <a:pt x="3117" y="42648"/>
                  </a:lnTo>
                  <a:lnTo>
                    <a:pt x="5584" y="52973"/>
                  </a:lnTo>
                  <a:lnTo>
                    <a:pt x="10734" y="57519"/>
                  </a:lnTo>
                  <a:lnTo>
                    <a:pt x="17674" y="58212"/>
                  </a:lnTo>
                  <a:lnTo>
                    <a:pt x="25806" y="56338"/>
                  </a:lnTo>
                  <a:lnTo>
                    <a:pt x="34733" y="52750"/>
                  </a:lnTo>
                  <a:lnTo>
                    <a:pt x="44191" y="48022"/>
                  </a:lnTo>
                  <a:lnTo>
                    <a:pt x="54002" y="42532"/>
                  </a:lnTo>
                  <a:lnTo>
                    <a:pt x="77368" y="30200"/>
                  </a:lnTo>
                  <a:lnTo>
                    <a:pt x="136729"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
          <p:cNvSpPr/>
          <p:nvPr/>
        </p:nvSpPr>
        <p:spPr>
          <a:xfrm>
            <a:off x="1435100" y="1816100"/>
            <a:ext cx="1752601" cy="2197101"/>
          </a:xfrm>
          <a:custGeom>
            <a:avLst/>
            <a:gdLst/>
            <a:ahLst/>
            <a:cxnLst/>
            <a:rect l="0" t="0" r="0" b="0"/>
            <a:pathLst>
              <a:path w="1752601" h="2197101">
                <a:moveTo>
                  <a:pt x="0" y="0"/>
                </a:moveTo>
                <a:lnTo>
                  <a:pt x="1752600" y="2197100"/>
                </a:lnTo>
                <a:lnTo>
                  <a:pt x="438150" y="2197100"/>
                </a:lnTo>
                <a:close/>
              </a:path>
            </a:pathLst>
          </a:cu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1460500" y="1905000"/>
            <a:ext cx="1645756" cy="2065222"/>
          </a:xfrm>
          <a:custGeom>
            <a:avLst/>
            <a:gdLst/>
            <a:ahLst/>
            <a:cxnLst/>
            <a:rect l="0" t="0" r="0" b="0"/>
            <a:pathLst>
              <a:path w="1645756" h="2065222">
                <a:moveTo>
                  <a:pt x="0" y="0"/>
                </a:moveTo>
                <a:lnTo>
                  <a:pt x="1645755" y="2065221"/>
                </a:lnTo>
                <a:lnTo>
                  <a:pt x="411402" y="2065221"/>
                </a:lnTo>
                <a:close/>
              </a:path>
            </a:pathLst>
          </a:custGeom>
          <a:solidFill>
            <a:srgbClr val="00404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55700" y="1358900"/>
            <a:ext cx="660400" cy="369332"/>
          </a:xfrm>
          <a:prstGeom prst="rect">
            <a:avLst/>
          </a:prstGeom>
          <a:noFill/>
        </p:spPr>
        <p:txBody>
          <a:bodyPr vert="horz" rtlCol="0">
            <a:spAutoFit/>
          </a:bodyPr>
          <a:lstStyle/>
          <a:p>
            <a:r>
              <a:rPr lang="en-US" smtClean="0">
                <a:solidFill>
                  <a:srgbClr val="0000FF"/>
                </a:solidFill>
                <a:latin typeface="Comic Sans MS - 24"/>
              </a:rPr>
              <a:t>A</a:t>
            </a:r>
            <a:endParaRPr lang="en-US">
              <a:solidFill>
                <a:srgbClr val="0000FF"/>
              </a:solidFill>
              <a:latin typeface="Comic Sans MS - 24"/>
            </a:endParaRPr>
          </a:p>
        </p:txBody>
      </p:sp>
      <p:sp>
        <p:nvSpPr>
          <p:cNvPr id="5" name="TextBox 4"/>
          <p:cNvSpPr txBox="1"/>
          <p:nvPr/>
        </p:nvSpPr>
        <p:spPr>
          <a:xfrm>
            <a:off x="1574800" y="3949700"/>
            <a:ext cx="635000" cy="369332"/>
          </a:xfrm>
          <a:prstGeom prst="rect">
            <a:avLst/>
          </a:prstGeom>
          <a:noFill/>
        </p:spPr>
        <p:txBody>
          <a:bodyPr vert="horz" rtlCol="0">
            <a:spAutoFit/>
          </a:bodyPr>
          <a:lstStyle/>
          <a:p>
            <a:r>
              <a:rPr lang="en-US" smtClean="0">
                <a:solidFill>
                  <a:srgbClr val="0000FF"/>
                </a:solidFill>
                <a:latin typeface="Comic Sans MS - 24"/>
              </a:rPr>
              <a:t>B</a:t>
            </a:r>
            <a:endParaRPr lang="en-US">
              <a:solidFill>
                <a:srgbClr val="0000FF"/>
              </a:solidFill>
              <a:latin typeface="Comic Sans MS - 24"/>
            </a:endParaRPr>
          </a:p>
        </p:txBody>
      </p:sp>
      <p:sp>
        <p:nvSpPr>
          <p:cNvPr id="6" name="TextBox 5"/>
          <p:cNvSpPr txBox="1"/>
          <p:nvPr/>
        </p:nvSpPr>
        <p:spPr>
          <a:xfrm>
            <a:off x="3302000" y="3873500"/>
            <a:ext cx="609600" cy="369332"/>
          </a:xfrm>
          <a:prstGeom prst="rect">
            <a:avLst/>
          </a:prstGeom>
          <a:noFill/>
        </p:spPr>
        <p:txBody>
          <a:bodyPr vert="horz" rtlCol="0">
            <a:spAutoFit/>
          </a:bodyPr>
          <a:lstStyle/>
          <a:p>
            <a:r>
              <a:rPr lang="en-US" smtClean="0">
                <a:solidFill>
                  <a:srgbClr val="0000FF"/>
                </a:solidFill>
                <a:latin typeface="Comic Sans MS - 24"/>
              </a:rPr>
              <a:t>C</a:t>
            </a:r>
            <a:endParaRPr lang="en-US">
              <a:solidFill>
                <a:srgbClr val="0000FF"/>
              </a:solidFill>
              <a:latin typeface="Comic Sans MS - 24"/>
            </a:endParaRPr>
          </a:p>
        </p:txBody>
      </p:sp>
      <p:sp>
        <p:nvSpPr>
          <p:cNvPr id="7" name="TextBox 6"/>
          <p:cNvSpPr txBox="1"/>
          <p:nvPr/>
        </p:nvSpPr>
        <p:spPr>
          <a:xfrm>
            <a:off x="4521200" y="342900"/>
            <a:ext cx="660400" cy="369332"/>
          </a:xfrm>
          <a:prstGeom prst="rect">
            <a:avLst/>
          </a:prstGeom>
          <a:noFill/>
        </p:spPr>
        <p:txBody>
          <a:bodyPr vert="horz" rtlCol="0">
            <a:spAutoFit/>
          </a:bodyPr>
          <a:lstStyle/>
          <a:p>
            <a:r>
              <a:rPr lang="en-US" smtClean="0">
                <a:solidFill>
                  <a:srgbClr val="0000FF"/>
                </a:solidFill>
                <a:latin typeface="Comic Sans MS - 24"/>
              </a:rPr>
              <a:t>D</a:t>
            </a:r>
            <a:endParaRPr lang="en-US">
              <a:solidFill>
                <a:srgbClr val="0000FF"/>
              </a:solidFill>
              <a:latin typeface="Comic Sans MS - 24"/>
            </a:endParaRPr>
          </a:p>
        </p:txBody>
      </p:sp>
      <p:sp>
        <p:nvSpPr>
          <p:cNvPr id="8" name="TextBox 7"/>
          <p:cNvSpPr txBox="1"/>
          <p:nvPr/>
        </p:nvSpPr>
        <p:spPr>
          <a:xfrm>
            <a:off x="7759700" y="4406900"/>
            <a:ext cx="635000" cy="369332"/>
          </a:xfrm>
          <a:prstGeom prst="rect">
            <a:avLst/>
          </a:prstGeom>
          <a:noFill/>
        </p:spPr>
        <p:txBody>
          <a:bodyPr vert="horz" rtlCol="0">
            <a:spAutoFit/>
          </a:bodyPr>
          <a:lstStyle/>
          <a:p>
            <a:r>
              <a:rPr lang="en-US" smtClean="0">
                <a:solidFill>
                  <a:srgbClr val="0000FF"/>
                </a:solidFill>
                <a:latin typeface="Comic Sans MS - 24"/>
              </a:rPr>
              <a:t>E</a:t>
            </a:r>
            <a:endParaRPr lang="en-US">
              <a:solidFill>
                <a:srgbClr val="0000FF"/>
              </a:solidFill>
              <a:latin typeface="Comic Sans MS - 24"/>
            </a:endParaRPr>
          </a:p>
        </p:txBody>
      </p:sp>
      <p:sp>
        <p:nvSpPr>
          <p:cNvPr id="9" name="TextBox 8"/>
          <p:cNvSpPr txBox="1"/>
          <p:nvPr/>
        </p:nvSpPr>
        <p:spPr>
          <a:xfrm>
            <a:off x="5054600" y="4432300"/>
            <a:ext cx="635000" cy="369332"/>
          </a:xfrm>
          <a:prstGeom prst="rect">
            <a:avLst/>
          </a:prstGeom>
          <a:noFill/>
        </p:spPr>
        <p:txBody>
          <a:bodyPr vert="horz" rtlCol="0">
            <a:spAutoFit/>
          </a:bodyPr>
          <a:lstStyle/>
          <a:p>
            <a:r>
              <a:rPr lang="en-US" smtClean="0">
                <a:solidFill>
                  <a:srgbClr val="0000FF"/>
                </a:solidFill>
                <a:latin typeface="Comic Sans MS - 24"/>
              </a:rPr>
              <a:t>F</a:t>
            </a:r>
            <a:endParaRPr lang="en-US">
              <a:solidFill>
                <a:srgbClr val="0000FF"/>
              </a:solidFill>
              <a:latin typeface="Comic Sans MS - 24"/>
            </a:endParaRPr>
          </a:p>
        </p:txBody>
      </p:sp>
      <p:sp>
        <p:nvSpPr>
          <p:cNvPr id="10" name="TextBox 9"/>
          <p:cNvSpPr txBox="1"/>
          <p:nvPr/>
        </p:nvSpPr>
        <p:spPr>
          <a:xfrm>
            <a:off x="317500" y="203200"/>
            <a:ext cx="3022600" cy="369332"/>
          </a:xfrm>
          <a:prstGeom prst="rect">
            <a:avLst/>
          </a:prstGeom>
          <a:noFill/>
        </p:spPr>
        <p:txBody>
          <a:bodyPr vert="horz" rtlCol="0">
            <a:spAutoFit/>
          </a:bodyPr>
          <a:lstStyle/>
          <a:p>
            <a:r>
              <a:rPr lang="en-US" smtClean="0">
                <a:solidFill>
                  <a:srgbClr val="0000FF"/>
                </a:solidFill>
                <a:latin typeface="Comic Sans MS - 24"/>
              </a:rPr>
              <a:t>Are these similar?</a:t>
            </a:r>
            <a:endParaRPr lang="en-US">
              <a:solidFill>
                <a:srgbClr val="0000FF"/>
              </a:solidFill>
              <a:latin typeface="Comic Sans MS - 2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470</Words>
  <Application>Microsoft Office PowerPoint</Application>
  <PresentationFormat>Custom</PresentationFormat>
  <Paragraphs>120</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Comic Sans MS - 20</vt:lpstr>
      <vt:lpstr>Comic Sans MS - 36</vt:lpstr>
      <vt:lpstr>Comic Sans MS - 24</vt:lpstr>
      <vt:lpstr>Calibri</vt:lpstr>
      <vt:lpstr>Comic Sans MS - 28</vt:lpstr>
      <vt:lpstr>Arial - 24</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SMCPS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2011-12-14T18:22:53Z</dcterms:created>
  <dcterms:modified xsi:type="dcterms:W3CDTF">2011-12-14T18:22:56Z</dcterms:modified>
</cp:coreProperties>
</file>