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160000" cy="155702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36857"/>
            <a:ext cx="8636000" cy="3337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823113"/>
            <a:ext cx="7112000" cy="3979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23533"/>
            <a:ext cx="2286000" cy="132851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23533"/>
            <a:ext cx="6688667" cy="132851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005298"/>
            <a:ext cx="8636000" cy="3092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599316"/>
            <a:ext cx="8636000" cy="34059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633050"/>
            <a:ext cx="4487333" cy="10275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633050"/>
            <a:ext cx="4487333" cy="10275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85275"/>
            <a:ext cx="4489098" cy="14524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37772"/>
            <a:ext cx="4489098" cy="8970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85275"/>
            <a:ext cx="4490861" cy="14524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937772"/>
            <a:ext cx="4490861" cy="89708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19925"/>
            <a:ext cx="3342570" cy="26382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19928"/>
            <a:ext cx="5679722" cy="132887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58212"/>
            <a:ext cx="3342570" cy="10650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899140"/>
            <a:ext cx="6096000" cy="12867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91226"/>
            <a:ext cx="6096000" cy="9342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185845"/>
            <a:ext cx="6096000" cy="18273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23530"/>
            <a:ext cx="9144000" cy="259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33050"/>
            <a:ext cx="9144000" cy="1027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431272"/>
            <a:ext cx="2370667" cy="82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457D-FF6C-4F29-9F9D-31ECA852099D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431272"/>
            <a:ext cx="3217333" cy="82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431272"/>
            <a:ext cx="2370667" cy="8289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FAD3-3FE2-409B-8813-C48AE57DFE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419100"/>
            <a:ext cx="8407400" cy="18004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                       </a:t>
            </a:r>
          </a:p>
          <a:p>
            <a:endParaRPr lang="en-US" sz="1500" smtClean="0">
              <a:solidFill>
                <a:srgbClr val="0000FF"/>
              </a:solidFill>
              <a:latin typeface="Comic Sans MS - 20"/>
            </a:endParaRPr>
          </a:p>
          <a:p>
            <a:r>
              <a:rPr lang="en-US" sz="1500" smtClean="0">
                <a:solidFill>
                  <a:srgbClr val="0000FF"/>
                </a:solidFill>
                <a:latin typeface="Comic Sans MS - 20"/>
              </a:rPr>
              <a:t>  					</a:t>
            </a:r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December 15,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Scale Drawing Activity (Colonial House)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8600" y="3721100"/>
            <a:ext cx="4445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an A Day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0" y="0"/>
            <a:ext cx="2540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Warm-up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3556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900" y="26543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100" y="5740400"/>
            <a:ext cx="711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6" name="Picture 5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4800" y="508000"/>
            <a:ext cx="2536443" cy="19466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104900" y="482600"/>
            <a:ext cx="1295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Given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8" name="Picture 7" descr="NBK-872-1a1864a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3600" y="-647700"/>
            <a:ext cx="42672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4178300" y="508000"/>
            <a:ext cx="137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find </a:t>
            </a:r>
            <a:r>
              <a:rPr lang="en-US" i="1" smtClean="0">
                <a:solidFill>
                  <a:srgbClr val="0000FF"/>
                </a:solidFill>
                <a:latin typeface="Comic Sans MS - 24"/>
              </a:rPr>
              <a:t>x.</a:t>
            </a:r>
            <a:endParaRPr lang="en-US" i="1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749300"/>
            <a:ext cx="60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x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1200" y="1295400"/>
            <a:ext cx="584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6300" y="20066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1900" y="12954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6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14" name="Picture 13" descr="clipboard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5500" y="2679700"/>
            <a:ext cx="1529842" cy="17340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Picture 14" descr="clipboard(2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7500" y="2997200"/>
            <a:ext cx="1735073" cy="23035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TextBox 15"/>
          <p:cNvSpPr txBox="1"/>
          <p:nvPr/>
        </p:nvSpPr>
        <p:spPr>
          <a:xfrm>
            <a:off x="1231900" y="2717800"/>
            <a:ext cx="1295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Given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pic>
        <p:nvPicPr>
          <p:cNvPr id="17" name="Picture 16" descr="NBK-872-1a187e0.png"/>
          <p:cNvPicPr>
            <a:picLocks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6500" y="1574800"/>
            <a:ext cx="43434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8" name="TextBox 17"/>
          <p:cNvSpPr txBox="1"/>
          <p:nvPr/>
        </p:nvSpPr>
        <p:spPr>
          <a:xfrm>
            <a:off x="4521200" y="2705100"/>
            <a:ext cx="1371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find </a:t>
            </a:r>
            <a:r>
              <a:rPr lang="en-US" i="1" smtClean="0">
                <a:solidFill>
                  <a:srgbClr val="0000FF"/>
                </a:solidFill>
                <a:latin typeface="Comic Sans MS - 24"/>
              </a:rPr>
              <a:t>x.</a:t>
            </a:r>
            <a:endParaRPr lang="en-US" i="1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29200" y="3886200"/>
            <a:ext cx="3556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343400" y="5156200"/>
            <a:ext cx="114300" cy="2794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16500" y="6134100"/>
            <a:ext cx="127000" cy="1016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14900" y="6197600"/>
            <a:ext cx="469900" cy="165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039100" y="4851400"/>
            <a:ext cx="1778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16800" y="5003800"/>
            <a:ext cx="76200" cy="2667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013700" y="5727700"/>
            <a:ext cx="50800" cy="635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75600" y="3276600"/>
            <a:ext cx="1905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31100" y="4152900"/>
            <a:ext cx="825500" cy="5588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89500" y="52197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62400" y="35687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4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54600" y="3733800"/>
            <a:ext cx="635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5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21600" y="4419600"/>
            <a:ext cx="889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.75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08800" y="3454400"/>
            <a:ext cx="5842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07400" y="2984500"/>
            <a:ext cx="60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x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6000" y="5905500"/>
            <a:ext cx="889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A figurine of a ballerina is based on a scale of 0.5 in : 4 in. If the real ballerina used as a model for the figurine is 68 inches tall, what is the height of the figurine?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124700" y="3454400"/>
            <a:ext cx="3556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826000" y="5003800"/>
            <a:ext cx="3556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24300" y="3975100"/>
            <a:ext cx="355600" cy="292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22420" y="5002529"/>
            <a:ext cx="115571" cy="203201"/>
            <a:chOff x="4122420" y="5002529"/>
            <a:chExt cx="115571" cy="203201"/>
          </a:xfrm>
        </p:grpSpPr>
        <p:sp>
          <p:nvSpPr>
            <p:cNvPr id="38" name="Freeform 37"/>
            <p:cNvSpPr/>
            <p:nvPr/>
          </p:nvSpPr>
          <p:spPr>
            <a:xfrm>
              <a:off x="4144009" y="5002529"/>
              <a:ext cx="93982" cy="203201"/>
            </a:xfrm>
            <a:custGeom>
              <a:avLst/>
              <a:gdLst/>
              <a:ahLst/>
              <a:cxnLst/>
              <a:rect l="0" t="0" r="0" b="0"/>
              <a:pathLst>
                <a:path w="93982" h="203201">
                  <a:moveTo>
                    <a:pt x="93981" y="13971"/>
                  </a:moveTo>
                  <a:lnTo>
                    <a:pt x="50800" y="0"/>
                  </a:lnTo>
                  <a:lnTo>
                    <a:pt x="41911" y="0"/>
                  </a:lnTo>
                  <a:lnTo>
                    <a:pt x="34291" y="2541"/>
                  </a:lnTo>
                  <a:lnTo>
                    <a:pt x="25400" y="6350"/>
                  </a:lnTo>
                  <a:lnTo>
                    <a:pt x="20320" y="13971"/>
                  </a:lnTo>
                  <a:lnTo>
                    <a:pt x="17781" y="22861"/>
                  </a:lnTo>
                  <a:lnTo>
                    <a:pt x="15241" y="34291"/>
                  </a:lnTo>
                  <a:lnTo>
                    <a:pt x="13970" y="46991"/>
                  </a:lnTo>
                  <a:lnTo>
                    <a:pt x="12700" y="59691"/>
                  </a:lnTo>
                  <a:lnTo>
                    <a:pt x="11431" y="72391"/>
                  </a:lnTo>
                  <a:lnTo>
                    <a:pt x="11431" y="99061"/>
                  </a:lnTo>
                  <a:lnTo>
                    <a:pt x="11431" y="113030"/>
                  </a:lnTo>
                  <a:lnTo>
                    <a:pt x="10161" y="125730"/>
                  </a:lnTo>
                  <a:lnTo>
                    <a:pt x="7620" y="137161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22420" y="5080000"/>
              <a:ext cx="115571" cy="11430"/>
            </a:xfrm>
            <a:custGeom>
              <a:avLst/>
              <a:gdLst/>
              <a:ahLst/>
              <a:cxnLst/>
              <a:rect l="0" t="0" r="0" b="0"/>
              <a:pathLst>
                <a:path w="115571" h="11430">
                  <a:moveTo>
                    <a:pt x="0" y="0"/>
                  </a:moveTo>
                  <a:lnTo>
                    <a:pt x="22859" y="0"/>
                  </a:lnTo>
                  <a:lnTo>
                    <a:pt x="33020" y="1270"/>
                  </a:lnTo>
                  <a:lnTo>
                    <a:pt x="43180" y="2540"/>
                  </a:lnTo>
                  <a:lnTo>
                    <a:pt x="53339" y="5079"/>
                  </a:lnTo>
                  <a:lnTo>
                    <a:pt x="63500" y="8890"/>
                  </a:lnTo>
                  <a:lnTo>
                    <a:pt x="73659" y="11429"/>
                  </a:lnTo>
                  <a:lnTo>
                    <a:pt x="115570" y="101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7254240" y="4108450"/>
            <a:ext cx="118111" cy="182880"/>
          </a:xfrm>
          <a:custGeom>
            <a:avLst/>
            <a:gdLst/>
            <a:ahLst/>
            <a:cxnLst/>
            <a:rect l="0" t="0" r="0" b="0"/>
            <a:pathLst>
              <a:path w="118111" h="182880">
                <a:moveTo>
                  <a:pt x="118110" y="13970"/>
                </a:moveTo>
                <a:lnTo>
                  <a:pt x="74929" y="0"/>
                </a:lnTo>
                <a:lnTo>
                  <a:pt x="64769" y="0"/>
                </a:lnTo>
                <a:lnTo>
                  <a:pt x="54610" y="2540"/>
                </a:lnTo>
                <a:lnTo>
                  <a:pt x="44450" y="6350"/>
                </a:lnTo>
                <a:lnTo>
                  <a:pt x="35560" y="12700"/>
                </a:lnTo>
                <a:lnTo>
                  <a:pt x="26669" y="20320"/>
                </a:lnTo>
                <a:lnTo>
                  <a:pt x="19050" y="29209"/>
                </a:lnTo>
                <a:lnTo>
                  <a:pt x="12700" y="38100"/>
                </a:lnTo>
                <a:lnTo>
                  <a:pt x="6350" y="48259"/>
                </a:lnTo>
                <a:lnTo>
                  <a:pt x="2540" y="57150"/>
                </a:lnTo>
                <a:lnTo>
                  <a:pt x="0" y="67309"/>
                </a:lnTo>
                <a:lnTo>
                  <a:pt x="0" y="77470"/>
                </a:lnTo>
                <a:lnTo>
                  <a:pt x="1269" y="88900"/>
                </a:lnTo>
                <a:lnTo>
                  <a:pt x="2540" y="99059"/>
                </a:lnTo>
                <a:lnTo>
                  <a:pt x="5079" y="109220"/>
                </a:lnTo>
                <a:lnTo>
                  <a:pt x="7619" y="119379"/>
                </a:lnTo>
                <a:lnTo>
                  <a:pt x="11429" y="129540"/>
                </a:lnTo>
                <a:lnTo>
                  <a:pt x="17779" y="137159"/>
                </a:lnTo>
                <a:lnTo>
                  <a:pt x="22860" y="146050"/>
                </a:lnTo>
                <a:lnTo>
                  <a:pt x="30479" y="152400"/>
                </a:lnTo>
                <a:lnTo>
                  <a:pt x="38100" y="157479"/>
                </a:lnTo>
                <a:lnTo>
                  <a:pt x="48260" y="162559"/>
                </a:lnTo>
                <a:lnTo>
                  <a:pt x="57150" y="166370"/>
                </a:lnTo>
                <a:lnTo>
                  <a:pt x="67310" y="171450"/>
                </a:lnTo>
                <a:lnTo>
                  <a:pt x="97790" y="1828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133850" y="3186429"/>
            <a:ext cx="107951" cy="137162"/>
            <a:chOff x="4133850" y="3186429"/>
            <a:chExt cx="107951" cy="137162"/>
          </a:xfrm>
        </p:grpSpPr>
        <p:sp>
          <p:nvSpPr>
            <p:cNvPr id="42" name="Freeform 41"/>
            <p:cNvSpPr/>
            <p:nvPr/>
          </p:nvSpPr>
          <p:spPr>
            <a:xfrm>
              <a:off x="4144009" y="3197860"/>
              <a:ext cx="31751" cy="104141"/>
            </a:xfrm>
            <a:custGeom>
              <a:avLst/>
              <a:gdLst/>
              <a:ahLst/>
              <a:cxnLst/>
              <a:rect l="0" t="0" r="0" b="0"/>
              <a:pathLst>
                <a:path w="31751" h="104141">
                  <a:moveTo>
                    <a:pt x="31750" y="0"/>
                  </a:moveTo>
                  <a:lnTo>
                    <a:pt x="10161" y="63499"/>
                  </a:lnTo>
                  <a:lnTo>
                    <a:pt x="0" y="104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133850" y="3186429"/>
              <a:ext cx="107951" cy="137162"/>
            </a:xfrm>
            <a:custGeom>
              <a:avLst/>
              <a:gdLst/>
              <a:ahLst/>
              <a:cxnLst/>
              <a:rect l="0" t="0" r="0" b="0"/>
              <a:pathLst>
                <a:path w="107951" h="137162">
                  <a:moveTo>
                    <a:pt x="41909" y="0"/>
                  </a:moveTo>
                  <a:lnTo>
                    <a:pt x="63500" y="0"/>
                  </a:lnTo>
                  <a:lnTo>
                    <a:pt x="72390" y="2541"/>
                  </a:lnTo>
                  <a:lnTo>
                    <a:pt x="81279" y="6350"/>
                  </a:lnTo>
                  <a:lnTo>
                    <a:pt x="88900" y="11431"/>
                  </a:lnTo>
                  <a:lnTo>
                    <a:pt x="95250" y="17781"/>
                  </a:lnTo>
                  <a:lnTo>
                    <a:pt x="100329" y="26671"/>
                  </a:lnTo>
                  <a:lnTo>
                    <a:pt x="105409" y="35560"/>
                  </a:lnTo>
                  <a:lnTo>
                    <a:pt x="107950" y="44450"/>
                  </a:lnTo>
                  <a:lnTo>
                    <a:pt x="107950" y="54610"/>
                  </a:lnTo>
                  <a:lnTo>
                    <a:pt x="106679" y="64771"/>
                  </a:lnTo>
                  <a:lnTo>
                    <a:pt x="105409" y="74930"/>
                  </a:lnTo>
                  <a:lnTo>
                    <a:pt x="102870" y="85091"/>
                  </a:lnTo>
                  <a:lnTo>
                    <a:pt x="100329" y="95250"/>
                  </a:lnTo>
                  <a:lnTo>
                    <a:pt x="93979" y="102871"/>
                  </a:lnTo>
                  <a:lnTo>
                    <a:pt x="87629" y="110491"/>
                  </a:lnTo>
                  <a:lnTo>
                    <a:pt x="78740" y="115571"/>
                  </a:lnTo>
                  <a:lnTo>
                    <a:pt x="69850" y="120650"/>
                  </a:lnTo>
                  <a:lnTo>
                    <a:pt x="60959" y="124461"/>
                  </a:lnTo>
                  <a:lnTo>
                    <a:pt x="0" y="137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268209" y="2871470"/>
            <a:ext cx="147322" cy="189231"/>
            <a:chOff x="7268209" y="2871470"/>
            <a:chExt cx="147322" cy="189231"/>
          </a:xfrm>
        </p:grpSpPr>
        <p:sp>
          <p:nvSpPr>
            <p:cNvPr id="45" name="Freeform 44"/>
            <p:cNvSpPr/>
            <p:nvPr/>
          </p:nvSpPr>
          <p:spPr>
            <a:xfrm>
              <a:off x="7268209" y="2871470"/>
              <a:ext cx="104142" cy="147320"/>
            </a:xfrm>
            <a:custGeom>
              <a:avLst/>
              <a:gdLst/>
              <a:ahLst/>
              <a:cxnLst/>
              <a:rect l="0" t="0" r="0" b="0"/>
              <a:pathLst>
                <a:path w="104142" h="147320">
                  <a:moveTo>
                    <a:pt x="104141" y="0"/>
                  </a:moveTo>
                  <a:lnTo>
                    <a:pt x="93981" y="16509"/>
                  </a:lnTo>
                  <a:lnTo>
                    <a:pt x="87631" y="24130"/>
                  </a:lnTo>
                  <a:lnTo>
                    <a:pt x="81281" y="30480"/>
                  </a:lnTo>
                  <a:lnTo>
                    <a:pt x="74931" y="38100"/>
                  </a:lnTo>
                  <a:lnTo>
                    <a:pt x="62231" y="52069"/>
                  </a:lnTo>
                  <a:lnTo>
                    <a:pt x="34291" y="80009"/>
                  </a:lnTo>
                  <a:lnTo>
                    <a:pt x="29210" y="88900"/>
                  </a:lnTo>
                  <a:lnTo>
                    <a:pt x="24131" y="97790"/>
                  </a:lnTo>
                  <a:lnTo>
                    <a:pt x="0" y="147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87590" y="2881629"/>
              <a:ext cx="27941" cy="179072"/>
            </a:xfrm>
            <a:custGeom>
              <a:avLst/>
              <a:gdLst/>
              <a:ahLst/>
              <a:cxnLst/>
              <a:rect l="0" t="0" r="0" b="0"/>
              <a:pathLst>
                <a:path w="27941" h="179072">
                  <a:moveTo>
                    <a:pt x="6350" y="0"/>
                  </a:moveTo>
                  <a:lnTo>
                    <a:pt x="1269" y="16510"/>
                  </a:lnTo>
                  <a:lnTo>
                    <a:pt x="0" y="25400"/>
                  </a:lnTo>
                  <a:lnTo>
                    <a:pt x="1269" y="34291"/>
                  </a:lnTo>
                  <a:lnTo>
                    <a:pt x="2540" y="44450"/>
                  </a:lnTo>
                  <a:lnTo>
                    <a:pt x="5079" y="54610"/>
                  </a:lnTo>
                  <a:lnTo>
                    <a:pt x="7619" y="63500"/>
                  </a:lnTo>
                  <a:lnTo>
                    <a:pt x="11429" y="74931"/>
                  </a:lnTo>
                  <a:lnTo>
                    <a:pt x="12700" y="86360"/>
                  </a:lnTo>
                  <a:lnTo>
                    <a:pt x="13969" y="97791"/>
                  </a:lnTo>
                  <a:lnTo>
                    <a:pt x="15240" y="110491"/>
                  </a:lnTo>
                  <a:lnTo>
                    <a:pt x="16510" y="123191"/>
                  </a:lnTo>
                  <a:lnTo>
                    <a:pt x="19050" y="134621"/>
                  </a:lnTo>
                  <a:lnTo>
                    <a:pt x="27940" y="179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268209" y="2976879"/>
              <a:ext cx="135892" cy="10161"/>
            </a:xfrm>
            <a:custGeom>
              <a:avLst/>
              <a:gdLst/>
              <a:ahLst/>
              <a:cxnLst/>
              <a:rect l="0" t="0" r="0" b="0"/>
              <a:pathLst>
                <a:path w="135892" h="10161">
                  <a:moveTo>
                    <a:pt x="0" y="10160"/>
                  </a:moveTo>
                  <a:lnTo>
                    <a:pt x="21591" y="10160"/>
                  </a:lnTo>
                  <a:lnTo>
                    <a:pt x="31750" y="8891"/>
                  </a:lnTo>
                  <a:lnTo>
                    <a:pt x="41910" y="7621"/>
                  </a:lnTo>
                  <a:lnTo>
                    <a:pt x="52071" y="5081"/>
                  </a:lnTo>
                  <a:lnTo>
                    <a:pt x="63500" y="2541"/>
                  </a:lnTo>
                  <a:lnTo>
                    <a:pt x="76200" y="1271"/>
                  </a:lnTo>
                  <a:lnTo>
                    <a:pt x="1358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98180" y="4102100"/>
            <a:ext cx="189230" cy="199391"/>
            <a:chOff x="8298180" y="4102100"/>
            <a:chExt cx="189230" cy="199391"/>
          </a:xfrm>
        </p:grpSpPr>
        <p:sp>
          <p:nvSpPr>
            <p:cNvPr id="49" name="Freeform 48"/>
            <p:cNvSpPr/>
            <p:nvPr/>
          </p:nvSpPr>
          <p:spPr>
            <a:xfrm>
              <a:off x="8361680" y="4102100"/>
              <a:ext cx="20321" cy="199391"/>
            </a:xfrm>
            <a:custGeom>
              <a:avLst/>
              <a:gdLst/>
              <a:ahLst/>
              <a:cxnLst/>
              <a:rect l="0" t="0" r="0" b="0"/>
              <a:pathLst>
                <a:path w="20321" h="199391">
                  <a:moveTo>
                    <a:pt x="0" y="0"/>
                  </a:moveTo>
                  <a:lnTo>
                    <a:pt x="13970" y="43179"/>
                  </a:lnTo>
                  <a:lnTo>
                    <a:pt x="16510" y="54609"/>
                  </a:lnTo>
                  <a:lnTo>
                    <a:pt x="17779" y="67309"/>
                  </a:lnTo>
                  <a:lnTo>
                    <a:pt x="19050" y="80009"/>
                  </a:lnTo>
                  <a:lnTo>
                    <a:pt x="19050" y="92709"/>
                  </a:lnTo>
                  <a:lnTo>
                    <a:pt x="20320" y="119379"/>
                  </a:lnTo>
                  <a:lnTo>
                    <a:pt x="19050" y="132079"/>
                  </a:lnTo>
                  <a:lnTo>
                    <a:pt x="17779" y="144779"/>
                  </a:lnTo>
                  <a:lnTo>
                    <a:pt x="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298180" y="4105909"/>
              <a:ext cx="189230" cy="185421"/>
            </a:xfrm>
            <a:custGeom>
              <a:avLst/>
              <a:gdLst/>
              <a:ahLst/>
              <a:cxnLst/>
              <a:rect l="0" t="0" r="0" b="0"/>
              <a:pathLst>
                <a:path w="189230" h="185421">
                  <a:moveTo>
                    <a:pt x="53339" y="6350"/>
                  </a:moveTo>
                  <a:lnTo>
                    <a:pt x="69850" y="1270"/>
                  </a:lnTo>
                  <a:lnTo>
                    <a:pt x="77470" y="0"/>
                  </a:lnTo>
                  <a:lnTo>
                    <a:pt x="87629" y="1270"/>
                  </a:lnTo>
                  <a:lnTo>
                    <a:pt x="96520" y="2541"/>
                  </a:lnTo>
                  <a:lnTo>
                    <a:pt x="107950" y="3811"/>
                  </a:lnTo>
                  <a:lnTo>
                    <a:pt x="119379" y="5081"/>
                  </a:lnTo>
                  <a:lnTo>
                    <a:pt x="132079" y="5081"/>
                  </a:lnTo>
                  <a:lnTo>
                    <a:pt x="144779" y="7620"/>
                  </a:lnTo>
                  <a:lnTo>
                    <a:pt x="156210" y="12700"/>
                  </a:lnTo>
                  <a:lnTo>
                    <a:pt x="167639" y="17781"/>
                  </a:lnTo>
                  <a:lnTo>
                    <a:pt x="175260" y="24131"/>
                  </a:lnTo>
                  <a:lnTo>
                    <a:pt x="182879" y="31750"/>
                  </a:lnTo>
                  <a:lnTo>
                    <a:pt x="187960" y="40641"/>
                  </a:lnTo>
                  <a:lnTo>
                    <a:pt x="189229" y="48261"/>
                  </a:lnTo>
                  <a:lnTo>
                    <a:pt x="185420" y="54611"/>
                  </a:lnTo>
                  <a:lnTo>
                    <a:pt x="180339" y="59691"/>
                  </a:lnTo>
                  <a:lnTo>
                    <a:pt x="167639" y="71120"/>
                  </a:lnTo>
                  <a:lnTo>
                    <a:pt x="161289" y="77470"/>
                  </a:lnTo>
                  <a:lnTo>
                    <a:pt x="152400" y="82550"/>
                  </a:lnTo>
                  <a:lnTo>
                    <a:pt x="143510" y="87631"/>
                  </a:lnTo>
                  <a:lnTo>
                    <a:pt x="134620" y="92711"/>
                  </a:lnTo>
                  <a:lnTo>
                    <a:pt x="124460" y="96520"/>
                  </a:lnTo>
                  <a:lnTo>
                    <a:pt x="114300" y="100331"/>
                  </a:lnTo>
                  <a:lnTo>
                    <a:pt x="104139" y="104141"/>
                  </a:lnTo>
                  <a:lnTo>
                    <a:pt x="102870" y="106681"/>
                  </a:lnTo>
                  <a:lnTo>
                    <a:pt x="105410" y="107950"/>
                  </a:lnTo>
                  <a:lnTo>
                    <a:pt x="113029" y="109220"/>
                  </a:lnTo>
                  <a:lnTo>
                    <a:pt x="120650" y="111761"/>
                  </a:lnTo>
                  <a:lnTo>
                    <a:pt x="129539" y="114300"/>
                  </a:lnTo>
                  <a:lnTo>
                    <a:pt x="139700" y="116841"/>
                  </a:lnTo>
                  <a:lnTo>
                    <a:pt x="146050" y="121920"/>
                  </a:lnTo>
                  <a:lnTo>
                    <a:pt x="152400" y="129541"/>
                  </a:lnTo>
                  <a:lnTo>
                    <a:pt x="157479" y="137161"/>
                  </a:lnTo>
                  <a:lnTo>
                    <a:pt x="158750" y="144781"/>
                  </a:lnTo>
                  <a:lnTo>
                    <a:pt x="157479" y="152400"/>
                  </a:lnTo>
                  <a:lnTo>
                    <a:pt x="153670" y="160020"/>
                  </a:lnTo>
                  <a:lnTo>
                    <a:pt x="147320" y="165100"/>
                  </a:lnTo>
                  <a:lnTo>
                    <a:pt x="138429" y="167641"/>
                  </a:lnTo>
                  <a:lnTo>
                    <a:pt x="127000" y="170181"/>
                  </a:lnTo>
                  <a:lnTo>
                    <a:pt x="116839" y="172720"/>
                  </a:lnTo>
                  <a:lnTo>
                    <a:pt x="105410" y="176531"/>
                  </a:lnTo>
                  <a:lnTo>
                    <a:pt x="95250" y="179070"/>
                  </a:lnTo>
                  <a:lnTo>
                    <a:pt x="83820" y="181611"/>
                  </a:lnTo>
                  <a:lnTo>
                    <a:pt x="71120" y="182881"/>
                  </a:lnTo>
                  <a:lnTo>
                    <a:pt x="0" y="185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650229" y="5016500"/>
            <a:ext cx="124462" cy="158751"/>
            <a:chOff x="5650229" y="5016500"/>
            <a:chExt cx="124462" cy="158751"/>
          </a:xfrm>
        </p:grpSpPr>
        <p:sp>
          <p:nvSpPr>
            <p:cNvPr id="52" name="Freeform 51"/>
            <p:cNvSpPr/>
            <p:nvPr/>
          </p:nvSpPr>
          <p:spPr>
            <a:xfrm>
              <a:off x="5650229" y="5016500"/>
              <a:ext cx="124462" cy="158751"/>
            </a:xfrm>
            <a:custGeom>
              <a:avLst/>
              <a:gdLst/>
              <a:ahLst/>
              <a:cxnLst/>
              <a:rect l="0" t="0" r="0" b="0"/>
              <a:pathLst>
                <a:path w="124462" h="158751">
                  <a:moveTo>
                    <a:pt x="124461" y="0"/>
                  </a:moveTo>
                  <a:lnTo>
                    <a:pt x="106680" y="6350"/>
                  </a:lnTo>
                  <a:lnTo>
                    <a:pt x="97791" y="7620"/>
                  </a:lnTo>
                  <a:lnTo>
                    <a:pt x="86361" y="8890"/>
                  </a:lnTo>
                  <a:lnTo>
                    <a:pt x="74930" y="8890"/>
                  </a:lnTo>
                  <a:lnTo>
                    <a:pt x="48261" y="10159"/>
                  </a:lnTo>
                  <a:lnTo>
                    <a:pt x="35561" y="10159"/>
                  </a:lnTo>
                  <a:lnTo>
                    <a:pt x="26671" y="15240"/>
                  </a:lnTo>
                  <a:lnTo>
                    <a:pt x="20321" y="22859"/>
                  </a:lnTo>
                  <a:lnTo>
                    <a:pt x="16511" y="33020"/>
                  </a:lnTo>
                  <a:lnTo>
                    <a:pt x="8891" y="53340"/>
                  </a:lnTo>
                  <a:lnTo>
                    <a:pt x="5080" y="63500"/>
                  </a:lnTo>
                  <a:lnTo>
                    <a:pt x="2541" y="74929"/>
                  </a:lnTo>
                  <a:lnTo>
                    <a:pt x="1271" y="87629"/>
                  </a:lnTo>
                  <a:lnTo>
                    <a:pt x="0" y="100329"/>
                  </a:lnTo>
                  <a:lnTo>
                    <a:pt x="0" y="111759"/>
                  </a:lnTo>
                  <a:lnTo>
                    <a:pt x="1271" y="121920"/>
                  </a:lnTo>
                  <a:lnTo>
                    <a:pt x="3811" y="129540"/>
                  </a:lnTo>
                  <a:lnTo>
                    <a:pt x="5080" y="134620"/>
                  </a:lnTo>
                  <a:lnTo>
                    <a:pt x="6350" y="137159"/>
                  </a:lnTo>
                  <a:lnTo>
                    <a:pt x="6350" y="137159"/>
                  </a:lnTo>
                  <a:lnTo>
                    <a:pt x="10161" y="139700"/>
                  </a:lnTo>
                  <a:lnTo>
                    <a:pt x="19050" y="148590"/>
                  </a:lnTo>
                  <a:lnTo>
                    <a:pt x="25400" y="149859"/>
                  </a:lnTo>
                  <a:lnTo>
                    <a:pt x="34291" y="151129"/>
                  </a:lnTo>
                  <a:lnTo>
                    <a:pt x="43180" y="149859"/>
                  </a:lnTo>
                  <a:lnTo>
                    <a:pt x="52071" y="149859"/>
                  </a:lnTo>
                  <a:lnTo>
                    <a:pt x="102871" y="158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69279" y="5080000"/>
              <a:ext cx="105412" cy="31751"/>
            </a:xfrm>
            <a:custGeom>
              <a:avLst/>
              <a:gdLst/>
              <a:ahLst/>
              <a:cxnLst/>
              <a:rect l="0" t="0" r="0" b="0"/>
              <a:pathLst>
                <a:path w="105412" h="31751">
                  <a:moveTo>
                    <a:pt x="0" y="0"/>
                  </a:moveTo>
                  <a:lnTo>
                    <a:pt x="11430" y="11429"/>
                  </a:lnTo>
                  <a:lnTo>
                    <a:pt x="19050" y="13970"/>
                  </a:lnTo>
                  <a:lnTo>
                    <a:pt x="29211" y="16509"/>
                  </a:lnTo>
                  <a:lnTo>
                    <a:pt x="40641" y="17779"/>
                  </a:lnTo>
                  <a:lnTo>
                    <a:pt x="50800" y="20320"/>
                  </a:lnTo>
                  <a:lnTo>
                    <a:pt x="62230" y="22859"/>
                  </a:lnTo>
                  <a:lnTo>
                    <a:pt x="105411" y="31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261283" y="957890"/>
            <a:ext cx="841409" cy="960126"/>
            <a:chOff x="2261283" y="957890"/>
            <a:chExt cx="841409" cy="960126"/>
          </a:xfrm>
        </p:grpSpPr>
        <p:sp>
          <p:nvSpPr>
            <p:cNvPr id="55" name="Freeform 54"/>
            <p:cNvSpPr/>
            <p:nvPr/>
          </p:nvSpPr>
          <p:spPr>
            <a:xfrm>
              <a:off x="2429693" y="957890"/>
              <a:ext cx="20908" cy="315529"/>
            </a:xfrm>
            <a:custGeom>
              <a:avLst/>
              <a:gdLst/>
              <a:ahLst/>
              <a:cxnLst/>
              <a:rect l="0" t="0" r="0" b="0"/>
              <a:pathLst>
                <a:path w="20908" h="315529">
                  <a:moveTo>
                    <a:pt x="10389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5" y="37439"/>
                  </a:lnTo>
                  <a:lnTo>
                    <a:pt x="1334" y="49500"/>
                  </a:lnTo>
                  <a:lnTo>
                    <a:pt x="522" y="75367"/>
                  </a:lnTo>
                  <a:lnTo>
                    <a:pt x="0" y="130061"/>
                  </a:lnTo>
                  <a:lnTo>
                    <a:pt x="1126" y="143970"/>
                  </a:lnTo>
                  <a:lnTo>
                    <a:pt x="3045" y="157917"/>
                  </a:lnTo>
                  <a:lnTo>
                    <a:pt x="8294" y="187047"/>
                  </a:lnTo>
                  <a:lnTo>
                    <a:pt x="14522" y="219471"/>
                  </a:lnTo>
                  <a:lnTo>
                    <a:pt x="16650" y="235129"/>
                  </a:lnTo>
                  <a:lnTo>
                    <a:pt x="18069" y="250243"/>
                  </a:lnTo>
                  <a:lnTo>
                    <a:pt x="20907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261283" y="1389111"/>
              <a:ext cx="305012" cy="21037"/>
            </a:xfrm>
            <a:custGeom>
              <a:avLst/>
              <a:gdLst/>
              <a:ahLst/>
              <a:cxnLst/>
              <a:rect l="0" t="0" r="0" b="0"/>
              <a:pathLst>
                <a:path w="305012" h="21037">
                  <a:moveTo>
                    <a:pt x="305011" y="0"/>
                  </a:moveTo>
                  <a:lnTo>
                    <a:pt x="288260" y="5584"/>
                  </a:lnTo>
                  <a:lnTo>
                    <a:pt x="278652" y="7228"/>
                  </a:lnTo>
                  <a:lnTo>
                    <a:pt x="267571" y="8325"/>
                  </a:lnTo>
                  <a:lnTo>
                    <a:pt x="255510" y="9056"/>
                  </a:lnTo>
                  <a:lnTo>
                    <a:pt x="241626" y="10712"/>
                  </a:lnTo>
                  <a:lnTo>
                    <a:pt x="226527" y="12985"/>
                  </a:lnTo>
                  <a:lnTo>
                    <a:pt x="210618" y="15668"/>
                  </a:lnTo>
                  <a:lnTo>
                    <a:pt x="195337" y="17457"/>
                  </a:lnTo>
                  <a:lnTo>
                    <a:pt x="180476" y="18650"/>
                  </a:lnTo>
                  <a:lnTo>
                    <a:pt x="165893" y="19445"/>
                  </a:lnTo>
                  <a:lnTo>
                    <a:pt x="152666" y="18807"/>
                  </a:lnTo>
                  <a:lnTo>
                    <a:pt x="140342" y="17212"/>
                  </a:lnTo>
                  <a:lnTo>
                    <a:pt x="128620" y="14981"/>
                  </a:lnTo>
                  <a:lnTo>
                    <a:pt x="116131" y="13493"/>
                  </a:lnTo>
                  <a:lnTo>
                    <a:pt x="103131" y="12501"/>
                  </a:lnTo>
                  <a:lnTo>
                    <a:pt x="89789" y="11840"/>
                  </a:lnTo>
                  <a:lnTo>
                    <a:pt x="77389" y="12568"/>
                  </a:lnTo>
                  <a:lnTo>
                    <a:pt x="65616" y="14222"/>
                  </a:lnTo>
                  <a:lnTo>
                    <a:pt x="0" y="21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66459" y="1492686"/>
              <a:ext cx="143076" cy="296095"/>
            </a:xfrm>
            <a:custGeom>
              <a:avLst/>
              <a:gdLst/>
              <a:ahLst/>
              <a:cxnLst/>
              <a:rect l="0" t="0" r="0" b="0"/>
              <a:pathLst>
                <a:path w="143076" h="296095">
                  <a:moveTo>
                    <a:pt x="0" y="12119"/>
                  </a:moveTo>
                  <a:lnTo>
                    <a:pt x="11167" y="952"/>
                  </a:lnTo>
                  <a:lnTo>
                    <a:pt x="17962" y="0"/>
                  </a:lnTo>
                  <a:lnTo>
                    <a:pt x="25998" y="1702"/>
                  </a:lnTo>
                  <a:lnTo>
                    <a:pt x="34862" y="5175"/>
                  </a:lnTo>
                  <a:lnTo>
                    <a:pt x="43108" y="9827"/>
                  </a:lnTo>
                  <a:lnTo>
                    <a:pt x="50943" y="15265"/>
                  </a:lnTo>
                  <a:lnTo>
                    <a:pt x="58503" y="21228"/>
                  </a:lnTo>
                  <a:lnTo>
                    <a:pt x="65880" y="27541"/>
                  </a:lnTo>
                  <a:lnTo>
                    <a:pt x="73136" y="34086"/>
                  </a:lnTo>
                  <a:lnTo>
                    <a:pt x="80310" y="40787"/>
                  </a:lnTo>
                  <a:lnTo>
                    <a:pt x="81587" y="47592"/>
                  </a:lnTo>
                  <a:lnTo>
                    <a:pt x="78933" y="54466"/>
                  </a:lnTo>
                  <a:lnTo>
                    <a:pt x="73657" y="61385"/>
                  </a:lnTo>
                  <a:lnTo>
                    <a:pt x="66634" y="64830"/>
                  </a:lnTo>
                  <a:lnTo>
                    <a:pt x="58446" y="65957"/>
                  </a:lnTo>
                  <a:lnTo>
                    <a:pt x="49482" y="65541"/>
                  </a:lnTo>
                  <a:lnTo>
                    <a:pt x="45843" y="67600"/>
                  </a:lnTo>
                  <a:lnTo>
                    <a:pt x="45754" y="71310"/>
                  </a:lnTo>
                  <a:lnTo>
                    <a:pt x="48032" y="76121"/>
                  </a:lnTo>
                  <a:lnTo>
                    <a:pt x="53057" y="81665"/>
                  </a:lnTo>
                  <a:lnTo>
                    <a:pt x="59912" y="87699"/>
                  </a:lnTo>
                  <a:lnTo>
                    <a:pt x="67989" y="94058"/>
                  </a:lnTo>
                  <a:lnTo>
                    <a:pt x="75710" y="100635"/>
                  </a:lnTo>
                  <a:lnTo>
                    <a:pt x="83195" y="107357"/>
                  </a:lnTo>
                  <a:lnTo>
                    <a:pt x="90522" y="114175"/>
                  </a:lnTo>
                  <a:lnTo>
                    <a:pt x="97744" y="122227"/>
                  </a:lnTo>
                  <a:lnTo>
                    <a:pt x="104896" y="131101"/>
                  </a:lnTo>
                  <a:lnTo>
                    <a:pt x="112001" y="140522"/>
                  </a:lnTo>
                  <a:lnTo>
                    <a:pt x="119075" y="149140"/>
                  </a:lnTo>
                  <a:lnTo>
                    <a:pt x="126128" y="157223"/>
                  </a:lnTo>
                  <a:lnTo>
                    <a:pt x="133168" y="164949"/>
                  </a:lnTo>
                  <a:lnTo>
                    <a:pt x="137861" y="174774"/>
                  </a:lnTo>
                  <a:lnTo>
                    <a:pt x="140989" y="185998"/>
                  </a:lnTo>
                  <a:lnTo>
                    <a:pt x="143075" y="198156"/>
                  </a:lnTo>
                  <a:lnTo>
                    <a:pt x="142128" y="209767"/>
                  </a:lnTo>
                  <a:lnTo>
                    <a:pt x="139160" y="221013"/>
                  </a:lnTo>
                  <a:lnTo>
                    <a:pt x="134844" y="232017"/>
                  </a:lnTo>
                  <a:lnTo>
                    <a:pt x="128460" y="241690"/>
                  </a:lnTo>
                  <a:lnTo>
                    <a:pt x="120699" y="250475"/>
                  </a:lnTo>
                  <a:lnTo>
                    <a:pt x="112019" y="258670"/>
                  </a:lnTo>
                  <a:lnTo>
                    <a:pt x="102726" y="265302"/>
                  </a:lnTo>
                  <a:lnTo>
                    <a:pt x="93025" y="270891"/>
                  </a:lnTo>
                  <a:lnTo>
                    <a:pt x="83052" y="275786"/>
                  </a:lnTo>
                  <a:lnTo>
                    <a:pt x="70560" y="280218"/>
                  </a:lnTo>
                  <a:lnTo>
                    <a:pt x="56389" y="284342"/>
                  </a:lnTo>
                  <a:lnTo>
                    <a:pt x="0" y="296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934410" y="1042031"/>
              <a:ext cx="73624" cy="252423"/>
            </a:xfrm>
            <a:custGeom>
              <a:avLst/>
              <a:gdLst/>
              <a:ahLst/>
              <a:cxnLst/>
              <a:rect l="0" t="0" r="0" b="0"/>
              <a:pathLst>
                <a:path w="73624" h="252423">
                  <a:moveTo>
                    <a:pt x="73623" y="0"/>
                  </a:moveTo>
                  <a:lnTo>
                    <a:pt x="58984" y="43917"/>
                  </a:lnTo>
                  <a:lnTo>
                    <a:pt x="55683" y="54987"/>
                  </a:lnTo>
                  <a:lnTo>
                    <a:pt x="45454" y="91733"/>
                  </a:lnTo>
                  <a:lnTo>
                    <a:pt x="38510" y="114393"/>
                  </a:lnTo>
                  <a:lnTo>
                    <a:pt x="28030" y="146861"/>
                  </a:lnTo>
                  <a:lnTo>
                    <a:pt x="24530" y="158675"/>
                  </a:lnTo>
                  <a:lnTo>
                    <a:pt x="14020" y="196468"/>
                  </a:lnTo>
                  <a:lnTo>
                    <a:pt x="10515" y="208108"/>
                  </a:lnTo>
                  <a:lnTo>
                    <a:pt x="0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60786" y="1084101"/>
              <a:ext cx="210353" cy="220871"/>
            </a:xfrm>
            <a:custGeom>
              <a:avLst/>
              <a:gdLst/>
              <a:ahLst/>
              <a:cxnLst/>
              <a:rect l="0" t="0" r="0" b="0"/>
              <a:pathLst>
                <a:path w="210353" h="220871">
                  <a:moveTo>
                    <a:pt x="0" y="0"/>
                  </a:moveTo>
                  <a:lnTo>
                    <a:pt x="16750" y="11167"/>
                  </a:lnTo>
                  <a:lnTo>
                    <a:pt x="24022" y="16793"/>
                  </a:lnTo>
                  <a:lnTo>
                    <a:pt x="31207" y="22882"/>
                  </a:lnTo>
                  <a:lnTo>
                    <a:pt x="38334" y="29278"/>
                  </a:lnTo>
                  <a:lnTo>
                    <a:pt x="45423" y="37048"/>
                  </a:lnTo>
                  <a:lnTo>
                    <a:pt x="52486" y="45734"/>
                  </a:lnTo>
                  <a:lnTo>
                    <a:pt x="59532" y="55030"/>
                  </a:lnTo>
                  <a:lnTo>
                    <a:pt x="73593" y="74709"/>
                  </a:lnTo>
                  <a:lnTo>
                    <a:pt x="80615" y="84864"/>
                  </a:lnTo>
                  <a:lnTo>
                    <a:pt x="88802" y="95141"/>
                  </a:lnTo>
                  <a:lnTo>
                    <a:pt x="97766" y="105498"/>
                  </a:lnTo>
                  <a:lnTo>
                    <a:pt x="107248" y="115908"/>
                  </a:lnTo>
                  <a:lnTo>
                    <a:pt x="115906" y="126354"/>
                  </a:lnTo>
                  <a:lnTo>
                    <a:pt x="124016" y="136824"/>
                  </a:lnTo>
                  <a:lnTo>
                    <a:pt x="131760" y="147310"/>
                  </a:lnTo>
                  <a:lnTo>
                    <a:pt x="140428" y="156638"/>
                  </a:lnTo>
                  <a:lnTo>
                    <a:pt x="149713" y="165193"/>
                  </a:lnTo>
                  <a:lnTo>
                    <a:pt x="159408" y="173235"/>
                  </a:lnTo>
                  <a:lnTo>
                    <a:pt x="168209" y="180933"/>
                  </a:lnTo>
                  <a:lnTo>
                    <a:pt x="176414" y="188402"/>
                  </a:lnTo>
                  <a:lnTo>
                    <a:pt x="210352" y="220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66128" y="1378594"/>
              <a:ext cx="336564" cy="42071"/>
            </a:xfrm>
            <a:custGeom>
              <a:avLst/>
              <a:gdLst/>
              <a:ahLst/>
              <a:cxnLst/>
              <a:rect l="0" t="0" r="0" b="0"/>
              <a:pathLst>
                <a:path w="336564" h="42071">
                  <a:moveTo>
                    <a:pt x="336563" y="42070"/>
                  </a:moveTo>
                  <a:lnTo>
                    <a:pt x="314229" y="42070"/>
                  </a:lnTo>
                  <a:lnTo>
                    <a:pt x="304145" y="40902"/>
                  </a:lnTo>
                  <a:lnTo>
                    <a:pt x="293916" y="38954"/>
                  </a:lnTo>
                  <a:lnTo>
                    <a:pt x="283590" y="36487"/>
                  </a:lnTo>
                  <a:lnTo>
                    <a:pt x="272032" y="34842"/>
                  </a:lnTo>
                  <a:lnTo>
                    <a:pt x="259653" y="33746"/>
                  </a:lnTo>
                  <a:lnTo>
                    <a:pt x="246725" y="33015"/>
                  </a:lnTo>
                  <a:lnTo>
                    <a:pt x="233432" y="31359"/>
                  </a:lnTo>
                  <a:lnTo>
                    <a:pt x="219896" y="29086"/>
                  </a:lnTo>
                  <a:lnTo>
                    <a:pt x="206197" y="26402"/>
                  </a:lnTo>
                  <a:lnTo>
                    <a:pt x="178510" y="20304"/>
                  </a:lnTo>
                  <a:lnTo>
                    <a:pt x="122648" y="6867"/>
                  </a:lnTo>
                  <a:lnTo>
                    <a:pt x="108644" y="4578"/>
                  </a:lnTo>
                  <a:lnTo>
                    <a:pt x="94633" y="3052"/>
                  </a:lnTo>
                  <a:lnTo>
                    <a:pt x="80618" y="2035"/>
                  </a:lnTo>
                  <a:lnTo>
                    <a:pt x="66600" y="1356"/>
                  </a:lnTo>
                  <a:lnTo>
                    <a:pt x="52580" y="90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83954" y="1504805"/>
              <a:ext cx="161438" cy="413211"/>
            </a:xfrm>
            <a:custGeom>
              <a:avLst/>
              <a:gdLst/>
              <a:ahLst/>
              <a:cxnLst/>
              <a:rect l="0" t="0" r="0" b="0"/>
              <a:pathLst>
                <a:path w="161438" h="413211">
                  <a:moveTo>
                    <a:pt x="103043" y="0"/>
                  </a:moveTo>
                  <a:lnTo>
                    <a:pt x="86293" y="5583"/>
                  </a:lnTo>
                  <a:lnTo>
                    <a:pt x="79022" y="9565"/>
                  </a:lnTo>
                  <a:lnTo>
                    <a:pt x="71837" y="14557"/>
                  </a:lnTo>
                  <a:lnTo>
                    <a:pt x="64710" y="20222"/>
                  </a:lnTo>
                  <a:lnTo>
                    <a:pt x="57621" y="26336"/>
                  </a:lnTo>
                  <a:lnTo>
                    <a:pt x="50558" y="32750"/>
                  </a:lnTo>
                  <a:lnTo>
                    <a:pt x="43512" y="39362"/>
                  </a:lnTo>
                  <a:lnTo>
                    <a:pt x="37646" y="47277"/>
                  </a:lnTo>
                  <a:lnTo>
                    <a:pt x="32567" y="56059"/>
                  </a:lnTo>
                  <a:lnTo>
                    <a:pt x="28012" y="65419"/>
                  </a:lnTo>
                  <a:lnTo>
                    <a:pt x="23807" y="75166"/>
                  </a:lnTo>
                  <a:lnTo>
                    <a:pt x="19835" y="85169"/>
                  </a:lnTo>
                  <a:lnTo>
                    <a:pt x="12305" y="105633"/>
                  </a:lnTo>
                  <a:lnTo>
                    <a:pt x="5063" y="126414"/>
                  </a:lnTo>
                  <a:lnTo>
                    <a:pt x="2665" y="139201"/>
                  </a:lnTo>
                  <a:lnTo>
                    <a:pt x="1066" y="153569"/>
                  </a:lnTo>
                  <a:lnTo>
                    <a:pt x="0" y="168991"/>
                  </a:lnTo>
                  <a:lnTo>
                    <a:pt x="458" y="183946"/>
                  </a:lnTo>
                  <a:lnTo>
                    <a:pt x="1932" y="198591"/>
                  </a:lnTo>
                  <a:lnTo>
                    <a:pt x="4083" y="213029"/>
                  </a:lnTo>
                  <a:lnTo>
                    <a:pt x="5517" y="227329"/>
                  </a:lnTo>
                  <a:lnTo>
                    <a:pt x="6473" y="241537"/>
                  </a:lnTo>
                  <a:lnTo>
                    <a:pt x="7110" y="255683"/>
                  </a:lnTo>
                  <a:lnTo>
                    <a:pt x="9873" y="268619"/>
                  </a:lnTo>
                  <a:lnTo>
                    <a:pt x="14051" y="280750"/>
                  </a:lnTo>
                  <a:lnTo>
                    <a:pt x="19174" y="292342"/>
                  </a:lnTo>
                  <a:lnTo>
                    <a:pt x="23758" y="304745"/>
                  </a:lnTo>
                  <a:lnTo>
                    <a:pt x="27983" y="317688"/>
                  </a:lnTo>
                  <a:lnTo>
                    <a:pt x="31968" y="330992"/>
                  </a:lnTo>
                  <a:lnTo>
                    <a:pt x="36962" y="343366"/>
                  </a:lnTo>
                  <a:lnTo>
                    <a:pt x="42628" y="355122"/>
                  </a:lnTo>
                  <a:lnTo>
                    <a:pt x="48743" y="366465"/>
                  </a:lnTo>
                  <a:lnTo>
                    <a:pt x="55157" y="376364"/>
                  </a:lnTo>
                  <a:lnTo>
                    <a:pt x="61770" y="385301"/>
                  </a:lnTo>
                  <a:lnTo>
                    <a:pt x="68516" y="393596"/>
                  </a:lnTo>
                  <a:lnTo>
                    <a:pt x="76519" y="400295"/>
                  </a:lnTo>
                  <a:lnTo>
                    <a:pt x="85361" y="405929"/>
                  </a:lnTo>
                  <a:lnTo>
                    <a:pt x="94761" y="410854"/>
                  </a:lnTo>
                  <a:lnTo>
                    <a:pt x="104534" y="412969"/>
                  </a:lnTo>
                  <a:lnTo>
                    <a:pt x="114555" y="413210"/>
                  </a:lnTo>
                  <a:lnTo>
                    <a:pt x="124741" y="412202"/>
                  </a:lnTo>
                  <a:lnTo>
                    <a:pt x="133869" y="409193"/>
                  </a:lnTo>
                  <a:lnTo>
                    <a:pt x="142292" y="404849"/>
                  </a:lnTo>
                  <a:lnTo>
                    <a:pt x="150244" y="399617"/>
                  </a:lnTo>
                  <a:lnTo>
                    <a:pt x="155546" y="391454"/>
                  </a:lnTo>
                  <a:lnTo>
                    <a:pt x="159080" y="381337"/>
                  </a:lnTo>
                  <a:lnTo>
                    <a:pt x="161437" y="369918"/>
                  </a:lnTo>
                  <a:lnTo>
                    <a:pt x="160670" y="357631"/>
                  </a:lnTo>
                  <a:lnTo>
                    <a:pt x="157822" y="344766"/>
                  </a:lnTo>
                  <a:lnTo>
                    <a:pt x="153586" y="331514"/>
                  </a:lnTo>
                  <a:lnTo>
                    <a:pt x="148425" y="320342"/>
                  </a:lnTo>
                  <a:lnTo>
                    <a:pt x="142647" y="310557"/>
                  </a:lnTo>
                  <a:lnTo>
                    <a:pt x="136457" y="301696"/>
                  </a:lnTo>
                  <a:lnTo>
                    <a:pt x="128825" y="294621"/>
                  </a:lnTo>
                  <a:lnTo>
                    <a:pt x="120232" y="288735"/>
                  </a:lnTo>
                  <a:lnTo>
                    <a:pt x="110996" y="283642"/>
                  </a:lnTo>
                  <a:lnTo>
                    <a:pt x="102502" y="283753"/>
                  </a:lnTo>
                  <a:lnTo>
                    <a:pt x="94502" y="287333"/>
                  </a:lnTo>
                  <a:lnTo>
                    <a:pt x="86832" y="293225"/>
                  </a:lnTo>
                  <a:lnTo>
                    <a:pt x="81718" y="301828"/>
                  </a:lnTo>
                  <a:lnTo>
                    <a:pt x="78309" y="312238"/>
                  </a:lnTo>
                  <a:lnTo>
                    <a:pt x="76036" y="323852"/>
                  </a:lnTo>
                  <a:lnTo>
                    <a:pt x="76858" y="336270"/>
                  </a:lnTo>
                  <a:lnTo>
                    <a:pt x="79744" y="349222"/>
                  </a:lnTo>
                  <a:lnTo>
                    <a:pt x="103043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555776" y="1178759"/>
            <a:ext cx="378635" cy="504846"/>
            <a:chOff x="2555776" y="1178759"/>
            <a:chExt cx="378635" cy="504846"/>
          </a:xfrm>
        </p:grpSpPr>
        <p:sp>
          <p:nvSpPr>
            <p:cNvPr id="63" name="Freeform 62"/>
            <p:cNvSpPr/>
            <p:nvPr/>
          </p:nvSpPr>
          <p:spPr>
            <a:xfrm>
              <a:off x="2597846" y="1326006"/>
              <a:ext cx="52589" cy="1"/>
            </a:xfrm>
            <a:custGeom>
              <a:avLst/>
              <a:gdLst/>
              <a:ahLst/>
              <a:cxnLst/>
              <a:rect l="0" t="0" r="0" b="0"/>
              <a:pathLst>
                <a:path w="52589" h="1">
                  <a:moveTo>
                    <a:pt x="0" y="0"/>
                  </a:moveTo>
                  <a:lnTo>
                    <a:pt x="525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29399" y="1420664"/>
              <a:ext cx="31554" cy="10519"/>
            </a:xfrm>
            <a:custGeom>
              <a:avLst/>
              <a:gdLst/>
              <a:ahLst/>
              <a:cxnLst/>
              <a:rect l="0" t="0" r="0" b="0"/>
              <a:pathLst>
                <a:path w="31554" h="10519">
                  <a:moveTo>
                    <a:pt x="0" y="10518"/>
                  </a:moveTo>
                  <a:lnTo>
                    <a:pt x="315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576811" y="1273418"/>
              <a:ext cx="357600" cy="410187"/>
            </a:xfrm>
            <a:custGeom>
              <a:avLst/>
              <a:gdLst/>
              <a:ahLst/>
              <a:cxnLst/>
              <a:rect l="0" t="0" r="0" b="0"/>
              <a:pathLst>
                <a:path w="357600" h="410187">
                  <a:moveTo>
                    <a:pt x="357599" y="0"/>
                  </a:moveTo>
                  <a:lnTo>
                    <a:pt x="346432" y="11167"/>
                  </a:lnTo>
                  <a:lnTo>
                    <a:pt x="341974" y="17962"/>
                  </a:lnTo>
                  <a:lnTo>
                    <a:pt x="337833" y="25998"/>
                  </a:lnTo>
                  <a:lnTo>
                    <a:pt x="333904" y="34861"/>
                  </a:lnTo>
                  <a:lnTo>
                    <a:pt x="327779" y="44276"/>
                  </a:lnTo>
                  <a:lnTo>
                    <a:pt x="320189" y="54058"/>
                  </a:lnTo>
                  <a:lnTo>
                    <a:pt x="311624" y="64086"/>
                  </a:lnTo>
                  <a:lnTo>
                    <a:pt x="303576" y="74276"/>
                  </a:lnTo>
                  <a:lnTo>
                    <a:pt x="295874" y="84576"/>
                  </a:lnTo>
                  <a:lnTo>
                    <a:pt x="288402" y="94949"/>
                  </a:lnTo>
                  <a:lnTo>
                    <a:pt x="281083" y="106538"/>
                  </a:lnTo>
                  <a:lnTo>
                    <a:pt x="273867" y="118939"/>
                  </a:lnTo>
                  <a:lnTo>
                    <a:pt x="266719" y="131880"/>
                  </a:lnTo>
                  <a:lnTo>
                    <a:pt x="258447" y="145183"/>
                  </a:lnTo>
                  <a:lnTo>
                    <a:pt x="249427" y="158725"/>
                  </a:lnTo>
                  <a:lnTo>
                    <a:pt x="239908" y="172428"/>
                  </a:lnTo>
                  <a:lnTo>
                    <a:pt x="231225" y="183901"/>
                  </a:lnTo>
                  <a:lnTo>
                    <a:pt x="223099" y="193886"/>
                  </a:lnTo>
                  <a:lnTo>
                    <a:pt x="215344" y="202881"/>
                  </a:lnTo>
                  <a:lnTo>
                    <a:pt x="206668" y="213551"/>
                  </a:lnTo>
                  <a:lnTo>
                    <a:pt x="187680" y="237873"/>
                  </a:lnTo>
                  <a:lnTo>
                    <a:pt x="176539" y="249734"/>
                  </a:lnTo>
                  <a:lnTo>
                    <a:pt x="164438" y="261148"/>
                  </a:lnTo>
                  <a:lnTo>
                    <a:pt x="151696" y="272263"/>
                  </a:lnTo>
                  <a:lnTo>
                    <a:pt x="139695" y="283179"/>
                  </a:lnTo>
                  <a:lnTo>
                    <a:pt x="117012" y="304656"/>
                  </a:lnTo>
                  <a:lnTo>
                    <a:pt x="90115" y="330875"/>
                  </a:lnTo>
                  <a:lnTo>
                    <a:pt x="81112" y="338614"/>
                  </a:lnTo>
                  <a:lnTo>
                    <a:pt x="71604" y="346111"/>
                  </a:lnTo>
                  <a:lnTo>
                    <a:pt x="61759" y="353446"/>
                  </a:lnTo>
                  <a:lnTo>
                    <a:pt x="52859" y="361842"/>
                  </a:lnTo>
                  <a:lnTo>
                    <a:pt x="44589" y="370945"/>
                  </a:lnTo>
                  <a:lnTo>
                    <a:pt x="0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555776" y="1178759"/>
              <a:ext cx="210353" cy="494329"/>
            </a:xfrm>
            <a:custGeom>
              <a:avLst/>
              <a:gdLst/>
              <a:ahLst/>
              <a:cxnLst/>
              <a:rect l="0" t="0" r="0" b="0"/>
              <a:pathLst>
                <a:path w="210353" h="494329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8397" y="63362"/>
                  </a:lnTo>
                  <a:lnTo>
                    <a:pt x="14639" y="84255"/>
                  </a:lnTo>
                  <a:lnTo>
                    <a:pt x="24723" y="115728"/>
                  </a:lnTo>
                  <a:lnTo>
                    <a:pt x="29337" y="126234"/>
                  </a:lnTo>
                  <a:lnTo>
                    <a:pt x="34750" y="136744"/>
                  </a:lnTo>
                  <a:lnTo>
                    <a:pt x="40696" y="147257"/>
                  </a:lnTo>
                  <a:lnTo>
                    <a:pt x="53535" y="171403"/>
                  </a:lnTo>
                  <a:lnTo>
                    <a:pt x="80822" y="224992"/>
                  </a:lnTo>
                  <a:lnTo>
                    <a:pt x="86603" y="238810"/>
                  </a:lnTo>
                  <a:lnTo>
                    <a:pt x="91625" y="252697"/>
                  </a:lnTo>
                  <a:lnTo>
                    <a:pt x="96142" y="266629"/>
                  </a:lnTo>
                  <a:lnTo>
                    <a:pt x="101491" y="280591"/>
                  </a:lnTo>
                  <a:lnTo>
                    <a:pt x="107394" y="294574"/>
                  </a:lnTo>
                  <a:lnTo>
                    <a:pt x="113666" y="308571"/>
                  </a:lnTo>
                  <a:lnTo>
                    <a:pt x="120185" y="320239"/>
                  </a:lnTo>
                  <a:lnTo>
                    <a:pt x="126868" y="330355"/>
                  </a:lnTo>
                  <a:lnTo>
                    <a:pt x="133661" y="339436"/>
                  </a:lnTo>
                  <a:lnTo>
                    <a:pt x="139358" y="350165"/>
                  </a:lnTo>
                  <a:lnTo>
                    <a:pt x="144325" y="361992"/>
                  </a:lnTo>
                  <a:lnTo>
                    <a:pt x="148804" y="374551"/>
                  </a:lnTo>
                  <a:lnTo>
                    <a:pt x="154128" y="386429"/>
                  </a:lnTo>
                  <a:lnTo>
                    <a:pt x="160015" y="397854"/>
                  </a:lnTo>
                  <a:lnTo>
                    <a:pt x="166276" y="408977"/>
                  </a:lnTo>
                  <a:lnTo>
                    <a:pt x="171619" y="419898"/>
                  </a:lnTo>
                  <a:lnTo>
                    <a:pt x="176350" y="430684"/>
                  </a:lnTo>
                  <a:lnTo>
                    <a:pt x="180672" y="441381"/>
                  </a:lnTo>
                  <a:lnTo>
                    <a:pt x="188591" y="462616"/>
                  </a:lnTo>
                  <a:lnTo>
                    <a:pt x="210352" y="494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849441" y="1408431"/>
            <a:ext cx="828044" cy="1019588"/>
            <a:chOff x="3849441" y="1408431"/>
            <a:chExt cx="828044" cy="1019588"/>
          </a:xfrm>
        </p:grpSpPr>
        <p:sp>
          <p:nvSpPr>
            <p:cNvPr id="68" name="Freeform 67"/>
            <p:cNvSpPr/>
            <p:nvPr/>
          </p:nvSpPr>
          <p:spPr>
            <a:xfrm>
              <a:off x="3891511" y="1408431"/>
              <a:ext cx="239182" cy="367470"/>
            </a:xfrm>
            <a:custGeom>
              <a:avLst/>
              <a:gdLst/>
              <a:ahLst/>
              <a:cxnLst/>
              <a:rect l="0" t="0" r="0" b="0"/>
              <a:pathLst>
                <a:path w="239182" h="367470">
                  <a:moveTo>
                    <a:pt x="0" y="33268"/>
                  </a:moveTo>
                  <a:lnTo>
                    <a:pt x="11167" y="22101"/>
                  </a:lnTo>
                  <a:lnTo>
                    <a:pt x="17962" y="16475"/>
                  </a:lnTo>
                  <a:lnTo>
                    <a:pt x="25998" y="10386"/>
                  </a:lnTo>
                  <a:lnTo>
                    <a:pt x="34862" y="3990"/>
                  </a:lnTo>
                  <a:lnTo>
                    <a:pt x="45445" y="895"/>
                  </a:lnTo>
                  <a:lnTo>
                    <a:pt x="57175" y="0"/>
                  </a:lnTo>
                  <a:lnTo>
                    <a:pt x="69670" y="572"/>
                  </a:lnTo>
                  <a:lnTo>
                    <a:pt x="81505" y="2122"/>
                  </a:lnTo>
                  <a:lnTo>
                    <a:pt x="92901" y="4324"/>
                  </a:lnTo>
                  <a:lnTo>
                    <a:pt x="104005" y="6960"/>
                  </a:lnTo>
                  <a:lnTo>
                    <a:pt x="113744" y="12224"/>
                  </a:lnTo>
                  <a:lnTo>
                    <a:pt x="122574" y="19238"/>
                  </a:lnTo>
                  <a:lnTo>
                    <a:pt x="130798" y="27421"/>
                  </a:lnTo>
                  <a:lnTo>
                    <a:pt x="137450" y="36382"/>
                  </a:lnTo>
                  <a:lnTo>
                    <a:pt x="143052" y="45862"/>
                  </a:lnTo>
                  <a:lnTo>
                    <a:pt x="147956" y="55687"/>
                  </a:lnTo>
                  <a:lnTo>
                    <a:pt x="151225" y="68081"/>
                  </a:lnTo>
                  <a:lnTo>
                    <a:pt x="153405" y="82186"/>
                  </a:lnTo>
                  <a:lnTo>
                    <a:pt x="154858" y="97433"/>
                  </a:lnTo>
                  <a:lnTo>
                    <a:pt x="152321" y="108766"/>
                  </a:lnTo>
                  <a:lnTo>
                    <a:pt x="147123" y="117490"/>
                  </a:lnTo>
                  <a:lnTo>
                    <a:pt x="140152" y="124475"/>
                  </a:lnTo>
                  <a:lnTo>
                    <a:pt x="139011" y="130300"/>
                  </a:lnTo>
                  <a:lnTo>
                    <a:pt x="141756" y="135352"/>
                  </a:lnTo>
                  <a:lnTo>
                    <a:pt x="147092" y="139889"/>
                  </a:lnTo>
                  <a:lnTo>
                    <a:pt x="154155" y="144082"/>
                  </a:lnTo>
                  <a:lnTo>
                    <a:pt x="162370" y="148046"/>
                  </a:lnTo>
                  <a:lnTo>
                    <a:pt x="171352" y="151857"/>
                  </a:lnTo>
                  <a:lnTo>
                    <a:pt x="179677" y="156735"/>
                  </a:lnTo>
                  <a:lnTo>
                    <a:pt x="187565" y="162324"/>
                  </a:lnTo>
                  <a:lnTo>
                    <a:pt x="195161" y="168388"/>
                  </a:lnTo>
                  <a:lnTo>
                    <a:pt x="202562" y="175936"/>
                  </a:lnTo>
                  <a:lnTo>
                    <a:pt x="209833" y="184474"/>
                  </a:lnTo>
                  <a:lnTo>
                    <a:pt x="217018" y="193672"/>
                  </a:lnTo>
                  <a:lnTo>
                    <a:pt x="222976" y="203310"/>
                  </a:lnTo>
                  <a:lnTo>
                    <a:pt x="228117" y="213241"/>
                  </a:lnTo>
                  <a:lnTo>
                    <a:pt x="232713" y="223367"/>
                  </a:lnTo>
                  <a:lnTo>
                    <a:pt x="235777" y="234793"/>
                  </a:lnTo>
                  <a:lnTo>
                    <a:pt x="237819" y="247084"/>
                  </a:lnTo>
                  <a:lnTo>
                    <a:pt x="239181" y="259953"/>
                  </a:lnTo>
                  <a:lnTo>
                    <a:pt x="238920" y="273207"/>
                  </a:lnTo>
                  <a:lnTo>
                    <a:pt x="237578" y="286717"/>
                  </a:lnTo>
                  <a:lnTo>
                    <a:pt x="235514" y="300398"/>
                  </a:lnTo>
                  <a:lnTo>
                    <a:pt x="231802" y="311857"/>
                  </a:lnTo>
                  <a:lnTo>
                    <a:pt x="226989" y="321832"/>
                  </a:lnTo>
                  <a:lnTo>
                    <a:pt x="221443" y="330820"/>
                  </a:lnTo>
                  <a:lnTo>
                    <a:pt x="214240" y="337981"/>
                  </a:lnTo>
                  <a:lnTo>
                    <a:pt x="205933" y="343923"/>
                  </a:lnTo>
                  <a:lnTo>
                    <a:pt x="196888" y="349053"/>
                  </a:lnTo>
                  <a:lnTo>
                    <a:pt x="186184" y="353642"/>
                  </a:lnTo>
                  <a:lnTo>
                    <a:pt x="174373" y="357870"/>
                  </a:lnTo>
                  <a:lnTo>
                    <a:pt x="161825" y="361857"/>
                  </a:lnTo>
                  <a:lnTo>
                    <a:pt x="147616" y="364515"/>
                  </a:lnTo>
                  <a:lnTo>
                    <a:pt x="132301" y="366287"/>
                  </a:lnTo>
                  <a:lnTo>
                    <a:pt x="116248" y="367469"/>
                  </a:lnTo>
                  <a:lnTo>
                    <a:pt x="102040" y="367088"/>
                  </a:lnTo>
                  <a:lnTo>
                    <a:pt x="89062" y="365665"/>
                  </a:lnTo>
                  <a:lnTo>
                    <a:pt x="63106" y="359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196521" y="1641534"/>
              <a:ext cx="84142" cy="178800"/>
            </a:xfrm>
            <a:custGeom>
              <a:avLst/>
              <a:gdLst/>
              <a:ahLst/>
              <a:cxnLst/>
              <a:rect l="0" t="0" r="0" b="0"/>
              <a:pathLst>
                <a:path w="84142" h="178800">
                  <a:moveTo>
                    <a:pt x="84141" y="0"/>
                  </a:moveTo>
                  <a:lnTo>
                    <a:pt x="72974" y="11167"/>
                  </a:lnTo>
                  <a:lnTo>
                    <a:pt x="67347" y="17962"/>
                  </a:lnTo>
                  <a:lnTo>
                    <a:pt x="61259" y="25998"/>
                  </a:lnTo>
                  <a:lnTo>
                    <a:pt x="54863" y="34861"/>
                  </a:lnTo>
                  <a:lnTo>
                    <a:pt x="48261" y="45445"/>
                  </a:lnTo>
                  <a:lnTo>
                    <a:pt x="41523" y="57175"/>
                  </a:lnTo>
                  <a:lnTo>
                    <a:pt x="34694" y="69669"/>
                  </a:lnTo>
                  <a:lnTo>
                    <a:pt x="28973" y="81505"/>
                  </a:lnTo>
                  <a:lnTo>
                    <a:pt x="23989" y="92901"/>
                  </a:lnTo>
                  <a:lnTo>
                    <a:pt x="19499" y="104004"/>
                  </a:lnTo>
                  <a:lnTo>
                    <a:pt x="11393" y="125690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75486" y="1620498"/>
              <a:ext cx="126212" cy="189318"/>
            </a:xfrm>
            <a:custGeom>
              <a:avLst/>
              <a:gdLst/>
              <a:ahLst/>
              <a:cxnLst/>
              <a:rect l="0" t="0" r="0" b="0"/>
              <a:pathLst>
                <a:path w="126212" h="189318">
                  <a:moveTo>
                    <a:pt x="0" y="0"/>
                  </a:moveTo>
                  <a:lnTo>
                    <a:pt x="5584" y="16751"/>
                  </a:lnTo>
                  <a:lnTo>
                    <a:pt x="9566" y="26360"/>
                  </a:lnTo>
                  <a:lnTo>
                    <a:pt x="14557" y="37440"/>
                  </a:lnTo>
                  <a:lnTo>
                    <a:pt x="20223" y="49501"/>
                  </a:lnTo>
                  <a:lnTo>
                    <a:pt x="26336" y="61048"/>
                  </a:lnTo>
                  <a:lnTo>
                    <a:pt x="32750" y="72251"/>
                  </a:lnTo>
                  <a:lnTo>
                    <a:pt x="39362" y="83226"/>
                  </a:lnTo>
                  <a:lnTo>
                    <a:pt x="46108" y="92880"/>
                  </a:lnTo>
                  <a:lnTo>
                    <a:pt x="52943" y="101653"/>
                  </a:lnTo>
                  <a:lnTo>
                    <a:pt x="59836" y="109839"/>
                  </a:lnTo>
                  <a:lnTo>
                    <a:pt x="66769" y="117634"/>
                  </a:lnTo>
                  <a:lnTo>
                    <a:pt x="80705" y="132527"/>
                  </a:lnTo>
                  <a:lnTo>
                    <a:pt x="87694" y="140940"/>
                  </a:lnTo>
                  <a:lnTo>
                    <a:pt x="94690" y="150054"/>
                  </a:lnTo>
                  <a:lnTo>
                    <a:pt x="126211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343768" y="1609981"/>
              <a:ext cx="63106" cy="21036"/>
            </a:xfrm>
            <a:custGeom>
              <a:avLst/>
              <a:gdLst/>
              <a:ahLst/>
              <a:cxnLst/>
              <a:rect l="0" t="0" r="0" b="0"/>
              <a:pathLst>
                <a:path w="63106" h="21036">
                  <a:moveTo>
                    <a:pt x="0" y="0"/>
                  </a:moveTo>
                  <a:lnTo>
                    <a:pt x="63105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343768" y="1736192"/>
              <a:ext cx="52589" cy="1"/>
            </a:xfrm>
            <a:custGeom>
              <a:avLst/>
              <a:gdLst/>
              <a:ahLst/>
              <a:cxnLst/>
              <a:rect l="0" t="0" r="0" b="0"/>
              <a:pathLst>
                <a:path w="52589" h="1">
                  <a:moveTo>
                    <a:pt x="0" y="0"/>
                  </a:moveTo>
                  <a:lnTo>
                    <a:pt x="525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503611" y="1462735"/>
              <a:ext cx="137121" cy="452257"/>
            </a:xfrm>
            <a:custGeom>
              <a:avLst/>
              <a:gdLst/>
              <a:ahLst/>
              <a:cxnLst/>
              <a:rect l="0" t="0" r="0" b="0"/>
              <a:pathLst>
                <a:path w="137121" h="452257">
                  <a:moveTo>
                    <a:pt x="124132" y="0"/>
                  </a:moveTo>
                  <a:lnTo>
                    <a:pt x="107381" y="11166"/>
                  </a:lnTo>
                  <a:lnTo>
                    <a:pt x="101279" y="17962"/>
                  </a:lnTo>
                  <a:lnTo>
                    <a:pt x="96041" y="25998"/>
                  </a:lnTo>
                  <a:lnTo>
                    <a:pt x="91382" y="34861"/>
                  </a:lnTo>
                  <a:lnTo>
                    <a:pt x="85937" y="43107"/>
                  </a:lnTo>
                  <a:lnTo>
                    <a:pt x="79971" y="50942"/>
                  </a:lnTo>
                  <a:lnTo>
                    <a:pt x="73656" y="58502"/>
                  </a:lnTo>
                  <a:lnTo>
                    <a:pt x="68278" y="67048"/>
                  </a:lnTo>
                  <a:lnTo>
                    <a:pt x="63523" y="76251"/>
                  </a:lnTo>
                  <a:lnTo>
                    <a:pt x="59185" y="85893"/>
                  </a:lnTo>
                  <a:lnTo>
                    <a:pt x="55124" y="95826"/>
                  </a:lnTo>
                  <a:lnTo>
                    <a:pt x="51248" y="105954"/>
                  </a:lnTo>
                  <a:lnTo>
                    <a:pt x="47496" y="116212"/>
                  </a:lnTo>
                  <a:lnTo>
                    <a:pt x="43826" y="127725"/>
                  </a:lnTo>
                  <a:lnTo>
                    <a:pt x="40210" y="140075"/>
                  </a:lnTo>
                  <a:lnTo>
                    <a:pt x="33077" y="166263"/>
                  </a:lnTo>
                  <a:lnTo>
                    <a:pt x="4937" y="277021"/>
                  </a:lnTo>
                  <a:lnTo>
                    <a:pt x="2598" y="291025"/>
                  </a:lnTo>
                  <a:lnTo>
                    <a:pt x="1039" y="305036"/>
                  </a:lnTo>
                  <a:lnTo>
                    <a:pt x="0" y="319051"/>
                  </a:lnTo>
                  <a:lnTo>
                    <a:pt x="475" y="331900"/>
                  </a:lnTo>
                  <a:lnTo>
                    <a:pt x="1961" y="343971"/>
                  </a:lnTo>
                  <a:lnTo>
                    <a:pt x="4120" y="355525"/>
                  </a:lnTo>
                  <a:lnTo>
                    <a:pt x="9635" y="380828"/>
                  </a:lnTo>
                  <a:lnTo>
                    <a:pt x="12742" y="394120"/>
                  </a:lnTo>
                  <a:lnTo>
                    <a:pt x="17151" y="405318"/>
                  </a:lnTo>
                  <a:lnTo>
                    <a:pt x="22427" y="415121"/>
                  </a:lnTo>
                  <a:lnTo>
                    <a:pt x="28282" y="423994"/>
                  </a:lnTo>
                  <a:lnTo>
                    <a:pt x="35690" y="431077"/>
                  </a:lnTo>
                  <a:lnTo>
                    <a:pt x="44136" y="436968"/>
                  </a:lnTo>
                  <a:lnTo>
                    <a:pt x="53272" y="442064"/>
                  </a:lnTo>
                  <a:lnTo>
                    <a:pt x="62868" y="444293"/>
                  </a:lnTo>
                  <a:lnTo>
                    <a:pt x="72772" y="444610"/>
                  </a:lnTo>
                  <a:lnTo>
                    <a:pt x="82880" y="443653"/>
                  </a:lnTo>
                  <a:lnTo>
                    <a:pt x="93125" y="440678"/>
                  </a:lnTo>
                  <a:lnTo>
                    <a:pt x="103460" y="436357"/>
                  </a:lnTo>
                  <a:lnTo>
                    <a:pt x="113857" y="431139"/>
                  </a:lnTo>
                  <a:lnTo>
                    <a:pt x="121956" y="424155"/>
                  </a:lnTo>
                  <a:lnTo>
                    <a:pt x="128525" y="415992"/>
                  </a:lnTo>
                  <a:lnTo>
                    <a:pt x="134072" y="407045"/>
                  </a:lnTo>
                  <a:lnTo>
                    <a:pt x="136602" y="396406"/>
                  </a:lnTo>
                  <a:lnTo>
                    <a:pt x="137120" y="384639"/>
                  </a:lnTo>
                  <a:lnTo>
                    <a:pt x="136296" y="372119"/>
                  </a:lnTo>
                  <a:lnTo>
                    <a:pt x="133410" y="361436"/>
                  </a:lnTo>
                  <a:lnTo>
                    <a:pt x="129149" y="351976"/>
                  </a:lnTo>
                  <a:lnTo>
                    <a:pt x="123970" y="343332"/>
                  </a:lnTo>
                  <a:lnTo>
                    <a:pt x="118181" y="339907"/>
                  </a:lnTo>
                  <a:lnTo>
                    <a:pt x="111984" y="339961"/>
                  </a:lnTo>
                  <a:lnTo>
                    <a:pt x="105516" y="342334"/>
                  </a:lnTo>
                  <a:lnTo>
                    <a:pt x="100035" y="347422"/>
                  </a:lnTo>
                  <a:lnTo>
                    <a:pt x="95212" y="354320"/>
                  </a:lnTo>
                  <a:lnTo>
                    <a:pt x="90829" y="362424"/>
                  </a:lnTo>
                  <a:lnTo>
                    <a:pt x="87906" y="372502"/>
                  </a:lnTo>
                  <a:lnTo>
                    <a:pt x="85958" y="383894"/>
                  </a:lnTo>
                  <a:lnTo>
                    <a:pt x="84659" y="396164"/>
                  </a:lnTo>
                  <a:lnTo>
                    <a:pt x="84962" y="407850"/>
                  </a:lnTo>
                  <a:lnTo>
                    <a:pt x="86332" y="419146"/>
                  </a:lnTo>
                  <a:lnTo>
                    <a:pt x="92579" y="4522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849441" y="1914991"/>
              <a:ext cx="210352" cy="31554"/>
            </a:xfrm>
            <a:custGeom>
              <a:avLst/>
              <a:gdLst/>
              <a:ahLst/>
              <a:cxnLst/>
              <a:rect l="0" t="0" r="0" b="0"/>
              <a:pathLst>
                <a:path w="210352" h="31554">
                  <a:moveTo>
                    <a:pt x="0" y="31553"/>
                  </a:moveTo>
                  <a:lnTo>
                    <a:pt x="16750" y="20386"/>
                  </a:lnTo>
                  <a:lnTo>
                    <a:pt x="26358" y="17097"/>
                  </a:lnTo>
                  <a:lnTo>
                    <a:pt x="37439" y="14904"/>
                  </a:lnTo>
                  <a:lnTo>
                    <a:pt x="49500" y="13442"/>
                  </a:lnTo>
                  <a:lnTo>
                    <a:pt x="62216" y="12467"/>
                  </a:lnTo>
                  <a:lnTo>
                    <a:pt x="75367" y="11817"/>
                  </a:lnTo>
                  <a:lnTo>
                    <a:pt x="103614" y="11095"/>
                  </a:lnTo>
                  <a:lnTo>
                    <a:pt x="135645" y="10774"/>
                  </a:lnTo>
                  <a:lnTo>
                    <a:pt x="150029" y="9520"/>
                  </a:lnTo>
                  <a:lnTo>
                    <a:pt x="2103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859958" y="2004565"/>
              <a:ext cx="186566" cy="268026"/>
            </a:xfrm>
            <a:custGeom>
              <a:avLst/>
              <a:gdLst/>
              <a:ahLst/>
              <a:cxnLst/>
              <a:rect l="0" t="0" r="0" b="0"/>
              <a:pathLst>
                <a:path w="186566" h="268026">
                  <a:moveTo>
                    <a:pt x="10518" y="15602"/>
                  </a:moveTo>
                  <a:lnTo>
                    <a:pt x="54435" y="963"/>
                  </a:lnTo>
                  <a:lnTo>
                    <a:pt x="64337" y="0"/>
                  </a:lnTo>
                  <a:lnTo>
                    <a:pt x="74444" y="526"/>
                  </a:lnTo>
                  <a:lnTo>
                    <a:pt x="84688" y="2046"/>
                  </a:lnTo>
                  <a:lnTo>
                    <a:pt x="95023" y="4227"/>
                  </a:lnTo>
                  <a:lnTo>
                    <a:pt x="105420" y="6850"/>
                  </a:lnTo>
                  <a:lnTo>
                    <a:pt x="115856" y="9768"/>
                  </a:lnTo>
                  <a:lnTo>
                    <a:pt x="125151" y="14050"/>
                  </a:lnTo>
                  <a:lnTo>
                    <a:pt x="133685" y="19242"/>
                  </a:lnTo>
                  <a:lnTo>
                    <a:pt x="141711" y="25040"/>
                  </a:lnTo>
                  <a:lnTo>
                    <a:pt x="144725" y="32412"/>
                  </a:lnTo>
                  <a:lnTo>
                    <a:pt x="144397" y="40832"/>
                  </a:lnTo>
                  <a:lnTo>
                    <a:pt x="141841" y="49952"/>
                  </a:lnTo>
                  <a:lnTo>
                    <a:pt x="136631" y="57200"/>
                  </a:lnTo>
                  <a:lnTo>
                    <a:pt x="129652" y="63201"/>
                  </a:lnTo>
                  <a:lnTo>
                    <a:pt x="121493" y="68370"/>
                  </a:lnTo>
                  <a:lnTo>
                    <a:pt x="118392" y="74153"/>
                  </a:lnTo>
                  <a:lnTo>
                    <a:pt x="118661" y="80346"/>
                  </a:lnTo>
                  <a:lnTo>
                    <a:pt x="121178" y="86811"/>
                  </a:lnTo>
                  <a:lnTo>
                    <a:pt x="126361" y="92291"/>
                  </a:lnTo>
                  <a:lnTo>
                    <a:pt x="133323" y="97112"/>
                  </a:lnTo>
                  <a:lnTo>
                    <a:pt x="141470" y="101495"/>
                  </a:lnTo>
                  <a:lnTo>
                    <a:pt x="149239" y="106754"/>
                  </a:lnTo>
                  <a:lnTo>
                    <a:pt x="156755" y="112598"/>
                  </a:lnTo>
                  <a:lnTo>
                    <a:pt x="164103" y="118830"/>
                  </a:lnTo>
                  <a:lnTo>
                    <a:pt x="170171" y="126491"/>
                  </a:lnTo>
                  <a:lnTo>
                    <a:pt x="175384" y="135105"/>
                  </a:lnTo>
                  <a:lnTo>
                    <a:pt x="180028" y="144353"/>
                  </a:lnTo>
                  <a:lnTo>
                    <a:pt x="183125" y="155192"/>
                  </a:lnTo>
                  <a:lnTo>
                    <a:pt x="185188" y="167093"/>
                  </a:lnTo>
                  <a:lnTo>
                    <a:pt x="186565" y="179702"/>
                  </a:lnTo>
                  <a:lnTo>
                    <a:pt x="185145" y="190445"/>
                  </a:lnTo>
                  <a:lnTo>
                    <a:pt x="181861" y="199944"/>
                  </a:lnTo>
                  <a:lnTo>
                    <a:pt x="177335" y="208614"/>
                  </a:lnTo>
                  <a:lnTo>
                    <a:pt x="169642" y="216731"/>
                  </a:lnTo>
                  <a:lnTo>
                    <a:pt x="159840" y="224480"/>
                  </a:lnTo>
                  <a:lnTo>
                    <a:pt x="148631" y="231983"/>
                  </a:lnTo>
                  <a:lnTo>
                    <a:pt x="137651" y="238154"/>
                  </a:lnTo>
                  <a:lnTo>
                    <a:pt x="126826" y="243436"/>
                  </a:lnTo>
                  <a:lnTo>
                    <a:pt x="116104" y="248127"/>
                  </a:lnTo>
                  <a:lnTo>
                    <a:pt x="104281" y="252422"/>
                  </a:lnTo>
                  <a:lnTo>
                    <a:pt x="91724" y="256454"/>
                  </a:lnTo>
                  <a:lnTo>
                    <a:pt x="78679" y="260311"/>
                  </a:lnTo>
                  <a:lnTo>
                    <a:pt x="65307" y="262882"/>
                  </a:lnTo>
                  <a:lnTo>
                    <a:pt x="51719" y="264596"/>
                  </a:lnTo>
                  <a:lnTo>
                    <a:pt x="0" y="268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343768" y="2009650"/>
              <a:ext cx="315529" cy="10518"/>
            </a:xfrm>
            <a:custGeom>
              <a:avLst/>
              <a:gdLst/>
              <a:ahLst/>
              <a:cxnLst/>
              <a:rect l="0" t="0" r="0" b="0"/>
              <a:pathLst>
                <a:path w="315529" h="10518">
                  <a:moveTo>
                    <a:pt x="315528" y="0"/>
                  </a:moveTo>
                  <a:lnTo>
                    <a:pt x="293194" y="5583"/>
                  </a:lnTo>
                  <a:lnTo>
                    <a:pt x="281941" y="7228"/>
                  </a:lnTo>
                  <a:lnTo>
                    <a:pt x="269764" y="8324"/>
                  </a:lnTo>
                  <a:lnTo>
                    <a:pt x="256972" y="9055"/>
                  </a:lnTo>
                  <a:lnTo>
                    <a:pt x="227176" y="9868"/>
                  </a:ln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448944" y="2137323"/>
              <a:ext cx="228541" cy="290696"/>
            </a:xfrm>
            <a:custGeom>
              <a:avLst/>
              <a:gdLst/>
              <a:ahLst/>
              <a:cxnLst/>
              <a:rect l="0" t="0" r="0" b="0"/>
              <a:pathLst>
                <a:path w="228541" h="290696">
                  <a:moveTo>
                    <a:pt x="0" y="9055"/>
                  </a:moveTo>
                  <a:lnTo>
                    <a:pt x="16750" y="3472"/>
                  </a:lnTo>
                  <a:lnTo>
                    <a:pt x="26359" y="1827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61047" y="681"/>
                  </a:lnTo>
                  <a:lnTo>
                    <a:pt x="72251" y="2304"/>
                  </a:lnTo>
                  <a:lnTo>
                    <a:pt x="83226" y="4554"/>
                  </a:lnTo>
                  <a:lnTo>
                    <a:pt x="107885" y="10171"/>
                  </a:lnTo>
                  <a:lnTo>
                    <a:pt x="121006" y="13305"/>
                  </a:lnTo>
                  <a:lnTo>
                    <a:pt x="132089" y="17732"/>
                  </a:lnTo>
                  <a:lnTo>
                    <a:pt x="141816" y="23020"/>
                  </a:lnTo>
                  <a:lnTo>
                    <a:pt x="150638" y="28883"/>
                  </a:lnTo>
                  <a:lnTo>
                    <a:pt x="154182" y="35128"/>
                  </a:lnTo>
                  <a:lnTo>
                    <a:pt x="154207" y="41630"/>
                  </a:lnTo>
                  <a:lnTo>
                    <a:pt x="151887" y="48301"/>
                  </a:lnTo>
                  <a:lnTo>
                    <a:pt x="145665" y="52748"/>
                  </a:lnTo>
                  <a:lnTo>
                    <a:pt x="136843" y="55713"/>
                  </a:lnTo>
                  <a:lnTo>
                    <a:pt x="126287" y="57690"/>
                  </a:lnTo>
                  <a:lnTo>
                    <a:pt x="122756" y="60176"/>
                  </a:lnTo>
                  <a:lnTo>
                    <a:pt x="123907" y="63003"/>
                  </a:lnTo>
                  <a:lnTo>
                    <a:pt x="128181" y="66055"/>
                  </a:lnTo>
                  <a:lnTo>
                    <a:pt x="179895" y="100903"/>
                  </a:lnTo>
                  <a:lnTo>
                    <a:pt x="188879" y="107683"/>
                  </a:lnTo>
                  <a:lnTo>
                    <a:pt x="197205" y="114540"/>
                  </a:lnTo>
                  <a:lnTo>
                    <a:pt x="205094" y="121449"/>
                  </a:lnTo>
                  <a:lnTo>
                    <a:pt x="211521" y="129561"/>
                  </a:lnTo>
                  <a:lnTo>
                    <a:pt x="216974" y="138475"/>
                  </a:lnTo>
                  <a:lnTo>
                    <a:pt x="221778" y="147923"/>
                  </a:lnTo>
                  <a:lnTo>
                    <a:pt x="224981" y="160065"/>
                  </a:lnTo>
                  <a:lnTo>
                    <a:pt x="227116" y="174003"/>
                  </a:lnTo>
                  <a:lnTo>
                    <a:pt x="228540" y="189138"/>
                  </a:lnTo>
                  <a:lnTo>
                    <a:pt x="228320" y="202733"/>
                  </a:lnTo>
                  <a:lnTo>
                    <a:pt x="227005" y="215303"/>
                  </a:lnTo>
                  <a:lnTo>
                    <a:pt x="224960" y="227189"/>
                  </a:lnTo>
                  <a:lnTo>
                    <a:pt x="220090" y="237450"/>
                  </a:lnTo>
                  <a:lnTo>
                    <a:pt x="213338" y="246628"/>
                  </a:lnTo>
                  <a:lnTo>
                    <a:pt x="205331" y="255084"/>
                  </a:lnTo>
                  <a:lnTo>
                    <a:pt x="196487" y="261890"/>
                  </a:lnTo>
                  <a:lnTo>
                    <a:pt x="187085" y="267595"/>
                  </a:lnTo>
                  <a:lnTo>
                    <a:pt x="177311" y="272568"/>
                  </a:lnTo>
                  <a:lnTo>
                    <a:pt x="166121" y="277052"/>
                  </a:lnTo>
                  <a:lnTo>
                    <a:pt x="153986" y="281209"/>
                  </a:lnTo>
                  <a:lnTo>
                    <a:pt x="141222" y="285150"/>
                  </a:lnTo>
                  <a:lnTo>
                    <a:pt x="128038" y="287777"/>
                  </a:lnTo>
                  <a:lnTo>
                    <a:pt x="114574" y="289528"/>
                  </a:lnTo>
                  <a:lnTo>
                    <a:pt x="100924" y="290695"/>
                  </a:lnTo>
                  <a:lnTo>
                    <a:pt x="87149" y="290305"/>
                  </a:lnTo>
                  <a:lnTo>
                    <a:pt x="73291" y="288876"/>
                  </a:lnTo>
                  <a:lnTo>
                    <a:pt x="59378" y="286755"/>
                  </a:lnTo>
                  <a:lnTo>
                    <a:pt x="46597" y="284172"/>
                  </a:lnTo>
                  <a:lnTo>
                    <a:pt x="34571" y="281282"/>
                  </a:lnTo>
                  <a:lnTo>
                    <a:pt x="0" y="282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639917" y="2196357"/>
            <a:ext cx="704680" cy="349691"/>
            <a:chOff x="2639917" y="2196357"/>
            <a:chExt cx="704680" cy="349691"/>
          </a:xfrm>
        </p:grpSpPr>
        <p:sp>
          <p:nvSpPr>
            <p:cNvPr id="79" name="Freeform 78"/>
            <p:cNvSpPr/>
            <p:nvPr/>
          </p:nvSpPr>
          <p:spPr>
            <a:xfrm>
              <a:off x="2839751" y="2262072"/>
              <a:ext cx="21036" cy="10519"/>
            </a:xfrm>
            <a:custGeom>
              <a:avLst/>
              <a:gdLst/>
              <a:ahLst/>
              <a:cxnLst/>
              <a:rect l="0" t="0" r="0" b="0"/>
              <a:pathLst>
                <a:path w="21036" h="10519">
                  <a:moveTo>
                    <a:pt x="21035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39917" y="2262072"/>
              <a:ext cx="210353" cy="262941"/>
            </a:xfrm>
            <a:custGeom>
              <a:avLst/>
              <a:gdLst/>
              <a:ahLst/>
              <a:cxnLst/>
              <a:rect l="0" t="0" r="0" b="0"/>
              <a:pathLst>
                <a:path w="210353" h="262941">
                  <a:moveTo>
                    <a:pt x="210352" y="0"/>
                  </a:moveTo>
                  <a:lnTo>
                    <a:pt x="181074" y="29278"/>
                  </a:lnTo>
                  <a:lnTo>
                    <a:pt x="174472" y="37048"/>
                  </a:lnTo>
                  <a:lnTo>
                    <a:pt x="167734" y="45734"/>
                  </a:lnTo>
                  <a:lnTo>
                    <a:pt x="160905" y="55030"/>
                  </a:lnTo>
                  <a:lnTo>
                    <a:pt x="147084" y="74709"/>
                  </a:lnTo>
                  <a:lnTo>
                    <a:pt x="140126" y="84864"/>
                  </a:lnTo>
                  <a:lnTo>
                    <a:pt x="133151" y="93972"/>
                  </a:lnTo>
                  <a:lnTo>
                    <a:pt x="126163" y="102381"/>
                  </a:lnTo>
                  <a:lnTo>
                    <a:pt x="119167" y="110325"/>
                  </a:lnTo>
                  <a:lnTo>
                    <a:pt x="112166" y="119126"/>
                  </a:lnTo>
                  <a:lnTo>
                    <a:pt x="105161" y="128499"/>
                  </a:lnTo>
                  <a:lnTo>
                    <a:pt x="91146" y="148263"/>
                  </a:lnTo>
                  <a:lnTo>
                    <a:pt x="56093" y="199968"/>
                  </a:lnTo>
                  <a:lnTo>
                    <a:pt x="49081" y="209273"/>
                  </a:lnTo>
                  <a:lnTo>
                    <a:pt x="42070" y="217813"/>
                  </a:lnTo>
                  <a:lnTo>
                    <a:pt x="35058" y="225843"/>
                  </a:lnTo>
                  <a:lnTo>
                    <a:pt x="28047" y="233534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39917" y="2304142"/>
              <a:ext cx="178800" cy="189318"/>
            </a:xfrm>
            <a:custGeom>
              <a:avLst/>
              <a:gdLst/>
              <a:ahLst/>
              <a:cxnLst/>
              <a:rect l="0" t="0" r="0" b="0"/>
              <a:pathLst>
                <a:path w="178800" h="189318">
                  <a:moveTo>
                    <a:pt x="0" y="0"/>
                  </a:moveTo>
                  <a:lnTo>
                    <a:pt x="11166" y="16751"/>
                  </a:lnTo>
                  <a:lnTo>
                    <a:pt x="16793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42617" y="52486"/>
                  </a:lnTo>
                  <a:lnTo>
                    <a:pt x="70225" y="80615"/>
                  </a:lnTo>
                  <a:lnTo>
                    <a:pt x="77201" y="88802"/>
                  </a:lnTo>
                  <a:lnTo>
                    <a:pt x="84189" y="97766"/>
                  </a:lnTo>
                  <a:lnTo>
                    <a:pt x="91184" y="107248"/>
                  </a:lnTo>
                  <a:lnTo>
                    <a:pt x="99354" y="115906"/>
                  </a:lnTo>
                  <a:lnTo>
                    <a:pt x="108306" y="124016"/>
                  </a:lnTo>
                  <a:lnTo>
                    <a:pt x="117780" y="131760"/>
                  </a:lnTo>
                  <a:lnTo>
                    <a:pt x="126434" y="139259"/>
                  </a:lnTo>
                  <a:lnTo>
                    <a:pt x="134540" y="146596"/>
                  </a:lnTo>
                  <a:lnTo>
                    <a:pt x="149779" y="160981"/>
                  </a:lnTo>
                  <a:lnTo>
                    <a:pt x="178799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913374" y="2314660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16751" y="15452"/>
                  </a:lnTo>
                  <a:lnTo>
                    <a:pt x="26359" y="13807"/>
                  </a:lnTo>
                  <a:lnTo>
                    <a:pt x="37440" y="12710"/>
                  </a:lnTo>
                  <a:lnTo>
                    <a:pt x="49501" y="11979"/>
                  </a:lnTo>
                  <a:lnTo>
                    <a:pt x="61048" y="10324"/>
                  </a:lnTo>
                  <a:lnTo>
                    <a:pt x="72251" y="8051"/>
                  </a:lnTo>
                  <a:lnTo>
                    <a:pt x="1051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934410" y="2411511"/>
              <a:ext cx="105176" cy="8326"/>
            </a:xfrm>
            <a:custGeom>
              <a:avLst/>
              <a:gdLst/>
              <a:ahLst/>
              <a:cxnLst/>
              <a:rect l="0" t="0" r="0" b="0"/>
              <a:pathLst>
                <a:path w="105176" h="8326">
                  <a:moveTo>
                    <a:pt x="0" y="8325"/>
                  </a:moveTo>
                  <a:lnTo>
                    <a:pt x="22333" y="2742"/>
                  </a:lnTo>
                  <a:lnTo>
                    <a:pt x="33587" y="1097"/>
                  </a:lnTo>
                  <a:lnTo>
                    <a:pt x="45763" y="0"/>
                  </a:lnTo>
                  <a:lnTo>
                    <a:pt x="105175" y="83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112878" y="2196357"/>
              <a:ext cx="231719" cy="349691"/>
            </a:xfrm>
            <a:custGeom>
              <a:avLst/>
              <a:gdLst/>
              <a:ahLst/>
              <a:cxnLst/>
              <a:rect l="0" t="0" r="0" b="0"/>
              <a:pathLst>
                <a:path w="231719" h="349691">
                  <a:moveTo>
                    <a:pt x="331" y="44680"/>
                  </a:moveTo>
                  <a:lnTo>
                    <a:pt x="5914" y="22346"/>
                  </a:lnTo>
                  <a:lnTo>
                    <a:pt x="11065" y="14599"/>
                  </a:lnTo>
                  <a:lnTo>
                    <a:pt x="18004" y="8265"/>
                  </a:lnTo>
                  <a:lnTo>
                    <a:pt x="26136" y="2874"/>
                  </a:lnTo>
                  <a:lnTo>
                    <a:pt x="35064" y="449"/>
                  </a:lnTo>
                  <a:lnTo>
                    <a:pt x="44522" y="0"/>
                  </a:lnTo>
                  <a:lnTo>
                    <a:pt x="54332" y="870"/>
                  </a:lnTo>
                  <a:lnTo>
                    <a:pt x="63210" y="3787"/>
                  </a:lnTo>
                  <a:lnTo>
                    <a:pt x="71466" y="8069"/>
                  </a:lnTo>
                  <a:lnTo>
                    <a:pt x="79307" y="13261"/>
                  </a:lnTo>
                  <a:lnTo>
                    <a:pt x="86872" y="20228"/>
                  </a:lnTo>
                  <a:lnTo>
                    <a:pt x="94252" y="28379"/>
                  </a:lnTo>
                  <a:lnTo>
                    <a:pt x="101509" y="37318"/>
                  </a:lnTo>
                  <a:lnTo>
                    <a:pt x="107516" y="46784"/>
                  </a:lnTo>
                  <a:lnTo>
                    <a:pt x="112689" y="56600"/>
                  </a:lnTo>
                  <a:lnTo>
                    <a:pt x="117307" y="66650"/>
                  </a:lnTo>
                  <a:lnTo>
                    <a:pt x="121554" y="78025"/>
                  </a:lnTo>
                  <a:lnTo>
                    <a:pt x="125554" y="90282"/>
                  </a:lnTo>
                  <a:lnTo>
                    <a:pt x="129389" y="103128"/>
                  </a:lnTo>
                  <a:lnTo>
                    <a:pt x="131946" y="116367"/>
                  </a:lnTo>
                  <a:lnTo>
                    <a:pt x="133650" y="129867"/>
                  </a:lnTo>
                  <a:lnTo>
                    <a:pt x="134787" y="143542"/>
                  </a:lnTo>
                  <a:lnTo>
                    <a:pt x="135544" y="157333"/>
                  </a:lnTo>
                  <a:lnTo>
                    <a:pt x="136386" y="185121"/>
                  </a:lnTo>
                  <a:lnTo>
                    <a:pt x="134273" y="197907"/>
                  </a:lnTo>
                  <a:lnTo>
                    <a:pt x="130527" y="209937"/>
                  </a:lnTo>
                  <a:lnTo>
                    <a:pt x="125693" y="221463"/>
                  </a:lnTo>
                  <a:lnTo>
                    <a:pt x="120133" y="232652"/>
                  </a:lnTo>
                  <a:lnTo>
                    <a:pt x="114089" y="243618"/>
                  </a:lnTo>
                  <a:lnTo>
                    <a:pt x="107722" y="254434"/>
                  </a:lnTo>
                  <a:lnTo>
                    <a:pt x="101141" y="263982"/>
                  </a:lnTo>
                  <a:lnTo>
                    <a:pt x="94415" y="272685"/>
                  </a:lnTo>
                  <a:lnTo>
                    <a:pt x="87595" y="280824"/>
                  </a:lnTo>
                  <a:lnTo>
                    <a:pt x="79542" y="287419"/>
                  </a:lnTo>
                  <a:lnTo>
                    <a:pt x="70668" y="292984"/>
                  </a:lnTo>
                  <a:lnTo>
                    <a:pt x="61246" y="297862"/>
                  </a:lnTo>
                  <a:lnTo>
                    <a:pt x="51458" y="299946"/>
                  </a:lnTo>
                  <a:lnTo>
                    <a:pt x="41427" y="300167"/>
                  </a:lnTo>
                  <a:lnTo>
                    <a:pt x="31234" y="299145"/>
                  </a:lnTo>
                  <a:lnTo>
                    <a:pt x="22102" y="296127"/>
                  </a:lnTo>
                  <a:lnTo>
                    <a:pt x="13676" y="291778"/>
                  </a:lnTo>
                  <a:lnTo>
                    <a:pt x="5722" y="286541"/>
                  </a:lnTo>
                  <a:lnTo>
                    <a:pt x="1588" y="279544"/>
                  </a:lnTo>
                  <a:lnTo>
                    <a:pt x="0" y="271373"/>
                  </a:lnTo>
                  <a:lnTo>
                    <a:pt x="110" y="262420"/>
                  </a:lnTo>
                  <a:lnTo>
                    <a:pt x="3689" y="255283"/>
                  </a:lnTo>
                  <a:lnTo>
                    <a:pt x="9582" y="249356"/>
                  </a:lnTo>
                  <a:lnTo>
                    <a:pt x="17016" y="244236"/>
                  </a:lnTo>
                  <a:lnTo>
                    <a:pt x="24309" y="243160"/>
                  </a:lnTo>
                  <a:lnTo>
                    <a:pt x="31508" y="244780"/>
                  </a:lnTo>
                  <a:lnTo>
                    <a:pt x="38645" y="248197"/>
                  </a:lnTo>
                  <a:lnTo>
                    <a:pt x="45740" y="252813"/>
                  </a:lnTo>
                  <a:lnTo>
                    <a:pt x="52808" y="258227"/>
                  </a:lnTo>
                  <a:lnTo>
                    <a:pt x="59857" y="264174"/>
                  </a:lnTo>
                  <a:lnTo>
                    <a:pt x="66893" y="270475"/>
                  </a:lnTo>
                  <a:lnTo>
                    <a:pt x="80944" y="283710"/>
                  </a:lnTo>
                  <a:lnTo>
                    <a:pt x="89131" y="289343"/>
                  </a:lnTo>
                  <a:lnTo>
                    <a:pt x="98095" y="294266"/>
                  </a:lnTo>
                  <a:lnTo>
                    <a:pt x="107578" y="298718"/>
                  </a:lnTo>
                  <a:lnTo>
                    <a:pt x="117405" y="304022"/>
                  </a:lnTo>
                  <a:lnTo>
                    <a:pt x="127462" y="309896"/>
                  </a:lnTo>
                  <a:lnTo>
                    <a:pt x="137673" y="316149"/>
                  </a:lnTo>
                  <a:lnTo>
                    <a:pt x="147986" y="321486"/>
                  </a:lnTo>
                  <a:lnTo>
                    <a:pt x="158368" y="326213"/>
                  </a:lnTo>
                  <a:lnTo>
                    <a:pt x="168794" y="330533"/>
                  </a:lnTo>
                  <a:lnTo>
                    <a:pt x="180420" y="334581"/>
                  </a:lnTo>
                  <a:lnTo>
                    <a:pt x="192845" y="338449"/>
                  </a:lnTo>
                  <a:lnTo>
                    <a:pt x="231718" y="349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4859130" y="3902817"/>
            <a:ext cx="94659" cy="189318"/>
          </a:xfrm>
          <a:custGeom>
            <a:avLst/>
            <a:gdLst/>
            <a:ahLst/>
            <a:cxnLst/>
            <a:rect l="0" t="0" r="0" b="0"/>
            <a:pathLst>
              <a:path w="94659" h="189318">
                <a:moveTo>
                  <a:pt x="94658" y="0"/>
                </a:moveTo>
                <a:lnTo>
                  <a:pt x="89074" y="16751"/>
                </a:lnTo>
                <a:lnTo>
                  <a:pt x="85093" y="25191"/>
                </a:lnTo>
                <a:lnTo>
                  <a:pt x="80101" y="34324"/>
                </a:lnTo>
                <a:lnTo>
                  <a:pt x="74436" y="43918"/>
                </a:lnTo>
                <a:lnTo>
                  <a:pt x="68322" y="54988"/>
                </a:lnTo>
                <a:lnTo>
                  <a:pt x="55296" y="79754"/>
                </a:lnTo>
                <a:lnTo>
                  <a:pt x="48550" y="91734"/>
                </a:lnTo>
                <a:lnTo>
                  <a:pt x="41716" y="103226"/>
                </a:lnTo>
                <a:lnTo>
                  <a:pt x="34822" y="114394"/>
                </a:lnTo>
                <a:lnTo>
                  <a:pt x="29058" y="125345"/>
                </a:lnTo>
                <a:lnTo>
                  <a:pt x="0" y="1893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825092" y="3503148"/>
            <a:ext cx="94660" cy="63107"/>
          </a:xfrm>
          <a:custGeom>
            <a:avLst/>
            <a:gdLst/>
            <a:ahLst/>
            <a:cxnLst/>
            <a:rect l="0" t="0" r="0" b="0"/>
            <a:pathLst>
              <a:path w="94660" h="63107">
                <a:moveTo>
                  <a:pt x="94659" y="0"/>
                </a:moveTo>
                <a:lnTo>
                  <a:pt x="83492" y="11168"/>
                </a:lnTo>
                <a:lnTo>
                  <a:pt x="76697" y="16794"/>
                </a:lnTo>
                <a:lnTo>
                  <a:pt x="68661" y="22883"/>
                </a:lnTo>
                <a:lnTo>
                  <a:pt x="50383" y="35880"/>
                </a:lnTo>
                <a:lnTo>
                  <a:pt x="40601" y="42618"/>
                </a:lnTo>
                <a:lnTo>
                  <a:pt x="0" y="631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4743436" y="4880954"/>
            <a:ext cx="199836" cy="315529"/>
            <a:chOff x="4743436" y="4880954"/>
            <a:chExt cx="199836" cy="315529"/>
          </a:xfrm>
        </p:grpSpPr>
        <p:sp>
          <p:nvSpPr>
            <p:cNvPr id="88" name="Freeform 87"/>
            <p:cNvSpPr/>
            <p:nvPr/>
          </p:nvSpPr>
          <p:spPr>
            <a:xfrm>
              <a:off x="4743436" y="4975612"/>
              <a:ext cx="42072" cy="115695"/>
            </a:xfrm>
            <a:custGeom>
              <a:avLst/>
              <a:gdLst/>
              <a:ahLst/>
              <a:cxnLst/>
              <a:rect l="0" t="0" r="0" b="0"/>
              <a:pathLst>
                <a:path w="42072" h="115695">
                  <a:moveTo>
                    <a:pt x="0" y="0"/>
                  </a:moveTo>
                  <a:lnTo>
                    <a:pt x="5584" y="16751"/>
                  </a:lnTo>
                  <a:lnTo>
                    <a:pt x="9566" y="26359"/>
                  </a:lnTo>
                  <a:lnTo>
                    <a:pt x="14558" y="37440"/>
                  </a:lnTo>
                  <a:lnTo>
                    <a:pt x="20223" y="49501"/>
                  </a:lnTo>
                  <a:lnTo>
                    <a:pt x="25168" y="61048"/>
                  </a:lnTo>
                  <a:lnTo>
                    <a:pt x="29634" y="72251"/>
                  </a:lnTo>
                  <a:lnTo>
                    <a:pt x="42071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901634" y="4880954"/>
              <a:ext cx="41638" cy="315529"/>
            </a:xfrm>
            <a:custGeom>
              <a:avLst/>
              <a:gdLst/>
              <a:ahLst/>
              <a:cxnLst/>
              <a:rect l="0" t="0" r="0" b="0"/>
              <a:pathLst>
                <a:path w="41638" h="315529">
                  <a:moveTo>
                    <a:pt x="10084" y="0"/>
                  </a:moveTo>
                  <a:lnTo>
                    <a:pt x="4501" y="16750"/>
                  </a:lnTo>
                  <a:lnTo>
                    <a:pt x="2856" y="28696"/>
                  </a:lnTo>
                  <a:lnTo>
                    <a:pt x="1759" y="43672"/>
                  </a:lnTo>
                  <a:lnTo>
                    <a:pt x="1028" y="60667"/>
                  </a:lnTo>
                  <a:lnTo>
                    <a:pt x="216" y="101365"/>
                  </a:lnTo>
                  <a:lnTo>
                    <a:pt x="0" y="123671"/>
                  </a:lnTo>
                  <a:lnTo>
                    <a:pt x="1024" y="145553"/>
                  </a:lnTo>
                  <a:lnTo>
                    <a:pt x="2875" y="167152"/>
                  </a:lnTo>
                  <a:lnTo>
                    <a:pt x="5278" y="188564"/>
                  </a:lnTo>
                  <a:lnTo>
                    <a:pt x="8049" y="206344"/>
                  </a:lnTo>
                  <a:lnTo>
                    <a:pt x="11064" y="221704"/>
                  </a:lnTo>
                  <a:lnTo>
                    <a:pt x="14243" y="235449"/>
                  </a:lnTo>
                  <a:lnTo>
                    <a:pt x="18700" y="249287"/>
                  </a:lnTo>
                  <a:lnTo>
                    <a:pt x="24008" y="263187"/>
                  </a:lnTo>
                  <a:lnTo>
                    <a:pt x="41637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04057" y="3976441"/>
            <a:ext cx="178800" cy="178800"/>
            <a:chOff x="7804057" y="3976441"/>
            <a:chExt cx="178800" cy="178800"/>
          </a:xfrm>
        </p:grpSpPr>
        <p:sp>
          <p:nvSpPr>
            <p:cNvPr id="91" name="Freeform 90"/>
            <p:cNvSpPr/>
            <p:nvPr/>
          </p:nvSpPr>
          <p:spPr>
            <a:xfrm>
              <a:off x="7804057" y="3976441"/>
              <a:ext cx="63107" cy="178800"/>
            </a:xfrm>
            <a:custGeom>
              <a:avLst/>
              <a:gdLst/>
              <a:ahLst/>
              <a:cxnLst/>
              <a:rect l="0" t="0" r="0" b="0"/>
              <a:pathLst>
                <a:path w="63107" h="178800">
                  <a:moveTo>
                    <a:pt x="0" y="0"/>
                  </a:moveTo>
                  <a:lnTo>
                    <a:pt x="14640" y="43916"/>
                  </a:lnTo>
                  <a:lnTo>
                    <a:pt x="17940" y="54987"/>
                  </a:lnTo>
                  <a:lnTo>
                    <a:pt x="28169" y="91733"/>
                  </a:lnTo>
                  <a:lnTo>
                    <a:pt x="35114" y="114393"/>
                  </a:lnTo>
                  <a:lnTo>
                    <a:pt x="42095" y="136150"/>
                  </a:lnTo>
                  <a:lnTo>
                    <a:pt x="63106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930269" y="4039546"/>
              <a:ext cx="52588" cy="94660"/>
            </a:xfrm>
            <a:custGeom>
              <a:avLst/>
              <a:gdLst/>
              <a:ahLst/>
              <a:cxnLst/>
              <a:rect l="0" t="0" r="0" b="0"/>
              <a:pathLst>
                <a:path w="52588" h="94660">
                  <a:moveTo>
                    <a:pt x="0" y="0"/>
                  </a:moveTo>
                  <a:lnTo>
                    <a:pt x="29278" y="43917"/>
                  </a:lnTo>
                  <a:lnTo>
                    <a:pt x="34710" y="53819"/>
                  </a:lnTo>
                  <a:lnTo>
                    <a:pt x="39501" y="63926"/>
                  </a:lnTo>
                  <a:lnTo>
                    <a:pt x="52587" y="94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270145" y="3934370"/>
            <a:ext cx="94659" cy="368117"/>
            <a:chOff x="4270145" y="3934370"/>
            <a:chExt cx="94659" cy="368117"/>
          </a:xfrm>
        </p:grpSpPr>
        <p:sp>
          <p:nvSpPr>
            <p:cNvPr id="94" name="Freeform 93"/>
            <p:cNvSpPr/>
            <p:nvPr/>
          </p:nvSpPr>
          <p:spPr>
            <a:xfrm>
              <a:off x="4291180" y="4291969"/>
              <a:ext cx="52589" cy="10518"/>
            </a:xfrm>
            <a:custGeom>
              <a:avLst/>
              <a:gdLst/>
              <a:ahLst/>
              <a:cxnLst/>
              <a:rect l="0" t="0" r="0" b="0"/>
              <a:pathLst>
                <a:path w="52589" h="10518">
                  <a:moveTo>
                    <a:pt x="52588" y="0"/>
                  </a:moveTo>
                  <a:lnTo>
                    <a:pt x="43239" y="3116"/>
                  </a:ln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270145" y="4170215"/>
              <a:ext cx="94659" cy="6061"/>
            </a:xfrm>
            <a:custGeom>
              <a:avLst/>
              <a:gdLst/>
              <a:ahLst/>
              <a:cxnLst/>
              <a:rect l="0" t="0" r="0" b="0"/>
              <a:pathLst>
                <a:path w="94659" h="6061">
                  <a:moveTo>
                    <a:pt x="94658" y="6060"/>
                  </a:moveTo>
                  <a:lnTo>
                    <a:pt x="77908" y="476"/>
                  </a:lnTo>
                  <a:lnTo>
                    <a:pt x="68299" y="0"/>
                  </a:lnTo>
                  <a:lnTo>
                    <a:pt x="0" y="6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01697" y="3934370"/>
              <a:ext cx="52589" cy="1"/>
            </a:xfrm>
            <a:custGeom>
              <a:avLst/>
              <a:gdLst/>
              <a:ahLst/>
              <a:cxnLst/>
              <a:rect l="0" t="0" r="0" b="0"/>
              <a:pathLst>
                <a:path w="52589" h="1">
                  <a:moveTo>
                    <a:pt x="5258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393871" y="3482113"/>
            <a:ext cx="147247" cy="273459"/>
            <a:chOff x="7393871" y="3482113"/>
            <a:chExt cx="147247" cy="273459"/>
          </a:xfrm>
        </p:grpSpPr>
        <p:sp>
          <p:nvSpPr>
            <p:cNvPr id="98" name="Freeform 97"/>
            <p:cNvSpPr/>
            <p:nvPr/>
          </p:nvSpPr>
          <p:spPr>
            <a:xfrm>
              <a:off x="7393871" y="3482113"/>
              <a:ext cx="115695" cy="21036"/>
            </a:xfrm>
            <a:custGeom>
              <a:avLst/>
              <a:gdLst/>
              <a:ahLst/>
              <a:cxnLst/>
              <a:rect l="0" t="0" r="0" b="0"/>
              <a:pathLst>
                <a:path w="115695" h="21036">
                  <a:moveTo>
                    <a:pt x="0" y="21035"/>
                  </a:moveTo>
                  <a:lnTo>
                    <a:pt x="16751" y="15452"/>
                  </a:lnTo>
                  <a:lnTo>
                    <a:pt x="26359" y="13807"/>
                  </a:lnTo>
                  <a:lnTo>
                    <a:pt x="37439" y="12710"/>
                  </a:lnTo>
                  <a:lnTo>
                    <a:pt x="49501" y="11980"/>
                  </a:lnTo>
                  <a:lnTo>
                    <a:pt x="62216" y="10324"/>
                  </a:lnTo>
                  <a:lnTo>
                    <a:pt x="75368" y="8051"/>
                  </a:lnTo>
                  <a:lnTo>
                    <a:pt x="1156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425424" y="3608325"/>
              <a:ext cx="94659" cy="1"/>
            </a:xfrm>
            <a:custGeom>
              <a:avLst/>
              <a:gdLst/>
              <a:ahLst/>
              <a:cxnLst/>
              <a:rect l="0" t="0" r="0" b="0"/>
              <a:pathLst>
                <a:path w="94659" h="1">
                  <a:moveTo>
                    <a:pt x="0" y="0"/>
                  </a:moveTo>
                  <a:lnTo>
                    <a:pt x="946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435942" y="3745053"/>
              <a:ext cx="105176" cy="10519"/>
            </a:xfrm>
            <a:custGeom>
              <a:avLst/>
              <a:gdLst/>
              <a:ahLst/>
              <a:cxnLst/>
              <a:rect l="0" t="0" r="0" b="0"/>
              <a:pathLst>
                <a:path w="105176" h="10519">
                  <a:moveTo>
                    <a:pt x="0" y="10518"/>
                  </a:moveTo>
                  <a:lnTo>
                    <a:pt x="45763" y="10518"/>
                  </a:lnTo>
                  <a:lnTo>
                    <a:pt x="1051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978136" y="3356336"/>
            <a:ext cx="599504" cy="923720"/>
            <a:chOff x="978136" y="3356336"/>
            <a:chExt cx="599504" cy="923720"/>
          </a:xfrm>
        </p:grpSpPr>
        <p:sp>
          <p:nvSpPr>
            <p:cNvPr id="102" name="Freeform 101"/>
            <p:cNvSpPr/>
            <p:nvPr/>
          </p:nvSpPr>
          <p:spPr>
            <a:xfrm>
              <a:off x="1104347" y="3356336"/>
              <a:ext cx="241906" cy="20603"/>
            </a:xfrm>
            <a:custGeom>
              <a:avLst/>
              <a:gdLst/>
              <a:ahLst/>
              <a:cxnLst/>
              <a:rect l="0" t="0" r="0" b="0"/>
              <a:pathLst>
                <a:path w="241906" h="20603">
                  <a:moveTo>
                    <a:pt x="0" y="10084"/>
                  </a:moveTo>
                  <a:lnTo>
                    <a:pt x="16751" y="4501"/>
                  </a:lnTo>
                  <a:lnTo>
                    <a:pt x="26359" y="2856"/>
                  </a:lnTo>
                  <a:lnTo>
                    <a:pt x="37439" y="1759"/>
                  </a:lnTo>
                  <a:lnTo>
                    <a:pt x="49501" y="1028"/>
                  </a:lnTo>
                  <a:lnTo>
                    <a:pt x="78484" y="216"/>
                  </a:lnTo>
                  <a:lnTo>
                    <a:pt x="94393" y="0"/>
                  </a:lnTo>
                  <a:lnTo>
                    <a:pt x="108505" y="1024"/>
                  </a:lnTo>
                  <a:lnTo>
                    <a:pt x="121419" y="2875"/>
                  </a:lnTo>
                  <a:lnTo>
                    <a:pt x="133534" y="5278"/>
                  </a:lnTo>
                  <a:lnTo>
                    <a:pt x="147454" y="6880"/>
                  </a:lnTo>
                  <a:lnTo>
                    <a:pt x="162577" y="7948"/>
                  </a:lnTo>
                  <a:lnTo>
                    <a:pt x="178502" y="8660"/>
                  </a:lnTo>
                  <a:lnTo>
                    <a:pt x="192625" y="10303"/>
                  </a:lnTo>
                  <a:lnTo>
                    <a:pt x="205546" y="12567"/>
                  </a:lnTo>
                  <a:lnTo>
                    <a:pt x="241905" y="20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087770" y="3397973"/>
              <a:ext cx="295693" cy="294493"/>
            </a:xfrm>
            <a:custGeom>
              <a:avLst/>
              <a:gdLst/>
              <a:ahLst/>
              <a:cxnLst/>
              <a:rect l="0" t="0" r="0" b="0"/>
              <a:pathLst>
                <a:path w="295693" h="294493">
                  <a:moveTo>
                    <a:pt x="6060" y="0"/>
                  </a:moveTo>
                  <a:lnTo>
                    <a:pt x="476" y="16750"/>
                  </a:lnTo>
                  <a:lnTo>
                    <a:pt x="0" y="26359"/>
                  </a:lnTo>
                  <a:lnTo>
                    <a:pt x="851" y="37439"/>
                  </a:lnTo>
                  <a:lnTo>
                    <a:pt x="2588" y="49500"/>
                  </a:lnTo>
                  <a:lnTo>
                    <a:pt x="3745" y="63384"/>
                  </a:lnTo>
                  <a:lnTo>
                    <a:pt x="4517" y="78483"/>
                  </a:lnTo>
                  <a:lnTo>
                    <a:pt x="5031" y="94393"/>
                  </a:lnTo>
                  <a:lnTo>
                    <a:pt x="6542" y="109673"/>
                  </a:lnTo>
                  <a:lnTo>
                    <a:pt x="8719" y="124535"/>
                  </a:lnTo>
                  <a:lnTo>
                    <a:pt x="11338" y="139117"/>
                  </a:lnTo>
                  <a:lnTo>
                    <a:pt x="14253" y="152344"/>
                  </a:lnTo>
                  <a:lnTo>
                    <a:pt x="17365" y="164668"/>
                  </a:lnTo>
                  <a:lnTo>
                    <a:pt x="20608" y="176390"/>
                  </a:lnTo>
                  <a:lnTo>
                    <a:pt x="25108" y="181868"/>
                  </a:lnTo>
                  <a:lnTo>
                    <a:pt x="30445" y="183182"/>
                  </a:lnTo>
                  <a:lnTo>
                    <a:pt x="36340" y="181721"/>
                  </a:lnTo>
                  <a:lnTo>
                    <a:pt x="43776" y="177241"/>
                  </a:lnTo>
                  <a:lnTo>
                    <a:pt x="52239" y="170749"/>
                  </a:lnTo>
                  <a:lnTo>
                    <a:pt x="61387" y="162915"/>
                  </a:lnTo>
                  <a:lnTo>
                    <a:pt x="72160" y="155355"/>
                  </a:lnTo>
                  <a:lnTo>
                    <a:pt x="84017" y="147977"/>
                  </a:lnTo>
                  <a:lnTo>
                    <a:pt x="96596" y="140722"/>
                  </a:lnTo>
                  <a:lnTo>
                    <a:pt x="109656" y="134716"/>
                  </a:lnTo>
                  <a:lnTo>
                    <a:pt x="123037" y="129544"/>
                  </a:lnTo>
                  <a:lnTo>
                    <a:pt x="136633" y="124927"/>
                  </a:lnTo>
                  <a:lnTo>
                    <a:pt x="151540" y="121849"/>
                  </a:lnTo>
                  <a:lnTo>
                    <a:pt x="167321" y="119797"/>
                  </a:lnTo>
                  <a:lnTo>
                    <a:pt x="183684" y="118429"/>
                  </a:lnTo>
                  <a:lnTo>
                    <a:pt x="198099" y="119854"/>
                  </a:lnTo>
                  <a:lnTo>
                    <a:pt x="211215" y="123142"/>
                  </a:lnTo>
                  <a:lnTo>
                    <a:pt x="235137" y="131859"/>
                  </a:lnTo>
                  <a:lnTo>
                    <a:pt x="257456" y="139628"/>
                  </a:lnTo>
                  <a:lnTo>
                    <a:pt x="267147" y="144505"/>
                  </a:lnTo>
                  <a:lnTo>
                    <a:pt x="275945" y="150093"/>
                  </a:lnTo>
                  <a:lnTo>
                    <a:pt x="284147" y="156156"/>
                  </a:lnTo>
                  <a:lnTo>
                    <a:pt x="289616" y="164872"/>
                  </a:lnTo>
                  <a:lnTo>
                    <a:pt x="293261" y="175357"/>
                  </a:lnTo>
                  <a:lnTo>
                    <a:pt x="295692" y="187022"/>
                  </a:lnTo>
                  <a:lnTo>
                    <a:pt x="294975" y="198305"/>
                  </a:lnTo>
                  <a:lnTo>
                    <a:pt x="292160" y="209332"/>
                  </a:lnTo>
                  <a:lnTo>
                    <a:pt x="287945" y="220189"/>
                  </a:lnTo>
                  <a:lnTo>
                    <a:pt x="282799" y="229765"/>
                  </a:lnTo>
                  <a:lnTo>
                    <a:pt x="277030" y="238486"/>
                  </a:lnTo>
                  <a:lnTo>
                    <a:pt x="270848" y="246637"/>
                  </a:lnTo>
                  <a:lnTo>
                    <a:pt x="263220" y="253240"/>
                  </a:lnTo>
                  <a:lnTo>
                    <a:pt x="254629" y="258810"/>
                  </a:lnTo>
                  <a:lnTo>
                    <a:pt x="245396" y="263693"/>
                  </a:lnTo>
                  <a:lnTo>
                    <a:pt x="235734" y="268116"/>
                  </a:lnTo>
                  <a:lnTo>
                    <a:pt x="225788" y="272234"/>
                  </a:lnTo>
                  <a:lnTo>
                    <a:pt x="215651" y="276148"/>
                  </a:lnTo>
                  <a:lnTo>
                    <a:pt x="204218" y="279925"/>
                  </a:lnTo>
                  <a:lnTo>
                    <a:pt x="191922" y="283612"/>
                  </a:lnTo>
                  <a:lnTo>
                    <a:pt x="179050" y="287239"/>
                  </a:lnTo>
                  <a:lnTo>
                    <a:pt x="165794" y="289657"/>
                  </a:lnTo>
                  <a:lnTo>
                    <a:pt x="152283" y="291269"/>
                  </a:lnTo>
                  <a:lnTo>
                    <a:pt x="138600" y="292343"/>
                  </a:lnTo>
                  <a:lnTo>
                    <a:pt x="124804" y="293060"/>
                  </a:lnTo>
                  <a:lnTo>
                    <a:pt x="110932" y="293537"/>
                  </a:lnTo>
                  <a:lnTo>
                    <a:pt x="48130" y="294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78136" y="3788624"/>
              <a:ext cx="599504" cy="40571"/>
            </a:xfrm>
            <a:custGeom>
              <a:avLst/>
              <a:gdLst/>
              <a:ahLst/>
              <a:cxnLst/>
              <a:rect l="0" t="0" r="0" b="0"/>
              <a:pathLst>
                <a:path w="599504" h="40571">
                  <a:moveTo>
                    <a:pt x="0" y="19535"/>
                  </a:moveTo>
                  <a:lnTo>
                    <a:pt x="16750" y="13951"/>
                  </a:lnTo>
                  <a:lnTo>
                    <a:pt x="26359" y="12307"/>
                  </a:lnTo>
                  <a:lnTo>
                    <a:pt x="37439" y="11210"/>
                  </a:lnTo>
                  <a:lnTo>
                    <a:pt x="49501" y="10479"/>
                  </a:lnTo>
                  <a:lnTo>
                    <a:pt x="78484" y="9667"/>
                  </a:lnTo>
                  <a:lnTo>
                    <a:pt x="94393" y="9450"/>
                  </a:lnTo>
                  <a:lnTo>
                    <a:pt x="109674" y="8138"/>
                  </a:lnTo>
                  <a:lnTo>
                    <a:pt x="124535" y="6093"/>
                  </a:lnTo>
                  <a:lnTo>
                    <a:pt x="139117" y="3562"/>
                  </a:lnTo>
                  <a:lnTo>
                    <a:pt x="154682" y="1875"/>
                  </a:lnTo>
                  <a:lnTo>
                    <a:pt x="170901" y="750"/>
                  </a:lnTo>
                  <a:lnTo>
                    <a:pt x="187557" y="0"/>
                  </a:lnTo>
                  <a:lnTo>
                    <a:pt x="202167" y="668"/>
                  </a:lnTo>
                  <a:lnTo>
                    <a:pt x="215413" y="2283"/>
                  </a:lnTo>
                  <a:lnTo>
                    <a:pt x="227750" y="4528"/>
                  </a:lnTo>
                  <a:lnTo>
                    <a:pt x="240648" y="6024"/>
                  </a:lnTo>
                  <a:lnTo>
                    <a:pt x="253922" y="7022"/>
                  </a:lnTo>
                  <a:lnTo>
                    <a:pt x="267446" y="7687"/>
                  </a:lnTo>
                  <a:lnTo>
                    <a:pt x="298054" y="8426"/>
                  </a:lnTo>
                  <a:lnTo>
                    <a:pt x="417407" y="8982"/>
                  </a:lnTo>
                  <a:lnTo>
                    <a:pt x="433698" y="10163"/>
                  </a:lnTo>
                  <a:lnTo>
                    <a:pt x="449233" y="12118"/>
                  </a:lnTo>
                  <a:lnTo>
                    <a:pt x="464265" y="14590"/>
                  </a:lnTo>
                  <a:lnTo>
                    <a:pt x="478960" y="16239"/>
                  </a:lnTo>
                  <a:lnTo>
                    <a:pt x="493431" y="17337"/>
                  </a:lnTo>
                  <a:lnTo>
                    <a:pt x="507754" y="18070"/>
                  </a:lnTo>
                  <a:lnTo>
                    <a:pt x="521976" y="19727"/>
                  </a:lnTo>
                  <a:lnTo>
                    <a:pt x="536132" y="22000"/>
                  </a:lnTo>
                  <a:lnTo>
                    <a:pt x="599503" y="4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183848" y="3934370"/>
              <a:ext cx="109817" cy="345686"/>
            </a:xfrm>
            <a:custGeom>
              <a:avLst/>
              <a:gdLst/>
              <a:ahLst/>
              <a:cxnLst/>
              <a:rect l="0" t="0" r="0" b="0"/>
              <a:pathLst>
                <a:path w="109817" h="345686">
                  <a:moveTo>
                    <a:pt x="109816" y="0"/>
                  </a:moveTo>
                  <a:lnTo>
                    <a:pt x="98649" y="16750"/>
                  </a:lnTo>
                  <a:lnTo>
                    <a:pt x="95360" y="26359"/>
                  </a:lnTo>
                  <a:lnTo>
                    <a:pt x="93167" y="37439"/>
                  </a:lnTo>
                  <a:lnTo>
                    <a:pt x="91705" y="49501"/>
                  </a:lnTo>
                  <a:lnTo>
                    <a:pt x="88393" y="62216"/>
                  </a:lnTo>
                  <a:lnTo>
                    <a:pt x="83848" y="75368"/>
                  </a:lnTo>
                  <a:lnTo>
                    <a:pt x="78480" y="88810"/>
                  </a:lnTo>
                  <a:lnTo>
                    <a:pt x="69400" y="113094"/>
                  </a:lnTo>
                  <a:lnTo>
                    <a:pt x="65343" y="124479"/>
                  </a:lnTo>
                  <a:lnTo>
                    <a:pt x="61469" y="136742"/>
                  </a:lnTo>
                  <a:lnTo>
                    <a:pt x="46856" y="186896"/>
                  </a:lnTo>
                  <a:lnTo>
                    <a:pt x="43301" y="198220"/>
                  </a:lnTo>
                  <a:lnTo>
                    <a:pt x="36236" y="223269"/>
                  </a:lnTo>
                  <a:lnTo>
                    <a:pt x="32716" y="236492"/>
                  </a:lnTo>
                  <a:lnTo>
                    <a:pt x="25688" y="260535"/>
                  </a:lnTo>
                  <a:lnTo>
                    <a:pt x="15162" y="293780"/>
                  </a:lnTo>
                  <a:lnTo>
                    <a:pt x="11654" y="304535"/>
                  </a:lnTo>
                  <a:lnTo>
                    <a:pt x="8148" y="316380"/>
                  </a:lnTo>
                  <a:lnTo>
                    <a:pt x="0" y="3456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104347" y="4007993"/>
              <a:ext cx="252419" cy="261767"/>
            </a:xfrm>
            <a:custGeom>
              <a:avLst/>
              <a:gdLst/>
              <a:ahLst/>
              <a:cxnLst/>
              <a:rect l="0" t="0" r="0" b="0"/>
              <a:pathLst>
                <a:path w="252419" h="261767">
                  <a:moveTo>
                    <a:pt x="0" y="0"/>
                  </a:moveTo>
                  <a:lnTo>
                    <a:pt x="16751" y="5584"/>
                  </a:lnTo>
                  <a:lnTo>
                    <a:pt x="24022" y="9566"/>
                  </a:lnTo>
                  <a:lnTo>
                    <a:pt x="31207" y="14557"/>
                  </a:lnTo>
                  <a:lnTo>
                    <a:pt x="38334" y="20223"/>
                  </a:lnTo>
                  <a:lnTo>
                    <a:pt x="46591" y="26337"/>
                  </a:lnTo>
                  <a:lnTo>
                    <a:pt x="65115" y="39363"/>
                  </a:lnTo>
                  <a:lnTo>
                    <a:pt x="73794" y="46109"/>
                  </a:lnTo>
                  <a:lnTo>
                    <a:pt x="81918" y="52943"/>
                  </a:lnTo>
                  <a:lnTo>
                    <a:pt x="89671" y="59836"/>
                  </a:lnTo>
                  <a:lnTo>
                    <a:pt x="104518" y="73729"/>
                  </a:lnTo>
                  <a:lnTo>
                    <a:pt x="111749" y="80705"/>
                  </a:lnTo>
                  <a:lnTo>
                    <a:pt x="118907" y="88862"/>
                  </a:lnTo>
                  <a:lnTo>
                    <a:pt x="126016" y="97806"/>
                  </a:lnTo>
                  <a:lnTo>
                    <a:pt x="133093" y="107275"/>
                  </a:lnTo>
                  <a:lnTo>
                    <a:pt x="140148" y="115924"/>
                  </a:lnTo>
                  <a:lnTo>
                    <a:pt x="147189" y="124028"/>
                  </a:lnTo>
                  <a:lnTo>
                    <a:pt x="154220" y="131767"/>
                  </a:lnTo>
                  <a:lnTo>
                    <a:pt x="168265" y="146600"/>
                  </a:lnTo>
                  <a:lnTo>
                    <a:pt x="175282" y="153827"/>
                  </a:lnTo>
                  <a:lnTo>
                    <a:pt x="182298" y="163320"/>
                  </a:lnTo>
                  <a:lnTo>
                    <a:pt x="189312" y="174323"/>
                  </a:lnTo>
                  <a:lnTo>
                    <a:pt x="196325" y="186333"/>
                  </a:lnTo>
                  <a:lnTo>
                    <a:pt x="210351" y="209026"/>
                  </a:lnTo>
                  <a:lnTo>
                    <a:pt x="217363" y="219986"/>
                  </a:lnTo>
                  <a:lnTo>
                    <a:pt x="224375" y="229630"/>
                  </a:lnTo>
                  <a:lnTo>
                    <a:pt x="231387" y="238396"/>
                  </a:lnTo>
                  <a:lnTo>
                    <a:pt x="238399" y="246577"/>
                  </a:lnTo>
                  <a:lnTo>
                    <a:pt x="245411" y="254369"/>
                  </a:lnTo>
                  <a:lnTo>
                    <a:pt x="252418" y="2617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693333" y="3660912"/>
            <a:ext cx="273458" cy="157765"/>
            <a:chOff x="1693333" y="3660912"/>
            <a:chExt cx="273458" cy="157765"/>
          </a:xfrm>
        </p:grpSpPr>
        <p:sp>
          <p:nvSpPr>
            <p:cNvPr id="108" name="Freeform 107"/>
            <p:cNvSpPr/>
            <p:nvPr/>
          </p:nvSpPr>
          <p:spPr>
            <a:xfrm>
              <a:off x="1766956" y="3660912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73195" y="0"/>
                  </a:lnTo>
                  <a:lnTo>
                    <a:pt x="87361" y="1169"/>
                  </a:lnTo>
                  <a:lnTo>
                    <a:pt x="100312" y="3117"/>
                  </a:lnTo>
                  <a:lnTo>
                    <a:pt x="157764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693333" y="3787124"/>
              <a:ext cx="273458" cy="31553"/>
            </a:xfrm>
            <a:custGeom>
              <a:avLst/>
              <a:gdLst/>
              <a:ahLst/>
              <a:cxnLst/>
              <a:rect l="0" t="0" r="0" b="0"/>
              <a:pathLst>
                <a:path w="273458" h="31553">
                  <a:moveTo>
                    <a:pt x="0" y="31552"/>
                  </a:moveTo>
                  <a:lnTo>
                    <a:pt x="16750" y="25969"/>
                  </a:lnTo>
                  <a:lnTo>
                    <a:pt x="26359" y="23156"/>
                  </a:lnTo>
                  <a:lnTo>
                    <a:pt x="61047" y="13613"/>
                  </a:lnTo>
                  <a:lnTo>
                    <a:pt x="83226" y="6829"/>
                  </a:lnTo>
                  <a:lnTo>
                    <a:pt x="96386" y="4553"/>
                  </a:lnTo>
                  <a:lnTo>
                    <a:pt x="111002" y="3035"/>
                  </a:lnTo>
                  <a:lnTo>
                    <a:pt x="126589" y="2023"/>
                  </a:lnTo>
                  <a:lnTo>
                    <a:pt x="143993" y="1349"/>
                  </a:lnTo>
                  <a:lnTo>
                    <a:pt x="199649" y="399"/>
                  </a:lnTo>
                  <a:lnTo>
                    <a:pt x="273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177142" y="3313832"/>
            <a:ext cx="378635" cy="420705"/>
            <a:chOff x="2177142" y="3313832"/>
            <a:chExt cx="378635" cy="420705"/>
          </a:xfrm>
        </p:grpSpPr>
        <p:sp>
          <p:nvSpPr>
            <p:cNvPr id="111" name="Freeform 110"/>
            <p:cNvSpPr/>
            <p:nvPr/>
          </p:nvSpPr>
          <p:spPr>
            <a:xfrm>
              <a:off x="2177142" y="3313832"/>
              <a:ext cx="296216" cy="283976"/>
            </a:xfrm>
            <a:custGeom>
              <a:avLst/>
              <a:gdLst/>
              <a:ahLst/>
              <a:cxnLst/>
              <a:rect l="0" t="0" r="0" b="0"/>
              <a:pathLst>
                <a:path w="296216" h="283976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6"/>
                  </a:lnTo>
                  <a:lnTo>
                    <a:pt x="89839" y="14639"/>
                  </a:lnTo>
                  <a:lnTo>
                    <a:pt x="101963" y="19108"/>
                  </a:lnTo>
                  <a:lnTo>
                    <a:pt x="113552" y="24425"/>
                  </a:lnTo>
                  <a:lnTo>
                    <a:pt x="124783" y="30307"/>
                  </a:lnTo>
                  <a:lnTo>
                    <a:pt x="134608" y="36565"/>
                  </a:lnTo>
                  <a:lnTo>
                    <a:pt x="143496" y="43075"/>
                  </a:lnTo>
                  <a:lnTo>
                    <a:pt x="151758" y="49752"/>
                  </a:lnTo>
                  <a:lnTo>
                    <a:pt x="160772" y="56540"/>
                  </a:lnTo>
                  <a:lnTo>
                    <a:pt x="180136" y="70316"/>
                  </a:lnTo>
                  <a:lnTo>
                    <a:pt x="184365" y="78430"/>
                  </a:lnTo>
                  <a:lnTo>
                    <a:pt x="184847" y="87345"/>
                  </a:lnTo>
                  <a:lnTo>
                    <a:pt x="182831" y="96795"/>
                  </a:lnTo>
                  <a:lnTo>
                    <a:pt x="176813" y="103094"/>
                  </a:lnTo>
                  <a:lnTo>
                    <a:pt x="168126" y="107294"/>
                  </a:lnTo>
                  <a:lnTo>
                    <a:pt x="157661" y="110094"/>
                  </a:lnTo>
                  <a:lnTo>
                    <a:pt x="155358" y="114298"/>
                  </a:lnTo>
                  <a:lnTo>
                    <a:pt x="158497" y="119437"/>
                  </a:lnTo>
                  <a:lnTo>
                    <a:pt x="165265" y="125201"/>
                  </a:lnTo>
                  <a:lnTo>
                    <a:pt x="173282" y="130212"/>
                  </a:lnTo>
                  <a:lnTo>
                    <a:pt x="182133" y="134721"/>
                  </a:lnTo>
                  <a:lnTo>
                    <a:pt x="191539" y="138896"/>
                  </a:lnTo>
                  <a:lnTo>
                    <a:pt x="201316" y="144017"/>
                  </a:lnTo>
                  <a:lnTo>
                    <a:pt x="211340" y="149768"/>
                  </a:lnTo>
                  <a:lnTo>
                    <a:pt x="221528" y="155939"/>
                  </a:lnTo>
                  <a:lnTo>
                    <a:pt x="242198" y="169029"/>
                  </a:lnTo>
                  <a:lnTo>
                    <a:pt x="252618" y="175791"/>
                  </a:lnTo>
                  <a:lnTo>
                    <a:pt x="261902" y="182637"/>
                  </a:lnTo>
                  <a:lnTo>
                    <a:pt x="270428" y="189538"/>
                  </a:lnTo>
                  <a:lnTo>
                    <a:pt x="278450" y="196476"/>
                  </a:lnTo>
                  <a:lnTo>
                    <a:pt x="284966" y="204607"/>
                  </a:lnTo>
                  <a:lnTo>
                    <a:pt x="290479" y="213534"/>
                  </a:lnTo>
                  <a:lnTo>
                    <a:pt x="295323" y="222991"/>
                  </a:lnTo>
                  <a:lnTo>
                    <a:pt x="296215" y="231633"/>
                  </a:lnTo>
                  <a:lnTo>
                    <a:pt x="294473" y="239731"/>
                  </a:lnTo>
                  <a:lnTo>
                    <a:pt x="290974" y="247468"/>
                  </a:lnTo>
                  <a:lnTo>
                    <a:pt x="285135" y="253794"/>
                  </a:lnTo>
                  <a:lnTo>
                    <a:pt x="277737" y="259180"/>
                  </a:lnTo>
                  <a:lnTo>
                    <a:pt x="269299" y="263939"/>
                  </a:lnTo>
                  <a:lnTo>
                    <a:pt x="258999" y="267112"/>
                  </a:lnTo>
                  <a:lnTo>
                    <a:pt x="247458" y="269227"/>
                  </a:lnTo>
                  <a:lnTo>
                    <a:pt x="235089" y="270637"/>
                  </a:lnTo>
                  <a:lnTo>
                    <a:pt x="223338" y="272746"/>
                  </a:lnTo>
                  <a:lnTo>
                    <a:pt x="211998" y="275321"/>
                  </a:lnTo>
                  <a:lnTo>
                    <a:pt x="200932" y="278205"/>
                  </a:lnTo>
                  <a:lnTo>
                    <a:pt x="188880" y="280128"/>
                  </a:lnTo>
                  <a:lnTo>
                    <a:pt x="176171" y="281410"/>
                  </a:lnTo>
                  <a:lnTo>
                    <a:pt x="163024" y="282265"/>
                  </a:lnTo>
                  <a:lnTo>
                    <a:pt x="149584" y="282835"/>
                  </a:lnTo>
                  <a:lnTo>
                    <a:pt x="84141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177142" y="3713501"/>
              <a:ext cx="378635" cy="21036"/>
            </a:xfrm>
            <a:custGeom>
              <a:avLst/>
              <a:gdLst/>
              <a:ahLst/>
              <a:cxnLst/>
              <a:rect l="0" t="0" r="0" b="0"/>
              <a:pathLst>
                <a:path w="378635" h="21036">
                  <a:moveTo>
                    <a:pt x="0" y="0"/>
                  </a:moveTo>
                  <a:lnTo>
                    <a:pt x="150536" y="0"/>
                  </a:lnTo>
                  <a:lnTo>
                    <a:pt x="163463" y="1168"/>
                  </a:lnTo>
                  <a:lnTo>
                    <a:pt x="175587" y="3116"/>
                  </a:lnTo>
                  <a:lnTo>
                    <a:pt x="187175" y="5583"/>
                  </a:lnTo>
                  <a:lnTo>
                    <a:pt x="199575" y="7228"/>
                  </a:lnTo>
                  <a:lnTo>
                    <a:pt x="212517" y="8324"/>
                  </a:lnTo>
                  <a:lnTo>
                    <a:pt x="225819" y="9055"/>
                  </a:lnTo>
                  <a:lnTo>
                    <a:pt x="256180" y="9867"/>
                  </a:lnTo>
                  <a:lnTo>
                    <a:pt x="272457" y="10084"/>
                  </a:lnTo>
                  <a:lnTo>
                    <a:pt x="286814" y="11397"/>
                  </a:lnTo>
                  <a:lnTo>
                    <a:pt x="299892" y="13441"/>
                  </a:lnTo>
                  <a:lnTo>
                    <a:pt x="312115" y="15972"/>
                  </a:lnTo>
                  <a:lnTo>
                    <a:pt x="324939" y="17660"/>
                  </a:lnTo>
                  <a:lnTo>
                    <a:pt x="338163" y="18785"/>
                  </a:lnTo>
                  <a:lnTo>
                    <a:pt x="378634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77142" y="3788420"/>
            <a:ext cx="537278" cy="482514"/>
            <a:chOff x="2177142" y="3788420"/>
            <a:chExt cx="537278" cy="482514"/>
          </a:xfrm>
        </p:grpSpPr>
        <p:sp>
          <p:nvSpPr>
            <p:cNvPr id="114" name="Freeform 113"/>
            <p:cNvSpPr/>
            <p:nvPr/>
          </p:nvSpPr>
          <p:spPr>
            <a:xfrm>
              <a:off x="2177142" y="41762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204260" y="3788420"/>
              <a:ext cx="193753" cy="482514"/>
            </a:xfrm>
            <a:custGeom>
              <a:avLst/>
              <a:gdLst/>
              <a:ahLst/>
              <a:cxnLst/>
              <a:rect l="0" t="0" r="0" b="0"/>
              <a:pathLst>
                <a:path w="193753" h="482514">
                  <a:moveTo>
                    <a:pt x="14953" y="19739"/>
                  </a:moveTo>
                  <a:lnTo>
                    <a:pt x="3786" y="30906"/>
                  </a:lnTo>
                  <a:lnTo>
                    <a:pt x="2834" y="37701"/>
                  </a:lnTo>
                  <a:lnTo>
                    <a:pt x="4536" y="45737"/>
                  </a:lnTo>
                  <a:lnTo>
                    <a:pt x="8008" y="54600"/>
                  </a:lnTo>
                  <a:lnTo>
                    <a:pt x="10323" y="65184"/>
                  </a:lnTo>
                  <a:lnTo>
                    <a:pt x="11866" y="76914"/>
                  </a:lnTo>
                  <a:lnTo>
                    <a:pt x="12895" y="89408"/>
                  </a:lnTo>
                  <a:lnTo>
                    <a:pt x="14750" y="101244"/>
                  </a:lnTo>
                  <a:lnTo>
                    <a:pt x="17155" y="112640"/>
                  </a:lnTo>
                  <a:lnTo>
                    <a:pt x="19927" y="123743"/>
                  </a:lnTo>
                  <a:lnTo>
                    <a:pt x="19437" y="128809"/>
                  </a:lnTo>
                  <a:lnTo>
                    <a:pt x="16774" y="129848"/>
                  </a:lnTo>
                  <a:lnTo>
                    <a:pt x="12661" y="128204"/>
                  </a:lnTo>
                  <a:lnTo>
                    <a:pt x="8750" y="122433"/>
                  </a:lnTo>
                  <a:lnTo>
                    <a:pt x="4975" y="113911"/>
                  </a:lnTo>
                  <a:lnTo>
                    <a:pt x="1289" y="103556"/>
                  </a:lnTo>
                  <a:lnTo>
                    <a:pt x="0" y="93146"/>
                  </a:lnTo>
                  <a:lnTo>
                    <a:pt x="310" y="82701"/>
                  </a:lnTo>
                  <a:lnTo>
                    <a:pt x="1685" y="72231"/>
                  </a:lnTo>
                  <a:lnTo>
                    <a:pt x="3770" y="61745"/>
                  </a:lnTo>
                  <a:lnTo>
                    <a:pt x="6329" y="51249"/>
                  </a:lnTo>
                  <a:lnTo>
                    <a:pt x="9204" y="40746"/>
                  </a:lnTo>
                  <a:lnTo>
                    <a:pt x="9952" y="30237"/>
                  </a:lnTo>
                  <a:lnTo>
                    <a:pt x="9281" y="19727"/>
                  </a:lnTo>
                  <a:lnTo>
                    <a:pt x="7666" y="9213"/>
                  </a:lnTo>
                  <a:lnTo>
                    <a:pt x="10095" y="3373"/>
                  </a:lnTo>
                  <a:lnTo>
                    <a:pt x="15220" y="648"/>
                  </a:lnTo>
                  <a:lnTo>
                    <a:pt x="22143" y="0"/>
                  </a:lnTo>
                  <a:lnTo>
                    <a:pt x="30264" y="736"/>
                  </a:lnTo>
                  <a:lnTo>
                    <a:pt x="39183" y="2396"/>
                  </a:lnTo>
                  <a:lnTo>
                    <a:pt x="48636" y="4671"/>
                  </a:lnTo>
                  <a:lnTo>
                    <a:pt x="58443" y="7356"/>
                  </a:lnTo>
                  <a:lnTo>
                    <a:pt x="78689" y="13456"/>
                  </a:lnTo>
                  <a:lnTo>
                    <a:pt x="109798" y="23461"/>
                  </a:lnTo>
                  <a:lnTo>
                    <a:pt x="120253" y="28063"/>
                  </a:lnTo>
                  <a:lnTo>
                    <a:pt x="130730" y="33469"/>
                  </a:lnTo>
                  <a:lnTo>
                    <a:pt x="141219" y="39410"/>
                  </a:lnTo>
                  <a:lnTo>
                    <a:pt x="150550" y="45708"/>
                  </a:lnTo>
                  <a:lnTo>
                    <a:pt x="159107" y="52244"/>
                  </a:lnTo>
                  <a:lnTo>
                    <a:pt x="167150" y="58938"/>
                  </a:lnTo>
                  <a:lnTo>
                    <a:pt x="171343" y="68075"/>
                  </a:lnTo>
                  <a:lnTo>
                    <a:pt x="172969" y="78842"/>
                  </a:lnTo>
                  <a:lnTo>
                    <a:pt x="172717" y="347831"/>
                  </a:lnTo>
                  <a:lnTo>
                    <a:pt x="173885" y="362341"/>
                  </a:lnTo>
                  <a:lnTo>
                    <a:pt x="175833" y="376688"/>
                  </a:lnTo>
                  <a:lnTo>
                    <a:pt x="178300" y="390928"/>
                  </a:lnTo>
                  <a:lnTo>
                    <a:pt x="179945" y="405096"/>
                  </a:lnTo>
                  <a:lnTo>
                    <a:pt x="181041" y="419216"/>
                  </a:lnTo>
                  <a:lnTo>
                    <a:pt x="193752" y="482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461117" y="3790048"/>
              <a:ext cx="157766" cy="18112"/>
            </a:xfrm>
            <a:custGeom>
              <a:avLst/>
              <a:gdLst/>
              <a:ahLst/>
              <a:cxnLst/>
              <a:rect l="0" t="0" r="0" b="0"/>
              <a:pathLst>
                <a:path w="157766" h="18112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6" y="0"/>
                  </a:lnTo>
                  <a:lnTo>
                    <a:pt x="51505" y="194"/>
                  </a:lnTo>
                  <a:lnTo>
                    <a:pt x="62384" y="1492"/>
                  </a:lnTo>
                  <a:lnTo>
                    <a:pt x="73142" y="3525"/>
                  </a:lnTo>
                  <a:lnTo>
                    <a:pt x="84989" y="4881"/>
                  </a:lnTo>
                  <a:lnTo>
                    <a:pt x="97561" y="5785"/>
                  </a:lnTo>
                  <a:lnTo>
                    <a:pt x="157765" y="7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461117" y="3829194"/>
              <a:ext cx="253303" cy="347082"/>
            </a:xfrm>
            <a:custGeom>
              <a:avLst/>
              <a:gdLst/>
              <a:ahLst/>
              <a:cxnLst/>
              <a:rect l="0" t="0" r="0" b="0"/>
              <a:pathLst>
                <a:path w="253303" h="347082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3362"/>
                  </a:lnTo>
                  <a:lnTo>
                    <a:pt x="17940" y="95903"/>
                  </a:lnTo>
                  <a:lnTo>
                    <a:pt x="24724" y="121311"/>
                  </a:lnTo>
                  <a:lnTo>
                    <a:pt x="29338" y="127619"/>
                  </a:lnTo>
                  <a:lnTo>
                    <a:pt x="34751" y="129487"/>
                  </a:lnTo>
                  <a:lnTo>
                    <a:pt x="40697" y="128395"/>
                  </a:lnTo>
                  <a:lnTo>
                    <a:pt x="48167" y="126499"/>
                  </a:lnTo>
                  <a:lnTo>
                    <a:pt x="56652" y="124066"/>
                  </a:lnTo>
                  <a:lnTo>
                    <a:pt x="75430" y="118246"/>
                  </a:lnTo>
                  <a:lnTo>
                    <a:pt x="95462" y="111764"/>
                  </a:lnTo>
                  <a:lnTo>
                    <a:pt x="106880" y="110737"/>
                  </a:lnTo>
                  <a:lnTo>
                    <a:pt x="119167" y="111221"/>
                  </a:lnTo>
                  <a:lnTo>
                    <a:pt x="132033" y="112712"/>
                  </a:lnTo>
                  <a:lnTo>
                    <a:pt x="144116" y="114874"/>
                  </a:lnTo>
                  <a:lnTo>
                    <a:pt x="155677" y="117485"/>
                  </a:lnTo>
                  <a:lnTo>
                    <a:pt x="166891" y="120393"/>
                  </a:lnTo>
                  <a:lnTo>
                    <a:pt x="177872" y="124670"/>
                  </a:lnTo>
                  <a:lnTo>
                    <a:pt x="188699" y="129858"/>
                  </a:lnTo>
                  <a:lnTo>
                    <a:pt x="199423" y="135654"/>
                  </a:lnTo>
                  <a:lnTo>
                    <a:pt x="208909" y="143024"/>
                  </a:lnTo>
                  <a:lnTo>
                    <a:pt x="217571" y="151444"/>
                  </a:lnTo>
                  <a:lnTo>
                    <a:pt x="225682" y="160562"/>
                  </a:lnTo>
                  <a:lnTo>
                    <a:pt x="233427" y="170147"/>
                  </a:lnTo>
                  <a:lnTo>
                    <a:pt x="240928" y="180043"/>
                  </a:lnTo>
                  <a:lnTo>
                    <a:pt x="248265" y="190146"/>
                  </a:lnTo>
                  <a:lnTo>
                    <a:pt x="251988" y="201556"/>
                  </a:lnTo>
                  <a:lnTo>
                    <a:pt x="253302" y="213837"/>
                  </a:lnTo>
                  <a:lnTo>
                    <a:pt x="253009" y="226699"/>
                  </a:lnTo>
                  <a:lnTo>
                    <a:pt x="251645" y="239948"/>
                  </a:lnTo>
                  <a:lnTo>
                    <a:pt x="249567" y="253455"/>
                  </a:lnTo>
                  <a:lnTo>
                    <a:pt x="247013" y="267135"/>
                  </a:lnTo>
                  <a:lnTo>
                    <a:pt x="242973" y="278591"/>
                  </a:lnTo>
                  <a:lnTo>
                    <a:pt x="237943" y="288566"/>
                  </a:lnTo>
                  <a:lnTo>
                    <a:pt x="232252" y="297554"/>
                  </a:lnTo>
                  <a:lnTo>
                    <a:pt x="223784" y="305882"/>
                  </a:lnTo>
                  <a:lnTo>
                    <a:pt x="213463" y="313772"/>
                  </a:lnTo>
                  <a:lnTo>
                    <a:pt x="201909" y="321369"/>
                  </a:lnTo>
                  <a:lnTo>
                    <a:pt x="190700" y="327603"/>
                  </a:lnTo>
                  <a:lnTo>
                    <a:pt x="179721" y="332927"/>
                  </a:lnTo>
                  <a:lnTo>
                    <a:pt x="168897" y="337645"/>
                  </a:lnTo>
                  <a:lnTo>
                    <a:pt x="157006" y="340790"/>
                  </a:lnTo>
                  <a:lnTo>
                    <a:pt x="144404" y="342887"/>
                  </a:lnTo>
                  <a:lnTo>
                    <a:pt x="131328" y="344285"/>
                  </a:lnTo>
                  <a:lnTo>
                    <a:pt x="117937" y="345217"/>
                  </a:lnTo>
                  <a:lnTo>
                    <a:pt x="104334" y="345838"/>
                  </a:lnTo>
                  <a:lnTo>
                    <a:pt x="42071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88157" y="3597807"/>
            <a:ext cx="494328" cy="515363"/>
            <a:chOff x="1588157" y="3597807"/>
            <a:chExt cx="494328" cy="515363"/>
          </a:xfrm>
        </p:grpSpPr>
        <p:sp>
          <p:nvSpPr>
            <p:cNvPr id="119" name="Freeform 118"/>
            <p:cNvSpPr/>
            <p:nvPr/>
          </p:nvSpPr>
          <p:spPr>
            <a:xfrm>
              <a:off x="1640745" y="3597807"/>
              <a:ext cx="441740" cy="515363"/>
            </a:xfrm>
            <a:custGeom>
              <a:avLst/>
              <a:gdLst/>
              <a:ahLst/>
              <a:cxnLst/>
              <a:rect l="0" t="0" r="0" b="0"/>
              <a:pathLst>
                <a:path w="441740" h="515363">
                  <a:moveTo>
                    <a:pt x="441739" y="0"/>
                  </a:moveTo>
                  <a:lnTo>
                    <a:pt x="430572" y="11167"/>
                  </a:lnTo>
                  <a:lnTo>
                    <a:pt x="423777" y="16794"/>
                  </a:lnTo>
                  <a:lnTo>
                    <a:pt x="415741" y="22882"/>
                  </a:lnTo>
                  <a:lnTo>
                    <a:pt x="406877" y="29278"/>
                  </a:lnTo>
                  <a:lnTo>
                    <a:pt x="398631" y="35879"/>
                  </a:lnTo>
                  <a:lnTo>
                    <a:pt x="390797" y="42617"/>
                  </a:lnTo>
                  <a:lnTo>
                    <a:pt x="383237" y="49447"/>
                  </a:lnTo>
                  <a:lnTo>
                    <a:pt x="365487" y="66384"/>
                  </a:lnTo>
                  <a:lnTo>
                    <a:pt x="331110" y="100240"/>
                  </a:lnTo>
                  <a:lnTo>
                    <a:pt x="322410" y="110066"/>
                  </a:lnTo>
                  <a:lnTo>
                    <a:pt x="313104" y="121291"/>
                  </a:lnTo>
                  <a:lnTo>
                    <a:pt x="303394" y="133448"/>
                  </a:lnTo>
                  <a:lnTo>
                    <a:pt x="294584" y="143891"/>
                  </a:lnTo>
                  <a:lnTo>
                    <a:pt x="286373" y="153190"/>
                  </a:lnTo>
                  <a:lnTo>
                    <a:pt x="271017" y="169754"/>
                  </a:lnTo>
                  <a:lnTo>
                    <a:pt x="249232" y="192220"/>
                  </a:lnTo>
                  <a:lnTo>
                    <a:pt x="235033" y="206578"/>
                  </a:lnTo>
                  <a:lnTo>
                    <a:pt x="226806" y="216016"/>
                  </a:lnTo>
                  <a:lnTo>
                    <a:pt x="217815" y="226983"/>
                  </a:lnTo>
                  <a:lnTo>
                    <a:pt x="208316" y="238969"/>
                  </a:lnTo>
                  <a:lnTo>
                    <a:pt x="198477" y="252802"/>
                  </a:lnTo>
                  <a:lnTo>
                    <a:pt x="188412" y="267868"/>
                  </a:lnTo>
                  <a:lnTo>
                    <a:pt x="178196" y="283754"/>
                  </a:lnTo>
                  <a:lnTo>
                    <a:pt x="167879" y="297852"/>
                  </a:lnTo>
                  <a:lnTo>
                    <a:pt x="157496" y="310755"/>
                  </a:lnTo>
                  <a:lnTo>
                    <a:pt x="147067" y="322864"/>
                  </a:lnTo>
                  <a:lnTo>
                    <a:pt x="137778" y="333273"/>
                  </a:lnTo>
                  <a:lnTo>
                    <a:pt x="121224" y="351072"/>
                  </a:lnTo>
                  <a:lnTo>
                    <a:pt x="98764" y="374233"/>
                  </a:lnTo>
                  <a:lnTo>
                    <a:pt x="71723" y="401481"/>
                  </a:lnTo>
                  <a:lnTo>
                    <a:pt x="63007" y="411395"/>
                  </a:lnTo>
                  <a:lnTo>
                    <a:pt x="54860" y="421510"/>
                  </a:lnTo>
                  <a:lnTo>
                    <a:pt x="47091" y="431759"/>
                  </a:lnTo>
                  <a:lnTo>
                    <a:pt x="32226" y="452496"/>
                  </a:lnTo>
                  <a:lnTo>
                    <a:pt x="24990" y="462933"/>
                  </a:lnTo>
                  <a:lnTo>
                    <a:pt x="18997" y="473398"/>
                  </a:lnTo>
                  <a:lnTo>
                    <a:pt x="13833" y="483880"/>
                  </a:lnTo>
                  <a:lnTo>
                    <a:pt x="0" y="51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588157" y="3597807"/>
              <a:ext cx="483810" cy="378635"/>
            </a:xfrm>
            <a:custGeom>
              <a:avLst/>
              <a:gdLst/>
              <a:ahLst/>
              <a:cxnLst/>
              <a:rect l="0" t="0" r="0" b="0"/>
              <a:pathLst>
                <a:path w="483810" h="378635">
                  <a:moveTo>
                    <a:pt x="0" y="0"/>
                  </a:moveTo>
                  <a:lnTo>
                    <a:pt x="22334" y="5583"/>
                  </a:lnTo>
                  <a:lnTo>
                    <a:pt x="31250" y="9565"/>
                  </a:lnTo>
                  <a:lnTo>
                    <a:pt x="39531" y="14557"/>
                  </a:lnTo>
                  <a:lnTo>
                    <a:pt x="47389" y="20222"/>
                  </a:lnTo>
                  <a:lnTo>
                    <a:pt x="56134" y="27505"/>
                  </a:lnTo>
                  <a:lnTo>
                    <a:pt x="65469" y="35866"/>
                  </a:lnTo>
                  <a:lnTo>
                    <a:pt x="85191" y="54505"/>
                  </a:lnTo>
                  <a:lnTo>
                    <a:pt x="175123" y="143580"/>
                  </a:lnTo>
                  <a:lnTo>
                    <a:pt x="183360" y="150645"/>
                  </a:lnTo>
                  <a:lnTo>
                    <a:pt x="192357" y="157693"/>
                  </a:lnTo>
                  <a:lnTo>
                    <a:pt x="201861" y="164728"/>
                  </a:lnTo>
                  <a:lnTo>
                    <a:pt x="210535" y="171756"/>
                  </a:lnTo>
                  <a:lnTo>
                    <a:pt x="218654" y="178778"/>
                  </a:lnTo>
                  <a:lnTo>
                    <a:pt x="226404" y="185797"/>
                  </a:lnTo>
                  <a:lnTo>
                    <a:pt x="235077" y="192813"/>
                  </a:lnTo>
                  <a:lnTo>
                    <a:pt x="244365" y="199828"/>
                  </a:lnTo>
                  <a:lnTo>
                    <a:pt x="254062" y="206842"/>
                  </a:lnTo>
                  <a:lnTo>
                    <a:pt x="262865" y="213855"/>
                  </a:lnTo>
                  <a:lnTo>
                    <a:pt x="271070" y="220868"/>
                  </a:lnTo>
                  <a:lnTo>
                    <a:pt x="278878" y="227880"/>
                  </a:lnTo>
                  <a:lnTo>
                    <a:pt x="293785" y="241904"/>
                  </a:lnTo>
                  <a:lnTo>
                    <a:pt x="322400" y="269952"/>
                  </a:lnTo>
                  <a:lnTo>
                    <a:pt x="331795" y="278132"/>
                  </a:lnTo>
                  <a:lnTo>
                    <a:pt x="342734" y="287092"/>
                  </a:lnTo>
                  <a:lnTo>
                    <a:pt x="354700" y="296570"/>
                  </a:lnTo>
                  <a:lnTo>
                    <a:pt x="367353" y="305227"/>
                  </a:lnTo>
                  <a:lnTo>
                    <a:pt x="380462" y="313335"/>
                  </a:lnTo>
                  <a:lnTo>
                    <a:pt x="393876" y="321078"/>
                  </a:lnTo>
                  <a:lnTo>
                    <a:pt x="406324" y="327408"/>
                  </a:lnTo>
                  <a:lnTo>
                    <a:pt x="418129" y="332797"/>
                  </a:lnTo>
                  <a:lnTo>
                    <a:pt x="429505" y="337558"/>
                  </a:lnTo>
                  <a:lnTo>
                    <a:pt x="439426" y="343070"/>
                  </a:lnTo>
                  <a:lnTo>
                    <a:pt x="448377" y="349081"/>
                  </a:lnTo>
                  <a:lnTo>
                    <a:pt x="483809" y="378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05175" y="1887896"/>
            <a:ext cx="662610" cy="952645"/>
            <a:chOff x="105175" y="1887896"/>
            <a:chExt cx="662610" cy="952645"/>
          </a:xfrm>
        </p:grpSpPr>
        <p:sp>
          <p:nvSpPr>
            <p:cNvPr id="122" name="Freeform 121"/>
            <p:cNvSpPr/>
            <p:nvPr/>
          </p:nvSpPr>
          <p:spPr>
            <a:xfrm>
              <a:off x="210351" y="2230519"/>
              <a:ext cx="21037" cy="31554"/>
            </a:xfrm>
            <a:custGeom>
              <a:avLst/>
              <a:gdLst/>
              <a:ahLst/>
              <a:cxnLst/>
              <a:rect l="0" t="0" r="0" b="0"/>
              <a:pathLst>
                <a:path w="21037" h="31554">
                  <a:moveTo>
                    <a:pt x="0" y="0"/>
                  </a:moveTo>
                  <a:lnTo>
                    <a:pt x="6233" y="6233"/>
                  </a:lnTo>
                  <a:lnTo>
                    <a:pt x="21036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62939" y="2071154"/>
              <a:ext cx="105177" cy="254025"/>
            </a:xfrm>
            <a:custGeom>
              <a:avLst/>
              <a:gdLst/>
              <a:ahLst/>
              <a:cxnLst/>
              <a:rect l="0" t="0" r="0" b="0"/>
              <a:pathLst>
                <a:path w="105177" h="254025">
                  <a:moveTo>
                    <a:pt x="0" y="12119"/>
                  </a:moveTo>
                  <a:lnTo>
                    <a:pt x="22334" y="12119"/>
                  </a:lnTo>
                  <a:lnTo>
                    <a:pt x="32419" y="9781"/>
                  </a:lnTo>
                  <a:lnTo>
                    <a:pt x="42648" y="5886"/>
                  </a:lnTo>
                  <a:lnTo>
                    <a:pt x="52973" y="952"/>
                  </a:lnTo>
                  <a:lnTo>
                    <a:pt x="63363" y="0"/>
                  </a:lnTo>
                  <a:lnTo>
                    <a:pt x="73795" y="1702"/>
                  </a:lnTo>
                  <a:lnTo>
                    <a:pt x="84255" y="5174"/>
                  </a:lnTo>
                  <a:lnTo>
                    <a:pt x="91229" y="13332"/>
                  </a:lnTo>
                  <a:lnTo>
                    <a:pt x="95878" y="24614"/>
                  </a:lnTo>
                  <a:lnTo>
                    <a:pt x="98978" y="37978"/>
                  </a:lnTo>
                  <a:lnTo>
                    <a:pt x="101044" y="51562"/>
                  </a:lnTo>
                  <a:lnTo>
                    <a:pt x="102421" y="65293"/>
                  </a:lnTo>
                  <a:lnTo>
                    <a:pt x="103340" y="79121"/>
                  </a:lnTo>
                  <a:lnTo>
                    <a:pt x="102783" y="94183"/>
                  </a:lnTo>
                  <a:lnTo>
                    <a:pt x="101244" y="110067"/>
                  </a:lnTo>
                  <a:lnTo>
                    <a:pt x="99049" y="126500"/>
                  </a:lnTo>
                  <a:lnTo>
                    <a:pt x="97586" y="142129"/>
                  </a:lnTo>
                  <a:lnTo>
                    <a:pt x="96610" y="157224"/>
                  </a:lnTo>
                  <a:lnTo>
                    <a:pt x="95960" y="171961"/>
                  </a:lnTo>
                  <a:lnTo>
                    <a:pt x="94357" y="185292"/>
                  </a:lnTo>
                  <a:lnTo>
                    <a:pt x="92121" y="197685"/>
                  </a:lnTo>
                  <a:lnTo>
                    <a:pt x="89461" y="209453"/>
                  </a:lnTo>
                  <a:lnTo>
                    <a:pt x="90025" y="219635"/>
                  </a:lnTo>
                  <a:lnTo>
                    <a:pt x="92738" y="228761"/>
                  </a:lnTo>
                  <a:lnTo>
                    <a:pt x="105176" y="254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57432" y="2030685"/>
              <a:ext cx="21036" cy="10518"/>
            </a:xfrm>
            <a:custGeom>
              <a:avLst/>
              <a:gdLst/>
              <a:ahLst/>
              <a:cxnLst/>
              <a:rect l="0" t="0" r="0" b="0"/>
              <a:pathLst>
                <a:path w="21036" h="10518">
                  <a:moveTo>
                    <a:pt x="21035" y="0"/>
                  </a:moveTo>
                  <a:lnTo>
                    <a:pt x="0" y="10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61782" y="2083273"/>
              <a:ext cx="138273" cy="157765"/>
            </a:xfrm>
            <a:custGeom>
              <a:avLst/>
              <a:gdLst/>
              <a:ahLst/>
              <a:cxnLst/>
              <a:rect l="0" t="0" r="0" b="0"/>
              <a:pathLst>
                <a:path w="138273" h="157765">
                  <a:moveTo>
                    <a:pt x="43062" y="0"/>
                  </a:moveTo>
                  <a:lnTo>
                    <a:pt x="20729" y="0"/>
                  </a:lnTo>
                  <a:lnTo>
                    <a:pt x="12981" y="3506"/>
                  </a:lnTo>
                  <a:lnTo>
                    <a:pt x="6647" y="9349"/>
                  </a:lnTo>
                  <a:lnTo>
                    <a:pt x="1256" y="16750"/>
                  </a:lnTo>
                  <a:lnTo>
                    <a:pt x="0" y="25190"/>
                  </a:lnTo>
                  <a:lnTo>
                    <a:pt x="1499" y="34323"/>
                  </a:lnTo>
                  <a:lnTo>
                    <a:pt x="4836" y="43917"/>
                  </a:lnTo>
                  <a:lnTo>
                    <a:pt x="5892" y="53819"/>
                  </a:lnTo>
                  <a:lnTo>
                    <a:pt x="5427" y="63926"/>
                  </a:lnTo>
                  <a:lnTo>
                    <a:pt x="3949" y="74170"/>
                  </a:lnTo>
                  <a:lnTo>
                    <a:pt x="5300" y="78662"/>
                  </a:lnTo>
                  <a:lnTo>
                    <a:pt x="8539" y="79320"/>
                  </a:lnTo>
                  <a:lnTo>
                    <a:pt x="13035" y="77421"/>
                  </a:lnTo>
                  <a:lnTo>
                    <a:pt x="19538" y="73818"/>
                  </a:lnTo>
                  <a:lnTo>
                    <a:pt x="27379" y="69078"/>
                  </a:lnTo>
                  <a:lnTo>
                    <a:pt x="36113" y="63582"/>
                  </a:lnTo>
                  <a:lnTo>
                    <a:pt x="47778" y="59917"/>
                  </a:lnTo>
                  <a:lnTo>
                    <a:pt x="61398" y="57474"/>
                  </a:lnTo>
                  <a:lnTo>
                    <a:pt x="76322" y="55845"/>
                  </a:lnTo>
                  <a:lnTo>
                    <a:pt x="88608" y="57097"/>
                  </a:lnTo>
                  <a:lnTo>
                    <a:pt x="99135" y="60268"/>
                  </a:lnTo>
                  <a:lnTo>
                    <a:pt x="108491" y="64720"/>
                  </a:lnTo>
                  <a:lnTo>
                    <a:pt x="117066" y="70025"/>
                  </a:lnTo>
                  <a:lnTo>
                    <a:pt x="125119" y="75899"/>
                  </a:lnTo>
                  <a:lnTo>
                    <a:pt x="132826" y="82152"/>
                  </a:lnTo>
                  <a:lnTo>
                    <a:pt x="136795" y="89827"/>
                  </a:lnTo>
                  <a:lnTo>
                    <a:pt x="138272" y="98449"/>
                  </a:lnTo>
                  <a:lnTo>
                    <a:pt x="138088" y="107703"/>
                  </a:lnTo>
                  <a:lnTo>
                    <a:pt x="135628" y="116209"/>
                  </a:lnTo>
                  <a:lnTo>
                    <a:pt x="131651" y="124218"/>
                  </a:lnTo>
                  <a:lnTo>
                    <a:pt x="126663" y="131894"/>
                  </a:lnTo>
                  <a:lnTo>
                    <a:pt x="118662" y="138180"/>
                  </a:lnTo>
                  <a:lnTo>
                    <a:pt x="108654" y="143539"/>
                  </a:lnTo>
                  <a:lnTo>
                    <a:pt x="64097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64893" y="2251554"/>
              <a:ext cx="139787" cy="252424"/>
            </a:xfrm>
            <a:custGeom>
              <a:avLst/>
              <a:gdLst/>
              <a:ahLst/>
              <a:cxnLst/>
              <a:rect l="0" t="0" r="0" b="0"/>
              <a:pathLst>
                <a:path w="139787" h="252424">
                  <a:moveTo>
                    <a:pt x="139786" y="0"/>
                  </a:moveTo>
                  <a:lnTo>
                    <a:pt x="117452" y="11167"/>
                  </a:lnTo>
                  <a:lnTo>
                    <a:pt x="107367" y="15625"/>
                  </a:lnTo>
                  <a:lnTo>
                    <a:pt x="97138" y="19766"/>
                  </a:lnTo>
                  <a:lnTo>
                    <a:pt x="76424" y="27483"/>
                  </a:lnTo>
                  <a:lnTo>
                    <a:pt x="55531" y="34808"/>
                  </a:lnTo>
                  <a:lnTo>
                    <a:pt x="43883" y="38398"/>
                  </a:lnTo>
                  <a:lnTo>
                    <a:pt x="18475" y="45502"/>
                  </a:lnTo>
                  <a:lnTo>
                    <a:pt x="9830" y="52539"/>
                  </a:lnTo>
                  <a:lnTo>
                    <a:pt x="4066" y="61904"/>
                  </a:lnTo>
                  <a:lnTo>
                    <a:pt x="224" y="72823"/>
                  </a:lnTo>
                  <a:lnTo>
                    <a:pt x="0" y="82439"/>
                  </a:lnTo>
                  <a:lnTo>
                    <a:pt x="2187" y="91186"/>
                  </a:lnTo>
                  <a:lnTo>
                    <a:pt x="5983" y="99355"/>
                  </a:lnTo>
                  <a:lnTo>
                    <a:pt x="9682" y="108308"/>
                  </a:lnTo>
                  <a:lnTo>
                    <a:pt x="13317" y="117781"/>
                  </a:lnTo>
                  <a:lnTo>
                    <a:pt x="16909" y="127603"/>
                  </a:lnTo>
                  <a:lnTo>
                    <a:pt x="23977" y="135320"/>
                  </a:lnTo>
                  <a:lnTo>
                    <a:pt x="33365" y="141633"/>
                  </a:lnTo>
                  <a:lnTo>
                    <a:pt x="44297" y="147010"/>
                  </a:lnTo>
                  <a:lnTo>
                    <a:pt x="56260" y="151763"/>
                  </a:lnTo>
                  <a:lnTo>
                    <a:pt x="68910" y="156101"/>
                  </a:lnTo>
                  <a:lnTo>
                    <a:pt x="82017" y="160161"/>
                  </a:lnTo>
                  <a:lnTo>
                    <a:pt x="93093" y="165205"/>
                  </a:lnTo>
                  <a:lnTo>
                    <a:pt x="102814" y="170905"/>
                  </a:lnTo>
                  <a:lnTo>
                    <a:pt x="111632" y="177043"/>
                  </a:lnTo>
                  <a:lnTo>
                    <a:pt x="116342" y="184640"/>
                  </a:lnTo>
                  <a:lnTo>
                    <a:pt x="118313" y="193211"/>
                  </a:lnTo>
                  <a:lnTo>
                    <a:pt x="118459" y="202431"/>
                  </a:lnTo>
                  <a:lnTo>
                    <a:pt x="115050" y="209746"/>
                  </a:lnTo>
                  <a:lnTo>
                    <a:pt x="109272" y="215791"/>
                  </a:lnTo>
                  <a:lnTo>
                    <a:pt x="101914" y="220990"/>
                  </a:lnTo>
                  <a:lnTo>
                    <a:pt x="92334" y="226793"/>
                  </a:lnTo>
                  <a:lnTo>
                    <a:pt x="81273" y="232999"/>
                  </a:lnTo>
                  <a:lnTo>
                    <a:pt x="24092" y="252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94492" y="2514494"/>
              <a:ext cx="347082" cy="52589"/>
            </a:xfrm>
            <a:custGeom>
              <a:avLst/>
              <a:gdLst/>
              <a:ahLst/>
              <a:cxnLst/>
              <a:rect l="0" t="0" r="0" b="0"/>
              <a:pathLst>
                <a:path w="347082" h="52589">
                  <a:moveTo>
                    <a:pt x="0" y="52588"/>
                  </a:moveTo>
                  <a:lnTo>
                    <a:pt x="22334" y="47005"/>
                  </a:lnTo>
                  <a:lnTo>
                    <a:pt x="32419" y="44192"/>
                  </a:lnTo>
                  <a:lnTo>
                    <a:pt x="52973" y="37949"/>
                  </a:lnTo>
                  <a:lnTo>
                    <a:pt x="64531" y="35817"/>
                  </a:lnTo>
                  <a:lnTo>
                    <a:pt x="76911" y="34396"/>
                  </a:lnTo>
                  <a:lnTo>
                    <a:pt x="89838" y="33448"/>
                  </a:lnTo>
                  <a:lnTo>
                    <a:pt x="103131" y="31648"/>
                  </a:lnTo>
                  <a:lnTo>
                    <a:pt x="116668" y="29279"/>
                  </a:lnTo>
                  <a:lnTo>
                    <a:pt x="130367" y="26531"/>
                  </a:lnTo>
                  <a:lnTo>
                    <a:pt x="158053" y="20362"/>
                  </a:lnTo>
                  <a:lnTo>
                    <a:pt x="171980" y="17080"/>
                  </a:lnTo>
                  <a:lnTo>
                    <a:pt x="185939" y="14893"/>
                  </a:lnTo>
                  <a:lnTo>
                    <a:pt x="199920" y="13435"/>
                  </a:lnTo>
                  <a:lnTo>
                    <a:pt x="213915" y="12462"/>
                  </a:lnTo>
                  <a:lnTo>
                    <a:pt x="226751" y="10646"/>
                  </a:lnTo>
                  <a:lnTo>
                    <a:pt x="238814" y="8266"/>
                  </a:lnTo>
                  <a:lnTo>
                    <a:pt x="250362" y="5511"/>
                  </a:lnTo>
                  <a:lnTo>
                    <a:pt x="266241" y="3674"/>
                  </a:lnTo>
                  <a:lnTo>
                    <a:pt x="285007" y="2449"/>
                  </a:lnTo>
                  <a:lnTo>
                    <a:pt x="34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99503" y="2567082"/>
              <a:ext cx="168282" cy="189318"/>
            </a:xfrm>
            <a:custGeom>
              <a:avLst/>
              <a:gdLst/>
              <a:ahLst/>
              <a:cxnLst/>
              <a:rect l="0" t="0" r="0" b="0"/>
              <a:pathLst>
                <a:path w="168282" h="189318">
                  <a:moveTo>
                    <a:pt x="168281" y="0"/>
                  </a:moveTo>
                  <a:lnTo>
                    <a:pt x="145948" y="11167"/>
                  </a:lnTo>
                  <a:lnTo>
                    <a:pt x="134694" y="15625"/>
                  </a:lnTo>
                  <a:lnTo>
                    <a:pt x="122517" y="19766"/>
                  </a:lnTo>
                  <a:lnTo>
                    <a:pt x="109725" y="23695"/>
                  </a:lnTo>
                  <a:lnTo>
                    <a:pt x="96522" y="26314"/>
                  </a:lnTo>
                  <a:lnTo>
                    <a:pt x="83046" y="28061"/>
                  </a:lnTo>
                  <a:lnTo>
                    <a:pt x="69387" y="29225"/>
                  </a:lnTo>
                  <a:lnTo>
                    <a:pt x="57944" y="32338"/>
                  </a:lnTo>
                  <a:lnTo>
                    <a:pt x="47978" y="36751"/>
                  </a:lnTo>
                  <a:lnTo>
                    <a:pt x="38997" y="42030"/>
                  </a:lnTo>
                  <a:lnTo>
                    <a:pt x="35347" y="47887"/>
                  </a:lnTo>
                  <a:lnTo>
                    <a:pt x="35251" y="54128"/>
                  </a:lnTo>
                  <a:lnTo>
                    <a:pt x="37524" y="60627"/>
                  </a:lnTo>
                  <a:lnTo>
                    <a:pt x="41377" y="67296"/>
                  </a:lnTo>
                  <a:lnTo>
                    <a:pt x="46282" y="74080"/>
                  </a:lnTo>
                  <a:lnTo>
                    <a:pt x="51890" y="80939"/>
                  </a:lnTo>
                  <a:lnTo>
                    <a:pt x="57966" y="89018"/>
                  </a:lnTo>
                  <a:lnTo>
                    <a:pt x="70949" y="107344"/>
                  </a:lnTo>
                  <a:lnTo>
                    <a:pt x="75346" y="118308"/>
                  </a:lnTo>
                  <a:lnTo>
                    <a:pt x="78278" y="130291"/>
                  </a:lnTo>
                  <a:lnTo>
                    <a:pt x="80232" y="142955"/>
                  </a:lnTo>
                  <a:lnTo>
                    <a:pt x="78029" y="152566"/>
                  </a:lnTo>
                  <a:lnTo>
                    <a:pt x="73054" y="160142"/>
                  </a:lnTo>
                  <a:lnTo>
                    <a:pt x="66232" y="166361"/>
                  </a:lnTo>
                  <a:lnTo>
                    <a:pt x="58178" y="171676"/>
                  </a:lnTo>
                  <a:lnTo>
                    <a:pt x="49303" y="176388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20869" y="1887896"/>
              <a:ext cx="126167" cy="100719"/>
            </a:xfrm>
            <a:custGeom>
              <a:avLst/>
              <a:gdLst/>
              <a:ahLst/>
              <a:cxnLst/>
              <a:rect l="0" t="0" r="0" b="0"/>
              <a:pathLst>
                <a:path w="126167" h="100719">
                  <a:moveTo>
                    <a:pt x="0" y="6060"/>
                  </a:moveTo>
                  <a:lnTo>
                    <a:pt x="16750" y="477"/>
                  </a:lnTo>
                  <a:lnTo>
                    <a:pt x="27528" y="0"/>
                  </a:lnTo>
                  <a:lnTo>
                    <a:pt x="40556" y="852"/>
                  </a:lnTo>
                  <a:lnTo>
                    <a:pt x="55084" y="2588"/>
                  </a:lnTo>
                  <a:lnTo>
                    <a:pt x="68275" y="4914"/>
                  </a:lnTo>
                  <a:lnTo>
                    <a:pt x="80576" y="7633"/>
                  </a:lnTo>
                  <a:lnTo>
                    <a:pt x="92282" y="10615"/>
                  </a:lnTo>
                  <a:lnTo>
                    <a:pt x="102423" y="14939"/>
                  </a:lnTo>
                  <a:lnTo>
                    <a:pt x="111521" y="20160"/>
                  </a:lnTo>
                  <a:lnTo>
                    <a:pt x="119924" y="25978"/>
                  </a:lnTo>
                  <a:lnTo>
                    <a:pt x="124357" y="33362"/>
                  </a:lnTo>
                  <a:lnTo>
                    <a:pt x="126144" y="41791"/>
                  </a:lnTo>
                  <a:lnTo>
                    <a:pt x="126166" y="50916"/>
                  </a:lnTo>
                  <a:lnTo>
                    <a:pt x="122675" y="58167"/>
                  </a:lnTo>
                  <a:lnTo>
                    <a:pt x="116842" y="64171"/>
                  </a:lnTo>
                  <a:lnTo>
                    <a:pt x="109448" y="69342"/>
                  </a:lnTo>
                  <a:lnTo>
                    <a:pt x="102181" y="75126"/>
                  </a:lnTo>
                  <a:lnTo>
                    <a:pt x="94999" y="81320"/>
                  </a:lnTo>
                  <a:lnTo>
                    <a:pt x="73623" y="100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05175" y="2644496"/>
              <a:ext cx="111763" cy="196045"/>
            </a:xfrm>
            <a:custGeom>
              <a:avLst/>
              <a:gdLst/>
              <a:ahLst/>
              <a:cxnLst/>
              <a:rect l="0" t="0" r="0" b="0"/>
              <a:pathLst>
                <a:path w="111763" h="196045">
                  <a:moveTo>
                    <a:pt x="21036" y="38280"/>
                  </a:moveTo>
                  <a:lnTo>
                    <a:pt x="32203" y="27113"/>
                  </a:lnTo>
                  <a:lnTo>
                    <a:pt x="38998" y="21486"/>
                  </a:lnTo>
                  <a:lnTo>
                    <a:pt x="47034" y="15398"/>
                  </a:lnTo>
                  <a:lnTo>
                    <a:pt x="55897" y="9002"/>
                  </a:lnTo>
                  <a:lnTo>
                    <a:pt x="67649" y="4738"/>
                  </a:lnTo>
                  <a:lnTo>
                    <a:pt x="81327" y="1895"/>
                  </a:lnTo>
                  <a:lnTo>
                    <a:pt x="96288" y="0"/>
                  </a:lnTo>
                  <a:lnTo>
                    <a:pt x="105094" y="2242"/>
                  </a:lnTo>
                  <a:lnTo>
                    <a:pt x="109796" y="7243"/>
                  </a:lnTo>
                  <a:lnTo>
                    <a:pt x="111762" y="14083"/>
                  </a:lnTo>
                  <a:lnTo>
                    <a:pt x="110736" y="20980"/>
                  </a:lnTo>
                  <a:lnTo>
                    <a:pt x="107714" y="27915"/>
                  </a:lnTo>
                  <a:lnTo>
                    <a:pt x="103362" y="34876"/>
                  </a:lnTo>
                  <a:lnTo>
                    <a:pt x="96955" y="40685"/>
                  </a:lnTo>
                  <a:lnTo>
                    <a:pt x="89178" y="45727"/>
                  </a:lnTo>
                  <a:lnTo>
                    <a:pt x="80487" y="50256"/>
                  </a:lnTo>
                  <a:lnTo>
                    <a:pt x="72356" y="55613"/>
                  </a:lnTo>
                  <a:lnTo>
                    <a:pt x="64598" y="61522"/>
                  </a:lnTo>
                  <a:lnTo>
                    <a:pt x="57089" y="67798"/>
                  </a:lnTo>
                  <a:lnTo>
                    <a:pt x="55589" y="73151"/>
                  </a:lnTo>
                  <a:lnTo>
                    <a:pt x="58095" y="77888"/>
                  </a:lnTo>
                  <a:lnTo>
                    <a:pt x="63271" y="82215"/>
                  </a:lnTo>
                  <a:lnTo>
                    <a:pt x="70228" y="87436"/>
                  </a:lnTo>
                  <a:lnTo>
                    <a:pt x="87306" y="99471"/>
                  </a:lnTo>
                  <a:lnTo>
                    <a:pt x="92095" y="108289"/>
                  </a:lnTo>
                  <a:lnTo>
                    <a:pt x="94118" y="118843"/>
                  </a:lnTo>
                  <a:lnTo>
                    <a:pt x="94298" y="130553"/>
                  </a:lnTo>
                  <a:lnTo>
                    <a:pt x="90913" y="140697"/>
                  </a:lnTo>
                  <a:lnTo>
                    <a:pt x="85150" y="149797"/>
                  </a:lnTo>
                  <a:lnTo>
                    <a:pt x="77802" y="158201"/>
                  </a:lnTo>
                  <a:lnTo>
                    <a:pt x="69397" y="164972"/>
                  </a:lnTo>
                  <a:lnTo>
                    <a:pt x="60289" y="170655"/>
                  </a:lnTo>
                  <a:lnTo>
                    <a:pt x="50710" y="175612"/>
                  </a:lnTo>
                  <a:lnTo>
                    <a:pt x="40819" y="180085"/>
                  </a:lnTo>
                  <a:lnTo>
                    <a:pt x="30718" y="184236"/>
                  </a:lnTo>
                  <a:lnTo>
                    <a:pt x="0" y="196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83975" y="2631650"/>
              <a:ext cx="115694" cy="93197"/>
            </a:xfrm>
            <a:custGeom>
              <a:avLst/>
              <a:gdLst/>
              <a:ahLst/>
              <a:cxnLst/>
              <a:rect l="0" t="0" r="0" b="0"/>
              <a:pathLst>
                <a:path w="115694" h="93197">
                  <a:moveTo>
                    <a:pt x="0" y="9056"/>
                  </a:moveTo>
                  <a:lnTo>
                    <a:pt x="27917" y="3472"/>
                  </a:lnTo>
                  <a:lnTo>
                    <a:pt x="40815" y="1828"/>
                  </a:lnTo>
                  <a:lnTo>
                    <a:pt x="54088" y="731"/>
                  </a:lnTo>
                  <a:lnTo>
                    <a:pt x="67611" y="0"/>
                  </a:lnTo>
                  <a:lnTo>
                    <a:pt x="80133" y="1850"/>
                  </a:lnTo>
                  <a:lnTo>
                    <a:pt x="91986" y="5420"/>
                  </a:lnTo>
                  <a:lnTo>
                    <a:pt x="103394" y="10138"/>
                  </a:lnTo>
                  <a:lnTo>
                    <a:pt x="109831" y="16789"/>
                  </a:lnTo>
                  <a:lnTo>
                    <a:pt x="112954" y="24729"/>
                  </a:lnTo>
                  <a:lnTo>
                    <a:pt x="113867" y="33528"/>
                  </a:lnTo>
                  <a:lnTo>
                    <a:pt x="114476" y="44068"/>
                  </a:lnTo>
                  <a:lnTo>
                    <a:pt x="115693" y="93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83975" y="2798470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79455" y="4439215"/>
            <a:ext cx="340421" cy="389152"/>
            <a:chOff x="1079455" y="4439215"/>
            <a:chExt cx="340421" cy="389152"/>
          </a:xfrm>
        </p:grpSpPr>
        <p:sp>
          <p:nvSpPr>
            <p:cNvPr id="134" name="Freeform 133"/>
            <p:cNvSpPr/>
            <p:nvPr/>
          </p:nvSpPr>
          <p:spPr>
            <a:xfrm>
              <a:off x="1079455" y="4439215"/>
              <a:ext cx="172140" cy="273458"/>
            </a:xfrm>
            <a:custGeom>
              <a:avLst/>
              <a:gdLst/>
              <a:ahLst/>
              <a:cxnLst/>
              <a:rect l="0" t="0" r="0" b="0"/>
              <a:pathLst>
                <a:path w="172140" h="273458">
                  <a:moveTo>
                    <a:pt x="172139" y="0"/>
                  </a:moveTo>
                  <a:lnTo>
                    <a:pt x="107999" y="0"/>
                  </a:lnTo>
                  <a:lnTo>
                    <a:pt x="94320" y="1169"/>
                  </a:lnTo>
                  <a:lnTo>
                    <a:pt x="81695" y="3116"/>
                  </a:lnTo>
                  <a:lnTo>
                    <a:pt x="69773" y="5583"/>
                  </a:lnTo>
                  <a:lnTo>
                    <a:pt x="57150" y="7228"/>
                  </a:lnTo>
                  <a:lnTo>
                    <a:pt x="44060" y="8325"/>
                  </a:lnTo>
                  <a:lnTo>
                    <a:pt x="30659" y="9056"/>
                  </a:lnTo>
                  <a:lnTo>
                    <a:pt x="22894" y="13049"/>
                  </a:lnTo>
                  <a:lnTo>
                    <a:pt x="18886" y="19217"/>
                  </a:lnTo>
                  <a:lnTo>
                    <a:pt x="17382" y="26834"/>
                  </a:lnTo>
                  <a:lnTo>
                    <a:pt x="15211" y="35419"/>
                  </a:lnTo>
                  <a:lnTo>
                    <a:pt x="12595" y="44648"/>
                  </a:lnTo>
                  <a:lnTo>
                    <a:pt x="6572" y="64251"/>
                  </a:lnTo>
                  <a:lnTo>
                    <a:pt x="0" y="84650"/>
                  </a:lnTo>
                  <a:lnTo>
                    <a:pt x="117" y="89155"/>
                  </a:lnTo>
                  <a:lnTo>
                    <a:pt x="2532" y="89820"/>
                  </a:lnTo>
                  <a:lnTo>
                    <a:pt x="6480" y="87927"/>
                  </a:lnTo>
                  <a:lnTo>
                    <a:pt x="12617" y="85496"/>
                  </a:lnTo>
                  <a:lnTo>
                    <a:pt x="28786" y="79679"/>
                  </a:lnTo>
                  <a:lnTo>
                    <a:pt x="57599" y="69834"/>
                  </a:lnTo>
                  <a:lnTo>
                    <a:pt x="67732" y="69928"/>
                  </a:lnTo>
                  <a:lnTo>
                    <a:pt x="77993" y="72329"/>
                  </a:lnTo>
                  <a:lnTo>
                    <a:pt x="88340" y="76266"/>
                  </a:lnTo>
                  <a:lnTo>
                    <a:pt x="97575" y="82396"/>
                  </a:lnTo>
                  <a:lnTo>
                    <a:pt x="106069" y="89989"/>
                  </a:lnTo>
                  <a:lnTo>
                    <a:pt x="114069" y="98558"/>
                  </a:lnTo>
                  <a:lnTo>
                    <a:pt x="121739" y="107775"/>
                  </a:lnTo>
                  <a:lnTo>
                    <a:pt x="129190" y="117427"/>
                  </a:lnTo>
                  <a:lnTo>
                    <a:pt x="136494" y="127367"/>
                  </a:lnTo>
                  <a:lnTo>
                    <a:pt x="142533" y="137499"/>
                  </a:lnTo>
                  <a:lnTo>
                    <a:pt x="147727" y="147760"/>
                  </a:lnTo>
                  <a:lnTo>
                    <a:pt x="152358" y="158107"/>
                  </a:lnTo>
                  <a:lnTo>
                    <a:pt x="155446" y="170847"/>
                  </a:lnTo>
                  <a:lnTo>
                    <a:pt x="157504" y="185184"/>
                  </a:lnTo>
                  <a:lnTo>
                    <a:pt x="158877" y="200585"/>
                  </a:lnTo>
                  <a:lnTo>
                    <a:pt x="157454" y="214358"/>
                  </a:lnTo>
                  <a:lnTo>
                    <a:pt x="154169" y="227046"/>
                  </a:lnTo>
                  <a:lnTo>
                    <a:pt x="149641" y="239011"/>
                  </a:lnTo>
                  <a:lnTo>
                    <a:pt x="141948" y="248156"/>
                  </a:lnTo>
                  <a:lnTo>
                    <a:pt x="132145" y="255421"/>
                  </a:lnTo>
                  <a:lnTo>
                    <a:pt x="120935" y="261433"/>
                  </a:lnTo>
                  <a:lnTo>
                    <a:pt x="108787" y="265441"/>
                  </a:lnTo>
                  <a:lnTo>
                    <a:pt x="96015" y="268113"/>
                  </a:lnTo>
                  <a:lnTo>
                    <a:pt x="82825" y="269895"/>
                  </a:lnTo>
                  <a:lnTo>
                    <a:pt x="69357" y="271082"/>
                  </a:lnTo>
                  <a:lnTo>
                    <a:pt x="55704" y="271874"/>
                  </a:lnTo>
                  <a:lnTo>
                    <a:pt x="14375" y="2734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298922" y="4439215"/>
              <a:ext cx="120954" cy="389152"/>
            </a:xfrm>
            <a:custGeom>
              <a:avLst/>
              <a:gdLst/>
              <a:ahLst/>
              <a:cxnLst/>
              <a:rect l="0" t="0" r="0" b="0"/>
              <a:pathLst>
                <a:path w="120954" h="389152">
                  <a:moveTo>
                    <a:pt x="68365" y="0"/>
                  </a:moveTo>
                  <a:lnTo>
                    <a:pt x="39087" y="58556"/>
                  </a:lnTo>
                  <a:lnTo>
                    <a:pt x="32486" y="72927"/>
                  </a:lnTo>
                  <a:lnTo>
                    <a:pt x="18918" y="104477"/>
                  </a:lnTo>
                  <a:lnTo>
                    <a:pt x="14366" y="119902"/>
                  </a:lnTo>
                  <a:lnTo>
                    <a:pt x="11330" y="134860"/>
                  </a:lnTo>
                  <a:lnTo>
                    <a:pt x="9307" y="149506"/>
                  </a:lnTo>
                  <a:lnTo>
                    <a:pt x="6789" y="162776"/>
                  </a:lnTo>
                  <a:lnTo>
                    <a:pt x="3942" y="175129"/>
                  </a:lnTo>
                  <a:lnTo>
                    <a:pt x="875" y="186870"/>
                  </a:lnTo>
                  <a:lnTo>
                    <a:pt x="0" y="199372"/>
                  </a:lnTo>
                  <a:lnTo>
                    <a:pt x="584" y="212381"/>
                  </a:lnTo>
                  <a:lnTo>
                    <a:pt x="2143" y="225728"/>
                  </a:lnTo>
                  <a:lnTo>
                    <a:pt x="5519" y="240469"/>
                  </a:lnTo>
                  <a:lnTo>
                    <a:pt x="10107" y="256140"/>
                  </a:lnTo>
                  <a:lnTo>
                    <a:pt x="15503" y="272430"/>
                  </a:lnTo>
                  <a:lnTo>
                    <a:pt x="21438" y="286796"/>
                  </a:lnTo>
                  <a:lnTo>
                    <a:pt x="27731" y="299879"/>
                  </a:lnTo>
                  <a:lnTo>
                    <a:pt x="34264" y="312107"/>
                  </a:lnTo>
                  <a:lnTo>
                    <a:pt x="40957" y="322597"/>
                  </a:lnTo>
                  <a:lnTo>
                    <a:pt x="47756" y="331927"/>
                  </a:lnTo>
                  <a:lnTo>
                    <a:pt x="54626" y="340484"/>
                  </a:lnTo>
                  <a:lnTo>
                    <a:pt x="61543" y="348526"/>
                  </a:lnTo>
                  <a:lnTo>
                    <a:pt x="68491" y="356224"/>
                  </a:lnTo>
                  <a:lnTo>
                    <a:pt x="75461" y="363694"/>
                  </a:lnTo>
                  <a:lnTo>
                    <a:pt x="83613" y="369843"/>
                  </a:lnTo>
                  <a:lnTo>
                    <a:pt x="92554" y="375110"/>
                  </a:lnTo>
                  <a:lnTo>
                    <a:pt x="120953" y="389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101900" y="4152225"/>
            <a:ext cx="2263732" cy="1311947"/>
            <a:chOff x="1101900" y="4152225"/>
            <a:chExt cx="2263732" cy="1311947"/>
          </a:xfrm>
        </p:grpSpPr>
        <p:sp>
          <p:nvSpPr>
            <p:cNvPr id="137" name="Freeform 136"/>
            <p:cNvSpPr/>
            <p:nvPr/>
          </p:nvSpPr>
          <p:spPr>
            <a:xfrm>
              <a:off x="1535569" y="4428697"/>
              <a:ext cx="115694" cy="42072"/>
            </a:xfrm>
            <a:custGeom>
              <a:avLst/>
              <a:gdLst/>
              <a:ahLst/>
              <a:cxnLst/>
              <a:rect l="0" t="0" r="0" b="0"/>
              <a:pathLst>
                <a:path w="115694" h="42072">
                  <a:moveTo>
                    <a:pt x="0" y="0"/>
                  </a:moveTo>
                  <a:lnTo>
                    <a:pt x="58556" y="14639"/>
                  </a:lnTo>
                  <a:lnTo>
                    <a:pt x="70590" y="19109"/>
                  </a:lnTo>
                  <a:lnTo>
                    <a:pt x="82119" y="24425"/>
                  </a:lnTo>
                  <a:lnTo>
                    <a:pt x="115693" y="42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440910" y="4596979"/>
              <a:ext cx="220871" cy="178800"/>
            </a:xfrm>
            <a:custGeom>
              <a:avLst/>
              <a:gdLst/>
              <a:ahLst/>
              <a:cxnLst/>
              <a:rect l="0" t="0" r="0" b="0"/>
              <a:pathLst>
                <a:path w="220871" h="178800">
                  <a:moveTo>
                    <a:pt x="220870" y="0"/>
                  </a:moveTo>
                  <a:lnTo>
                    <a:pt x="209703" y="11167"/>
                  </a:lnTo>
                  <a:lnTo>
                    <a:pt x="202908" y="15625"/>
                  </a:lnTo>
                  <a:lnTo>
                    <a:pt x="194872" y="19766"/>
                  </a:lnTo>
                  <a:lnTo>
                    <a:pt x="186009" y="23695"/>
                  </a:lnTo>
                  <a:lnTo>
                    <a:pt x="175425" y="26314"/>
                  </a:lnTo>
                  <a:lnTo>
                    <a:pt x="163695" y="28061"/>
                  </a:lnTo>
                  <a:lnTo>
                    <a:pt x="151201" y="29225"/>
                  </a:lnTo>
                  <a:lnTo>
                    <a:pt x="139365" y="28832"/>
                  </a:lnTo>
                  <a:lnTo>
                    <a:pt x="127969" y="27402"/>
                  </a:lnTo>
                  <a:lnTo>
                    <a:pt x="116866" y="25279"/>
                  </a:lnTo>
                  <a:lnTo>
                    <a:pt x="111801" y="21528"/>
                  </a:lnTo>
                  <a:lnTo>
                    <a:pt x="110761" y="16689"/>
                  </a:lnTo>
                  <a:lnTo>
                    <a:pt x="112405" y="11126"/>
                  </a:lnTo>
                  <a:lnTo>
                    <a:pt x="117008" y="8586"/>
                  </a:lnTo>
                  <a:lnTo>
                    <a:pt x="123581" y="8061"/>
                  </a:lnTo>
                  <a:lnTo>
                    <a:pt x="131470" y="8880"/>
                  </a:lnTo>
                  <a:lnTo>
                    <a:pt x="140235" y="10594"/>
                  </a:lnTo>
                  <a:lnTo>
                    <a:pt x="149584" y="12906"/>
                  </a:lnTo>
                  <a:lnTo>
                    <a:pt x="159323" y="15616"/>
                  </a:lnTo>
                  <a:lnTo>
                    <a:pt x="169321" y="19759"/>
                  </a:lnTo>
                  <a:lnTo>
                    <a:pt x="179492" y="24859"/>
                  </a:lnTo>
                  <a:lnTo>
                    <a:pt x="189779" y="30596"/>
                  </a:lnTo>
                  <a:lnTo>
                    <a:pt x="198974" y="36758"/>
                  </a:lnTo>
                  <a:lnTo>
                    <a:pt x="207441" y="43204"/>
                  </a:lnTo>
                  <a:lnTo>
                    <a:pt x="215423" y="49837"/>
                  </a:lnTo>
                  <a:lnTo>
                    <a:pt x="218408" y="57766"/>
                  </a:lnTo>
                  <a:lnTo>
                    <a:pt x="218060" y="66558"/>
                  </a:lnTo>
                  <a:lnTo>
                    <a:pt x="215491" y="75924"/>
                  </a:lnTo>
                  <a:lnTo>
                    <a:pt x="211441" y="84506"/>
                  </a:lnTo>
                  <a:lnTo>
                    <a:pt x="206403" y="92565"/>
                  </a:lnTo>
                  <a:lnTo>
                    <a:pt x="200708" y="100274"/>
                  </a:lnTo>
                  <a:lnTo>
                    <a:pt x="194574" y="107751"/>
                  </a:lnTo>
                  <a:lnTo>
                    <a:pt x="188147" y="115073"/>
                  </a:lnTo>
                  <a:lnTo>
                    <a:pt x="181525" y="122291"/>
                  </a:lnTo>
                  <a:lnTo>
                    <a:pt x="173605" y="128272"/>
                  </a:lnTo>
                  <a:lnTo>
                    <a:pt x="164819" y="133428"/>
                  </a:lnTo>
                  <a:lnTo>
                    <a:pt x="155456" y="138034"/>
                  </a:lnTo>
                  <a:lnTo>
                    <a:pt x="145708" y="142273"/>
                  </a:lnTo>
                  <a:lnTo>
                    <a:pt x="135703" y="146268"/>
                  </a:lnTo>
                  <a:lnTo>
                    <a:pt x="125528" y="150100"/>
                  </a:lnTo>
                  <a:lnTo>
                    <a:pt x="114069" y="153823"/>
                  </a:lnTo>
                  <a:lnTo>
                    <a:pt x="101756" y="157474"/>
                  </a:lnTo>
                  <a:lnTo>
                    <a:pt x="88873" y="161077"/>
                  </a:lnTo>
                  <a:lnTo>
                    <a:pt x="75609" y="163478"/>
                  </a:lnTo>
                  <a:lnTo>
                    <a:pt x="62093" y="165079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598674" y="4439215"/>
              <a:ext cx="95627" cy="168283"/>
            </a:xfrm>
            <a:custGeom>
              <a:avLst/>
              <a:gdLst/>
              <a:ahLst/>
              <a:cxnLst/>
              <a:rect l="0" t="0" r="0" b="0"/>
              <a:pathLst>
                <a:path w="95627" h="168283">
                  <a:moveTo>
                    <a:pt x="0" y="0"/>
                  </a:moveTo>
                  <a:lnTo>
                    <a:pt x="43917" y="14639"/>
                  </a:lnTo>
                  <a:lnTo>
                    <a:pt x="52651" y="19108"/>
                  </a:lnTo>
                  <a:lnTo>
                    <a:pt x="60810" y="24425"/>
                  </a:lnTo>
                  <a:lnTo>
                    <a:pt x="68587" y="30307"/>
                  </a:lnTo>
                  <a:lnTo>
                    <a:pt x="76109" y="36565"/>
                  </a:lnTo>
                  <a:lnTo>
                    <a:pt x="83461" y="43075"/>
                  </a:lnTo>
                  <a:lnTo>
                    <a:pt x="90700" y="49752"/>
                  </a:lnTo>
                  <a:lnTo>
                    <a:pt x="94357" y="57709"/>
                  </a:lnTo>
                  <a:lnTo>
                    <a:pt x="95626" y="66520"/>
                  </a:lnTo>
                  <a:lnTo>
                    <a:pt x="95304" y="75899"/>
                  </a:lnTo>
                  <a:lnTo>
                    <a:pt x="92752" y="84489"/>
                  </a:lnTo>
                  <a:lnTo>
                    <a:pt x="88713" y="92553"/>
                  </a:lnTo>
                  <a:lnTo>
                    <a:pt x="83683" y="100267"/>
                  </a:lnTo>
                  <a:lnTo>
                    <a:pt x="77993" y="107746"/>
                  </a:lnTo>
                  <a:lnTo>
                    <a:pt x="71862" y="115070"/>
                  </a:lnTo>
                  <a:lnTo>
                    <a:pt x="65437" y="122289"/>
                  </a:lnTo>
                  <a:lnTo>
                    <a:pt x="52066" y="136544"/>
                  </a:lnTo>
                  <a:lnTo>
                    <a:pt x="10518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766956" y="4660084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861614" y="4428697"/>
              <a:ext cx="21037" cy="42072"/>
            </a:xfrm>
            <a:custGeom>
              <a:avLst/>
              <a:gdLst/>
              <a:ahLst/>
              <a:cxnLst/>
              <a:rect l="0" t="0" r="0" b="0"/>
              <a:pathLst>
                <a:path w="21037" h="42072">
                  <a:moveTo>
                    <a:pt x="0" y="0"/>
                  </a:moveTo>
                  <a:lnTo>
                    <a:pt x="3117" y="9349"/>
                  </a:lnTo>
                  <a:lnTo>
                    <a:pt x="21036" y="42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853425" y="4355296"/>
              <a:ext cx="102849" cy="115473"/>
            </a:xfrm>
            <a:custGeom>
              <a:avLst/>
              <a:gdLst/>
              <a:ahLst/>
              <a:cxnLst/>
              <a:rect l="0" t="0" r="0" b="0"/>
              <a:pathLst>
                <a:path w="102849" h="115473">
                  <a:moveTo>
                    <a:pt x="29225" y="115472"/>
                  </a:moveTo>
                  <a:lnTo>
                    <a:pt x="18058" y="98722"/>
                  </a:lnTo>
                  <a:lnTo>
                    <a:pt x="13600" y="90281"/>
                  </a:lnTo>
                  <a:lnTo>
                    <a:pt x="9459" y="81149"/>
                  </a:lnTo>
                  <a:lnTo>
                    <a:pt x="5530" y="71555"/>
                  </a:lnTo>
                  <a:lnTo>
                    <a:pt x="2911" y="60484"/>
                  </a:lnTo>
                  <a:lnTo>
                    <a:pt x="1164" y="48429"/>
                  </a:lnTo>
                  <a:lnTo>
                    <a:pt x="0" y="35718"/>
                  </a:lnTo>
                  <a:lnTo>
                    <a:pt x="1561" y="24907"/>
                  </a:lnTo>
                  <a:lnTo>
                    <a:pt x="4939" y="15362"/>
                  </a:lnTo>
                  <a:lnTo>
                    <a:pt x="9529" y="6661"/>
                  </a:lnTo>
                  <a:lnTo>
                    <a:pt x="16094" y="2030"/>
                  </a:lnTo>
                  <a:lnTo>
                    <a:pt x="23977" y="111"/>
                  </a:lnTo>
                  <a:lnTo>
                    <a:pt x="32738" y="0"/>
                  </a:lnTo>
                  <a:lnTo>
                    <a:pt x="40916" y="2263"/>
                  </a:lnTo>
                  <a:lnTo>
                    <a:pt x="48705" y="6109"/>
                  </a:lnTo>
                  <a:lnTo>
                    <a:pt x="56235" y="11010"/>
                  </a:lnTo>
                  <a:lnTo>
                    <a:pt x="64761" y="15447"/>
                  </a:lnTo>
                  <a:lnTo>
                    <a:pt x="73951" y="19573"/>
                  </a:lnTo>
                  <a:lnTo>
                    <a:pt x="102848" y="41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977308" y="4554908"/>
              <a:ext cx="52589" cy="178800"/>
            </a:xfrm>
            <a:custGeom>
              <a:avLst/>
              <a:gdLst/>
              <a:ahLst/>
              <a:cxnLst/>
              <a:rect l="0" t="0" r="0" b="0"/>
              <a:pathLst>
                <a:path w="52589" h="178800">
                  <a:moveTo>
                    <a:pt x="52588" y="0"/>
                  </a:moveTo>
                  <a:lnTo>
                    <a:pt x="47005" y="16751"/>
                  </a:lnTo>
                  <a:lnTo>
                    <a:pt x="44191" y="26360"/>
                  </a:lnTo>
                  <a:lnTo>
                    <a:pt x="37949" y="49501"/>
                  </a:lnTo>
                  <a:lnTo>
                    <a:pt x="33480" y="61048"/>
                  </a:lnTo>
                  <a:lnTo>
                    <a:pt x="28163" y="72252"/>
                  </a:lnTo>
                  <a:lnTo>
                    <a:pt x="22281" y="83227"/>
                  </a:lnTo>
                  <a:lnTo>
                    <a:pt x="17191" y="94049"/>
                  </a:lnTo>
                  <a:lnTo>
                    <a:pt x="12630" y="104770"/>
                  </a:lnTo>
                  <a:lnTo>
                    <a:pt x="8420" y="115423"/>
                  </a:lnTo>
                  <a:lnTo>
                    <a:pt x="5613" y="127200"/>
                  </a:lnTo>
                  <a:lnTo>
                    <a:pt x="3742" y="139725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924720" y="4334039"/>
              <a:ext cx="114897" cy="262941"/>
            </a:xfrm>
            <a:custGeom>
              <a:avLst/>
              <a:gdLst/>
              <a:ahLst/>
              <a:cxnLst/>
              <a:rect l="0" t="0" r="0" b="0"/>
              <a:pathLst>
                <a:path w="114897" h="262941">
                  <a:moveTo>
                    <a:pt x="0" y="0"/>
                  </a:moveTo>
                  <a:lnTo>
                    <a:pt x="91185" y="91185"/>
                  </a:lnTo>
                  <a:lnTo>
                    <a:pt x="97017" y="99354"/>
                  </a:lnTo>
                  <a:lnTo>
                    <a:pt x="102074" y="108306"/>
                  </a:lnTo>
                  <a:lnTo>
                    <a:pt x="106614" y="117781"/>
                  </a:lnTo>
                  <a:lnTo>
                    <a:pt x="109640" y="128771"/>
                  </a:lnTo>
                  <a:lnTo>
                    <a:pt x="111658" y="140773"/>
                  </a:lnTo>
                  <a:lnTo>
                    <a:pt x="113003" y="153448"/>
                  </a:lnTo>
                  <a:lnTo>
                    <a:pt x="113900" y="166573"/>
                  </a:lnTo>
                  <a:lnTo>
                    <a:pt x="114498" y="179997"/>
                  </a:lnTo>
                  <a:lnTo>
                    <a:pt x="114896" y="193621"/>
                  </a:lnTo>
                  <a:lnTo>
                    <a:pt x="113993" y="206210"/>
                  </a:lnTo>
                  <a:lnTo>
                    <a:pt x="105176" y="262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082484" y="4292401"/>
              <a:ext cx="157765" cy="31121"/>
            </a:xfrm>
            <a:custGeom>
              <a:avLst/>
              <a:gdLst/>
              <a:ahLst/>
              <a:cxnLst/>
              <a:rect l="0" t="0" r="0" b="0"/>
              <a:pathLst>
                <a:path w="157765" h="31121">
                  <a:moveTo>
                    <a:pt x="0" y="10085"/>
                  </a:moveTo>
                  <a:lnTo>
                    <a:pt x="16750" y="4502"/>
                  </a:lnTo>
                  <a:lnTo>
                    <a:pt x="26359" y="2857"/>
                  </a:lnTo>
                  <a:lnTo>
                    <a:pt x="37439" y="1760"/>
                  </a:lnTo>
                  <a:lnTo>
                    <a:pt x="49500" y="1029"/>
                  </a:lnTo>
                  <a:lnTo>
                    <a:pt x="75367" y="217"/>
                  </a:lnTo>
                  <a:lnTo>
                    <a:pt x="88809" y="0"/>
                  </a:lnTo>
                  <a:lnTo>
                    <a:pt x="101277" y="2193"/>
                  </a:lnTo>
                  <a:lnTo>
                    <a:pt x="113094" y="5992"/>
                  </a:lnTo>
                  <a:lnTo>
                    <a:pt x="157764" y="31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977308" y="4281451"/>
              <a:ext cx="291029" cy="389152"/>
            </a:xfrm>
            <a:custGeom>
              <a:avLst/>
              <a:gdLst/>
              <a:ahLst/>
              <a:cxnLst/>
              <a:rect l="0" t="0" r="0" b="0"/>
              <a:pathLst>
                <a:path w="291029" h="389152">
                  <a:moveTo>
                    <a:pt x="94658" y="0"/>
                  </a:moveTo>
                  <a:lnTo>
                    <a:pt x="100242" y="22333"/>
                  </a:lnTo>
                  <a:lnTo>
                    <a:pt x="103055" y="32419"/>
                  </a:lnTo>
                  <a:lnTo>
                    <a:pt x="109297" y="52973"/>
                  </a:lnTo>
                  <a:lnTo>
                    <a:pt x="119382" y="84255"/>
                  </a:lnTo>
                  <a:lnTo>
                    <a:pt x="121658" y="95903"/>
                  </a:lnTo>
                  <a:lnTo>
                    <a:pt x="123176" y="108343"/>
                  </a:lnTo>
                  <a:lnTo>
                    <a:pt x="124188" y="121311"/>
                  </a:lnTo>
                  <a:lnTo>
                    <a:pt x="124862" y="134630"/>
                  </a:lnTo>
                  <a:lnTo>
                    <a:pt x="125612" y="161896"/>
                  </a:lnTo>
                  <a:lnTo>
                    <a:pt x="126980" y="167530"/>
                  </a:lnTo>
                  <a:lnTo>
                    <a:pt x="129061" y="167780"/>
                  </a:lnTo>
                  <a:lnTo>
                    <a:pt x="131617" y="164441"/>
                  </a:lnTo>
                  <a:lnTo>
                    <a:pt x="136827" y="159879"/>
                  </a:lnTo>
                  <a:lnTo>
                    <a:pt x="143806" y="154499"/>
                  </a:lnTo>
                  <a:lnTo>
                    <a:pt x="151964" y="148576"/>
                  </a:lnTo>
                  <a:lnTo>
                    <a:pt x="162078" y="144627"/>
                  </a:lnTo>
                  <a:lnTo>
                    <a:pt x="173495" y="141994"/>
                  </a:lnTo>
                  <a:lnTo>
                    <a:pt x="185780" y="140239"/>
                  </a:lnTo>
                  <a:lnTo>
                    <a:pt x="198646" y="139069"/>
                  </a:lnTo>
                  <a:lnTo>
                    <a:pt x="211897" y="138289"/>
                  </a:lnTo>
                  <a:lnTo>
                    <a:pt x="225405" y="137769"/>
                  </a:lnTo>
                  <a:lnTo>
                    <a:pt x="237917" y="139760"/>
                  </a:lnTo>
                  <a:lnTo>
                    <a:pt x="249764" y="143424"/>
                  </a:lnTo>
                  <a:lnTo>
                    <a:pt x="261167" y="148204"/>
                  </a:lnTo>
                  <a:lnTo>
                    <a:pt x="269939" y="154896"/>
                  </a:lnTo>
                  <a:lnTo>
                    <a:pt x="276955" y="162864"/>
                  </a:lnTo>
                  <a:lnTo>
                    <a:pt x="282801" y="171682"/>
                  </a:lnTo>
                  <a:lnTo>
                    <a:pt x="286698" y="182235"/>
                  </a:lnTo>
                  <a:lnTo>
                    <a:pt x="289296" y="193944"/>
                  </a:lnTo>
                  <a:lnTo>
                    <a:pt x="291028" y="206425"/>
                  </a:lnTo>
                  <a:lnTo>
                    <a:pt x="291015" y="218252"/>
                  </a:lnTo>
                  <a:lnTo>
                    <a:pt x="289837" y="229642"/>
                  </a:lnTo>
                  <a:lnTo>
                    <a:pt x="287883" y="240741"/>
                  </a:lnTo>
                  <a:lnTo>
                    <a:pt x="284243" y="251647"/>
                  </a:lnTo>
                  <a:lnTo>
                    <a:pt x="279479" y="262423"/>
                  </a:lnTo>
                  <a:lnTo>
                    <a:pt x="273966" y="273113"/>
                  </a:lnTo>
                  <a:lnTo>
                    <a:pt x="267953" y="283745"/>
                  </a:lnTo>
                  <a:lnTo>
                    <a:pt x="261608" y="294339"/>
                  </a:lnTo>
                  <a:lnTo>
                    <a:pt x="255040" y="304908"/>
                  </a:lnTo>
                  <a:lnTo>
                    <a:pt x="248324" y="314291"/>
                  </a:lnTo>
                  <a:lnTo>
                    <a:pt x="241510" y="322884"/>
                  </a:lnTo>
                  <a:lnTo>
                    <a:pt x="234630" y="330950"/>
                  </a:lnTo>
                  <a:lnTo>
                    <a:pt x="225369" y="338664"/>
                  </a:lnTo>
                  <a:lnTo>
                    <a:pt x="214520" y="346144"/>
                  </a:lnTo>
                  <a:lnTo>
                    <a:pt x="202613" y="353468"/>
                  </a:lnTo>
                  <a:lnTo>
                    <a:pt x="190001" y="359519"/>
                  </a:lnTo>
                  <a:lnTo>
                    <a:pt x="176918" y="364722"/>
                  </a:lnTo>
                  <a:lnTo>
                    <a:pt x="163521" y="369359"/>
                  </a:lnTo>
                  <a:lnTo>
                    <a:pt x="148747" y="373619"/>
                  </a:lnTo>
                  <a:lnTo>
                    <a:pt x="133055" y="377628"/>
                  </a:lnTo>
                  <a:lnTo>
                    <a:pt x="116750" y="381469"/>
                  </a:lnTo>
                  <a:lnTo>
                    <a:pt x="100037" y="384030"/>
                  </a:lnTo>
                  <a:lnTo>
                    <a:pt x="83052" y="385736"/>
                  </a:lnTo>
                  <a:lnTo>
                    <a:pt x="0" y="389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324389" y="4249898"/>
              <a:ext cx="114178" cy="525881"/>
            </a:xfrm>
            <a:custGeom>
              <a:avLst/>
              <a:gdLst/>
              <a:ahLst/>
              <a:cxnLst/>
              <a:rect l="0" t="0" r="0" b="0"/>
              <a:pathLst>
                <a:path w="114178" h="525881">
                  <a:moveTo>
                    <a:pt x="0" y="0"/>
                  </a:moveTo>
                  <a:lnTo>
                    <a:pt x="0" y="22334"/>
                  </a:lnTo>
                  <a:lnTo>
                    <a:pt x="2337" y="31250"/>
                  </a:lnTo>
                  <a:lnTo>
                    <a:pt x="6233" y="39531"/>
                  </a:lnTo>
                  <a:lnTo>
                    <a:pt x="11167" y="47390"/>
                  </a:lnTo>
                  <a:lnTo>
                    <a:pt x="16793" y="57303"/>
                  </a:lnTo>
                  <a:lnTo>
                    <a:pt x="29278" y="80783"/>
                  </a:lnTo>
                  <a:lnTo>
                    <a:pt x="49447" y="120282"/>
                  </a:lnTo>
                  <a:lnTo>
                    <a:pt x="55168" y="136282"/>
                  </a:lnTo>
                  <a:lnTo>
                    <a:pt x="60151" y="153961"/>
                  </a:lnTo>
                  <a:lnTo>
                    <a:pt x="64642" y="172758"/>
                  </a:lnTo>
                  <a:lnTo>
                    <a:pt x="68804" y="188795"/>
                  </a:lnTo>
                  <a:lnTo>
                    <a:pt x="76545" y="215963"/>
                  </a:lnTo>
                  <a:lnTo>
                    <a:pt x="87474" y="250969"/>
                  </a:lnTo>
                  <a:lnTo>
                    <a:pt x="98113" y="283545"/>
                  </a:lnTo>
                  <a:lnTo>
                    <a:pt x="100467" y="295374"/>
                  </a:lnTo>
                  <a:lnTo>
                    <a:pt x="102037" y="307935"/>
                  </a:lnTo>
                  <a:lnTo>
                    <a:pt x="103083" y="320984"/>
                  </a:lnTo>
                  <a:lnTo>
                    <a:pt x="103781" y="334357"/>
                  </a:lnTo>
                  <a:lnTo>
                    <a:pt x="104556" y="361682"/>
                  </a:lnTo>
                  <a:lnTo>
                    <a:pt x="105931" y="374344"/>
                  </a:lnTo>
                  <a:lnTo>
                    <a:pt x="108016" y="386292"/>
                  </a:lnTo>
                  <a:lnTo>
                    <a:pt x="110575" y="397762"/>
                  </a:lnTo>
                  <a:lnTo>
                    <a:pt x="112282" y="410084"/>
                  </a:lnTo>
                  <a:lnTo>
                    <a:pt x="113419" y="422973"/>
                  </a:lnTo>
                  <a:lnTo>
                    <a:pt x="114177" y="436240"/>
                  </a:lnTo>
                  <a:lnTo>
                    <a:pt x="113514" y="452097"/>
                  </a:lnTo>
                  <a:lnTo>
                    <a:pt x="111903" y="469679"/>
                  </a:lnTo>
                  <a:lnTo>
                    <a:pt x="105176" y="525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566294" y="4380567"/>
              <a:ext cx="63106" cy="6061"/>
            </a:xfrm>
            <a:custGeom>
              <a:avLst/>
              <a:gdLst/>
              <a:ahLst/>
              <a:cxnLst/>
              <a:rect l="0" t="0" r="0" b="0"/>
              <a:pathLst>
                <a:path w="63106" h="6061">
                  <a:moveTo>
                    <a:pt x="0" y="6060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3" y="851"/>
                  </a:lnTo>
                  <a:lnTo>
                    <a:pt x="63105" y="6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587329" y="4512838"/>
              <a:ext cx="94659" cy="31554"/>
            </a:xfrm>
            <a:custGeom>
              <a:avLst/>
              <a:gdLst/>
              <a:ahLst/>
              <a:cxnLst/>
              <a:rect l="0" t="0" r="0" b="0"/>
              <a:pathLst>
                <a:path w="94659" h="31554">
                  <a:moveTo>
                    <a:pt x="0" y="0"/>
                  </a:moveTo>
                  <a:lnTo>
                    <a:pt x="22333" y="0"/>
                  </a:lnTo>
                  <a:lnTo>
                    <a:pt x="32418" y="2337"/>
                  </a:lnTo>
                  <a:lnTo>
                    <a:pt x="42647" y="6233"/>
                  </a:lnTo>
                  <a:lnTo>
                    <a:pt x="94658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787163" y="4152225"/>
              <a:ext cx="105177" cy="55604"/>
            </a:xfrm>
            <a:custGeom>
              <a:avLst/>
              <a:gdLst/>
              <a:ahLst/>
              <a:cxnLst/>
              <a:rect l="0" t="0" r="0" b="0"/>
              <a:pathLst>
                <a:path w="105177" h="55604">
                  <a:moveTo>
                    <a:pt x="0" y="13532"/>
                  </a:moveTo>
                  <a:lnTo>
                    <a:pt x="11167" y="2365"/>
                  </a:lnTo>
                  <a:lnTo>
                    <a:pt x="17962" y="245"/>
                  </a:lnTo>
                  <a:lnTo>
                    <a:pt x="25998" y="0"/>
                  </a:lnTo>
                  <a:lnTo>
                    <a:pt x="34862" y="1005"/>
                  </a:lnTo>
                  <a:lnTo>
                    <a:pt x="44276" y="4012"/>
                  </a:lnTo>
                  <a:lnTo>
                    <a:pt x="54059" y="8354"/>
                  </a:lnTo>
                  <a:lnTo>
                    <a:pt x="64086" y="13586"/>
                  </a:lnTo>
                  <a:lnTo>
                    <a:pt x="73108" y="19411"/>
                  </a:lnTo>
                  <a:lnTo>
                    <a:pt x="81460" y="25632"/>
                  </a:lnTo>
                  <a:lnTo>
                    <a:pt x="105176" y="55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787163" y="4319411"/>
              <a:ext cx="234295" cy="288087"/>
            </a:xfrm>
            <a:custGeom>
              <a:avLst/>
              <a:gdLst/>
              <a:ahLst/>
              <a:cxnLst/>
              <a:rect l="0" t="0" r="0" b="0"/>
              <a:pathLst>
                <a:path w="234295" h="288087">
                  <a:moveTo>
                    <a:pt x="84141" y="25145"/>
                  </a:moveTo>
                  <a:lnTo>
                    <a:pt x="95308" y="13979"/>
                  </a:lnTo>
                  <a:lnTo>
                    <a:pt x="102103" y="9521"/>
                  </a:lnTo>
                  <a:lnTo>
                    <a:pt x="110139" y="5380"/>
                  </a:lnTo>
                  <a:lnTo>
                    <a:pt x="119002" y="1451"/>
                  </a:lnTo>
                  <a:lnTo>
                    <a:pt x="128417" y="0"/>
                  </a:lnTo>
                  <a:lnTo>
                    <a:pt x="138199" y="202"/>
                  </a:lnTo>
                  <a:lnTo>
                    <a:pt x="148227" y="1505"/>
                  </a:lnTo>
                  <a:lnTo>
                    <a:pt x="159586" y="3542"/>
                  </a:lnTo>
                  <a:lnTo>
                    <a:pt x="171834" y="6069"/>
                  </a:lnTo>
                  <a:lnTo>
                    <a:pt x="184673" y="8922"/>
                  </a:lnTo>
                  <a:lnTo>
                    <a:pt x="195570" y="13161"/>
                  </a:lnTo>
                  <a:lnTo>
                    <a:pt x="205172" y="18325"/>
                  </a:lnTo>
                  <a:lnTo>
                    <a:pt x="213910" y="24104"/>
                  </a:lnTo>
                  <a:lnTo>
                    <a:pt x="220905" y="31463"/>
                  </a:lnTo>
                  <a:lnTo>
                    <a:pt x="226736" y="39874"/>
                  </a:lnTo>
                  <a:lnTo>
                    <a:pt x="231793" y="48988"/>
                  </a:lnTo>
                  <a:lnTo>
                    <a:pt x="233995" y="59739"/>
                  </a:lnTo>
                  <a:lnTo>
                    <a:pt x="234294" y="71580"/>
                  </a:lnTo>
                  <a:lnTo>
                    <a:pt x="233325" y="84149"/>
                  </a:lnTo>
                  <a:lnTo>
                    <a:pt x="231511" y="97203"/>
                  </a:lnTo>
                  <a:lnTo>
                    <a:pt x="229132" y="110579"/>
                  </a:lnTo>
                  <a:lnTo>
                    <a:pt x="226378" y="124172"/>
                  </a:lnTo>
                  <a:lnTo>
                    <a:pt x="221036" y="136739"/>
                  </a:lnTo>
                  <a:lnTo>
                    <a:pt x="213969" y="148624"/>
                  </a:lnTo>
                  <a:lnTo>
                    <a:pt x="205751" y="160052"/>
                  </a:lnTo>
                  <a:lnTo>
                    <a:pt x="197936" y="170008"/>
                  </a:lnTo>
                  <a:lnTo>
                    <a:pt x="190388" y="178983"/>
                  </a:lnTo>
                  <a:lnTo>
                    <a:pt x="183020" y="187304"/>
                  </a:lnTo>
                  <a:lnTo>
                    <a:pt x="165483" y="205898"/>
                  </a:lnTo>
                  <a:lnTo>
                    <a:pt x="155898" y="215764"/>
                  </a:lnTo>
                  <a:lnTo>
                    <a:pt x="144834" y="224679"/>
                  </a:lnTo>
                  <a:lnTo>
                    <a:pt x="132783" y="232960"/>
                  </a:lnTo>
                  <a:lnTo>
                    <a:pt x="120075" y="240818"/>
                  </a:lnTo>
                  <a:lnTo>
                    <a:pt x="106928" y="248393"/>
                  </a:lnTo>
                  <a:lnTo>
                    <a:pt x="79856" y="263043"/>
                  </a:lnTo>
                  <a:lnTo>
                    <a:pt x="67261" y="269053"/>
                  </a:lnTo>
                  <a:lnTo>
                    <a:pt x="55358" y="274229"/>
                  </a:lnTo>
                  <a:lnTo>
                    <a:pt x="0" y="288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081656" y="4165757"/>
              <a:ext cx="94659" cy="378635"/>
            </a:xfrm>
            <a:custGeom>
              <a:avLst/>
              <a:gdLst/>
              <a:ahLst/>
              <a:cxnLst/>
              <a:rect l="0" t="0" r="0" b="0"/>
              <a:pathLst>
                <a:path w="94659" h="378635">
                  <a:moveTo>
                    <a:pt x="94658" y="0"/>
                  </a:moveTo>
                  <a:lnTo>
                    <a:pt x="83491" y="11167"/>
                  </a:lnTo>
                  <a:lnTo>
                    <a:pt x="79033" y="17962"/>
                  </a:lnTo>
                  <a:lnTo>
                    <a:pt x="74893" y="25999"/>
                  </a:lnTo>
                  <a:lnTo>
                    <a:pt x="70964" y="34862"/>
                  </a:lnTo>
                  <a:lnTo>
                    <a:pt x="67176" y="44277"/>
                  </a:lnTo>
                  <a:lnTo>
                    <a:pt x="59851" y="64086"/>
                  </a:lnTo>
                  <a:lnTo>
                    <a:pt x="49156" y="94949"/>
                  </a:lnTo>
                  <a:lnTo>
                    <a:pt x="45626" y="106539"/>
                  </a:lnTo>
                  <a:lnTo>
                    <a:pt x="38586" y="131881"/>
                  </a:lnTo>
                  <a:lnTo>
                    <a:pt x="35073" y="146352"/>
                  </a:lnTo>
                  <a:lnTo>
                    <a:pt x="17531" y="223104"/>
                  </a:lnTo>
                  <a:lnTo>
                    <a:pt x="15193" y="237551"/>
                  </a:lnTo>
                  <a:lnTo>
                    <a:pt x="13635" y="251857"/>
                  </a:lnTo>
                  <a:lnTo>
                    <a:pt x="12596" y="266069"/>
                  </a:lnTo>
                  <a:lnTo>
                    <a:pt x="10734" y="279050"/>
                  </a:lnTo>
                  <a:lnTo>
                    <a:pt x="8325" y="291209"/>
                  </a:lnTo>
                  <a:lnTo>
                    <a:pt x="5550" y="302822"/>
                  </a:lnTo>
                  <a:lnTo>
                    <a:pt x="3700" y="316406"/>
                  </a:lnTo>
                  <a:lnTo>
                    <a:pt x="2466" y="331306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039585" y="4249898"/>
              <a:ext cx="199836" cy="252423"/>
            </a:xfrm>
            <a:custGeom>
              <a:avLst/>
              <a:gdLst/>
              <a:ahLst/>
              <a:cxnLst/>
              <a:rect l="0" t="0" r="0" b="0"/>
              <a:pathLst>
                <a:path w="199836" h="252423">
                  <a:moveTo>
                    <a:pt x="0" y="0"/>
                  </a:moveTo>
                  <a:lnTo>
                    <a:pt x="11167" y="11167"/>
                  </a:lnTo>
                  <a:lnTo>
                    <a:pt x="17963" y="16794"/>
                  </a:lnTo>
                  <a:lnTo>
                    <a:pt x="25999" y="22882"/>
                  </a:lnTo>
                  <a:lnTo>
                    <a:pt x="34862" y="29278"/>
                  </a:lnTo>
                  <a:lnTo>
                    <a:pt x="44277" y="37048"/>
                  </a:lnTo>
                  <a:lnTo>
                    <a:pt x="54059" y="45734"/>
                  </a:lnTo>
                  <a:lnTo>
                    <a:pt x="64086" y="55030"/>
                  </a:lnTo>
                  <a:lnTo>
                    <a:pt x="73109" y="65902"/>
                  </a:lnTo>
                  <a:lnTo>
                    <a:pt x="81460" y="77825"/>
                  </a:lnTo>
                  <a:lnTo>
                    <a:pt x="89366" y="90448"/>
                  </a:lnTo>
                  <a:lnTo>
                    <a:pt x="98142" y="102369"/>
                  </a:lnTo>
                  <a:lnTo>
                    <a:pt x="107499" y="113822"/>
                  </a:lnTo>
                  <a:lnTo>
                    <a:pt x="117242" y="124964"/>
                  </a:lnTo>
                  <a:lnTo>
                    <a:pt x="126075" y="135897"/>
                  </a:lnTo>
                  <a:lnTo>
                    <a:pt x="134301" y="146692"/>
                  </a:lnTo>
                  <a:lnTo>
                    <a:pt x="142122" y="157394"/>
                  </a:lnTo>
                  <a:lnTo>
                    <a:pt x="149674" y="166867"/>
                  </a:lnTo>
                  <a:lnTo>
                    <a:pt x="157045" y="175519"/>
                  </a:lnTo>
                  <a:lnTo>
                    <a:pt x="164296" y="183624"/>
                  </a:lnTo>
                  <a:lnTo>
                    <a:pt x="171468" y="192533"/>
                  </a:lnTo>
                  <a:lnTo>
                    <a:pt x="178586" y="201979"/>
                  </a:lnTo>
                  <a:lnTo>
                    <a:pt x="199835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860786" y="4165757"/>
              <a:ext cx="19141" cy="168283"/>
            </a:xfrm>
            <a:custGeom>
              <a:avLst/>
              <a:gdLst/>
              <a:ahLst/>
              <a:cxnLst/>
              <a:rect l="0" t="0" r="0" b="0"/>
              <a:pathLst>
                <a:path w="19141" h="168283">
                  <a:moveTo>
                    <a:pt x="0" y="0"/>
                  </a:moveTo>
                  <a:lnTo>
                    <a:pt x="14639" y="43917"/>
                  </a:lnTo>
                  <a:lnTo>
                    <a:pt x="16771" y="54988"/>
                  </a:lnTo>
                  <a:lnTo>
                    <a:pt x="18193" y="67043"/>
                  </a:lnTo>
                  <a:lnTo>
                    <a:pt x="19140" y="79754"/>
                  </a:lnTo>
                  <a:lnTo>
                    <a:pt x="18603" y="91734"/>
                  </a:lnTo>
                  <a:lnTo>
                    <a:pt x="17077" y="103227"/>
                  </a:lnTo>
                  <a:lnTo>
                    <a:pt x="14890" y="114394"/>
                  </a:lnTo>
                  <a:lnTo>
                    <a:pt x="12264" y="125345"/>
                  </a:lnTo>
                  <a:lnTo>
                    <a:pt x="9345" y="136152"/>
                  </a:ln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829234" y="4620087"/>
              <a:ext cx="536398" cy="50516"/>
            </a:xfrm>
            <a:custGeom>
              <a:avLst/>
              <a:gdLst/>
              <a:ahLst/>
              <a:cxnLst/>
              <a:rect l="0" t="0" r="0" b="0"/>
              <a:pathLst>
                <a:path w="536398" h="50516">
                  <a:moveTo>
                    <a:pt x="0" y="50515"/>
                  </a:moveTo>
                  <a:lnTo>
                    <a:pt x="16750" y="44932"/>
                  </a:lnTo>
                  <a:lnTo>
                    <a:pt x="26358" y="42118"/>
                  </a:lnTo>
                  <a:lnTo>
                    <a:pt x="49500" y="35876"/>
                  </a:lnTo>
                  <a:lnTo>
                    <a:pt x="88809" y="25792"/>
                  </a:lnTo>
                  <a:lnTo>
                    <a:pt x="104782" y="22347"/>
                  </a:lnTo>
                  <a:lnTo>
                    <a:pt x="141228" y="15402"/>
                  </a:lnTo>
                  <a:lnTo>
                    <a:pt x="183915" y="8421"/>
                  </a:lnTo>
                  <a:lnTo>
                    <a:pt x="206750" y="4923"/>
                  </a:lnTo>
                  <a:lnTo>
                    <a:pt x="230155" y="2591"/>
                  </a:lnTo>
                  <a:lnTo>
                    <a:pt x="253938" y="1037"/>
                  </a:lnTo>
                  <a:lnTo>
                    <a:pt x="277973" y="0"/>
                  </a:lnTo>
                  <a:lnTo>
                    <a:pt x="304515" y="478"/>
                  </a:lnTo>
                  <a:lnTo>
                    <a:pt x="332727" y="1965"/>
                  </a:lnTo>
                  <a:lnTo>
                    <a:pt x="362052" y="4125"/>
                  </a:lnTo>
                  <a:lnTo>
                    <a:pt x="388614" y="6734"/>
                  </a:lnTo>
                  <a:lnTo>
                    <a:pt x="413334" y="9641"/>
                  </a:lnTo>
                  <a:lnTo>
                    <a:pt x="436826" y="12748"/>
                  </a:lnTo>
                  <a:lnTo>
                    <a:pt x="478509" y="19317"/>
                  </a:lnTo>
                  <a:lnTo>
                    <a:pt x="536397" y="29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482981" y="4948518"/>
              <a:ext cx="736233" cy="48131"/>
            </a:xfrm>
            <a:custGeom>
              <a:avLst/>
              <a:gdLst/>
              <a:ahLst/>
              <a:cxnLst/>
              <a:rect l="0" t="0" r="0" b="0"/>
              <a:pathLst>
                <a:path w="736233" h="48131">
                  <a:moveTo>
                    <a:pt x="0" y="6059"/>
                  </a:moveTo>
                  <a:lnTo>
                    <a:pt x="146229" y="6059"/>
                  </a:lnTo>
                  <a:lnTo>
                    <a:pt x="162929" y="4891"/>
                  </a:lnTo>
                  <a:lnTo>
                    <a:pt x="179905" y="2943"/>
                  </a:lnTo>
                  <a:lnTo>
                    <a:pt x="197066" y="476"/>
                  </a:lnTo>
                  <a:lnTo>
                    <a:pt x="215518" y="0"/>
                  </a:lnTo>
                  <a:lnTo>
                    <a:pt x="234831" y="851"/>
                  </a:lnTo>
                  <a:lnTo>
                    <a:pt x="254718" y="2587"/>
                  </a:lnTo>
                  <a:lnTo>
                    <a:pt x="274988" y="3745"/>
                  </a:lnTo>
                  <a:lnTo>
                    <a:pt x="316208" y="5031"/>
                  </a:lnTo>
                  <a:lnTo>
                    <a:pt x="384418" y="5755"/>
                  </a:lnTo>
                  <a:lnTo>
                    <a:pt x="410537" y="7025"/>
                  </a:lnTo>
                  <a:lnTo>
                    <a:pt x="467605" y="11552"/>
                  </a:lnTo>
                  <a:lnTo>
                    <a:pt x="524910" y="17460"/>
                  </a:lnTo>
                  <a:lnTo>
                    <a:pt x="580374" y="23981"/>
                  </a:lnTo>
                  <a:lnTo>
                    <a:pt x="632293" y="30775"/>
                  </a:lnTo>
                  <a:lnTo>
                    <a:pt x="676403" y="37690"/>
                  </a:lnTo>
                  <a:lnTo>
                    <a:pt x="736232" y="48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101900" y="4365592"/>
              <a:ext cx="44519" cy="410187"/>
            </a:xfrm>
            <a:custGeom>
              <a:avLst/>
              <a:gdLst/>
              <a:ahLst/>
              <a:cxnLst/>
              <a:rect l="0" t="0" r="0" b="0"/>
              <a:pathLst>
                <a:path w="44519" h="410187">
                  <a:moveTo>
                    <a:pt x="44518" y="0"/>
                  </a:moveTo>
                  <a:lnTo>
                    <a:pt x="38934" y="16750"/>
                  </a:lnTo>
                  <a:lnTo>
                    <a:pt x="36121" y="27527"/>
                  </a:lnTo>
                  <a:lnTo>
                    <a:pt x="29879" y="55083"/>
                  </a:lnTo>
                  <a:lnTo>
                    <a:pt x="27747" y="69444"/>
                  </a:lnTo>
                  <a:lnTo>
                    <a:pt x="26325" y="83691"/>
                  </a:lnTo>
                  <a:lnTo>
                    <a:pt x="25378" y="97865"/>
                  </a:lnTo>
                  <a:lnTo>
                    <a:pt x="23577" y="113157"/>
                  </a:lnTo>
                  <a:lnTo>
                    <a:pt x="21209" y="129194"/>
                  </a:lnTo>
                  <a:lnTo>
                    <a:pt x="18461" y="145729"/>
                  </a:lnTo>
                  <a:lnTo>
                    <a:pt x="16629" y="161427"/>
                  </a:lnTo>
                  <a:lnTo>
                    <a:pt x="15408" y="176566"/>
                  </a:lnTo>
                  <a:lnTo>
                    <a:pt x="14593" y="191334"/>
                  </a:lnTo>
                  <a:lnTo>
                    <a:pt x="13689" y="220208"/>
                  </a:lnTo>
                  <a:lnTo>
                    <a:pt x="13447" y="234452"/>
                  </a:lnTo>
                  <a:lnTo>
                    <a:pt x="12118" y="248622"/>
                  </a:lnTo>
                  <a:lnTo>
                    <a:pt x="10063" y="262744"/>
                  </a:lnTo>
                  <a:lnTo>
                    <a:pt x="7525" y="276833"/>
                  </a:lnTo>
                  <a:lnTo>
                    <a:pt x="5832" y="292068"/>
                  </a:lnTo>
                  <a:lnTo>
                    <a:pt x="4704" y="308068"/>
                  </a:lnTo>
                  <a:lnTo>
                    <a:pt x="3952" y="324578"/>
                  </a:lnTo>
                  <a:lnTo>
                    <a:pt x="2282" y="339090"/>
                  </a:lnTo>
                  <a:lnTo>
                    <a:pt x="0" y="352271"/>
                  </a:lnTo>
                  <a:lnTo>
                    <a:pt x="2447" y="410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114633" y="4443451"/>
              <a:ext cx="107557" cy="300775"/>
            </a:xfrm>
            <a:custGeom>
              <a:avLst/>
              <a:gdLst/>
              <a:ahLst/>
              <a:cxnLst/>
              <a:rect l="0" t="0" r="0" b="0"/>
              <a:pathLst>
                <a:path w="107557" h="300775">
                  <a:moveTo>
                    <a:pt x="232" y="153528"/>
                  </a:moveTo>
                  <a:lnTo>
                    <a:pt x="5815" y="125611"/>
                  </a:lnTo>
                  <a:lnTo>
                    <a:pt x="8629" y="113881"/>
                  </a:lnTo>
                  <a:lnTo>
                    <a:pt x="11673" y="102556"/>
                  </a:lnTo>
                  <a:lnTo>
                    <a:pt x="18172" y="80623"/>
                  </a:lnTo>
                  <a:lnTo>
                    <a:pt x="24955" y="59189"/>
                  </a:lnTo>
                  <a:lnTo>
                    <a:pt x="29569" y="49733"/>
                  </a:lnTo>
                  <a:lnTo>
                    <a:pt x="34982" y="41092"/>
                  </a:lnTo>
                  <a:lnTo>
                    <a:pt x="40928" y="32995"/>
                  </a:lnTo>
                  <a:lnTo>
                    <a:pt x="44892" y="32271"/>
                  </a:lnTo>
                  <a:lnTo>
                    <a:pt x="47535" y="36463"/>
                  </a:lnTo>
                  <a:lnTo>
                    <a:pt x="49296" y="43932"/>
                  </a:lnTo>
                  <a:lnTo>
                    <a:pt x="49302" y="53585"/>
                  </a:lnTo>
                  <a:lnTo>
                    <a:pt x="48138" y="64696"/>
                  </a:lnTo>
                  <a:lnTo>
                    <a:pt x="37872" y="127281"/>
                  </a:lnTo>
                  <a:lnTo>
                    <a:pt x="34674" y="143042"/>
                  </a:lnTo>
                  <a:lnTo>
                    <a:pt x="31374" y="157055"/>
                  </a:lnTo>
                  <a:lnTo>
                    <a:pt x="17680" y="210318"/>
                  </a:lnTo>
                  <a:lnTo>
                    <a:pt x="13033" y="221772"/>
                  </a:lnTo>
                  <a:lnTo>
                    <a:pt x="7597" y="231746"/>
                  </a:lnTo>
                  <a:lnTo>
                    <a:pt x="1636" y="240732"/>
                  </a:lnTo>
                  <a:lnTo>
                    <a:pt x="0" y="242048"/>
                  </a:lnTo>
                  <a:lnTo>
                    <a:pt x="1246" y="238251"/>
                  </a:lnTo>
                  <a:lnTo>
                    <a:pt x="4414" y="231045"/>
                  </a:lnTo>
                  <a:lnTo>
                    <a:pt x="14166" y="210573"/>
                  </a:lnTo>
                  <a:lnTo>
                    <a:pt x="20039" y="198570"/>
                  </a:lnTo>
                  <a:lnTo>
                    <a:pt x="26292" y="184725"/>
                  </a:lnTo>
                  <a:lnTo>
                    <a:pt x="39471" y="153759"/>
                  </a:lnTo>
                  <a:lnTo>
                    <a:pt x="45090" y="138490"/>
                  </a:lnTo>
                  <a:lnTo>
                    <a:pt x="50004" y="123636"/>
                  </a:lnTo>
                  <a:lnTo>
                    <a:pt x="54448" y="109059"/>
                  </a:lnTo>
                  <a:lnTo>
                    <a:pt x="59749" y="95835"/>
                  </a:lnTo>
                  <a:lnTo>
                    <a:pt x="65619" y="83513"/>
                  </a:lnTo>
                  <a:lnTo>
                    <a:pt x="71870" y="71793"/>
                  </a:lnTo>
                  <a:lnTo>
                    <a:pt x="76038" y="68654"/>
                  </a:lnTo>
                  <a:lnTo>
                    <a:pt x="78816" y="71235"/>
                  </a:lnTo>
                  <a:lnTo>
                    <a:pt x="80668" y="77631"/>
                  </a:lnTo>
                  <a:lnTo>
                    <a:pt x="79566" y="87738"/>
                  </a:lnTo>
                  <a:lnTo>
                    <a:pt x="76494" y="100319"/>
                  </a:lnTo>
                  <a:lnTo>
                    <a:pt x="72108" y="114549"/>
                  </a:lnTo>
                  <a:lnTo>
                    <a:pt x="64119" y="142826"/>
                  </a:lnTo>
                  <a:lnTo>
                    <a:pt x="60353" y="156911"/>
                  </a:lnTo>
                  <a:lnTo>
                    <a:pt x="55505" y="170975"/>
                  </a:lnTo>
                  <a:lnTo>
                    <a:pt x="49935" y="185026"/>
                  </a:lnTo>
                  <a:lnTo>
                    <a:pt x="43885" y="199068"/>
                  </a:lnTo>
                  <a:lnTo>
                    <a:pt x="41020" y="204923"/>
                  </a:lnTo>
                  <a:lnTo>
                    <a:pt x="40279" y="205321"/>
                  </a:lnTo>
                  <a:lnTo>
                    <a:pt x="40953" y="202080"/>
                  </a:lnTo>
                  <a:lnTo>
                    <a:pt x="47486" y="164018"/>
                  </a:lnTo>
                  <a:lnTo>
                    <a:pt x="49264" y="147667"/>
                  </a:lnTo>
                  <a:lnTo>
                    <a:pt x="50449" y="130922"/>
                  </a:lnTo>
                  <a:lnTo>
                    <a:pt x="51240" y="113916"/>
                  </a:lnTo>
                  <a:lnTo>
                    <a:pt x="52935" y="97905"/>
                  </a:lnTo>
                  <a:lnTo>
                    <a:pt x="55234" y="82556"/>
                  </a:lnTo>
                  <a:lnTo>
                    <a:pt x="57935" y="67648"/>
                  </a:lnTo>
                  <a:lnTo>
                    <a:pt x="62073" y="54205"/>
                  </a:lnTo>
                  <a:lnTo>
                    <a:pt x="67169" y="41736"/>
                  </a:lnTo>
                  <a:lnTo>
                    <a:pt x="72904" y="29918"/>
                  </a:lnTo>
                  <a:lnTo>
                    <a:pt x="79064" y="19702"/>
                  </a:lnTo>
                  <a:lnTo>
                    <a:pt x="85508" y="10554"/>
                  </a:lnTo>
                  <a:lnTo>
                    <a:pt x="92141" y="2118"/>
                  </a:lnTo>
                  <a:lnTo>
                    <a:pt x="95395" y="0"/>
                  </a:lnTo>
                  <a:lnTo>
                    <a:pt x="96395" y="2094"/>
                  </a:lnTo>
                  <a:lnTo>
                    <a:pt x="95894" y="6996"/>
                  </a:lnTo>
                  <a:lnTo>
                    <a:pt x="94391" y="14938"/>
                  </a:lnTo>
                  <a:lnTo>
                    <a:pt x="80339" y="80078"/>
                  </a:lnTo>
                  <a:lnTo>
                    <a:pt x="77009" y="94044"/>
                  </a:lnTo>
                  <a:lnTo>
                    <a:pt x="73621" y="106860"/>
                  </a:lnTo>
                  <a:lnTo>
                    <a:pt x="70193" y="118910"/>
                  </a:lnTo>
                  <a:lnTo>
                    <a:pt x="66739" y="132787"/>
                  </a:lnTo>
                  <a:lnTo>
                    <a:pt x="49300" y="208506"/>
                  </a:lnTo>
                  <a:lnTo>
                    <a:pt x="49305" y="214721"/>
                  </a:lnTo>
                  <a:lnTo>
                    <a:pt x="51645" y="215358"/>
                  </a:lnTo>
                  <a:lnTo>
                    <a:pt x="55543" y="212277"/>
                  </a:lnTo>
                  <a:lnTo>
                    <a:pt x="59310" y="204381"/>
                  </a:lnTo>
                  <a:lnTo>
                    <a:pt x="62989" y="193273"/>
                  </a:lnTo>
                  <a:lnTo>
                    <a:pt x="66611" y="180024"/>
                  </a:lnTo>
                  <a:lnTo>
                    <a:pt x="69026" y="165349"/>
                  </a:lnTo>
                  <a:lnTo>
                    <a:pt x="70636" y="149722"/>
                  </a:lnTo>
                  <a:lnTo>
                    <a:pt x="71709" y="133461"/>
                  </a:lnTo>
                  <a:lnTo>
                    <a:pt x="73593" y="119115"/>
                  </a:lnTo>
                  <a:lnTo>
                    <a:pt x="76017" y="106045"/>
                  </a:lnTo>
                  <a:lnTo>
                    <a:pt x="85013" y="67783"/>
                  </a:lnTo>
                  <a:lnTo>
                    <a:pt x="88306" y="54295"/>
                  </a:lnTo>
                  <a:lnTo>
                    <a:pt x="92838" y="41796"/>
                  </a:lnTo>
                  <a:lnTo>
                    <a:pt x="98197" y="29958"/>
                  </a:lnTo>
                  <a:lnTo>
                    <a:pt x="104106" y="18560"/>
                  </a:lnTo>
                  <a:lnTo>
                    <a:pt x="106877" y="14467"/>
                  </a:lnTo>
                  <a:lnTo>
                    <a:pt x="107556" y="15245"/>
                  </a:lnTo>
                  <a:lnTo>
                    <a:pt x="106840" y="19269"/>
                  </a:lnTo>
                  <a:lnTo>
                    <a:pt x="84155" y="136663"/>
                  </a:lnTo>
                  <a:lnTo>
                    <a:pt x="73791" y="193718"/>
                  </a:lnTo>
                  <a:lnTo>
                    <a:pt x="70306" y="211874"/>
                  </a:lnTo>
                  <a:lnTo>
                    <a:pt x="66815" y="227484"/>
                  </a:lnTo>
                  <a:lnTo>
                    <a:pt x="63318" y="241396"/>
                  </a:lnTo>
                  <a:lnTo>
                    <a:pt x="59819" y="254177"/>
                  </a:lnTo>
                  <a:lnTo>
                    <a:pt x="57486" y="258023"/>
                  </a:lnTo>
                  <a:lnTo>
                    <a:pt x="55931" y="255913"/>
                  </a:lnTo>
                  <a:lnTo>
                    <a:pt x="54894" y="249831"/>
                  </a:lnTo>
                  <a:lnTo>
                    <a:pt x="55371" y="242271"/>
                  </a:lnTo>
                  <a:lnTo>
                    <a:pt x="56858" y="233725"/>
                  </a:lnTo>
                  <a:lnTo>
                    <a:pt x="59018" y="224522"/>
                  </a:lnTo>
                  <a:lnTo>
                    <a:pt x="62795" y="214881"/>
                  </a:lnTo>
                  <a:lnTo>
                    <a:pt x="67650" y="204948"/>
                  </a:lnTo>
                  <a:lnTo>
                    <a:pt x="73224" y="194820"/>
                  </a:lnTo>
                  <a:lnTo>
                    <a:pt x="75772" y="192742"/>
                  </a:lnTo>
                  <a:lnTo>
                    <a:pt x="76302" y="196031"/>
                  </a:lnTo>
                  <a:lnTo>
                    <a:pt x="75486" y="202899"/>
                  </a:lnTo>
                  <a:lnTo>
                    <a:pt x="71437" y="210983"/>
                  </a:lnTo>
                  <a:lnTo>
                    <a:pt x="65231" y="219878"/>
                  </a:lnTo>
                  <a:lnTo>
                    <a:pt x="57588" y="229314"/>
                  </a:lnTo>
                  <a:lnTo>
                    <a:pt x="51324" y="239111"/>
                  </a:lnTo>
                  <a:lnTo>
                    <a:pt x="45980" y="249147"/>
                  </a:lnTo>
                  <a:lnTo>
                    <a:pt x="41248" y="259345"/>
                  </a:lnTo>
                  <a:lnTo>
                    <a:pt x="35756" y="268480"/>
                  </a:lnTo>
                  <a:lnTo>
                    <a:pt x="29758" y="276907"/>
                  </a:lnTo>
                  <a:lnTo>
                    <a:pt x="10750" y="300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335735" y="5061777"/>
              <a:ext cx="525726" cy="402395"/>
            </a:xfrm>
            <a:custGeom>
              <a:avLst/>
              <a:gdLst/>
              <a:ahLst/>
              <a:cxnLst/>
              <a:rect l="0" t="0" r="0" b="0"/>
              <a:pathLst>
                <a:path w="525726" h="402395">
                  <a:moveTo>
                    <a:pt x="220869" y="29529"/>
                  </a:moveTo>
                  <a:lnTo>
                    <a:pt x="295039" y="4805"/>
                  </a:lnTo>
                  <a:lnTo>
                    <a:pt x="306543" y="2529"/>
                  </a:lnTo>
                  <a:lnTo>
                    <a:pt x="318887" y="1011"/>
                  </a:lnTo>
                  <a:lnTo>
                    <a:pt x="331791" y="0"/>
                  </a:lnTo>
                  <a:lnTo>
                    <a:pt x="343899" y="1662"/>
                  </a:lnTo>
                  <a:lnTo>
                    <a:pt x="355477" y="5108"/>
                  </a:lnTo>
                  <a:lnTo>
                    <a:pt x="366702" y="9742"/>
                  </a:lnTo>
                  <a:lnTo>
                    <a:pt x="377691" y="15169"/>
                  </a:lnTo>
                  <a:lnTo>
                    <a:pt x="388522" y="21125"/>
                  </a:lnTo>
                  <a:lnTo>
                    <a:pt x="399249" y="27432"/>
                  </a:lnTo>
                  <a:lnTo>
                    <a:pt x="408738" y="35143"/>
                  </a:lnTo>
                  <a:lnTo>
                    <a:pt x="417401" y="43789"/>
                  </a:lnTo>
                  <a:lnTo>
                    <a:pt x="425513" y="53059"/>
                  </a:lnTo>
                  <a:lnTo>
                    <a:pt x="432091" y="63914"/>
                  </a:lnTo>
                  <a:lnTo>
                    <a:pt x="437644" y="75825"/>
                  </a:lnTo>
                  <a:lnTo>
                    <a:pt x="442515" y="88440"/>
                  </a:lnTo>
                  <a:lnTo>
                    <a:pt x="444593" y="100356"/>
                  </a:lnTo>
                  <a:lnTo>
                    <a:pt x="444810" y="111806"/>
                  </a:lnTo>
                  <a:lnTo>
                    <a:pt x="443786" y="122944"/>
                  </a:lnTo>
                  <a:lnTo>
                    <a:pt x="440767" y="133876"/>
                  </a:lnTo>
                  <a:lnTo>
                    <a:pt x="436416" y="144670"/>
                  </a:lnTo>
                  <a:lnTo>
                    <a:pt x="431179" y="155371"/>
                  </a:lnTo>
                  <a:lnTo>
                    <a:pt x="424181" y="163675"/>
                  </a:lnTo>
                  <a:lnTo>
                    <a:pt x="416010" y="170379"/>
                  </a:lnTo>
                  <a:lnTo>
                    <a:pt x="407057" y="176017"/>
                  </a:lnTo>
                  <a:lnTo>
                    <a:pt x="390876" y="188514"/>
                  </a:lnTo>
                  <a:lnTo>
                    <a:pt x="383289" y="195119"/>
                  </a:lnTo>
                  <a:lnTo>
                    <a:pt x="374726" y="201859"/>
                  </a:lnTo>
                  <a:lnTo>
                    <a:pt x="365510" y="208690"/>
                  </a:lnTo>
                  <a:lnTo>
                    <a:pt x="355861" y="215581"/>
                  </a:lnTo>
                  <a:lnTo>
                    <a:pt x="350597" y="215501"/>
                  </a:lnTo>
                  <a:lnTo>
                    <a:pt x="348256" y="210773"/>
                  </a:lnTo>
                  <a:lnTo>
                    <a:pt x="347864" y="202946"/>
                  </a:lnTo>
                  <a:lnTo>
                    <a:pt x="351109" y="195391"/>
                  </a:lnTo>
                  <a:lnTo>
                    <a:pt x="356777" y="188017"/>
                  </a:lnTo>
                  <a:lnTo>
                    <a:pt x="364063" y="180764"/>
                  </a:lnTo>
                  <a:lnTo>
                    <a:pt x="374763" y="175928"/>
                  </a:lnTo>
                  <a:lnTo>
                    <a:pt x="387739" y="172705"/>
                  </a:lnTo>
                  <a:lnTo>
                    <a:pt x="402233" y="170556"/>
                  </a:lnTo>
                  <a:lnTo>
                    <a:pt x="417739" y="170292"/>
                  </a:lnTo>
                  <a:lnTo>
                    <a:pt x="433919" y="171284"/>
                  </a:lnTo>
                  <a:lnTo>
                    <a:pt x="450549" y="173115"/>
                  </a:lnTo>
                  <a:lnTo>
                    <a:pt x="465142" y="175503"/>
                  </a:lnTo>
                  <a:lnTo>
                    <a:pt x="478376" y="178264"/>
                  </a:lnTo>
                  <a:lnTo>
                    <a:pt x="490705" y="181274"/>
                  </a:lnTo>
                  <a:lnTo>
                    <a:pt x="501261" y="186786"/>
                  </a:lnTo>
                  <a:lnTo>
                    <a:pt x="510636" y="193967"/>
                  </a:lnTo>
                  <a:lnTo>
                    <a:pt x="519223" y="202260"/>
                  </a:lnTo>
                  <a:lnTo>
                    <a:pt x="523779" y="213632"/>
                  </a:lnTo>
                  <a:lnTo>
                    <a:pt x="525648" y="227056"/>
                  </a:lnTo>
                  <a:lnTo>
                    <a:pt x="525725" y="241849"/>
                  </a:lnTo>
                  <a:lnTo>
                    <a:pt x="523439" y="255216"/>
                  </a:lnTo>
                  <a:lnTo>
                    <a:pt x="519578" y="267634"/>
                  </a:lnTo>
                  <a:lnTo>
                    <a:pt x="514667" y="279418"/>
                  </a:lnTo>
                  <a:lnTo>
                    <a:pt x="506718" y="289611"/>
                  </a:lnTo>
                  <a:lnTo>
                    <a:pt x="496745" y="298744"/>
                  </a:lnTo>
                  <a:lnTo>
                    <a:pt x="485421" y="307170"/>
                  </a:lnTo>
                  <a:lnTo>
                    <a:pt x="473197" y="315125"/>
                  </a:lnTo>
                  <a:lnTo>
                    <a:pt x="460374" y="322764"/>
                  </a:lnTo>
                  <a:lnTo>
                    <a:pt x="447150" y="330195"/>
                  </a:lnTo>
                  <a:lnTo>
                    <a:pt x="434829" y="337486"/>
                  </a:lnTo>
                  <a:lnTo>
                    <a:pt x="411789" y="351820"/>
                  </a:lnTo>
                  <a:lnTo>
                    <a:pt x="400737" y="357746"/>
                  </a:lnTo>
                  <a:lnTo>
                    <a:pt x="389863" y="362865"/>
                  </a:lnTo>
                  <a:lnTo>
                    <a:pt x="379108" y="367447"/>
                  </a:lnTo>
                  <a:lnTo>
                    <a:pt x="367264" y="370501"/>
                  </a:lnTo>
                  <a:lnTo>
                    <a:pt x="354693" y="372537"/>
                  </a:lnTo>
                  <a:lnTo>
                    <a:pt x="341638" y="373895"/>
                  </a:lnTo>
                  <a:lnTo>
                    <a:pt x="329428" y="375968"/>
                  </a:lnTo>
                  <a:lnTo>
                    <a:pt x="317783" y="378520"/>
                  </a:lnTo>
                  <a:lnTo>
                    <a:pt x="306513" y="381389"/>
                  </a:lnTo>
                  <a:lnTo>
                    <a:pt x="295495" y="384470"/>
                  </a:lnTo>
                  <a:lnTo>
                    <a:pt x="273903" y="391011"/>
                  </a:lnTo>
                  <a:lnTo>
                    <a:pt x="259731" y="394391"/>
                  </a:lnTo>
                  <a:lnTo>
                    <a:pt x="243271" y="397813"/>
                  </a:lnTo>
                  <a:lnTo>
                    <a:pt x="225286" y="401263"/>
                  </a:lnTo>
                  <a:lnTo>
                    <a:pt x="207453" y="402394"/>
                  </a:lnTo>
                  <a:lnTo>
                    <a:pt x="189721" y="401980"/>
                  </a:lnTo>
                  <a:lnTo>
                    <a:pt x="172057" y="400535"/>
                  </a:lnTo>
                  <a:lnTo>
                    <a:pt x="155606" y="399571"/>
                  </a:lnTo>
                  <a:lnTo>
                    <a:pt x="124862" y="398501"/>
                  </a:lnTo>
                  <a:lnTo>
                    <a:pt x="110120" y="397047"/>
                  </a:lnTo>
                  <a:lnTo>
                    <a:pt x="95617" y="394909"/>
                  </a:lnTo>
                  <a:lnTo>
                    <a:pt x="81274" y="392315"/>
                  </a:lnTo>
                  <a:lnTo>
                    <a:pt x="68206" y="388249"/>
                  </a:lnTo>
                  <a:lnTo>
                    <a:pt x="55988" y="383200"/>
                  </a:lnTo>
                  <a:lnTo>
                    <a:pt x="0" y="3555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660952" y="4751210"/>
              <a:ext cx="501893" cy="402395"/>
            </a:xfrm>
            <a:custGeom>
              <a:avLst/>
              <a:gdLst/>
              <a:ahLst/>
              <a:cxnLst/>
              <a:rect l="0" t="0" r="0" b="0"/>
              <a:pathLst>
                <a:path w="501893" h="402395">
                  <a:moveTo>
                    <a:pt x="220869" y="45603"/>
                  </a:moveTo>
                  <a:lnTo>
                    <a:pt x="209703" y="34437"/>
                  </a:lnTo>
                  <a:lnTo>
                    <a:pt x="209919" y="28810"/>
                  </a:lnTo>
                  <a:lnTo>
                    <a:pt x="213569" y="22721"/>
                  </a:lnTo>
                  <a:lnTo>
                    <a:pt x="219509" y="16325"/>
                  </a:lnTo>
                  <a:lnTo>
                    <a:pt x="228142" y="10893"/>
                  </a:lnTo>
                  <a:lnTo>
                    <a:pt x="238573" y="6102"/>
                  </a:lnTo>
                  <a:lnTo>
                    <a:pt x="250201" y="1740"/>
                  </a:lnTo>
                  <a:lnTo>
                    <a:pt x="262628" y="0"/>
                  </a:lnTo>
                  <a:lnTo>
                    <a:pt x="275587" y="9"/>
                  </a:lnTo>
                  <a:lnTo>
                    <a:pt x="288900" y="1184"/>
                  </a:lnTo>
                  <a:lnTo>
                    <a:pt x="301282" y="4304"/>
                  </a:lnTo>
                  <a:lnTo>
                    <a:pt x="313042" y="8721"/>
                  </a:lnTo>
                  <a:lnTo>
                    <a:pt x="324389" y="14004"/>
                  </a:lnTo>
                  <a:lnTo>
                    <a:pt x="334290" y="22200"/>
                  </a:lnTo>
                  <a:lnTo>
                    <a:pt x="343228" y="32338"/>
                  </a:lnTo>
                  <a:lnTo>
                    <a:pt x="351524" y="43772"/>
                  </a:lnTo>
                  <a:lnTo>
                    <a:pt x="357055" y="56068"/>
                  </a:lnTo>
                  <a:lnTo>
                    <a:pt x="360742" y="68941"/>
                  </a:lnTo>
                  <a:lnTo>
                    <a:pt x="363200" y="82197"/>
                  </a:lnTo>
                  <a:lnTo>
                    <a:pt x="363670" y="95709"/>
                  </a:lnTo>
                  <a:lnTo>
                    <a:pt x="362815" y="109391"/>
                  </a:lnTo>
                  <a:lnTo>
                    <a:pt x="361076" y="123187"/>
                  </a:lnTo>
                  <a:lnTo>
                    <a:pt x="358748" y="135890"/>
                  </a:lnTo>
                  <a:lnTo>
                    <a:pt x="356027" y="147865"/>
                  </a:lnTo>
                  <a:lnTo>
                    <a:pt x="353045" y="159354"/>
                  </a:lnTo>
                  <a:lnTo>
                    <a:pt x="348720" y="169351"/>
                  </a:lnTo>
                  <a:lnTo>
                    <a:pt x="343499" y="178353"/>
                  </a:lnTo>
                  <a:lnTo>
                    <a:pt x="337681" y="186691"/>
                  </a:lnTo>
                  <a:lnTo>
                    <a:pt x="336140" y="189912"/>
                  </a:lnTo>
                  <a:lnTo>
                    <a:pt x="337450" y="189723"/>
                  </a:lnTo>
                  <a:lnTo>
                    <a:pt x="340660" y="187259"/>
                  </a:lnTo>
                  <a:lnTo>
                    <a:pt x="347475" y="184448"/>
                  </a:lnTo>
                  <a:lnTo>
                    <a:pt x="356692" y="181406"/>
                  </a:lnTo>
                  <a:lnTo>
                    <a:pt x="367512" y="178209"/>
                  </a:lnTo>
                  <a:lnTo>
                    <a:pt x="380568" y="176077"/>
                  </a:lnTo>
                  <a:lnTo>
                    <a:pt x="395115" y="174656"/>
                  </a:lnTo>
                  <a:lnTo>
                    <a:pt x="410657" y="173709"/>
                  </a:lnTo>
                  <a:lnTo>
                    <a:pt x="424523" y="174246"/>
                  </a:lnTo>
                  <a:lnTo>
                    <a:pt x="437274" y="175773"/>
                  </a:lnTo>
                  <a:lnTo>
                    <a:pt x="449280" y="177959"/>
                  </a:lnTo>
                  <a:lnTo>
                    <a:pt x="459621" y="181754"/>
                  </a:lnTo>
                  <a:lnTo>
                    <a:pt x="468852" y="186621"/>
                  </a:lnTo>
                  <a:lnTo>
                    <a:pt x="477344" y="192203"/>
                  </a:lnTo>
                  <a:lnTo>
                    <a:pt x="484174" y="199431"/>
                  </a:lnTo>
                  <a:lnTo>
                    <a:pt x="489895" y="207755"/>
                  </a:lnTo>
                  <a:lnTo>
                    <a:pt x="494878" y="216810"/>
                  </a:lnTo>
                  <a:lnTo>
                    <a:pt x="498200" y="228690"/>
                  </a:lnTo>
                  <a:lnTo>
                    <a:pt x="500415" y="242453"/>
                  </a:lnTo>
                  <a:lnTo>
                    <a:pt x="501892" y="257471"/>
                  </a:lnTo>
                  <a:lnTo>
                    <a:pt x="500539" y="272158"/>
                  </a:lnTo>
                  <a:lnTo>
                    <a:pt x="497299" y="286623"/>
                  </a:lnTo>
                  <a:lnTo>
                    <a:pt x="492803" y="300942"/>
                  </a:lnTo>
                  <a:lnTo>
                    <a:pt x="486299" y="312825"/>
                  </a:lnTo>
                  <a:lnTo>
                    <a:pt x="478458" y="323084"/>
                  </a:lnTo>
                  <a:lnTo>
                    <a:pt x="469724" y="332261"/>
                  </a:lnTo>
                  <a:lnTo>
                    <a:pt x="458058" y="340716"/>
                  </a:lnTo>
                  <a:lnTo>
                    <a:pt x="444438" y="348689"/>
                  </a:lnTo>
                  <a:lnTo>
                    <a:pt x="429515" y="356342"/>
                  </a:lnTo>
                  <a:lnTo>
                    <a:pt x="412554" y="363782"/>
                  </a:lnTo>
                  <a:lnTo>
                    <a:pt x="394236" y="371079"/>
                  </a:lnTo>
                  <a:lnTo>
                    <a:pt x="375011" y="378281"/>
                  </a:lnTo>
                  <a:lnTo>
                    <a:pt x="357521" y="384250"/>
                  </a:lnTo>
                  <a:lnTo>
                    <a:pt x="341186" y="389399"/>
                  </a:lnTo>
                  <a:lnTo>
                    <a:pt x="325622" y="393999"/>
                  </a:lnTo>
                  <a:lnTo>
                    <a:pt x="310571" y="397067"/>
                  </a:lnTo>
                  <a:lnTo>
                    <a:pt x="295862" y="399112"/>
                  </a:lnTo>
                  <a:lnTo>
                    <a:pt x="281382" y="400475"/>
                  </a:lnTo>
                  <a:lnTo>
                    <a:pt x="267055" y="401384"/>
                  </a:lnTo>
                  <a:lnTo>
                    <a:pt x="238670" y="402394"/>
                  </a:lnTo>
                  <a:lnTo>
                    <a:pt x="223387" y="401494"/>
                  </a:lnTo>
                  <a:lnTo>
                    <a:pt x="207356" y="399726"/>
                  </a:lnTo>
                  <a:lnTo>
                    <a:pt x="190825" y="397379"/>
                  </a:lnTo>
                  <a:lnTo>
                    <a:pt x="156876" y="391654"/>
                  </a:lnTo>
                  <a:lnTo>
                    <a:pt x="139643" y="388492"/>
                  </a:lnTo>
                  <a:lnTo>
                    <a:pt x="123479" y="384046"/>
                  </a:lnTo>
                  <a:lnTo>
                    <a:pt x="108029" y="378745"/>
                  </a:lnTo>
                  <a:lnTo>
                    <a:pt x="93055" y="372874"/>
                  </a:lnTo>
                  <a:lnTo>
                    <a:pt x="78397" y="367791"/>
                  </a:lnTo>
                  <a:lnTo>
                    <a:pt x="63951" y="363234"/>
                  </a:lnTo>
                  <a:lnTo>
                    <a:pt x="0" y="3400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846128" y="965392"/>
            <a:ext cx="1577641" cy="2243265"/>
            <a:chOff x="7846128" y="965392"/>
            <a:chExt cx="1577641" cy="2243265"/>
          </a:xfrm>
        </p:grpSpPr>
        <p:sp>
          <p:nvSpPr>
            <p:cNvPr id="162" name="Freeform 161"/>
            <p:cNvSpPr/>
            <p:nvPr/>
          </p:nvSpPr>
          <p:spPr>
            <a:xfrm>
              <a:off x="8466666" y="1412908"/>
              <a:ext cx="217713" cy="365355"/>
            </a:xfrm>
            <a:custGeom>
              <a:avLst/>
              <a:gdLst/>
              <a:ahLst/>
              <a:cxnLst/>
              <a:rect l="0" t="0" r="0" b="0"/>
              <a:pathLst>
                <a:path w="217713" h="365355">
                  <a:moveTo>
                    <a:pt x="0" y="39309"/>
                  </a:moveTo>
                  <a:lnTo>
                    <a:pt x="5584" y="22559"/>
                  </a:lnTo>
                  <a:lnTo>
                    <a:pt x="10734" y="16456"/>
                  </a:lnTo>
                  <a:lnTo>
                    <a:pt x="17674" y="11219"/>
                  </a:lnTo>
                  <a:lnTo>
                    <a:pt x="25806" y="6559"/>
                  </a:lnTo>
                  <a:lnTo>
                    <a:pt x="35902" y="3452"/>
                  </a:lnTo>
                  <a:lnTo>
                    <a:pt x="47308" y="1381"/>
                  </a:lnTo>
                  <a:lnTo>
                    <a:pt x="59585" y="0"/>
                  </a:lnTo>
                  <a:lnTo>
                    <a:pt x="71277" y="1417"/>
                  </a:lnTo>
                  <a:lnTo>
                    <a:pt x="82576" y="4699"/>
                  </a:lnTo>
                  <a:lnTo>
                    <a:pt x="93616" y="9224"/>
                  </a:lnTo>
                  <a:lnTo>
                    <a:pt x="102144" y="15746"/>
                  </a:lnTo>
                  <a:lnTo>
                    <a:pt x="108998" y="23600"/>
                  </a:lnTo>
                  <a:lnTo>
                    <a:pt x="114735" y="32342"/>
                  </a:lnTo>
                  <a:lnTo>
                    <a:pt x="118561" y="42845"/>
                  </a:lnTo>
                  <a:lnTo>
                    <a:pt x="121111" y="54521"/>
                  </a:lnTo>
                  <a:lnTo>
                    <a:pt x="122812" y="66980"/>
                  </a:lnTo>
                  <a:lnTo>
                    <a:pt x="122776" y="78791"/>
                  </a:lnTo>
                  <a:lnTo>
                    <a:pt x="121584" y="90172"/>
                  </a:lnTo>
                  <a:lnTo>
                    <a:pt x="119620" y="101264"/>
                  </a:lnTo>
                  <a:lnTo>
                    <a:pt x="115975" y="110997"/>
                  </a:lnTo>
                  <a:lnTo>
                    <a:pt x="111207" y="119822"/>
                  </a:lnTo>
                  <a:lnTo>
                    <a:pt x="105691" y="128043"/>
                  </a:lnTo>
                  <a:lnTo>
                    <a:pt x="105520" y="134692"/>
                  </a:lnTo>
                  <a:lnTo>
                    <a:pt x="108911" y="140294"/>
                  </a:lnTo>
                  <a:lnTo>
                    <a:pt x="114677" y="145197"/>
                  </a:lnTo>
                  <a:lnTo>
                    <a:pt x="122028" y="150803"/>
                  </a:lnTo>
                  <a:lnTo>
                    <a:pt x="130434" y="156877"/>
                  </a:lnTo>
                  <a:lnTo>
                    <a:pt x="139544" y="163264"/>
                  </a:lnTo>
                  <a:lnTo>
                    <a:pt x="147955" y="169859"/>
                  </a:lnTo>
                  <a:lnTo>
                    <a:pt x="155899" y="176593"/>
                  </a:lnTo>
                  <a:lnTo>
                    <a:pt x="163532" y="183420"/>
                  </a:lnTo>
                  <a:lnTo>
                    <a:pt x="172127" y="190308"/>
                  </a:lnTo>
                  <a:lnTo>
                    <a:pt x="181363" y="197238"/>
                  </a:lnTo>
                  <a:lnTo>
                    <a:pt x="191026" y="204194"/>
                  </a:lnTo>
                  <a:lnTo>
                    <a:pt x="198637" y="212338"/>
                  </a:lnTo>
                  <a:lnTo>
                    <a:pt x="204879" y="221273"/>
                  </a:lnTo>
                  <a:lnTo>
                    <a:pt x="210209" y="230736"/>
                  </a:lnTo>
                  <a:lnTo>
                    <a:pt x="213763" y="241719"/>
                  </a:lnTo>
                  <a:lnTo>
                    <a:pt x="216132" y="253715"/>
                  </a:lnTo>
                  <a:lnTo>
                    <a:pt x="217712" y="266387"/>
                  </a:lnTo>
                  <a:lnTo>
                    <a:pt x="216428" y="278341"/>
                  </a:lnTo>
                  <a:lnTo>
                    <a:pt x="213234" y="289816"/>
                  </a:lnTo>
                  <a:lnTo>
                    <a:pt x="208768" y="300972"/>
                  </a:lnTo>
                  <a:lnTo>
                    <a:pt x="203452" y="310747"/>
                  </a:lnTo>
                  <a:lnTo>
                    <a:pt x="197572" y="319600"/>
                  </a:lnTo>
                  <a:lnTo>
                    <a:pt x="191314" y="327840"/>
                  </a:lnTo>
                  <a:lnTo>
                    <a:pt x="183637" y="334502"/>
                  </a:lnTo>
                  <a:lnTo>
                    <a:pt x="175012" y="340111"/>
                  </a:lnTo>
                  <a:lnTo>
                    <a:pt x="165757" y="345020"/>
                  </a:lnTo>
                  <a:lnTo>
                    <a:pt x="156081" y="349461"/>
                  </a:lnTo>
                  <a:lnTo>
                    <a:pt x="146125" y="353590"/>
                  </a:lnTo>
                  <a:lnTo>
                    <a:pt x="135981" y="357512"/>
                  </a:lnTo>
                  <a:lnTo>
                    <a:pt x="124544" y="360126"/>
                  </a:lnTo>
                  <a:lnTo>
                    <a:pt x="112246" y="361869"/>
                  </a:lnTo>
                  <a:lnTo>
                    <a:pt x="99372" y="363031"/>
                  </a:lnTo>
                  <a:lnTo>
                    <a:pt x="86115" y="363805"/>
                  </a:lnTo>
                  <a:lnTo>
                    <a:pt x="72602" y="364322"/>
                  </a:lnTo>
                  <a:lnTo>
                    <a:pt x="0" y="365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813747" y="172567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897888" y="1371328"/>
              <a:ext cx="168282" cy="364865"/>
            </a:xfrm>
            <a:custGeom>
              <a:avLst/>
              <a:gdLst/>
              <a:ahLst/>
              <a:cxnLst/>
              <a:rect l="0" t="0" r="0" b="0"/>
              <a:pathLst>
                <a:path w="168282" h="364865">
                  <a:moveTo>
                    <a:pt x="0" y="38819"/>
                  </a:moveTo>
                  <a:lnTo>
                    <a:pt x="5584" y="61152"/>
                  </a:lnTo>
                  <a:lnTo>
                    <a:pt x="9565" y="71237"/>
                  </a:lnTo>
                  <a:lnTo>
                    <a:pt x="14557" y="81466"/>
                  </a:lnTo>
                  <a:lnTo>
                    <a:pt x="20222" y="91791"/>
                  </a:lnTo>
                  <a:lnTo>
                    <a:pt x="22831" y="94000"/>
                  </a:lnTo>
                  <a:lnTo>
                    <a:pt x="23400" y="90798"/>
                  </a:lnTo>
                  <a:lnTo>
                    <a:pt x="22612" y="83989"/>
                  </a:lnTo>
                  <a:lnTo>
                    <a:pt x="20917" y="75944"/>
                  </a:lnTo>
                  <a:lnTo>
                    <a:pt x="18619" y="67075"/>
                  </a:lnTo>
                  <a:lnTo>
                    <a:pt x="15919" y="57656"/>
                  </a:lnTo>
                  <a:lnTo>
                    <a:pt x="15287" y="47871"/>
                  </a:lnTo>
                  <a:lnTo>
                    <a:pt x="16034" y="37842"/>
                  </a:lnTo>
                  <a:lnTo>
                    <a:pt x="17701" y="27650"/>
                  </a:lnTo>
                  <a:lnTo>
                    <a:pt x="22318" y="19686"/>
                  </a:lnTo>
                  <a:lnTo>
                    <a:pt x="28902" y="13209"/>
                  </a:lnTo>
                  <a:lnTo>
                    <a:pt x="36797" y="7722"/>
                  </a:lnTo>
                  <a:lnTo>
                    <a:pt x="46735" y="4064"/>
                  </a:lnTo>
                  <a:lnTo>
                    <a:pt x="58035" y="1625"/>
                  </a:lnTo>
                  <a:lnTo>
                    <a:pt x="70242" y="0"/>
                  </a:lnTo>
                  <a:lnTo>
                    <a:pt x="81887" y="84"/>
                  </a:lnTo>
                  <a:lnTo>
                    <a:pt x="93156" y="1310"/>
                  </a:lnTo>
                  <a:lnTo>
                    <a:pt x="104174" y="3295"/>
                  </a:lnTo>
                  <a:lnTo>
                    <a:pt x="113858" y="6956"/>
                  </a:lnTo>
                  <a:lnTo>
                    <a:pt x="122649" y="11734"/>
                  </a:lnTo>
                  <a:lnTo>
                    <a:pt x="130849" y="17256"/>
                  </a:lnTo>
                  <a:lnTo>
                    <a:pt x="137483" y="24443"/>
                  </a:lnTo>
                  <a:lnTo>
                    <a:pt x="143075" y="32741"/>
                  </a:lnTo>
                  <a:lnTo>
                    <a:pt x="147971" y="41779"/>
                  </a:lnTo>
                  <a:lnTo>
                    <a:pt x="151236" y="52478"/>
                  </a:lnTo>
                  <a:lnTo>
                    <a:pt x="153412" y="64286"/>
                  </a:lnTo>
                  <a:lnTo>
                    <a:pt x="154862" y="76832"/>
                  </a:lnTo>
                  <a:lnTo>
                    <a:pt x="155829" y="89870"/>
                  </a:lnTo>
                  <a:lnTo>
                    <a:pt x="156474" y="103237"/>
                  </a:lnTo>
                  <a:lnTo>
                    <a:pt x="157191" y="131723"/>
                  </a:lnTo>
                  <a:lnTo>
                    <a:pt x="157689" y="214804"/>
                  </a:lnTo>
                  <a:lnTo>
                    <a:pt x="158883" y="229766"/>
                  </a:lnTo>
                  <a:lnTo>
                    <a:pt x="160847" y="243246"/>
                  </a:lnTo>
                  <a:lnTo>
                    <a:pt x="163325" y="255738"/>
                  </a:lnTo>
                  <a:lnTo>
                    <a:pt x="164977" y="269910"/>
                  </a:lnTo>
                  <a:lnTo>
                    <a:pt x="166078" y="285200"/>
                  </a:lnTo>
                  <a:lnTo>
                    <a:pt x="168281" y="364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171345" y="1328059"/>
              <a:ext cx="41765" cy="8465"/>
            </a:xfrm>
            <a:custGeom>
              <a:avLst/>
              <a:gdLst/>
              <a:ahLst/>
              <a:cxnLst/>
              <a:rect l="0" t="0" r="0" b="0"/>
              <a:pathLst>
                <a:path w="41765" h="8465">
                  <a:moveTo>
                    <a:pt x="0" y="8464"/>
                  </a:moveTo>
                  <a:lnTo>
                    <a:pt x="16751" y="2881"/>
                  </a:lnTo>
                  <a:lnTo>
                    <a:pt x="26360" y="1236"/>
                  </a:lnTo>
                  <a:lnTo>
                    <a:pt x="37440" y="140"/>
                  </a:lnTo>
                  <a:lnTo>
                    <a:pt x="417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129275" y="1389111"/>
              <a:ext cx="216889" cy="347082"/>
            </a:xfrm>
            <a:custGeom>
              <a:avLst/>
              <a:gdLst/>
              <a:ahLst/>
              <a:cxnLst/>
              <a:rect l="0" t="0" r="0" b="0"/>
              <a:pathLst>
                <a:path w="216889" h="347082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3362"/>
                  </a:lnTo>
                  <a:lnTo>
                    <a:pt x="14639" y="84255"/>
                  </a:lnTo>
                  <a:lnTo>
                    <a:pt x="20277" y="92397"/>
                  </a:lnTo>
                  <a:lnTo>
                    <a:pt x="27542" y="98994"/>
                  </a:lnTo>
                  <a:lnTo>
                    <a:pt x="35891" y="104561"/>
                  </a:lnTo>
                  <a:lnTo>
                    <a:pt x="44962" y="107103"/>
                  </a:lnTo>
                  <a:lnTo>
                    <a:pt x="54516" y="107630"/>
                  </a:lnTo>
                  <a:lnTo>
                    <a:pt x="64390" y="106812"/>
                  </a:lnTo>
                  <a:lnTo>
                    <a:pt x="75649" y="106267"/>
                  </a:lnTo>
                  <a:lnTo>
                    <a:pt x="100622" y="105661"/>
                  </a:lnTo>
                  <a:lnTo>
                    <a:pt x="112658" y="107837"/>
                  </a:lnTo>
                  <a:lnTo>
                    <a:pt x="124188" y="111624"/>
                  </a:lnTo>
                  <a:lnTo>
                    <a:pt x="135380" y="116487"/>
                  </a:lnTo>
                  <a:lnTo>
                    <a:pt x="145179" y="123234"/>
                  </a:lnTo>
                  <a:lnTo>
                    <a:pt x="154048" y="131238"/>
                  </a:lnTo>
                  <a:lnTo>
                    <a:pt x="162298" y="140080"/>
                  </a:lnTo>
                  <a:lnTo>
                    <a:pt x="170136" y="150650"/>
                  </a:lnTo>
                  <a:lnTo>
                    <a:pt x="177698" y="162370"/>
                  </a:lnTo>
                  <a:lnTo>
                    <a:pt x="185077" y="174858"/>
                  </a:lnTo>
                  <a:lnTo>
                    <a:pt x="192333" y="187858"/>
                  </a:lnTo>
                  <a:lnTo>
                    <a:pt x="206629" y="214768"/>
                  </a:lnTo>
                  <a:lnTo>
                    <a:pt x="211375" y="228488"/>
                  </a:lnTo>
                  <a:lnTo>
                    <a:pt x="214540" y="242309"/>
                  </a:lnTo>
                  <a:lnTo>
                    <a:pt x="216650" y="256198"/>
                  </a:lnTo>
                  <a:lnTo>
                    <a:pt x="216888" y="270132"/>
                  </a:lnTo>
                  <a:lnTo>
                    <a:pt x="215878" y="284095"/>
                  </a:lnTo>
                  <a:lnTo>
                    <a:pt x="214036" y="298079"/>
                  </a:lnTo>
                  <a:lnTo>
                    <a:pt x="210471" y="309738"/>
                  </a:lnTo>
                  <a:lnTo>
                    <a:pt x="205757" y="319849"/>
                  </a:lnTo>
                  <a:lnTo>
                    <a:pt x="200277" y="328926"/>
                  </a:lnTo>
                  <a:lnTo>
                    <a:pt x="190780" y="334978"/>
                  </a:lnTo>
                  <a:lnTo>
                    <a:pt x="178606" y="339012"/>
                  </a:lnTo>
                  <a:lnTo>
                    <a:pt x="164647" y="341702"/>
                  </a:lnTo>
                  <a:lnTo>
                    <a:pt x="149498" y="343495"/>
                  </a:lnTo>
                  <a:lnTo>
                    <a:pt x="133554" y="344690"/>
                  </a:lnTo>
                  <a:lnTo>
                    <a:pt x="84140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199461" y="1189218"/>
              <a:ext cx="720956" cy="830950"/>
            </a:xfrm>
            <a:custGeom>
              <a:avLst/>
              <a:gdLst/>
              <a:ahLst/>
              <a:cxnLst/>
              <a:rect l="0" t="0" r="0" b="0"/>
              <a:pathLst>
                <a:path w="720956" h="830950">
                  <a:moveTo>
                    <a:pt x="720955" y="0"/>
                  </a:moveTo>
                  <a:lnTo>
                    <a:pt x="642691" y="59"/>
                  </a:lnTo>
                  <a:lnTo>
                    <a:pt x="623874" y="1228"/>
                  </a:lnTo>
                  <a:lnTo>
                    <a:pt x="569473" y="7287"/>
                  </a:lnTo>
                  <a:lnTo>
                    <a:pt x="533991" y="9115"/>
                  </a:lnTo>
                  <a:lnTo>
                    <a:pt x="498743" y="9927"/>
                  </a:lnTo>
                  <a:lnTo>
                    <a:pt x="464769" y="11456"/>
                  </a:lnTo>
                  <a:lnTo>
                    <a:pt x="434088" y="16032"/>
                  </a:lnTo>
                  <a:lnTo>
                    <a:pt x="384952" y="25178"/>
                  </a:lnTo>
                  <a:lnTo>
                    <a:pt x="350700" y="28752"/>
                  </a:lnTo>
                  <a:lnTo>
                    <a:pt x="317169" y="31509"/>
                  </a:lnTo>
                  <a:lnTo>
                    <a:pt x="286684" y="36630"/>
                  </a:lnTo>
                  <a:lnTo>
                    <a:pt x="257554" y="39685"/>
                  </a:lnTo>
                  <a:lnTo>
                    <a:pt x="227857" y="41043"/>
                  </a:lnTo>
                  <a:lnTo>
                    <a:pt x="195182" y="41647"/>
                  </a:lnTo>
                  <a:lnTo>
                    <a:pt x="164298" y="45031"/>
                  </a:lnTo>
                  <a:lnTo>
                    <a:pt x="136159" y="50431"/>
                  </a:lnTo>
                  <a:lnTo>
                    <a:pt x="100607" y="60041"/>
                  </a:lnTo>
                  <a:lnTo>
                    <a:pt x="67870" y="70290"/>
                  </a:lnTo>
                  <a:lnTo>
                    <a:pt x="14849" y="87721"/>
                  </a:lnTo>
                  <a:lnTo>
                    <a:pt x="7815" y="94727"/>
                  </a:lnTo>
                  <a:lnTo>
                    <a:pt x="3126" y="104073"/>
                  </a:lnTo>
                  <a:lnTo>
                    <a:pt x="0" y="114978"/>
                  </a:lnTo>
                  <a:lnTo>
                    <a:pt x="254" y="125754"/>
                  </a:lnTo>
                  <a:lnTo>
                    <a:pt x="6767" y="147076"/>
                  </a:lnTo>
                  <a:lnTo>
                    <a:pt x="17453" y="171355"/>
                  </a:lnTo>
                  <a:lnTo>
                    <a:pt x="29993" y="196558"/>
                  </a:lnTo>
                  <a:lnTo>
                    <a:pt x="43357" y="219446"/>
                  </a:lnTo>
                  <a:lnTo>
                    <a:pt x="53971" y="241305"/>
                  </a:lnTo>
                  <a:lnTo>
                    <a:pt x="62584" y="263875"/>
                  </a:lnTo>
                  <a:lnTo>
                    <a:pt x="70307" y="289487"/>
                  </a:lnTo>
                  <a:lnTo>
                    <a:pt x="84788" y="342850"/>
                  </a:lnTo>
                  <a:lnTo>
                    <a:pt x="91862" y="366268"/>
                  </a:lnTo>
                  <a:lnTo>
                    <a:pt x="95384" y="379759"/>
                  </a:lnTo>
                  <a:lnTo>
                    <a:pt x="102415" y="410330"/>
                  </a:lnTo>
                  <a:lnTo>
                    <a:pt x="104756" y="426662"/>
                  </a:lnTo>
                  <a:lnTo>
                    <a:pt x="106318" y="443394"/>
                  </a:lnTo>
                  <a:lnTo>
                    <a:pt x="107359" y="460391"/>
                  </a:lnTo>
                  <a:lnTo>
                    <a:pt x="109222" y="477566"/>
                  </a:lnTo>
                  <a:lnTo>
                    <a:pt x="111632" y="494859"/>
                  </a:lnTo>
                  <a:lnTo>
                    <a:pt x="114408" y="512231"/>
                  </a:lnTo>
                  <a:lnTo>
                    <a:pt x="115089" y="528486"/>
                  </a:lnTo>
                  <a:lnTo>
                    <a:pt x="114375" y="543998"/>
                  </a:lnTo>
                  <a:lnTo>
                    <a:pt x="112730" y="559013"/>
                  </a:lnTo>
                  <a:lnTo>
                    <a:pt x="111634" y="574867"/>
                  </a:lnTo>
                  <a:lnTo>
                    <a:pt x="110903" y="591279"/>
                  </a:lnTo>
                  <a:lnTo>
                    <a:pt x="110416" y="608063"/>
                  </a:lnTo>
                  <a:lnTo>
                    <a:pt x="108922" y="623928"/>
                  </a:lnTo>
                  <a:lnTo>
                    <a:pt x="106758" y="639178"/>
                  </a:lnTo>
                  <a:lnTo>
                    <a:pt x="104146" y="654020"/>
                  </a:lnTo>
                  <a:lnTo>
                    <a:pt x="101236" y="668589"/>
                  </a:lnTo>
                  <a:lnTo>
                    <a:pt x="94888" y="697242"/>
                  </a:lnTo>
                  <a:lnTo>
                    <a:pt x="92727" y="711427"/>
                  </a:lnTo>
                  <a:lnTo>
                    <a:pt x="91287" y="725558"/>
                  </a:lnTo>
                  <a:lnTo>
                    <a:pt x="90326" y="739653"/>
                  </a:lnTo>
                  <a:lnTo>
                    <a:pt x="86144" y="764663"/>
                  </a:lnTo>
                  <a:lnTo>
                    <a:pt x="80389" y="787465"/>
                  </a:lnTo>
                  <a:lnTo>
                    <a:pt x="67371" y="830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846128" y="1497211"/>
              <a:ext cx="239292" cy="389209"/>
            </a:xfrm>
            <a:custGeom>
              <a:avLst/>
              <a:gdLst/>
              <a:ahLst/>
              <a:cxnLst/>
              <a:rect l="0" t="0" r="0" b="0"/>
              <a:pathLst>
                <a:path w="239292" h="389209">
                  <a:moveTo>
                    <a:pt x="0" y="18112"/>
                  </a:moveTo>
                  <a:lnTo>
                    <a:pt x="16750" y="6945"/>
                  </a:lnTo>
                  <a:lnTo>
                    <a:pt x="26359" y="3655"/>
                  </a:lnTo>
                  <a:lnTo>
                    <a:pt x="37439" y="1462"/>
                  </a:lnTo>
                  <a:lnTo>
                    <a:pt x="49500" y="0"/>
                  </a:lnTo>
                  <a:lnTo>
                    <a:pt x="61047" y="194"/>
                  </a:lnTo>
                  <a:lnTo>
                    <a:pt x="72251" y="1492"/>
                  </a:lnTo>
                  <a:lnTo>
                    <a:pt x="83226" y="3526"/>
                  </a:lnTo>
                  <a:lnTo>
                    <a:pt x="94049" y="6051"/>
                  </a:lnTo>
                  <a:lnTo>
                    <a:pt x="104769" y="8902"/>
                  </a:lnTo>
                  <a:lnTo>
                    <a:pt x="115423" y="11972"/>
                  </a:lnTo>
                  <a:lnTo>
                    <a:pt x="124862" y="16356"/>
                  </a:lnTo>
                  <a:lnTo>
                    <a:pt x="133492" y="21616"/>
                  </a:lnTo>
                  <a:lnTo>
                    <a:pt x="141582" y="27459"/>
                  </a:lnTo>
                  <a:lnTo>
                    <a:pt x="149314" y="34861"/>
                  </a:lnTo>
                  <a:lnTo>
                    <a:pt x="156805" y="43301"/>
                  </a:lnTo>
                  <a:lnTo>
                    <a:pt x="164137" y="52434"/>
                  </a:lnTo>
                  <a:lnTo>
                    <a:pt x="170193" y="62028"/>
                  </a:lnTo>
                  <a:lnTo>
                    <a:pt x="175399" y="71930"/>
                  </a:lnTo>
                  <a:lnTo>
                    <a:pt x="180038" y="82038"/>
                  </a:lnTo>
                  <a:lnTo>
                    <a:pt x="183131" y="93450"/>
                  </a:lnTo>
                  <a:lnTo>
                    <a:pt x="185193" y="105733"/>
                  </a:lnTo>
                  <a:lnTo>
                    <a:pt x="186568" y="118596"/>
                  </a:lnTo>
                  <a:lnTo>
                    <a:pt x="186315" y="130678"/>
                  </a:lnTo>
                  <a:lnTo>
                    <a:pt x="184979" y="142238"/>
                  </a:lnTo>
                  <a:lnTo>
                    <a:pt x="182919" y="153450"/>
                  </a:lnTo>
                  <a:lnTo>
                    <a:pt x="182715" y="164431"/>
                  </a:lnTo>
                  <a:lnTo>
                    <a:pt x="183747" y="175258"/>
                  </a:lnTo>
                  <a:lnTo>
                    <a:pt x="185604" y="185981"/>
                  </a:lnTo>
                  <a:lnTo>
                    <a:pt x="189179" y="195468"/>
                  </a:lnTo>
                  <a:lnTo>
                    <a:pt x="193899" y="204129"/>
                  </a:lnTo>
                  <a:lnTo>
                    <a:pt x="199384" y="212240"/>
                  </a:lnTo>
                  <a:lnTo>
                    <a:pt x="205377" y="219985"/>
                  </a:lnTo>
                  <a:lnTo>
                    <a:pt x="211709" y="227486"/>
                  </a:lnTo>
                  <a:lnTo>
                    <a:pt x="218268" y="234823"/>
                  </a:lnTo>
                  <a:lnTo>
                    <a:pt x="223810" y="243221"/>
                  </a:lnTo>
                  <a:lnTo>
                    <a:pt x="228673" y="252325"/>
                  </a:lnTo>
                  <a:lnTo>
                    <a:pt x="233084" y="261901"/>
                  </a:lnTo>
                  <a:lnTo>
                    <a:pt x="236024" y="274127"/>
                  </a:lnTo>
                  <a:lnTo>
                    <a:pt x="237984" y="288122"/>
                  </a:lnTo>
                  <a:lnTo>
                    <a:pt x="239291" y="303294"/>
                  </a:lnTo>
                  <a:lnTo>
                    <a:pt x="237825" y="316915"/>
                  </a:lnTo>
                  <a:lnTo>
                    <a:pt x="234510" y="329502"/>
                  </a:lnTo>
                  <a:lnTo>
                    <a:pt x="229964" y="341399"/>
                  </a:lnTo>
                  <a:lnTo>
                    <a:pt x="223426" y="351667"/>
                  </a:lnTo>
                  <a:lnTo>
                    <a:pt x="215562" y="360850"/>
                  </a:lnTo>
                  <a:lnTo>
                    <a:pt x="206814" y="369309"/>
                  </a:lnTo>
                  <a:lnTo>
                    <a:pt x="196307" y="376117"/>
                  </a:lnTo>
                  <a:lnTo>
                    <a:pt x="184628" y="381824"/>
                  </a:lnTo>
                  <a:lnTo>
                    <a:pt x="172167" y="386798"/>
                  </a:lnTo>
                  <a:lnTo>
                    <a:pt x="159186" y="388945"/>
                  </a:lnTo>
                  <a:lnTo>
                    <a:pt x="145857" y="389208"/>
                  </a:lnTo>
                  <a:lnTo>
                    <a:pt x="105176" y="3862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414078" y="989443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14640" y="58556"/>
                  </a:lnTo>
                  <a:lnTo>
                    <a:pt x="16771" y="71758"/>
                  </a:lnTo>
                  <a:lnTo>
                    <a:pt x="18192" y="85235"/>
                  </a:lnTo>
                  <a:lnTo>
                    <a:pt x="19140" y="98893"/>
                  </a:lnTo>
                  <a:lnTo>
                    <a:pt x="19772" y="113842"/>
                  </a:lnTo>
                  <a:lnTo>
                    <a:pt x="20473" y="146034"/>
                  </a:lnTo>
                  <a:lnTo>
                    <a:pt x="21829" y="161630"/>
                  </a:lnTo>
                  <a:lnTo>
                    <a:pt x="23903" y="176702"/>
                  </a:lnTo>
                  <a:lnTo>
                    <a:pt x="31553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424596" y="1928270"/>
              <a:ext cx="207158" cy="344321"/>
            </a:xfrm>
            <a:custGeom>
              <a:avLst/>
              <a:gdLst/>
              <a:ahLst/>
              <a:cxnLst/>
              <a:rect l="0" t="0" r="0" b="0"/>
              <a:pathLst>
                <a:path w="207158" h="344321">
                  <a:moveTo>
                    <a:pt x="0" y="39309"/>
                  </a:moveTo>
                  <a:lnTo>
                    <a:pt x="11167" y="22559"/>
                  </a:lnTo>
                  <a:lnTo>
                    <a:pt x="17962" y="16456"/>
                  </a:lnTo>
                  <a:lnTo>
                    <a:pt x="25998" y="11219"/>
                  </a:lnTo>
                  <a:lnTo>
                    <a:pt x="34862" y="6559"/>
                  </a:lnTo>
                  <a:lnTo>
                    <a:pt x="45445" y="3452"/>
                  </a:lnTo>
                  <a:lnTo>
                    <a:pt x="57174" y="1381"/>
                  </a:lnTo>
                  <a:lnTo>
                    <a:pt x="69669" y="0"/>
                  </a:lnTo>
                  <a:lnTo>
                    <a:pt x="81504" y="1417"/>
                  </a:lnTo>
                  <a:lnTo>
                    <a:pt x="92901" y="4699"/>
                  </a:lnTo>
                  <a:lnTo>
                    <a:pt x="104004" y="9224"/>
                  </a:lnTo>
                  <a:lnTo>
                    <a:pt x="113744" y="14578"/>
                  </a:lnTo>
                  <a:lnTo>
                    <a:pt x="122574" y="20484"/>
                  </a:lnTo>
                  <a:lnTo>
                    <a:pt x="130798" y="26759"/>
                  </a:lnTo>
                  <a:lnTo>
                    <a:pt x="137449" y="35617"/>
                  </a:lnTo>
                  <a:lnTo>
                    <a:pt x="143052" y="46197"/>
                  </a:lnTo>
                  <a:lnTo>
                    <a:pt x="147956" y="57924"/>
                  </a:lnTo>
                  <a:lnTo>
                    <a:pt x="150057" y="69249"/>
                  </a:lnTo>
                  <a:lnTo>
                    <a:pt x="150289" y="80304"/>
                  </a:lnTo>
                  <a:lnTo>
                    <a:pt x="149275" y="91180"/>
                  </a:lnTo>
                  <a:lnTo>
                    <a:pt x="146261" y="101937"/>
                  </a:lnTo>
                  <a:lnTo>
                    <a:pt x="141915" y="112614"/>
                  </a:lnTo>
                  <a:lnTo>
                    <a:pt x="136680" y="123238"/>
                  </a:lnTo>
                  <a:lnTo>
                    <a:pt x="137865" y="130320"/>
                  </a:lnTo>
                  <a:lnTo>
                    <a:pt x="143329" y="135042"/>
                  </a:lnTo>
                  <a:lnTo>
                    <a:pt x="151647" y="138190"/>
                  </a:lnTo>
                  <a:lnTo>
                    <a:pt x="160697" y="142625"/>
                  </a:lnTo>
                  <a:lnTo>
                    <a:pt x="170237" y="147920"/>
                  </a:lnTo>
                  <a:lnTo>
                    <a:pt x="180103" y="153787"/>
                  </a:lnTo>
                  <a:lnTo>
                    <a:pt x="187848" y="161204"/>
                  </a:lnTo>
                  <a:lnTo>
                    <a:pt x="194181" y="169655"/>
                  </a:lnTo>
                  <a:lnTo>
                    <a:pt x="199571" y="178794"/>
                  </a:lnTo>
                  <a:lnTo>
                    <a:pt x="203164" y="189561"/>
                  </a:lnTo>
                  <a:lnTo>
                    <a:pt x="205560" y="201414"/>
                  </a:lnTo>
                  <a:lnTo>
                    <a:pt x="207157" y="213991"/>
                  </a:lnTo>
                  <a:lnTo>
                    <a:pt x="207053" y="225881"/>
                  </a:lnTo>
                  <a:lnTo>
                    <a:pt x="205815" y="237313"/>
                  </a:lnTo>
                  <a:lnTo>
                    <a:pt x="203822" y="248441"/>
                  </a:lnTo>
                  <a:lnTo>
                    <a:pt x="198986" y="258197"/>
                  </a:lnTo>
                  <a:lnTo>
                    <a:pt x="192257" y="267038"/>
                  </a:lnTo>
                  <a:lnTo>
                    <a:pt x="184266" y="275269"/>
                  </a:lnTo>
                  <a:lnTo>
                    <a:pt x="175431" y="283094"/>
                  </a:lnTo>
                  <a:lnTo>
                    <a:pt x="166037" y="290648"/>
                  </a:lnTo>
                  <a:lnTo>
                    <a:pt x="156267" y="298021"/>
                  </a:lnTo>
                  <a:lnTo>
                    <a:pt x="146249" y="304105"/>
                  </a:lnTo>
                  <a:lnTo>
                    <a:pt x="136063" y="309329"/>
                  </a:lnTo>
                  <a:lnTo>
                    <a:pt x="125768" y="313981"/>
                  </a:lnTo>
                  <a:lnTo>
                    <a:pt x="115398" y="318251"/>
                  </a:lnTo>
                  <a:lnTo>
                    <a:pt x="104979" y="322266"/>
                  </a:lnTo>
                  <a:lnTo>
                    <a:pt x="84053" y="329843"/>
                  </a:lnTo>
                  <a:lnTo>
                    <a:pt x="42070" y="344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266832" y="2377766"/>
              <a:ext cx="420705" cy="21036"/>
            </a:xfrm>
            <a:custGeom>
              <a:avLst/>
              <a:gdLst/>
              <a:ahLst/>
              <a:cxnLst/>
              <a:rect l="0" t="0" r="0" b="0"/>
              <a:pathLst>
                <a:path w="420705" h="21036">
                  <a:moveTo>
                    <a:pt x="0" y="21035"/>
                  </a:moveTo>
                  <a:lnTo>
                    <a:pt x="43917" y="6396"/>
                  </a:lnTo>
                  <a:lnTo>
                    <a:pt x="56156" y="4264"/>
                  </a:lnTo>
                  <a:lnTo>
                    <a:pt x="70159" y="2842"/>
                  </a:lnTo>
                  <a:lnTo>
                    <a:pt x="85337" y="1895"/>
                  </a:lnTo>
                  <a:lnTo>
                    <a:pt x="117784" y="842"/>
                  </a:lnTo>
                  <a:lnTo>
                    <a:pt x="209612" y="74"/>
                  </a:lnTo>
                  <a:lnTo>
                    <a:pt x="4207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430606" y="2461906"/>
              <a:ext cx="169894" cy="232267"/>
            </a:xfrm>
            <a:custGeom>
              <a:avLst/>
              <a:gdLst/>
              <a:ahLst/>
              <a:cxnLst/>
              <a:rect l="0" t="0" r="0" b="0"/>
              <a:pathLst>
                <a:path w="169894" h="232267">
                  <a:moveTo>
                    <a:pt x="36060" y="0"/>
                  </a:moveTo>
                  <a:lnTo>
                    <a:pt x="24893" y="16751"/>
                  </a:lnTo>
                  <a:lnTo>
                    <a:pt x="20435" y="25191"/>
                  </a:lnTo>
                  <a:lnTo>
                    <a:pt x="16294" y="34323"/>
                  </a:lnTo>
                  <a:lnTo>
                    <a:pt x="12365" y="43917"/>
                  </a:lnTo>
                  <a:lnTo>
                    <a:pt x="8578" y="53819"/>
                  </a:lnTo>
                  <a:lnTo>
                    <a:pt x="1252" y="74171"/>
                  </a:lnTo>
                  <a:lnTo>
                    <a:pt x="0" y="85675"/>
                  </a:lnTo>
                  <a:lnTo>
                    <a:pt x="334" y="98018"/>
                  </a:lnTo>
                  <a:lnTo>
                    <a:pt x="1725" y="110922"/>
                  </a:lnTo>
                  <a:lnTo>
                    <a:pt x="3821" y="123030"/>
                  </a:lnTo>
                  <a:lnTo>
                    <a:pt x="6387" y="134608"/>
                  </a:lnTo>
                  <a:lnTo>
                    <a:pt x="9266" y="145833"/>
                  </a:lnTo>
                  <a:lnTo>
                    <a:pt x="12354" y="156822"/>
                  </a:lnTo>
                  <a:lnTo>
                    <a:pt x="18902" y="178381"/>
                  </a:lnTo>
                  <a:lnTo>
                    <a:pt x="23453" y="187869"/>
                  </a:lnTo>
                  <a:lnTo>
                    <a:pt x="28824" y="196532"/>
                  </a:lnTo>
                  <a:lnTo>
                    <a:pt x="34741" y="204645"/>
                  </a:lnTo>
                  <a:lnTo>
                    <a:pt x="41024" y="212390"/>
                  </a:lnTo>
                  <a:lnTo>
                    <a:pt x="47550" y="219891"/>
                  </a:lnTo>
                  <a:lnTo>
                    <a:pt x="54238" y="227229"/>
                  </a:lnTo>
                  <a:lnTo>
                    <a:pt x="63370" y="230953"/>
                  </a:lnTo>
                  <a:lnTo>
                    <a:pt x="74134" y="232266"/>
                  </a:lnTo>
                  <a:lnTo>
                    <a:pt x="85984" y="231973"/>
                  </a:lnTo>
                  <a:lnTo>
                    <a:pt x="97390" y="229441"/>
                  </a:lnTo>
                  <a:lnTo>
                    <a:pt x="108499" y="225415"/>
                  </a:lnTo>
                  <a:lnTo>
                    <a:pt x="119412" y="220394"/>
                  </a:lnTo>
                  <a:lnTo>
                    <a:pt x="129024" y="214710"/>
                  </a:lnTo>
                  <a:lnTo>
                    <a:pt x="137769" y="208583"/>
                  </a:lnTo>
                  <a:lnTo>
                    <a:pt x="145937" y="202161"/>
                  </a:lnTo>
                  <a:lnTo>
                    <a:pt x="152550" y="193205"/>
                  </a:lnTo>
                  <a:lnTo>
                    <a:pt x="158127" y="182560"/>
                  </a:lnTo>
                  <a:lnTo>
                    <a:pt x="163015" y="170789"/>
                  </a:lnTo>
                  <a:lnTo>
                    <a:pt x="166273" y="158267"/>
                  </a:lnTo>
                  <a:lnTo>
                    <a:pt x="168445" y="145245"/>
                  </a:lnTo>
                  <a:lnTo>
                    <a:pt x="169893" y="131889"/>
                  </a:lnTo>
                  <a:lnTo>
                    <a:pt x="169689" y="119479"/>
                  </a:lnTo>
                  <a:lnTo>
                    <a:pt x="168386" y="107700"/>
                  </a:lnTo>
                  <a:lnTo>
                    <a:pt x="166348" y="96341"/>
                  </a:lnTo>
                  <a:lnTo>
                    <a:pt x="162651" y="86431"/>
                  </a:lnTo>
                  <a:lnTo>
                    <a:pt x="157851" y="77488"/>
                  </a:lnTo>
                  <a:lnTo>
                    <a:pt x="152312" y="69188"/>
                  </a:lnTo>
                  <a:lnTo>
                    <a:pt x="146283" y="61317"/>
                  </a:lnTo>
                  <a:lnTo>
                    <a:pt x="139926" y="53733"/>
                  </a:lnTo>
                  <a:lnTo>
                    <a:pt x="133351" y="46340"/>
                  </a:lnTo>
                  <a:lnTo>
                    <a:pt x="125462" y="39074"/>
                  </a:lnTo>
                  <a:lnTo>
                    <a:pt x="116697" y="31892"/>
                  </a:lnTo>
                  <a:lnTo>
                    <a:pt x="107348" y="24767"/>
                  </a:lnTo>
                  <a:lnTo>
                    <a:pt x="97609" y="18849"/>
                  </a:lnTo>
                  <a:lnTo>
                    <a:pt x="87610" y="13735"/>
                  </a:lnTo>
                  <a:lnTo>
                    <a:pt x="77439" y="9157"/>
                  </a:lnTo>
                  <a:lnTo>
                    <a:pt x="65983" y="6105"/>
                  </a:lnTo>
                  <a:lnTo>
                    <a:pt x="53672" y="4070"/>
                  </a:lnTo>
                  <a:lnTo>
                    <a:pt x="45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982029" y="1820333"/>
              <a:ext cx="21036" cy="305011"/>
            </a:xfrm>
            <a:custGeom>
              <a:avLst/>
              <a:gdLst/>
              <a:ahLst/>
              <a:cxnLst/>
              <a:rect l="0" t="0" r="0" b="0"/>
              <a:pathLst>
                <a:path w="21036" h="305011">
                  <a:moveTo>
                    <a:pt x="0" y="0"/>
                  </a:moveTo>
                  <a:lnTo>
                    <a:pt x="0" y="98894"/>
                  </a:lnTo>
                  <a:lnTo>
                    <a:pt x="1169" y="111505"/>
                  </a:lnTo>
                  <a:lnTo>
                    <a:pt x="3117" y="123419"/>
                  </a:lnTo>
                  <a:lnTo>
                    <a:pt x="5583" y="134867"/>
                  </a:lnTo>
                  <a:lnTo>
                    <a:pt x="7228" y="147174"/>
                  </a:lnTo>
                  <a:lnTo>
                    <a:pt x="8324" y="160053"/>
                  </a:lnTo>
                  <a:lnTo>
                    <a:pt x="9055" y="173313"/>
                  </a:lnTo>
                  <a:lnTo>
                    <a:pt x="9867" y="203629"/>
                  </a:lnTo>
                  <a:lnTo>
                    <a:pt x="10084" y="219893"/>
                  </a:lnTo>
                  <a:lnTo>
                    <a:pt x="11397" y="235411"/>
                  </a:lnTo>
                  <a:lnTo>
                    <a:pt x="21035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8849758" y="2051720"/>
              <a:ext cx="237448" cy="171565"/>
            </a:xfrm>
            <a:custGeom>
              <a:avLst/>
              <a:gdLst/>
              <a:ahLst/>
              <a:cxnLst/>
              <a:rect l="0" t="0" r="0" b="0"/>
              <a:pathLst>
                <a:path w="237448" h="171565">
                  <a:moveTo>
                    <a:pt x="6059" y="0"/>
                  </a:moveTo>
                  <a:lnTo>
                    <a:pt x="476" y="16750"/>
                  </a:lnTo>
                  <a:lnTo>
                    <a:pt x="0" y="25190"/>
                  </a:lnTo>
                  <a:lnTo>
                    <a:pt x="851" y="34323"/>
                  </a:lnTo>
                  <a:lnTo>
                    <a:pt x="2587" y="43917"/>
                  </a:lnTo>
                  <a:lnTo>
                    <a:pt x="4913" y="53819"/>
                  </a:lnTo>
                  <a:lnTo>
                    <a:pt x="7633" y="63926"/>
                  </a:lnTo>
                  <a:lnTo>
                    <a:pt x="10614" y="74170"/>
                  </a:lnTo>
                  <a:lnTo>
                    <a:pt x="16107" y="84506"/>
                  </a:lnTo>
                  <a:lnTo>
                    <a:pt x="23276" y="94902"/>
                  </a:lnTo>
                  <a:lnTo>
                    <a:pt x="31561" y="105338"/>
                  </a:lnTo>
                  <a:lnTo>
                    <a:pt x="40590" y="114633"/>
                  </a:lnTo>
                  <a:lnTo>
                    <a:pt x="50115" y="123167"/>
                  </a:lnTo>
                  <a:lnTo>
                    <a:pt x="59971" y="131194"/>
                  </a:lnTo>
                  <a:lnTo>
                    <a:pt x="70047" y="138882"/>
                  </a:lnTo>
                  <a:lnTo>
                    <a:pt x="90592" y="153657"/>
                  </a:lnTo>
                  <a:lnTo>
                    <a:pt x="100979" y="159700"/>
                  </a:lnTo>
                  <a:lnTo>
                    <a:pt x="111409" y="164898"/>
                  </a:lnTo>
                  <a:lnTo>
                    <a:pt x="121869" y="169532"/>
                  </a:lnTo>
                  <a:lnTo>
                    <a:pt x="132348" y="171452"/>
                  </a:lnTo>
                  <a:lnTo>
                    <a:pt x="142840" y="171564"/>
                  </a:lnTo>
                  <a:lnTo>
                    <a:pt x="153340" y="170470"/>
                  </a:lnTo>
                  <a:lnTo>
                    <a:pt x="163846" y="167403"/>
                  </a:lnTo>
                  <a:lnTo>
                    <a:pt x="174357" y="163021"/>
                  </a:lnTo>
                  <a:lnTo>
                    <a:pt x="184869" y="157763"/>
                  </a:lnTo>
                  <a:lnTo>
                    <a:pt x="194214" y="150752"/>
                  </a:lnTo>
                  <a:lnTo>
                    <a:pt x="202783" y="142571"/>
                  </a:lnTo>
                  <a:lnTo>
                    <a:pt x="210831" y="133612"/>
                  </a:lnTo>
                  <a:lnTo>
                    <a:pt x="217366" y="124133"/>
                  </a:lnTo>
                  <a:lnTo>
                    <a:pt x="222891" y="114308"/>
                  </a:lnTo>
                  <a:lnTo>
                    <a:pt x="237447" y="84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708571" y="965392"/>
              <a:ext cx="35602" cy="13534"/>
            </a:xfrm>
            <a:custGeom>
              <a:avLst/>
              <a:gdLst/>
              <a:ahLst/>
              <a:cxnLst/>
              <a:rect l="0" t="0" r="0" b="0"/>
              <a:pathLst>
                <a:path w="35602" h="13534">
                  <a:moveTo>
                    <a:pt x="0" y="13533"/>
                  </a:moveTo>
                  <a:lnTo>
                    <a:pt x="11167" y="2366"/>
                  </a:lnTo>
                  <a:lnTo>
                    <a:pt x="19131" y="245"/>
                  </a:lnTo>
                  <a:lnTo>
                    <a:pt x="29115" y="0"/>
                  </a:lnTo>
                  <a:lnTo>
                    <a:pt x="35601" y="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790534" y="1082088"/>
              <a:ext cx="7672" cy="8883"/>
            </a:xfrm>
            <a:custGeom>
              <a:avLst/>
              <a:gdLst/>
              <a:ahLst/>
              <a:cxnLst/>
              <a:rect l="0" t="0" r="0" b="0"/>
              <a:pathLst>
                <a:path w="7672" h="8883">
                  <a:moveTo>
                    <a:pt x="3287" y="0"/>
                  </a:moveTo>
                  <a:lnTo>
                    <a:pt x="665" y="5199"/>
                  </a:lnTo>
                  <a:lnTo>
                    <a:pt x="0" y="8811"/>
                  </a:lnTo>
                  <a:lnTo>
                    <a:pt x="1895" y="8882"/>
                  </a:lnTo>
                  <a:lnTo>
                    <a:pt x="5495" y="6593"/>
                  </a:lnTo>
                  <a:lnTo>
                    <a:pt x="7671" y="6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858308" y="2368670"/>
              <a:ext cx="165536" cy="335142"/>
            </a:xfrm>
            <a:custGeom>
              <a:avLst/>
              <a:gdLst/>
              <a:ahLst/>
              <a:cxnLst/>
              <a:rect l="0" t="0" r="0" b="0"/>
              <a:pathLst>
                <a:path w="165536" h="335142">
                  <a:moveTo>
                    <a:pt x="8027" y="51166"/>
                  </a:moveTo>
                  <a:lnTo>
                    <a:pt x="13610" y="67916"/>
                  </a:lnTo>
                  <a:lnTo>
                    <a:pt x="12918" y="70513"/>
                  </a:lnTo>
                  <a:lnTo>
                    <a:pt x="10119" y="69907"/>
                  </a:lnTo>
                  <a:lnTo>
                    <a:pt x="5916" y="67166"/>
                  </a:lnTo>
                  <a:lnTo>
                    <a:pt x="3113" y="60664"/>
                  </a:lnTo>
                  <a:lnTo>
                    <a:pt x="1246" y="51655"/>
                  </a:lnTo>
                  <a:lnTo>
                    <a:pt x="0" y="40974"/>
                  </a:lnTo>
                  <a:lnTo>
                    <a:pt x="1507" y="31517"/>
                  </a:lnTo>
                  <a:lnTo>
                    <a:pt x="4850" y="22874"/>
                  </a:lnTo>
                  <a:lnTo>
                    <a:pt x="9415" y="14775"/>
                  </a:lnTo>
                  <a:lnTo>
                    <a:pt x="17133" y="9376"/>
                  </a:lnTo>
                  <a:lnTo>
                    <a:pt x="26952" y="5777"/>
                  </a:lnTo>
                  <a:lnTo>
                    <a:pt x="38173" y="3377"/>
                  </a:lnTo>
                  <a:lnTo>
                    <a:pt x="50328" y="1777"/>
                  </a:lnTo>
                  <a:lnTo>
                    <a:pt x="63106" y="711"/>
                  </a:lnTo>
                  <a:lnTo>
                    <a:pt x="76299" y="0"/>
                  </a:lnTo>
                  <a:lnTo>
                    <a:pt x="88600" y="1863"/>
                  </a:lnTo>
                  <a:lnTo>
                    <a:pt x="100307" y="5443"/>
                  </a:lnTo>
                  <a:lnTo>
                    <a:pt x="111618" y="10166"/>
                  </a:lnTo>
                  <a:lnTo>
                    <a:pt x="121495" y="15652"/>
                  </a:lnTo>
                  <a:lnTo>
                    <a:pt x="130417" y="21647"/>
                  </a:lnTo>
                  <a:lnTo>
                    <a:pt x="138702" y="27981"/>
                  </a:lnTo>
                  <a:lnTo>
                    <a:pt x="145395" y="36878"/>
                  </a:lnTo>
                  <a:lnTo>
                    <a:pt x="151025" y="47484"/>
                  </a:lnTo>
                  <a:lnTo>
                    <a:pt x="155947" y="59229"/>
                  </a:lnTo>
                  <a:lnTo>
                    <a:pt x="159229" y="71733"/>
                  </a:lnTo>
                  <a:lnTo>
                    <a:pt x="161416" y="84744"/>
                  </a:lnTo>
                  <a:lnTo>
                    <a:pt x="162874" y="98092"/>
                  </a:lnTo>
                  <a:lnTo>
                    <a:pt x="163846" y="111666"/>
                  </a:lnTo>
                  <a:lnTo>
                    <a:pt x="164495" y="125389"/>
                  </a:lnTo>
                  <a:lnTo>
                    <a:pt x="165215" y="153103"/>
                  </a:lnTo>
                  <a:lnTo>
                    <a:pt x="165535" y="181002"/>
                  </a:lnTo>
                  <a:lnTo>
                    <a:pt x="164452" y="194986"/>
                  </a:lnTo>
                  <a:lnTo>
                    <a:pt x="162561" y="208983"/>
                  </a:lnTo>
                  <a:lnTo>
                    <a:pt x="160132" y="222989"/>
                  </a:lnTo>
                  <a:lnTo>
                    <a:pt x="158512" y="237000"/>
                  </a:lnTo>
                  <a:lnTo>
                    <a:pt x="157433" y="251016"/>
                  </a:lnTo>
                  <a:lnTo>
                    <a:pt x="156713" y="265034"/>
                  </a:lnTo>
                  <a:lnTo>
                    <a:pt x="155913" y="293075"/>
                  </a:lnTo>
                  <a:lnTo>
                    <a:pt x="155273" y="335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882285" y="2882610"/>
              <a:ext cx="217961" cy="252424"/>
            </a:xfrm>
            <a:custGeom>
              <a:avLst/>
              <a:gdLst/>
              <a:ahLst/>
              <a:cxnLst/>
              <a:rect l="0" t="0" r="0" b="0"/>
              <a:pathLst>
                <a:path w="217961" h="252424">
                  <a:moveTo>
                    <a:pt x="15603" y="0"/>
                  </a:moveTo>
                  <a:lnTo>
                    <a:pt x="964" y="43917"/>
                  </a:lnTo>
                  <a:lnTo>
                    <a:pt x="0" y="53820"/>
                  </a:lnTo>
                  <a:lnTo>
                    <a:pt x="527" y="63927"/>
                  </a:lnTo>
                  <a:lnTo>
                    <a:pt x="2046" y="74171"/>
                  </a:lnTo>
                  <a:lnTo>
                    <a:pt x="4228" y="85674"/>
                  </a:lnTo>
                  <a:lnTo>
                    <a:pt x="9769" y="110922"/>
                  </a:lnTo>
                  <a:lnTo>
                    <a:pt x="14051" y="124199"/>
                  </a:lnTo>
                  <a:lnTo>
                    <a:pt x="19242" y="137724"/>
                  </a:lnTo>
                  <a:lnTo>
                    <a:pt x="25041" y="151416"/>
                  </a:lnTo>
                  <a:lnTo>
                    <a:pt x="32412" y="164050"/>
                  </a:lnTo>
                  <a:lnTo>
                    <a:pt x="40833" y="175978"/>
                  </a:lnTo>
                  <a:lnTo>
                    <a:pt x="49952" y="187436"/>
                  </a:lnTo>
                  <a:lnTo>
                    <a:pt x="58369" y="197412"/>
                  </a:lnTo>
                  <a:lnTo>
                    <a:pt x="66317" y="206400"/>
                  </a:lnTo>
                  <a:lnTo>
                    <a:pt x="73953" y="214729"/>
                  </a:lnTo>
                  <a:lnTo>
                    <a:pt x="82550" y="222619"/>
                  </a:lnTo>
                  <a:lnTo>
                    <a:pt x="91787" y="230217"/>
                  </a:lnTo>
                  <a:lnTo>
                    <a:pt x="101451" y="237619"/>
                  </a:lnTo>
                  <a:lnTo>
                    <a:pt x="113737" y="242553"/>
                  </a:lnTo>
                  <a:lnTo>
                    <a:pt x="127771" y="245843"/>
                  </a:lnTo>
                  <a:lnTo>
                    <a:pt x="142969" y="248036"/>
                  </a:lnTo>
                  <a:lnTo>
                    <a:pt x="156608" y="245993"/>
                  </a:lnTo>
                  <a:lnTo>
                    <a:pt x="169206" y="241124"/>
                  </a:lnTo>
                  <a:lnTo>
                    <a:pt x="181111" y="234373"/>
                  </a:lnTo>
                  <a:lnTo>
                    <a:pt x="190216" y="226366"/>
                  </a:lnTo>
                  <a:lnTo>
                    <a:pt x="197454" y="217522"/>
                  </a:lnTo>
                  <a:lnTo>
                    <a:pt x="203448" y="208120"/>
                  </a:lnTo>
                  <a:lnTo>
                    <a:pt x="208613" y="198347"/>
                  </a:lnTo>
                  <a:lnTo>
                    <a:pt x="213224" y="188325"/>
                  </a:lnTo>
                  <a:lnTo>
                    <a:pt x="217468" y="178138"/>
                  </a:lnTo>
                  <a:lnTo>
                    <a:pt x="217960" y="167841"/>
                  </a:lnTo>
                  <a:lnTo>
                    <a:pt x="215950" y="157471"/>
                  </a:lnTo>
                  <a:lnTo>
                    <a:pt x="212273" y="147051"/>
                  </a:lnTo>
                  <a:lnTo>
                    <a:pt x="207484" y="137767"/>
                  </a:lnTo>
                  <a:lnTo>
                    <a:pt x="201955" y="129241"/>
                  </a:lnTo>
                  <a:lnTo>
                    <a:pt x="195932" y="121219"/>
                  </a:lnTo>
                  <a:lnTo>
                    <a:pt x="188410" y="117040"/>
                  </a:lnTo>
                  <a:lnTo>
                    <a:pt x="179889" y="115423"/>
                  </a:lnTo>
                  <a:lnTo>
                    <a:pt x="170703" y="115513"/>
                  </a:lnTo>
                  <a:lnTo>
                    <a:pt x="163410" y="119079"/>
                  </a:lnTo>
                  <a:lnTo>
                    <a:pt x="157381" y="124963"/>
                  </a:lnTo>
                  <a:lnTo>
                    <a:pt x="152192" y="132391"/>
                  </a:lnTo>
                  <a:lnTo>
                    <a:pt x="148732" y="142017"/>
                  </a:lnTo>
                  <a:lnTo>
                    <a:pt x="146426" y="153109"/>
                  </a:lnTo>
                  <a:lnTo>
                    <a:pt x="144889" y="165178"/>
                  </a:lnTo>
                  <a:lnTo>
                    <a:pt x="146201" y="176730"/>
                  </a:lnTo>
                  <a:lnTo>
                    <a:pt x="149414" y="187938"/>
                  </a:lnTo>
                  <a:lnTo>
                    <a:pt x="153892" y="198915"/>
                  </a:lnTo>
                  <a:lnTo>
                    <a:pt x="159215" y="208571"/>
                  </a:lnTo>
                  <a:lnTo>
                    <a:pt x="165101" y="217345"/>
                  </a:lnTo>
                  <a:lnTo>
                    <a:pt x="183884" y="2524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259944" y="1957062"/>
              <a:ext cx="37614" cy="452257"/>
            </a:xfrm>
            <a:custGeom>
              <a:avLst/>
              <a:gdLst/>
              <a:ahLst/>
              <a:cxnLst/>
              <a:rect l="0" t="0" r="0" b="0"/>
              <a:pathLst>
                <a:path w="37614" h="452257">
                  <a:moveTo>
                    <a:pt x="6060" y="0"/>
                  </a:moveTo>
                  <a:lnTo>
                    <a:pt x="476" y="16750"/>
                  </a:lnTo>
                  <a:lnTo>
                    <a:pt x="0" y="26358"/>
                  </a:lnTo>
                  <a:lnTo>
                    <a:pt x="851" y="37439"/>
                  </a:lnTo>
                  <a:lnTo>
                    <a:pt x="2587" y="49500"/>
                  </a:lnTo>
                  <a:lnTo>
                    <a:pt x="3744" y="64553"/>
                  </a:lnTo>
                  <a:lnTo>
                    <a:pt x="4516" y="81600"/>
                  </a:lnTo>
                  <a:lnTo>
                    <a:pt x="5030" y="99976"/>
                  </a:lnTo>
                  <a:lnTo>
                    <a:pt x="6542" y="115733"/>
                  </a:lnTo>
                  <a:lnTo>
                    <a:pt x="8718" y="129743"/>
                  </a:lnTo>
                  <a:lnTo>
                    <a:pt x="11338" y="142589"/>
                  </a:lnTo>
                  <a:lnTo>
                    <a:pt x="13084" y="155828"/>
                  </a:lnTo>
                  <a:lnTo>
                    <a:pt x="14248" y="169328"/>
                  </a:lnTo>
                  <a:lnTo>
                    <a:pt x="15025" y="183002"/>
                  </a:lnTo>
                  <a:lnTo>
                    <a:pt x="16711" y="199131"/>
                  </a:lnTo>
                  <a:lnTo>
                    <a:pt x="21701" y="235749"/>
                  </a:lnTo>
                  <a:lnTo>
                    <a:pt x="23498" y="255330"/>
                  </a:lnTo>
                  <a:lnTo>
                    <a:pt x="24697" y="275396"/>
                  </a:lnTo>
                  <a:lnTo>
                    <a:pt x="25496" y="295785"/>
                  </a:lnTo>
                  <a:lnTo>
                    <a:pt x="27198" y="315221"/>
                  </a:lnTo>
                  <a:lnTo>
                    <a:pt x="29501" y="334021"/>
                  </a:lnTo>
                  <a:lnTo>
                    <a:pt x="32205" y="352398"/>
                  </a:lnTo>
                  <a:lnTo>
                    <a:pt x="34008" y="369323"/>
                  </a:lnTo>
                  <a:lnTo>
                    <a:pt x="35209" y="385281"/>
                  </a:lnTo>
                  <a:lnTo>
                    <a:pt x="37613" y="4522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181863" y="2461906"/>
              <a:ext cx="241906" cy="128807"/>
            </a:xfrm>
            <a:custGeom>
              <a:avLst/>
              <a:gdLst/>
              <a:ahLst/>
              <a:cxnLst/>
              <a:rect l="0" t="0" r="0" b="0"/>
              <a:pathLst>
                <a:path w="241906" h="128807">
                  <a:moveTo>
                    <a:pt x="0" y="0"/>
                  </a:moveTo>
                  <a:lnTo>
                    <a:pt x="5583" y="16751"/>
                  </a:lnTo>
                  <a:lnTo>
                    <a:pt x="9565" y="26359"/>
                  </a:lnTo>
                  <a:lnTo>
                    <a:pt x="14557" y="37440"/>
                  </a:lnTo>
                  <a:lnTo>
                    <a:pt x="20222" y="49501"/>
                  </a:lnTo>
                  <a:lnTo>
                    <a:pt x="26336" y="59879"/>
                  </a:lnTo>
                  <a:lnTo>
                    <a:pt x="32749" y="69135"/>
                  </a:lnTo>
                  <a:lnTo>
                    <a:pt x="39362" y="77643"/>
                  </a:lnTo>
                  <a:lnTo>
                    <a:pt x="48445" y="86821"/>
                  </a:lnTo>
                  <a:lnTo>
                    <a:pt x="59176" y="96445"/>
                  </a:lnTo>
                  <a:lnTo>
                    <a:pt x="71003" y="106367"/>
                  </a:lnTo>
                  <a:lnTo>
                    <a:pt x="83562" y="114151"/>
                  </a:lnTo>
                  <a:lnTo>
                    <a:pt x="96610" y="120508"/>
                  </a:lnTo>
                  <a:lnTo>
                    <a:pt x="109983" y="125915"/>
                  </a:lnTo>
                  <a:lnTo>
                    <a:pt x="124741" y="128351"/>
                  </a:lnTo>
                  <a:lnTo>
                    <a:pt x="140423" y="128806"/>
                  </a:lnTo>
                  <a:lnTo>
                    <a:pt x="156722" y="127941"/>
                  </a:lnTo>
                  <a:lnTo>
                    <a:pt x="169924" y="125028"/>
                  </a:lnTo>
                  <a:lnTo>
                    <a:pt x="181062" y="120748"/>
                  </a:lnTo>
                  <a:lnTo>
                    <a:pt x="190825" y="115557"/>
                  </a:lnTo>
                  <a:lnTo>
                    <a:pt x="199672" y="107423"/>
                  </a:lnTo>
                  <a:lnTo>
                    <a:pt x="207906" y="97325"/>
                  </a:lnTo>
                  <a:lnTo>
                    <a:pt x="215733" y="85919"/>
                  </a:lnTo>
                  <a:lnTo>
                    <a:pt x="222120" y="73640"/>
                  </a:lnTo>
                  <a:lnTo>
                    <a:pt x="227546" y="60780"/>
                  </a:lnTo>
                  <a:lnTo>
                    <a:pt x="241905" y="210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181863" y="2861575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58555" y="0"/>
                  </a:lnTo>
                  <a:lnTo>
                    <a:pt x="70590" y="1169"/>
                  </a:lnTo>
                  <a:lnTo>
                    <a:pt x="82119" y="3117"/>
                  </a:lnTo>
                  <a:lnTo>
                    <a:pt x="136729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129275" y="2903646"/>
              <a:ext cx="191388" cy="305011"/>
            </a:xfrm>
            <a:custGeom>
              <a:avLst/>
              <a:gdLst/>
              <a:ahLst/>
              <a:cxnLst/>
              <a:rect l="0" t="0" r="0" b="0"/>
              <a:pathLst>
                <a:path w="191388" h="305011">
                  <a:moveTo>
                    <a:pt x="0" y="0"/>
                  </a:moveTo>
                  <a:lnTo>
                    <a:pt x="14639" y="43917"/>
                  </a:lnTo>
                  <a:lnTo>
                    <a:pt x="19109" y="52650"/>
                  </a:lnTo>
                  <a:lnTo>
                    <a:pt x="24425" y="60810"/>
                  </a:lnTo>
                  <a:lnTo>
                    <a:pt x="30307" y="68587"/>
                  </a:lnTo>
                  <a:lnTo>
                    <a:pt x="36565" y="76108"/>
                  </a:lnTo>
                  <a:lnTo>
                    <a:pt x="43075" y="83460"/>
                  </a:lnTo>
                  <a:lnTo>
                    <a:pt x="56540" y="97861"/>
                  </a:lnTo>
                  <a:lnTo>
                    <a:pt x="70316" y="112053"/>
                  </a:lnTo>
                  <a:lnTo>
                    <a:pt x="79598" y="115604"/>
                  </a:lnTo>
                  <a:lnTo>
                    <a:pt x="90462" y="116802"/>
                  </a:lnTo>
                  <a:lnTo>
                    <a:pt x="102378" y="116432"/>
                  </a:lnTo>
                  <a:lnTo>
                    <a:pt x="112660" y="119692"/>
                  </a:lnTo>
                  <a:lnTo>
                    <a:pt x="121851" y="125371"/>
                  </a:lnTo>
                  <a:lnTo>
                    <a:pt x="130316" y="132663"/>
                  </a:lnTo>
                  <a:lnTo>
                    <a:pt x="138297" y="141029"/>
                  </a:lnTo>
                  <a:lnTo>
                    <a:pt x="145954" y="150113"/>
                  </a:lnTo>
                  <a:lnTo>
                    <a:pt x="153397" y="159675"/>
                  </a:lnTo>
                  <a:lnTo>
                    <a:pt x="160696" y="170724"/>
                  </a:lnTo>
                  <a:lnTo>
                    <a:pt x="167899" y="182765"/>
                  </a:lnTo>
                  <a:lnTo>
                    <a:pt x="175038" y="195466"/>
                  </a:lnTo>
                  <a:lnTo>
                    <a:pt x="180966" y="208608"/>
                  </a:lnTo>
                  <a:lnTo>
                    <a:pt x="186087" y="222044"/>
                  </a:lnTo>
                  <a:lnTo>
                    <a:pt x="190670" y="235676"/>
                  </a:lnTo>
                  <a:lnTo>
                    <a:pt x="191387" y="248270"/>
                  </a:lnTo>
                  <a:lnTo>
                    <a:pt x="189529" y="260171"/>
                  </a:lnTo>
                  <a:lnTo>
                    <a:pt x="185952" y="271612"/>
                  </a:lnTo>
                  <a:lnTo>
                    <a:pt x="178894" y="280407"/>
                  </a:lnTo>
                  <a:lnTo>
                    <a:pt x="169513" y="287439"/>
                  </a:lnTo>
                  <a:lnTo>
                    <a:pt x="158585" y="293296"/>
                  </a:lnTo>
                  <a:lnTo>
                    <a:pt x="147793" y="296032"/>
                  </a:lnTo>
                  <a:lnTo>
                    <a:pt x="137094" y="296687"/>
                  </a:lnTo>
                  <a:lnTo>
                    <a:pt x="126454" y="295956"/>
                  </a:lnTo>
                  <a:lnTo>
                    <a:pt x="114687" y="296636"/>
                  </a:lnTo>
                  <a:lnTo>
                    <a:pt x="102168" y="298259"/>
                  </a:lnTo>
                  <a:lnTo>
                    <a:pt x="31553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8855817" y="3334867"/>
            <a:ext cx="421455" cy="283976"/>
            <a:chOff x="8855817" y="3334867"/>
            <a:chExt cx="421455" cy="283976"/>
          </a:xfrm>
        </p:grpSpPr>
        <p:sp>
          <p:nvSpPr>
            <p:cNvPr id="184" name="Freeform 183"/>
            <p:cNvSpPr/>
            <p:nvPr/>
          </p:nvSpPr>
          <p:spPr>
            <a:xfrm>
              <a:off x="8855817" y="3338562"/>
              <a:ext cx="253365" cy="280281"/>
            </a:xfrm>
            <a:custGeom>
              <a:avLst/>
              <a:gdLst/>
              <a:ahLst/>
              <a:cxnLst/>
              <a:rect l="0" t="0" r="0" b="0"/>
              <a:pathLst>
                <a:path w="253365" h="280281">
                  <a:moveTo>
                    <a:pt x="0" y="38376"/>
                  </a:moveTo>
                  <a:lnTo>
                    <a:pt x="29279" y="9098"/>
                  </a:lnTo>
                  <a:lnTo>
                    <a:pt x="38217" y="4833"/>
                  </a:lnTo>
                  <a:lnTo>
                    <a:pt x="48851" y="1991"/>
                  </a:lnTo>
                  <a:lnTo>
                    <a:pt x="60614" y="95"/>
                  </a:lnTo>
                  <a:lnTo>
                    <a:pt x="71962" y="0"/>
                  </a:lnTo>
                  <a:lnTo>
                    <a:pt x="83034" y="1106"/>
                  </a:lnTo>
                  <a:lnTo>
                    <a:pt x="93921" y="3011"/>
                  </a:lnTo>
                  <a:lnTo>
                    <a:pt x="103515" y="6619"/>
                  </a:lnTo>
                  <a:lnTo>
                    <a:pt x="112249" y="11361"/>
                  </a:lnTo>
                  <a:lnTo>
                    <a:pt x="120409" y="16860"/>
                  </a:lnTo>
                  <a:lnTo>
                    <a:pt x="128186" y="22863"/>
                  </a:lnTo>
                  <a:lnTo>
                    <a:pt x="135709" y="29202"/>
                  </a:lnTo>
                  <a:lnTo>
                    <a:pt x="143060" y="35766"/>
                  </a:lnTo>
                  <a:lnTo>
                    <a:pt x="149131" y="43648"/>
                  </a:lnTo>
                  <a:lnTo>
                    <a:pt x="154346" y="52408"/>
                  </a:lnTo>
                  <a:lnTo>
                    <a:pt x="158991" y="61754"/>
                  </a:lnTo>
                  <a:lnTo>
                    <a:pt x="162089" y="72659"/>
                  </a:lnTo>
                  <a:lnTo>
                    <a:pt x="164153" y="84604"/>
                  </a:lnTo>
                  <a:lnTo>
                    <a:pt x="165530" y="97241"/>
                  </a:lnTo>
                  <a:lnTo>
                    <a:pt x="164109" y="108003"/>
                  </a:lnTo>
                  <a:lnTo>
                    <a:pt x="160826" y="117515"/>
                  </a:lnTo>
                  <a:lnTo>
                    <a:pt x="156300" y="126194"/>
                  </a:lnTo>
                  <a:lnTo>
                    <a:pt x="157957" y="133148"/>
                  </a:lnTo>
                  <a:lnTo>
                    <a:pt x="163736" y="138953"/>
                  </a:lnTo>
                  <a:lnTo>
                    <a:pt x="172263" y="143992"/>
                  </a:lnTo>
                  <a:lnTo>
                    <a:pt x="181453" y="148519"/>
                  </a:lnTo>
                  <a:lnTo>
                    <a:pt x="191087" y="152706"/>
                  </a:lnTo>
                  <a:lnTo>
                    <a:pt x="201014" y="156666"/>
                  </a:lnTo>
                  <a:lnTo>
                    <a:pt x="209970" y="161644"/>
                  </a:lnTo>
                  <a:lnTo>
                    <a:pt x="218278" y="167299"/>
                  </a:lnTo>
                  <a:lnTo>
                    <a:pt x="226154" y="173406"/>
                  </a:lnTo>
                  <a:lnTo>
                    <a:pt x="233742" y="179816"/>
                  </a:lnTo>
                  <a:lnTo>
                    <a:pt x="241137" y="186425"/>
                  </a:lnTo>
                  <a:lnTo>
                    <a:pt x="248405" y="193169"/>
                  </a:lnTo>
                  <a:lnTo>
                    <a:pt x="252082" y="201171"/>
                  </a:lnTo>
                  <a:lnTo>
                    <a:pt x="253364" y="210012"/>
                  </a:lnTo>
                  <a:lnTo>
                    <a:pt x="253051" y="219411"/>
                  </a:lnTo>
                  <a:lnTo>
                    <a:pt x="249335" y="228015"/>
                  </a:lnTo>
                  <a:lnTo>
                    <a:pt x="243353" y="236088"/>
                  </a:lnTo>
                  <a:lnTo>
                    <a:pt x="235859" y="243807"/>
                  </a:lnTo>
                  <a:lnTo>
                    <a:pt x="227357" y="250122"/>
                  </a:lnTo>
                  <a:lnTo>
                    <a:pt x="218183" y="255500"/>
                  </a:lnTo>
                  <a:lnTo>
                    <a:pt x="208561" y="260254"/>
                  </a:lnTo>
                  <a:lnTo>
                    <a:pt x="197472" y="263424"/>
                  </a:lnTo>
                  <a:lnTo>
                    <a:pt x="185405" y="265537"/>
                  </a:lnTo>
                  <a:lnTo>
                    <a:pt x="172686" y="266945"/>
                  </a:lnTo>
                  <a:lnTo>
                    <a:pt x="160700" y="269053"/>
                  </a:lnTo>
                  <a:lnTo>
                    <a:pt x="149204" y="271627"/>
                  </a:lnTo>
                  <a:lnTo>
                    <a:pt x="115694" y="280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129275" y="3334867"/>
              <a:ext cx="147997" cy="157765"/>
            </a:xfrm>
            <a:custGeom>
              <a:avLst/>
              <a:gdLst/>
              <a:ahLst/>
              <a:cxnLst/>
              <a:rect l="0" t="0" r="0" b="0"/>
              <a:pathLst>
                <a:path w="147997" h="157765">
                  <a:moveTo>
                    <a:pt x="0" y="0"/>
                  </a:moveTo>
                  <a:lnTo>
                    <a:pt x="0" y="22334"/>
                  </a:lnTo>
                  <a:lnTo>
                    <a:pt x="2338" y="32418"/>
                  </a:lnTo>
                  <a:lnTo>
                    <a:pt x="6233" y="42648"/>
                  </a:lnTo>
                  <a:lnTo>
                    <a:pt x="11167" y="52973"/>
                  </a:lnTo>
                  <a:lnTo>
                    <a:pt x="15625" y="63362"/>
                  </a:lnTo>
                  <a:lnTo>
                    <a:pt x="19766" y="73794"/>
                  </a:lnTo>
                  <a:lnTo>
                    <a:pt x="27483" y="94734"/>
                  </a:lnTo>
                  <a:lnTo>
                    <a:pt x="34808" y="115727"/>
                  </a:lnTo>
                  <a:lnTo>
                    <a:pt x="40735" y="125065"/>
                  </a:lnTo>
                  <a:lnTo>
                    <a:pt x="48191" y="133627"/>
                  </a:lnTo>
                  <a:lnTo>
                    <a:pt x="56668" y="141673"/>
                  </a:lnTo>
                  <a:lnTo>
                    <a:pt x="66995" y="147037"/>
                  </a:lnTo>
                  <a:lnTo>
                    <a:pt x="78553" y="150612"/>
                  </a:lnTo>
                  <a:lnTo>
                    <a:pt x="90933" y="152996"/>
                  </a:lnTo>
                  <a:lnTo>
                    <a:pt x="101524" y="152248"/>
                  </a:lnTo>
                  <a:lnTo>
                    <a:pt x="110921" y="149412"/>
                  </a:lnTo>
                  <a:lnTo>
                    <a:pt x="119524" y="145184"/>
                  </a:lnTo>
                  <a:lnTo>
                    <a:pt x="127596" y="140029"/>
                  </a:lnTo>
                  <a:lnTo>
                    <a:pt x="135315" y="134254"/>
                  </a:lnTo>
                  <a:lnTo>
                    <a:pt x="142797" y="128067"/>
                  </a:lnTo>
                  <a:lnTo>
                    <a:pt x="146617" y="119268"/>
                  </a:lnTo>
                  <a:lnTo>
                    <a:pt x="147996" y="108728"/>
                  </a:lnTo>
                  <a:lnTo>
                    <a:pt x="147746" y="97026"/>
                  </a:lnTo>
                  <a:lnTo>
                    <a:pt x="144074" y="88057"/>
                  </a:lnTo>
                  <a:lnTo>
                    <a:pt x="138119" y="80908"/>
                  </a:lnTo>
                  <a:lnTo>
                    <a:pt x="130644" y="74974"/>
                  </a:lnTo>
                  <a:lnTo>
                    <a:pt x="122154" y="72187"/>
                  </a:lnTo>
                  <a:lnTo>
                    <a:pt x="112989" y="71497"/>
                  </a:lnTo>
                  <a:lnTo>
                    <a:pt x="103373" y="72206"/>
                  </a:lnTo>
                  <a:lnTo>
                    <a:pt x="95793" y="76184"/>
                  </a:lnTo>
                  <a:lnTo>
                    <a:pt x="89572" y="82342"/>
                  </a:lnTo>
                  <a:lnTo>
                    <a:pt x="84256" y="89953"/>
                  </a:lnTo>
                  <a:lnTo>
                    <a:pt x="81880" y="98533"/>
                  </a:lnTo>
                  <a:lnTo>
                    <a:pt x="81465" y="107759"/>
                  </a:lnTo>
                  <a:lnTo>
                    <a:pt x="82357" y="117416"/>
                  </a:lnTo>
                  <a:lnTo>
                    <a:pt x="85288" y="126191"/>
                  </a:lnTo>
                  <a:lnTo>
                    <a:pt x="89580" y="134378"/>
                  </a:lnTo>
                  <a:lnTo>
                    <a:pt x="105176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Freeform 186"/>
          <p:cNvSpPr/>
          <p:nvPr/>
        </p:nvSpPr>
        <p:spPr>
          <a:xfrm>
            <a:off x="8634948" y="1136689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1051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/>
          <p:cNvGrpSpPr/>
          <p:nvPr/>
        </p:nvGrpSpPr>
        <p:grpSpPr>
          <a:xfrm>
            <a:off x="8971511" y="758055"/>
            <a:ext cx="178800" cy="273459"/>
            <a:chOff x="8971511" y="758055"/>
            <a:chExt cx="178800" cy="273459"/>
          </a:xfrm>
        </p:grpSpPr>
        <p:sp>
          <p:nvSpPr>
            <p:cNvPr id="188" name="Freeform 187"/>
            <p:cNvSpPr/>
            <p:nvPr/>
          </p:nvSpPr>
          <p:spPr>
            <a:xfrm>
              <a:off x="9087205" y="758055"/>
              <a:ext cx="63106" cy="42072"/>
            </a:xfrm>
            <a:custGeom>
              <a:avLst/>
              <a:gdLst/>
              <a:ahLst/>
              <a:cxnLst/>
              <a:rect l="0" t="0" r="0" b="0"/>
              <a:pathLst>
                <a:path w="63106" h="42072">
                  <a:moveTo>
                    <a:pt x="0" y="42071"/>
                  </a:moveTo>
                  <a:lnTo>
                    <a:pt x="11166" y="30904"/>
                  </a:lnTo>
                  <a:lnTo>
                    <a:pt x="17962" y="25277"/>
                  </a:lnTo>
                  <a:lnTo>
                    <a:pt x="25998" y="19189"/>
                  </a:lnTo>
                  <a:lnTo>
                    <a:pt x="631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971511" y="849851"/>
              <a:ext cx="172515" cy="181663"/>
            </a:xfrm>
            <a:custGeom>
              <a:avLst/>
              <a:gdLst/>
              <a:ahLst/>
              <a:cxnLst/>
              <a:rect l="0" t="0" r="0" b="0"/>
              <a:pathLst>
                <a:path w="172515" h="181663">
                  <a:moveTo>
                    <a:pt x="0" y="2863"/>
                  </a:moveTo>
                  <a:lnTo>
                    <a:pt x="0" y="25196"/>
                  </a:lnTo>
                  <a:lnTo>
                    <a:pt x="2337" y="34113"/>
                  </a:lnTo>
                  <a:lnTo>
                    <a:pt x="6232" y="42394"/>
                  </a:lnTo>
                  <a:lnTo>
                    <a:pt x="11167" y="50252"/>
                  </a:lnTo>
                  <a:lnTo>
                    <a:pt x="15624" y="51985"/>
                  </a:lnTo>
                  <a:lnTo>
                    <a:pt x="19765" y="49634"/>
                  </a:lnTo>
                  <a:lnTo>
                    <a:pt x="23694" y="44561"/>
                  </a:lnTo>
                  <a:lnTo>
                    <a:pt x="28652" y="37674"/>
                  </a:lnTo>
                  <a:lnTo>
                    <a:pt x="40392" y="20671"/>
                  </a:lnTo>
                  <a:lnTo>
                    <a:pt x="47963" y="13567"/>
                  </a:lnTo>
                  <a:lnTo>
                    <a:pt x="56517" y="7661"/>
                  </a:lnTo>
                  <a:lnTo>
                    <a:pt x="65724" y="2556"/>
                  </a:lnTo>
                  <a:lnTo>
                    <a:pt x="75369" y="321"/>
                  </a:lnTo>
                  <a:lnTo>
                    <a:pt x="85305" y="0"/>
                  </a:lnTo>
                  <a:lnTo>
                    <a:pt x="95434" y="954"/>
                  </a:lnTo>
                  <a:lnTo>
                    <a:pt x="104524" y="3927"/>
                  </a:lnTo>
                  <a:lnTo>
                    <a:pt x="112922" y="8247"/>
                  </a:lnTo>
                  <a:lnTo>
                    <a:pt x="120858" y="13464"/>
                  </a:lnTo>
                  <a:lnTo>
                    <a:pt x="128485" y="19279"/>
                  </a:lnTo>
                  <a:lnTo>
                    <a:pt x="135908" y="25493"/>
                  </a:lnTo>
                  <a:lnTo>
                    <a:pt x="143193" y="31973"/>
                  </a:lnTo>
                  <a:lnTo>
                    <a:pt x="149219" y="39799"/>
                  </a:lnTo>
                  <a:lnTo>
                    <a:pt x="154404" y="48522"/>
                  </a:lnTo>
                  <a:lnTo>
                    <a:pt x="159030" y="57843"/>
                  </a:lnTo>
                  <a:lnTo>
                    <a:pt x="163283" y="68732"/>
                  </a:lnTo>
                  <a:lnTo>
                    <a:pt x="167286" y="80666"/>
                  </a:lnTo>
                  <a:lnTo>
                    <a:pt x="171124" y="93296"/>
                  </a:lnTo>
                  <a:lnTo>
                    <a:pt x="172514" y="105222"/>
                  </a:lnTo>
                  <a:lnTo>
                    <a:pt x="172272" y="116678"/>
                  </a:lnTo>
                  <a:lnTo>
                    <a:pt x="170942" y="127822"/>
                  </a:lnTo>
                  <a:lnTo>
                    <a:pt x="165381" y="137588"/>
                  </a:lnTo>
                  <a:lnTo>
                    <a:pt x="156999" y="146436"/>
                  </a:lnTo>
                  <a:lnTo>
                    <a:pt x="105176" y="1816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Freeform 190"/>
          <p:cNvSpPr/>
          <p:nvPr/>
        </p:nvSpPr>
        <p:spPr>
          <a:xfrm>
            <a:off x="6756630" y="1347041"/>
            <a:ext cx="655191" cy="31554"/>
          </a:xfrm>
          <a:custGeom>
            <a:avLst/>
            <a:gdLst/>
            <a:ahLst/>
            <a:cxnLst/>
            <a:rect l="0" t="0" r="0" b="0"/>
            <a:pathLst>
              <a:path w="655191" h="31554">
                <a:moveTo>
                  <a:pt x="16703" y="10517"/>
                </a:moveTo>
                <a:lnTo>
                  <a:pt x="591449" y="10517"/>
                </a:lnTo>
                <a:lnTo>
                  <a:pt x="100948" y="10517"/>
                </a:lnTo>
                <a:lnTo>
                  <a:pt x="82216" y="11686"/>
                </a:lnTo>
                <a:lnTo>
                  <a:pt x="65052" y="13634"/>
                </a:lnTo>
                <a:lnTo>
                  <a:pt x="48936" y="16101"/>
                </a:lnTo>
                <a:lnTo>
                  <a:pt x="33517" y="17746"/>
                </a:lnTo>
                <a:lnTo>
                  <a:pt x="18563" y="18842"/>
                </a:lnTo>
                <a:lnTo>
                  <a:pt x="3920" y="19573"/>
                </a:lnTo>
                <a:lnTo>
                  <a:pt x="0" y="18892"/>
                </a:lnTo>
                <a:lnTo>
                  <a:pt x="3231" y="17269"/>
                </a:lnTo>
                <a:lnTo>
                  <a:pt x="11227" y="15019"/>
                </a:lnTo>
                <a:lnTo>
                  <a:pt x="23570" y="13518"/>
                </a:lnTo>
                <a:lnTo>
                  <a:pt x="38810" y="12518"/>
                </a:lnTo>
                <a:lnTo>
                  <a:pt x="72105" y="11407"/>
                </a:lnTo>
                <a:lnTo>
                  <a:pt x="102483" y="10913"/>
                </a:lnTo>
                <a:lnTo>
                  <a:pt x="117129" y="9612"/>
                </a:lnTo>
                <a:lnTo>
                  <a:pt x="131567" y="7577"/>
                </a:lnTo>
                <a:lnTo>
                  <a:pt x="145867" y="5051"/>
                </a:lnTo>
                <a:lnTo>
                  <a:pt x="160075" y="3367"/>
                </a:lnTo>
                <a:lnTo>
                  <a:pt x="174222" y="2245"/>
                </a:lnTo>
                <a:lnTo>
                  <a:pt x="188327" y="1497"/>
                </a:lnTo>
                <a:lnTo>
                  <a:pt x="228930" y="665"/>
                </a:lnTo>
                <a:lnTo>
                  <a:pt x="655190" y="0"/>
                </a:lnTo>
                <a:lnTo>
                  <a:pt x="618195" y="0"/>
                </a:lnTo>
                <a:lnTo>
                  <a:pt x="607014" y="1169"/>
                </a:lnTo>
                <a:lnTo>
                  <a:pt x="596055" y="3116"/>
                </a:lnTo>
                <a:lnTo>
                  <a:pt x="585242" y="5583"/>
                </a:lnTo>
                <a:lnTo>
                  <a:pt x="569854" y="7228"/>
                </a:lnTo>
                <a:lnTo>
                  <a:pt x="551415" y="8325"/>
                </a:lnTo>
                <a:lnTo>
                  <a:pt x="530942" y="9055"/>
                </a:lnTo>
                <a:lnTo>
                  <a:pt x="509112" y="10711"/>
                </a:lnTo>
                <a:lnTo>
                  <a:pt x="486379" y="12984"/>
                </a:lnTo>
                <a:lnTo>
                  <a:pt x="463044" y="15668"/>
                </a:lnTo>
                <a:lnTo>
                  <a:pt x="442811" y="17457"/>
                </a:lnTo>
                <a:lnTo>
                  <a:pt x="424649" y="18650"/>
                </a:lnTo>
                <a:lnTo>
                  <a:pt x="392004" y="19975"/>
                </a:lnTo>
                <a:lnTo>
                  <a:pt x="347344" y="20721"/>
                </a:lnTo>
                <a:lnTo>
                  <a:pt x="173898" y="21032"/>
                </a:lnTo>
                <a:lnTo>
                  <a:pt x="168244" y="19864"/>
                </a:lnTo>
                <a:lnTo>
                  <a:pt x="169151" y="17917"/>
                </a:lnTo>
                <a:lnTo>
                  <a:pt x="174429" y="15451"/>
                </a:lnTo>
                <a:lnTo>
                  <a:pt x="184959" y="13806"/>
                </a:lnTo>
                <a:lnTo>
                  <a:pt x="198991" y="12710"/>
                </a:lnTo>
                <a:lnTo>
                  <a:pt x="230943" y="11492"/>
                </a:lnTo>
                <a:lnTo>
                  <a:pt x="275211" y="10806"/>
                </a:lnTo>
                <a:lnTo>
                  <a:pt x="538230" y="10518"/>
                </a:lnTo>
                <a:lnTo>
                  <a:pt x="553705" y="11686"/>
                </a:lnTo>
                <a:lnTo>
                  <a:pt x="567527" y="13634"/>
                </a:lnTo>
                <a:lnTo>
                  <a:pt x="605688" y="315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5679503" y="2072810"/>
            <a:ext cx="922385" cy="81541"/>
          </a:xfrm>
          <a:custGeom>
            <a:avLst/>
            <a:gdLst/>
            <a:ahLst/>
            <a:cxnLst/>
            <a:rect l="0" t="0" r="0" b="0"/>
            <a:pathLst>
              <a:path w="922385" h="81541">
                <a:moveTo>
                  <a:pt x="0" y="63051"/>
                </a:moveTo>
                <a:lnTo>
                  <a:pt x="27917" y="57467"/>
                </a:lnTo>
                <a:lnTo>
                  <a:pt x="41984" y="55823"/>
                </a:lnTo>
                <a:lnTo>
                  <a:pt x="57204" y="54726"/>
                </a:lnTo>
                <a:lnTo>
                  <a:pt x="73195" y="53995"/>
                </a:lnTo>
                <a:lnTo>
                  <a:pt x="87361" y="52339"/>
                </a:lnTo>
                <a:lnTo>
                  <a:pt x="100311" y="50067"/>
                </a:lnTo>
                <a:lnTo>
                  <a:pt x="112450" y="47383"/>
                </a:lnTo>
                <a:lnTo>
                  <a:pt x="127555" y="45594"/>
                </a:lnTo>
                <a:lnTo>
                  <a:pt x="144636" y="44401"/>
                </a:lnTo>
                <a:lnTo>
                  <a:pt x="179976" y="43076"/>
                </a:lnTo>
                <a:lnTo>
                  <a:pt x="229658" y="42330"/>
                </a:lnTo>
                <a:lnTo>
                  <a:pt x="455642" y="42017"/>
                </a:lnTo>
                <a:lnTo>
                  <a:pt x="473212" y="43185"/>
                </a:lnTo>
                <a:lnTo>
                  <a:pt x="493105" y="45132"/>
                </a:lnTo>
                <a:lnTo>
                  <a:pt x="514547" y="47599"/>
                </a:lnTo>
                <a:lnTo>
                  <a:pt x="533517" y="49244"/>
                </a:lnTo>
                <a:lnTo>
                  <a:pt x="550838" y="50340"/>
                </a:lnTo>
                <a:lnTo>
                  <a:pt x="567059" y="51071"/>
                </a:lnTo>
                <a:lnTo>
                  <a:pt x="606898" y="51883"/>
                </a:lnTo>
                <a:lnTo>
                  <a:pt x="699128" y="52405"/>
                </a:lnTo>
                <a:lnTo>
                  <a:pt x="718508" y="53616"/>
                </a:lnTo>
                <a:lnTo>
                  <a:pt x="734933" y="55592"/>
                </a:lnTo>
                <a:lnTo>
                  <a:pt x="749389" y="58079"/>
                </a:lnTo>
                <a:lnTo>
                  <a:pt x="774801" y="57725"/>
                </a:lnTo>
                <a:lnTo>
                  <a:pt x="786486" y="55994"/>
                </a:lnTo>
                <a:lnTo>
                  <a:pt x="811934" y="54071"/>
                </a:lnTo>
                <a:lnTo>
                  <a:pt x="838826" y="53217"/>
                </a:lnTo>
                <a:lnTo>
                  <a:pt x="866359" y="52837"/>
                </a:lnTo>
                <a:lnTo>
                  <a:pt x="879077" y="50398"/>
                </a:lnTo>
                <a:lnTo>
                  <a:pt x="891062" y="46436"/>
                </a:lnTo>
                <a:lnTo>
                  <a:pt x="902558" y="41456"/>
                </a:lnTo>
                <a:lnTo>
                  <a:pt x="906715" y="36968"/>
                </a:lnTo>
                <a:lnTo>
                  <a:pt x="905981" y="32808"/>
                </a:lnTo>
                <a:lnTo>
                  <a:pt x="901985" y="28865"/>
                </a:lnTo>
                <a:lnTo>
                  <a:pt x="894648" y="25068"/>
                </a:lnTo>
                <a:lnTo>
                  <a:pt x="885081" y="21368"/>
                </a:lnTo>
                <a:lnTo>
                  <a:pt x="874029" y="17733"/>
                </a:lnTo>
                <a:lnTo>
                  <a:pt x="860818" y="14141"/>
                </a:lnTo>
                <a:lnTo>
                  <a:pt x="846167" y="10578"/>
                </a:lnTo>
                <a:lnTo>
                  <a:pt x="830557" y="7033"/>
                </a:lnTo>
                <a:lnTo>
                  <a:pt x="815476" y="4671"/>
                </a:lnTo>
                <a:lnTo>
                  <a:pt x="800747" y="3096"/>
                </a:lnTo>
                <a:lnTo>
                  <a:pt x="786254" y="2045"/>
                </a:lnTo>
                <a:lnTo>
                  <a:pt x="768411" y="1345"/>
                </a:lnTo>
                <a:lnTo>
                  <a:pt x="706552" y="360"/>
                </a:lnTo>
                <a:lnTo>
                  <a:pt x="619818" y="0"/>
                </a:lnTo>
                <a:lnTo>
                  <a:pt x="603697" y="1150"/>
                </a:lnTo>
                <a:lnTo>
                  <a:pt x="587107" y="3086"/>
                </a:lnTo>
                <a:lnTo>
                  <a:pt x="570204" y="5545"/>
                </a:lnTo>
                <a:lnTo>
                  <a:pt x="553092" y="7184"/>
                </a:lnTo>
                <a:lnTo>
                  <a:pt x="535841" y="8277"/>
                </a:lnTo>
                <a:lnTo>
                  <a:pt x="518497" y="9005"/>
                </a:lnTo>
                <a:lnTo>
                  <a:pt x="501091" y="10660"/>
                </a:lnTo>
                <a:lnTo>
                  <a:pt x="483644" y="12931"/>
                </a:lnTo>
                <a:lnTo>
                  <a:pt x="466170" y="15615"/>
                </a:lnTo>
                <a:lnTo>
                  <a:pt x="448677" y="17403"/>
                </a:lnTo>
                <a:lnTo>
                  <a:pt x="431172" y="18596"/>
                </a:lnTo>
                <a:lnTo>
                  <a:pt x="413659" y="19391"/>
                </a:lnTo>
                <a:lnTo>
                  <a:pt x="396141" y="21089"/>
                </a:lnTo>
                <a:lnTo>
                  <a:pt x="378619" y="23390"/>
                </a:lnTo>
                <a:lnTo>
                  <a:pt x="361094" y="26093"/>
                </a:lnTo>
                <a:lnTo>
                  <a:pt x="326042" y="32212"/>
                </a:lnTo>
                <a:lnTo>
                  <a:pt x="308514" y="35480"/>
                </a:lnTo>
                <a:lnTo>
                  <a:pt x="292154" y="37659"/>
                </a:lnTo>
                <a:lnTo>
                  <a:pt x="276572" y="39111"/>
                </a:lnTo>
                <a:lnTo>
                  <a:pt x="261511" y="40079"/>
                </a:lnTo>
                <a:lnTo>
                  <a:pt x="245626" y="41893"/>
                </a:lnTo>
                <a:lnTo>
                  <a:pt x="229194" y="44271"/>
                </a:lnTo>
                <a:lnTo>
                  <a:pt x="212395" y="47025"/>
                </a:lnTo>
                <a:lnTo>
                  <a:pt x="196522" y="50030"/>
                </a:lnTo>
                <a:lnTo>
                  <a:pt x="166420" y="56485"/>
                </a:lnTo>
                <a:lnTo>
                  <a:pt x="123192" y="66689"/>
                </a:lnTo>
                <a:lnTo>
                  <a:pt x="105501" y="70151"/>
                </a:lnTo>
                <a:lnTo>
                  <a:pt x="64029" y="77113"/>
                </a:lnTo>
                <a:lnTo>
                  <a:pt x="43855" y="79438"/>
                </a:lnTo>
                <a:lnTo>
                  <a:pt x="24562" y="80987"/>
                </a:lnTo>
                <a:lnTo>
                  <a:pt x="399" y="81540"/>
                </a:lnTo>
                <a:lnTo>
                  <a:pt x="3771" y="80051"/>
                </a:lnTo>
                <a:lnTo>
                  <a:pt x="13032" y="77890"/>
                </a:lnTo>
                <a:lnTo>
                  <a:pt x="26217" y="76450"/>
                </a:lnTo>
                <a:lnTo>
                  <a:pt x="42019" y="75489"/>
                </a:lnTo>
                <a:lnTo>
                  <a:pt x="75937" y="74422"/>
                </a:lnTo>
                <a:lnTo>
                  <a:pt x="106594" y="73948"/>
                </a:lnTo>
                <a:lnTo>
                  <a:pt x="121313" y="72653"/>
                </a:lnTo>
                <a:lnTo>
                  <a:pt x="135800" y="70621"/>
                </a:lnTo>
                <a:lnTo>
                  <a:pt x="150133" y="68097"/>
                </a:lnTo>
                <a:lnTo>
                  <a:pt x="167869" y="66415"/>
                </a:lnTo>
                <a:lnTo>
                  <a:pt x="187872" y="65294"/>
                </a:lnTo>
                <a:lnTo>
                  <a:pt x="229576" y="64048"/>
                </a:lnTo>
                <a:lnTo>
                  <a:pt x="267588" y="63494"/>
                </a:lnTo>
                <a:lnTo>
                  <a:pt x="284737" y="62178"/>
                </a:lnTo>
                <a:lnTo>
                  <a:pt x="300843" y="60131"/>
                </a:lnTo>
                <a:lnTo>
                  <a:pt x="316256" y="57599"/>
                </a:lnTo>
                <a:lnTo>
                  <a:pt x="331205" y="55910"/>
                </a:lnTo>
                <a:lnTo>
                  <a:pt x="345846" y="54784"/>
                </a:lnTo>
                <a:lnTo>
                  <a:pt x="374579" y="53534"/>
                </a:lnTo>
                <a:lnTo>
                  <a:pt x="417035" y="52830"/>
                </a:lnTo>
                <a:lnTo>
                  <a:pt x="623610" y="52534"/>
                </a:lnTo>
                <a:lnTo>
                  <a:pt x="636609" y="51365"/>
                </a:lnTo>
                <a:lnTo>
                  <a:pt x="648782" y="49417"/>
                </a:lnTo>
                <a:lnTo>
                  <a:pt x="660402" y="46950"/>
                </a:lnTo>
                <a:lnTo>
                  <a:pt x="672824" y="45305"/>
                </a:lnTo>
                <a:lnTo>
                  <a:pt x="699091" y="43478"/>
                </a:lnTo>
                <a:lnTo>
                  <a:pt x="735696" y="42665"/>
                </a:lnTo>
                <a:lnTo>
                  <a:pt x="917296" y="42027"/>
                </a:lnTo>
                <a:lnTo>
                  <a:pt x="922384" y="40854"/>
                </a:lnTo>
                <a:lnTo>
                  <a:pt x="921101" y="38904"/>
                </a:lnTo>
                <a:lnTo>
                  <a:pt x="915572" y="36436"/>
                </a:lnTo>
                <a:lnTo>
                  <a:pt x="904874" y="34790"/>
                </a:lnTo>
                <a:lnTo>
                  <a:pt x="890730" y="33693"/>
                </a:lnTo>
                <a:lnTo>
                  <a:pt x="874289" y="32961"/>
                </a:lnTo>
                <a:lnTo>
                  <a:pt x="858654" y="31305"/>
                </a:lnTo>
                <a:lnTo>
                  <a:pt x="843556" y="29032"/>
                </a:lnTo>
                <a:lnTo>
                  <a:pt x="828817" y="26348"/>
                </a:lnTo>
                <a:lnTo>
                  <a:pt x="810810" y="24559"/>
                </a:lnTo>
                <a:lnTo>
                  <a:pt x="790625" y="23366"/>
                </a:lnTo>
                <a:lnTo>
                  <a:pt x="748720" y="22041"/>
                </a:lnTo>
                <a:lnTo>
                  <a:pt x="661902" y="21120"/>
                </a:lnTo>
                <a:lnTo>
                  <a:pt x="380203" y="20981"/>
                </a:lnTo>
                <a:lnTo>
                  <a:pt x="365656" y="22149"/>
                </a:lnTo>
                <a:lnTo>
                  <a:pt x="352453" y="24097"/>
                </a:lnTo>
                <a:lnTo>
                  <a:pt x="340145" y="26564"/>
                </a:lnTo>
                <a:lnTo>
                  <a:pt x="324927" y="28209"/>
                </a:lnTo>
                <a:lnTo>
                  <a:pt x="307771" y="29305"/>
                </a:lnTo>
                <a:lnTo>
                  <a:pt x="272347" y="30524"/>
                </a:lnTo>
                <a:lnTo>
                  <a:pt x="241021" y="31065"/>
                </a:lnTo>
                <a:lnTo>
                  <a:pt x="227292" y="32378"/>
                </a:lnTo>
                <a:lnTo>
                  <a:pt x="214634" y="34422"/>
                </a:lnTo>
                <a:lnTo>
                  <a:pt x="202689" y="36953"/>
                </a:lnTo>
                <a:lnTo>
                  <a:pt x="199400" y="37472"/>
                </a:lnTo>
                <a:lnTo>
                  <a:pt x="208211" y="34932"/>
                </a:lnTo>
                <a:lnTo>
                  <a:pt x="230825" y="33025"/>
                </a:lnTo>
                <a:lnTo>
                  <a:pt x="259184" y="32177"/>
                </a:lnTo>
                <a:lnTo>
                  <a:pt x="343553" y="31558"/>
                </a:lnTo>
                <a:lnTo>
                  <a:pt x="371612" y="31525"/>
                </a:lnTo>
                <a:lnTo>
                  <a:pt x="385639" y="32684"/>
                </a:lnTo>
                <a:lnTo>
                  <a:pt x="399665" y="34626"/>
                </a:lnTo>
                <a:lnTo>
                  <a:pt x="413689" y="37089"/>
                </a:lnTo>
                <a:lnTo>
                  <a:pt x="428882" y="38732"/>
                </a:lnTo>
                <a:lnTo>
                  <a:pt x="444854" y="39826"/>
                </a:lnTo>
                <a:lnTo>
                  <a:pt x="477013" y="41042"/>
                </a:lnTo>
                <a:lnTo>
                  <a:pt x="506888" y="41583"/>
                </a:lnTo>
                <a:lnTo>
                  <a:pt x="521399" y="42896"/>
                </a:lnTo>
                <a:lnTo>
                  <a:pt x="535748" y="44940"/>
                </a:lnTo>
                <a:lnTo>
                  <a:pt x="599503" y="5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/>
          <p:cNvGrpSpPr/>
          <p:nvPr/>
        </p:nvGrpSpPr>
        <p:grpSpPr>
          <a:xfrm>
            <a:off x="6058136" y="852714"/>
            <a:ext cx="1398842" cy="1217380"/>
            <a:chOff x="6058136" y="852714"/>
            <a:chExt cx="1398842" cy="1217380"/>
          </a:xfrm>
        </p:grpSpPr>
        <p:sp>
          <p:nvSpPr>
            <p:cNvPr id="193" name="Freeform 192"/>
            <p:cNvSpPr/>
            <p:nvPr/>
          </p:nvSpPr>
          <p:spPr>
            <a:xfrm>
              <a:off x="7077574" y="852714"/>
              <a:ext cx="379404" cy="462775"/>
            </a:xfrm>
            <a:custGeom>
              <a:avLst/>
              <a:gdLst/>
              <a:ahLst/>
              <a:cxnLst/>
              <a:rect l="0" t="0" r="0" b="0"/>
              <a:pathLst>
                <a:path w="379404" h="462775">
                  <a:moveTo>
                    <a:pt x="769" y="0"/>
                  </a:moveTo>
                  <a:lnTo>
                    <a:pt x="70995" y="70225"/>
                  </a:lnTo>
                  <a:lnTo>
                    <a:pt x="77970" y="78369"/>
                  </a:lnTo>
                  <a:lnTo>
                    <a:pt x="84958" y="87305"/>
                  </a:lnTo>
                  <a:lnTo>
                    <a:pt x="91954" y="96768"/>
                  </a:lnTo>
                  <a:lnTo>
                    <a:pt x="105959" y="116631"/>
                  </a:lnTo>
                  <a:lnTo>
                    <a:pt x="112966" y="126836"/>
                  </a:lnTo>
                  <a:lnTo>
                    <a:pt x="121143" y="137145"/>
                  </a:lnTo>
                  <a:lnTo>
                    <a:pt x="130100" y="147524"/>
                  </a:lnTo>
                  <a:lnTo>
                    <a:pt x="139578" y="157949"/>
                  </a:lnTo>
                  <a:lnTo>
                    <a:pt x="148234" y="168405"/>
                  </a:lnTo>
                  <a:lnTo>
                    <a:pt x="156342" y="178881"/>
                  </a:lnTo>
                  <a:lnTo>
                    <a:pt x="164084" y="189371"/>
                  </a:lnTo>
                  <a:lnTo>
                    <a:pt x="171583" y="198702"/>
                  </a:lnTo>
                  <a:lnTo>
                    <a:pt x="178919" y="207260"/>
                  </a:lnTo>
                  <a:lnTo>
                    <a:pt x="186147" y="215302"/>
                  </a:lnTo>
                  <a:lnTo>
                    <a:pt x="200411" y="230471"/>
                  </a:lnTo>
                  <a:lnTo>
                    <a:pt x="207487" y="237788"/>
                  </a:lnTo>
                  <a:lnTo>
                    <a:pt x="214542" y="246172"/>
                  </a:lnTo>
                  <a:lnTo>
                    <a:pt x="221582" y="255267"/>
                  </a:lnTo>
                  <a:lnTo>
                    <a:pt x="228612" y="264836"/>
                  </a:lnTo>
                  <a:lnTo>
                    <a:pt x="242657" y="284818"/>
                  </a:lnTo>
                  <a:lnTo>
                    <a:pt x="249674" y="295054"/>
                  </a:lnTo>
                  <a:lnTo>
                    <a:pt x="256689" y="304216"/>
                  </a:lnTo>
                  <a:lnTo>
                    <a:pt x="263705" y="312661"/>
                  </a:lnTo>
                  <a:lnTo>
                    <a:pt x="270717" y="320628"/>
                  </a:lnTo>
                  <a:lnTo>
                    <a:pt x="276562" y="329446"/>
                  </a:lnTo>
                  <a:lnTo>
                    <a:pt x="281626" y="338830"/>
                  </a:lnTo>
                  <a:lnTo>
                    <a:pt x="286171" y="348592"/>
                  </a:lnTo>
                  <a:lnTo>
                    <a:pt x="291539" y="357437"/>
                  </a:lnTo>
                  <a:lnTo>
                    <a:pt x="297454" y="365671"/>
                  </a:lnTo>
                  <a:lnTo>
                    <a:pt x="303735" y="373498"/>
                  </a:lnTo>
                  <a:lnTo>
                    <a:pt x="310260" y="382221"/>
                  </a:lnTo>
                  <a:lnTo>
                    <a:pt x="323743" y="401263"/>
                  </a:lnTo>
                  <a:lnTo>
                    <a:pt x="330610" y="410081"/>
                  </a:lnTo>
                  <a:lnTo>
                    <a:pt x="337525" y="418296"/>
                  </a:lnTo>
                  <a:lnTo>
                    <a:pt x="344472" y="426110"/>
                  </a:lnTo>
                  <a:lnTo>
                    <a:pt x="347936" y="427814"/>
                  </a:lnTo>
                  <a:lnTo>
                    <a:pt x="349076" y="425444"/>
                  </a:lnTo>
                  <a:lnTo>
                    <a:pt x="348667" y="420358"/>
                  </a:lnTo>
                  <a:lnTo>
                    <a:pt x="346058" y="414630"/>
                  </a:lnTo>
                  <a:lnTo>
                    <a:pt x="336925" y="402033"/>
                  </a:lnTo>
                  <a:lnTo>
                    <a:pt x="325076" y="388644"/>
                  </a:lnTo>
                  <a:lnTo>
                    <a:pt x="318644" y="381801"/>
                  </a:lnTo>
                  <a:lnTo>
                    <a:pt x="312018" y="373733"/>
                  </a:lnTo>
                  <a:lnTo>
                    <a:pt x="305264" y="364849"/>
                  </a:lnTo>
                  <a:lnTo>
                    <a:pt x="298424" y="355420"/>
                  </a:lnTo>
                  <a:lnTo>
                    <a:pt x="290358" y="345629"/>
                  </a:lnTo>
                  <a:lnTo>
                    <a:pt x="281476" y="335595"/>
                  </a:lnTo>
                  <a:lnTo>
                    <a:pt x="272047" y="325400"/>
                  </a:lnTo>
                  <a:lnTo>
                    <a:pt x="263425" y="313929"/>
                  </a:lnTo>
                  <a:lnTo>
                    <a:pt x="255339" y="301607"/>
                  </a:lnTo>
                  <a:lnTo>
                    <a:pt x="247612" y="288718"/>
                  </a:lnTo>
                  <a:lnTo>
                    <a:pt x="240123" y="277788"/>
                  </a:lnTo>
                  <a:lnTo>
                    <a:pt x="232792" y="268164"/>
                  </a:lnTo>
                  <a:lnTo>
                    <a:pt x="225569" y="259411"/>
                  </a:lnTo>
                  <a:lnTo>
                    <a:pt x="218416" y="250070"/>
                  </a:lnTo>
                  <a:lnTo>
                    <a:pt x="211310" y="240336"/>
                  </a:lnTo>
                  <a:lnTo>
                    <a:pt x="204235" y="230341"/>
                  </a:lnTo>
                  <a:lnTo>
                    <a:pt x="197181" y="221341"/>
                  </a:lnTo>
                  <a:lnTo>
                    <a:pt x="190142" y="213003"/>
                  </a:lnTo>
                  <a:lnTo>
                    <a:pt x="183112" y="205108"/>
                  </a:lnTo>
                  <a:lnTo>
                    <a:pt x="174918" y="195170"/>
                  </a:lnTo>
                  <a:lnTo>
                    <a:pt x="156467" y="171662"/>
                  </a:lnTo>
                  <a:lnTo>
                    <a:pt x="147807" y="160017"/>
                  </a:lnTo>
                  <a:lnTo>
                    <a:pt x="131951" y="137730"/>
                  </a:lnTo>
                  <a:lnTo>
                    <a:pt x="124452" y="128047"/>
                  </a:lnTo>
                  <a:lnTo>
                    <a:pt x="117114" y="119255"/>
                  </a:lnTo>
                  <a:lnTo>
                    <a:pt x="109885" y="111056"/>
                  </a:lnTo>
                  <a:lnTo>
                    <a:pt x="92504" y="92597"/>
                  </a:lnTo>
                  <a:lnTo>
                    <a:pt x="52780" y="52181"/>
                  </a:lnTo>
                  <a:lnTo>
                    <a:pt x="42454" y="42967"/>
                  </a:lnTo>
                  <a:lnTo>
                    <a:pt x="32066" y="34488"/>
                  </a:lnTo>
                  <a:lnTo>
                    <a:pt x="21633" y="26498"/>
                  </a:lnTo>
                  <a:lnTo>
                    <a:pt x="13510" y="24677"/>
                  </a:lnTo>
                  <a:lnTo>
                    <a:pt x="6926" y="26969"/>
                  </a:lnTo>
                  <a:lnTo>
                    <a:pt x="1368" y="32003"/>
                  </a:lnTo>
                  <a:lnTo>
                    <a:pt x="0" y="37696"/>
                  </a:lnTo>
                  <a:lnTo>
                    <a:pt x="1425" y="43828"/>
                  </a:lnTo>
                  <a:lnTo>
                    <a:pt x="4713" y="50254"/>
                  </a:lnTo>
                  <a:lnTo>
                    <a:pt x="10410" y="56875"/>
                  </a:lnTo>
                  <a:lnTo>
                    <a:pt x="17714" y="63626"/>
                  </a:lnTo>
                  <a:lnTo>
                    <a:pt x="26090" y="70464"/>
                  </a:lnTo>
                  <a:lnTo>
                    <a:pt x="35179" y="79698"/>
                  </a:lnTo>
                  <a:lnTo>
                    <a:pt x="44744" y="90528"/>
                  </a:lnTo>
                  <a:lnTo>
                    <a:pt x="54627" y="102422"/>
                  </a:lnTo>
                  <a:lnTo>
                    <a:pt x="65890" y="113858"/>
                  </a:lnTo>
                  <a:lnTo>
                    <a:pt x="78073" y="124987"/>
                  </a:lnTo>
                  <a:lnTo>
                    <a:pt x="90870" y="135913"/>
                  </a:lnTo>
                  <a:lnTo>
                    <a:pt x="102907" y="146702"/>
                  </a:lnTo>
                  <a:lnTo>
                    <a:pt x="125630" y="168040"/>
                  </a:lnTo>
                  <a:lnTo>
                    <a:pt x="135429" y="178638"/>
                  </a:lnTo>
                  <a:lnTo>
                    <a:pt x="144299" y="189209"/>
                  </a:lnTo>
                  <a:lnTo>
                    <a:pt x="152550" y="199763"/>
                  </a:lnTo>
                  <a:lnTo>
                    <a:pt x="162725" y="210304"/>
                  </a:lnTo>
                  <a:lnTo>
                    <a:pt x="174182" y="220838"/>
                  </a:lnTo>
                  <a:lnTo>
                    <a:pt x="186495" y="231366"/>
                  </a:lnTo>
                  <a:lnTo>
                    <a:pt x="197041" y="240722"/>
                  </a:lnTo>
                  <a:lnTo>
                    <a:pt x="214991" y="257350"/>
                  </a:lnTo>
                  <a:lnTo>
                    <a:pt x="238237" y="279852"/>
                  </a:lnTo>
                  <a:lnTo>
                    <a:pt x="259927" y="301321"/>
                  </a:lnTo>
                  <a:lnTo>
                    <a:pt x="268200" y="310731"/>
                  </a:lnTo>
                  <a:lnTo>
                    <a:pt x="277221" y="321679"/>
                  </a:lnTo>
                  <a:lnTo>
                    <a:pt x="286740" y="333652"/>
                  </a:lnTo>
                  <a:lnTo>
                    <a:pt x="295424" y="345140"/>
                  </a:lnTo>
                  <a:lnTo>
                    <a:pt x="311305" y="367253"/>
                  </a:lnTo>
                  <a:lnTo>
                    <a:pt x="318812" y="376890"/>
                  </a:lnTo>
                  <a:lnTo>
                    <a:pt x="326154" y="385651"/>
                  </a:lnTo>
                  <a:lnTo>
                    <a:pt x="333386" y="393830"/>
                  </a:lnTo>
                  <a:lnTo>
                    <a:pt x="339376" y="402788"/>
                  </a:lnTo>
                  <a:lnTo>
                    <a:pt x="344538" y="412266"/>
                  </a:lnTo>
                  <a:lnTo>
                    <a:pt x="349148" y="422090"/>
                  </a:lnTo>
                  <a:lnTo>
                    <a:pt x="354559" y="430977"/>
                  </a:lnTo>
                  <a:lnTo>
                    <a:pt x="360502" y="439239"/>
                  </a:lnTo>
                  <a:lnTo>
                    <a:pt x="379403" y="4627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058136" y="1326006"/>
              <a:ext cx="590132" cy="744088"/>
            </a:xfrm>
            <a:custGeom>
              <a:avLst/>
              <a:gdLst/>
              <a:ahLst/>
              <a:cxnLst/>
              <a:rect l="0" t="0" r="0" b="0"/>
              <a:pathLst>
                <a:path w="590132" h="744088">
                  <a:moveTo>
                    <a:pt x="0" y="0"/>
                  </a:moveTo>
                  <a:lnTo>
                    <a:pt x="11167" y="11167"/>
                  </a:lnTo>
                  <a:lnTo>
                    <a:pt x="19766" y="25998"/>
                  </a:lnTo>
                  <a:lnTo>
                    <a:pt x="28651" y="44276"/>
                  </a:lnTo>
                  <a:lnTo>
                    <a:pt x="40391" y="64086"/>
                  </a:lnTo>
                  <a:lnTo>
                    <a:pt x="53400" y="84576"/>
                  </a:lnTo>
                  <a:lnTo>
                    <a:pt x="80796" y="126297"/>
                  </a:lnTo>
                  <a:lnTo>
                    <a:pt x="97846" y="150401"/>
                  </a:lnTo>
                  <a:lnTo>
                    <a:pt x="107301" y="163373"/>
                  </a:lnTo>
                  <a:lnTo>
                    <a:pt x="115942" y="176695"/>
                  </a:lnTo>
                  <a:lnTo>
                    <a:pt x="124040" y="190251"/>
                  </a:lnTo>
                  <a:lnTo>
                    <a:pt x="131776" y="203963"/>
                  </a:lnTo>
                  <a:lnTo>
                    <a:pt x="146603" y="225431"/>
                  </a:lnTo>
                  <a:lnTo>
                    <a:pt x="162153" y="245101"/>
                  </a:lnTo>
                  <a:lnTo>
                    <a:pt x="242076" y="350848"/>
                  </a:lnTo>
                  <a:lnTo>
                    <a:pt x="259900" y="372517"/>
                  </a:lnTo>
                  <a:lnTo>
                    <a:pt x="275612" y="389938"/>
                  </a:lnTo>
                  <a:lnTo>
                    <a:pt x="290386" y="405472"/>
                  </a:lnTo>
                  <a:lnTo>
                    <a:pt x="298767" y="416392"/>
                  </a:lnTo>
                  <a:lnTo>
                    <a:pt x="307860" y="429516"/>
                  </a:lnTo>
                  <a:lnTo>
                    <a:pt x="317428" y="444108"/>
                  </a:lnTo>
                  <a:lnTo>
                    <a:pt x="327312" y="457341"/>
                  </a:lnTo>
                  <a:lnTo>
                    <a:pt x="337408" y="469670"/>
                  </a:lnTo>
                  <a:lnTo>
                    <a:pt x="347644" y="481395"/>
                  </a:lnTo>
                  <a:lnTo>
                    <a:pt x="365250" y="500655"/>
                  </a:lnTo>
                  <a:lnTo>
                    <a:pt x="382035" y="519343"/>
                  </a:lnTo>
                  <a:lnTo>
                    <a:pt x="391419" y="530871"/>
                  </a:lnTo>
                  <a:lnTo>
                    <a:pt x="401180" y="543231"/>
                  </a:lnTo>
                  <a:lnTo>
                    <a:pt x="411194" y="554976"/>
                  </a:lnTo>
                  <a:lnTo>
                    <a:pt x="421376" y="566313"/>
                  </a:lnTo>
                  <a:lnTo>
                    <a:pt x="442038" y="588257"/>
                  </a:lnTo>
                  <a:lnTo>
                    <a:pt x="503702" y="650858"/>
                  </a:lnTo>
                  <a:lnTo>
                    <a:pt x="520308" y="667514"/>
                  </a:lnTo>
                  <a:lnTo>
                    <a:pt x="535480" y="685824"/>
                  </a:lnTo>
                  <a:lnTo>
                    <a:pt x="550014" y="704479"/>
                  </a:lnTo>
                  <a:lnTo>
                    <a:pt x="564264" y="720561"/>
                  </a:lnTo>
                  <a:lnTo>
                    <a:pt x="578388" y="735500"/>
                  </a:lnTo>
                  <a:lnTo>
                    <a:pt x="585426" y="742755"/>
                  </a:lnTo>
                  <a:lnTo>
                    <a:pt x="588950" y="744087"/>
                  </a:lnTo>
                  <a:lnTo>
                    <a:pt x="590131" y="741468"/>
                  </a:lnTo>
                  <a:lnTo>
                    <a:pt x="589749" y="736217"/>
                  </a:lnTo>
                  <a:lnTo>
                    <a:pt x="583092" y="721033"/>
                  </a:lnTo>
                  <a:lnTo>
                    <a:pt x="572343" y="703767"/>
                  </a:lnTo>
                  <a:lnTo>
                    <a:pt x="553151" y="679738"/>
                  </a:lnTo>
                  <a:lnTo>
                    <a:pt x="539559" y="660872"/>
                  </a:lnTo>
                  <a:lnTo>
                    <a:pt x="525727" y="637685"/>
                  </a:lnTo>
                  <a:lnTo>
                    <a:pt x="511789" y="611798"/>
                  </a:lnTo>
                  <a:lnTo>
                    <a:pt x="497803" y="584711"/>
                  </a:lnTo>
                  <a:lnTo>
                    <a:pt x="489633" y="570944"/>
                  </a:lnTo>
                  <a:lnTo>
                    <a:pt x="480680" y="557091"/>
                  </a:lnTo>
                  <a:lnTo>
                    <a:pt x="446704" y="506854"/>
                  </a:lnTo>
                  <a:lnTo>
                    <a:pt x="428754" y="478470"/>
                  </a:lnTo>
                  <a:lnTo>
                    <a:pt x="419059" y="462720"/>
                  </a:lnTo>
                  <a:lnTo>
                    <a:pt x="410258" y="449883"/>
                  </a:lnTo>
                  <a:lnTo>
                    <a:pt x="386706" y="419481"/>
                  </a:lnTo>
                  <a:lnTo>
                    <a:pt x="372093" y="399125"/>
                  </a:lnTo>
                  <a:lnTo>
                    <a:pt x="357808" y="381508"/>
                  </a:lnTo>
                  <a:lnTo>
                    <a:pt x="343668" y="364719"/>
                  </a:lnTo>
                  <a:lnTo>
                    <a:pt x="329593" y="345571"/>
                  </a:lnTo>
                  <a:lnTo>
                    <a:pt x="315547" y="328491"/>
                  </a:lnTo>
                  <a:lnTo>
                    <a:pt x="301513" y="311940"/>
                  </a:lnTo>
                  <a:lnTo>
                    <a:pt x="287485" y="292898"/>
                  </a:lnTo>
                  <a:lnTo>
                    <a:pt x="273460" y="275865"/>
                  </a:lnTo>
                  <a:lnTo>
                    <a:pt x="259435" y="260504"/>
                  </a:lnTo>
                  <a:lnTo>
                    <a:pt x="245411" y="245886"/>
                  </a:lnTo>
                  <a:lnTo>
                    <a:pt x="231388" y="228482"/>
                  </a:lnTo>
                  <a:lnTo>
                    <a:pt x="215027" y="207892"/>
                  </a:lnTo>
                  <a:lnTo>
                    <a:pt x="204120" y="195857"/>
                  </a:lnTo>
                  <a:lnTo>
                    <a:pt x="192174" y="183159"/>
                  </a:lnTo>
                  <a:lnTo>
                    <a:pt x="179535" y="171188"/>
                  </a:lnTo>
                  <a:lnTo>
                    <a:pt x="166435" y="159702"/>
                  </a:lnTo>
                  <a:lnTo>
                    <a:pt x="153027" y="148538"/>
                  </a:lnTo>
                  <a:lnTo>
                    <a:pt x="140583" y="137590"/>
                  </a:lnTo>
                  <a:lnTo>
                    <a:pt x="117407" y="116076"/>
                  </a:lnTo>
                  <a:lnTo>
                    <a:pt x="106318" y="106600"/>
                  </a:lnTo>
                  <a:lnTo>
                    <a:pt x="95420" y="97945"/>
                  </a:lnTo>
                  <a:lnTo>
                    <a:pt x="84649" y="89837"/>
                  </a:lnTo>
                  <a:lnTo>
                    <a:pt x="66447" y="74597"/>
                  </a:lnTo>
                  <a:lnTo>
                    <a:pt x="58322" y="67260"/>
                  </a:lnTo>
                  <a:lnTo>
                    <a:pt x="54073" y="65875"/>
                  </a:lnTo>
                  <a:lnTo>
                    <a:pt x="52410" y="68458"/>
                  </a:lnTo>
                  <a:lnTo>
                    <a:pt x="52469" y="73685"/>
                  </a:lnTo>
                  <a:lnTo>
                    <a:pt x="54846" y="79508"/>
                  </a:lnTo>
                  <a:lnTo>
                    <a:pt x="69358" y="100037"/>
                  </a:lnTo>
                  <a:lnTo>
                    <a:pt x="81856" y="118084"/>
                  </a:lnTo>
                  <a:lnTo>
                    <a:pt x="95201" y="134675"/>
                  </a:lnTo>
                  <a:lnTo>
                    <a:pt x="110092" y="151008"/>
                  </a:lnTo>
                  <a:lnTo>
                    <a:pt x="128396" y="169953"/>
                  </a:lnTo>
                  <a:lnTo>
                    <a:pt x="145101" y="190060"/>
                  </a:lnTo>
                  <a:lnTo>
                    <a:pt x="160316" y="209513"/>
                  </a:lnTo>
                  <a:lnTo>
                    <a:pt x="174869" y="225950"/>
                  </a:lnTo>
                  <a:lnTo>
                    <a:pt x="183191" y="237111"/>
                  </a:lnTo>
                  <a:lnTo>
                    <a:pt x="192244" y="250395"/>
                  </a:lnTo>
                  <a:lnTo>
                    <a:pt x="226382" y="302532"/>
                  </a:lnTo>
                  <a:lnTo>
                    <a:pt x="241239" y="321828"/>
                  </a:lnTo>
                  <a:lnTo>
                    <a:pt x="255632" y="339363"/>
                  </a:lnTo>
                  <a:lnTo>
                    <a:pt x="269820" y="358842"/>
                  </a:lnTo>
                  <a:lnTo>
                    <a:pt x="290948" y="389519"/>
                  </a:lnTo>
                  <a:lnTo>
                    <a:pt x="308109" y="407233"/>
                  </a:lnTo>
                  <a:lnTo>
                    <a:pt x="326254" y="424066"/>
                  </a:lnTo>
                  <a:lnTo>
                    <a:pt x="349610" y="452084"/>
                  </a:lnTo>
                  <a:lnTo>
                    <a:pt x="364176" y="468151"/>
                  </a:lnTo>
                  <a:lnTo>
                    <a:pt x="378441" y="486199"/>
                  </a:lnTo>
                  <a:lnTo>
                    <a:pt x="392571" y="504738"/>
                  </a:lnTo>
                  <a:lnTo>
                    <a:pt x="406643" y="520768"/>
                  </a:lnTo>
                  <a:lnTo>
                    <a:pt x="420687" y="538800"/>
                  </a:lnTo>
                  <a:lnTo>
                    <a:pt x="434720" y="557332"/>
                  </a:lnTo>
                  <a:lnTo>
                    <a:pt x="448748" y="573359"/>
                  </a:lnTo>
                  <a:lnTo>
                    <a:pt x="462773" y="588273"/>
                  </a:lnTo>
                  <a:lnTo>
                    <a:pt x="499001" y="625119"/>
                  </a:lnTo>
                  <a:lnTo>
                    <a:pt x="517440" y="643609"/>
                  </a:lnTo>
                  <a:lnTo>
                    <a:pt x="534205" y="663513"/>
                  </a:lnTo>
                  <a:lnTo>
                    <a:pt x="549447" y="682877"/>
                  </a:lnTo>
                  <a:lnTo>
                    <a:pt x="564012" y="699274"/>
                  </a:lnTo>
                  <a:lnTo>
                    <a:pt x="578276" y="717469"/>
                  </a:lnTo>
                  <a:lnTo>
                    <a:pt x="585352" y="727229"/>
                  </a:lnTo>
                  <a:lnTo>
                    <a:pt x="588900" y="730230"/>
                  </a:lnTo>
                  <a:lnTo>
                    <a:pt x="590098" y="728725"/>
                  </a:lnTo>
                  <a:lnTo>
                    <a:pt x="589727" y="724215"/>
                  </a:lnTo>
                  <a:lnTo>
                    <a:pt x="578039" y="701118"/>
                  </a:lnTo>
                  <a:lnTo>
                    <a:pt x="566202" y="682061"/>
                  </a:lnTo>
                  <a:lnTo>
                    <a:pt x="553150" y="663074"/>
                  </a:lnTo>
                  <a:lnTo>
                    <a:pt x="539558" y="646844"/>
                  </a:lnTo>
                  <a:lnTo>
                    <a:pt x="525727" y="631840"/>
                  </a:lnTo>
                  <a:lnTo>
                    <a:pt x="510620" y="615044"/>
                  </a:lnTo>
                  <a:lnTo>
                    <a:pt x="492219" y="591997"/>
                  </a:lnTo>
                  <a:lnTo>
                    <a:pt x="478588" y="569288"/>
                  </a:lnTo>
                  <a:lnTo>
                    <a:pt x="467465" y="548678"/>
                  </a:lnTo>
                  <a:lnTo>
                    <a:pt x="454731" y="531727"/>
                  </a:lnTo>
                  <a:lnTo>
                    <a:pt x="441281" y="516403"/>
                  </a:lnTo>
                  <a:lnTo>
                    <a:pt x="427512" y="500633"/>
                  </a:lnTo>
                  <a:lnTo>
                    <a:pt x="413602" y="481937"/>
                  </a:lnTo>
                  <a:lnTo>
                    <a:pt x="399629" y="465058"/>
                  </a:lnTo>
                  <a:lnTo>
                    <a:pt x="385628" y="448597"/>
                  </a:lnTo>
                  <a:lnTo>
                    <a:pt x="371614" y="429595"/>
                  </a:lnTo>
                  <a:lnTo>
                    <a:pt x="357595" y="412580"/>
                  </a:lnTo>
                  <a:lnTo>
                    <a:pt x="343574" y="397226"/>
                  </a:lnTo>
                  <a:lnTo>
                    <a:pt x="322540" y="375443"/>
                  </a:lnTo>
                  <a:lnTo>
                    <a:pt x="287482" y="340110"/>
                  </a:lnTo>
                  <a:lnTo>
                    <a:pt x="273458" y="322948"/>
                  </a:lnTo>
                  <a:lnTo>
                    <a:pt x="258266" y="303633"/>
                  </a:lnTo>
                  <a:lnTo>
                    <a:pt x="249306" y="293575"/>
                  </a:lnTo>
                  <a:lnTo>
                    <a:pt x="210352" y="252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Freeform 195"/>
          <p:cNvSpPr/>
          <p:nvPr/>
        </p:nvSpPr>
        <p:spPr>
          <a:xfrm>
            <a:off x="2303353" y="2051904"/>
            <a:ext cx="1180924" cy="599320"/>
          </a:xfrm>
          <a:custGeom>
            <a:avLst/>
            <a:gdLst/>
            <a:ahLst/>
            <a:cxnLst/>
            <a:rect l="0" t="0" r="0" b="0"/>
            <a:pathLst>
              <a:path w="1180924" h="599320">
                <a:moveTo>
                  <a:pt x="0" y="494143"/>
                </a:moveTo>
                <a:lnTo>
                  <a:pt x="43918" y="508782"/>
                </a:lnTo>
                <a:lnTo>
                  <a:pt x="70160" y="515452"/>
                </a:lnTo>
                <a:lnTo>
                  <a:pt x="98962" y="522312"/>
                </a:lnTo>
                <a:lnTo>
                  <a:pt x="134888" y="532744"/>
                </a:lnTo>
                <a:lnTo>
                  <a:pt x="156946" y="539735"/>
                </a:lnTo>
                <a:lnTo>
                  <a:pt x="190901" y="546738"/>
                </a:lnTo>
                <a:lnTo>
                  <a:pt x="211409" y="550242"/>
                </a:lnTo>
                <a:lnTo>
                  <a:pt x="246660" y="557251"/>
                </a:lnTo>
                <a:lnTo>
                  <a:pt x="277909" y="564262"/>
                </a:lnTo>
                <a:lnTo>
                  <a:pt x="307378" y="571273"/>
                </a:lnTo>
                <a:lnTo>
                  <a:pt x="336058" y="575168"/>
                </a:lnTo>
                <a:lnTo>
                  <a:pt x="364386" y="578068"/>
                </a:lnTo>
                <a:lnTo>
                  <a:pt x="392558" y="583252"/>
                </a:lnTo>
                <a:lnTo>
                  <a:pt x="420660" y="589451"/>
                </a:lnTo>
                <a:lnTo>
                  <a:pt x="449900" y="594933"/>
                </a:lnTo>
                <a:lnTo>
                  <a:pt x="482373" y="597370"/>
                </a:lnTo>
                <a:lnTo>
                  <a:pt x="513166" y="598453"/>
                </a:lnTo>
                <a:lnTo>
                  <a:pt x="559899" y="599063"/>
                </a:lnTo>
                <a:lnTo>
                  <a:pt x="807982" y="599319"/>
                </a:lnTo>
                <a:lnTo>
                  <a:pt x="839018" y="596203"/>
                </a:lnTo>
                <a:lnTo>
                  <a:pt x="868393" y="590922"/>
                </a:lnTo>
                <a:lnTo>
                  <a:pt x="897030" y="584680"/>
                </a:lnTo>
                <a:lnTo>
                  <a:pt x="939433" y="574596"/>
                </a:lnTo>
                <a:lnTo>
                  <a:pt x="998352" y="558623"/>
                </a:lnTo>
                <a:lnTo>
                  <a:pt x="1031529" y="548900"/>
                </a:lnTo>
                <a:lnTo>
                  <a:pt x="1060298" y="538346"/>
                </a:lnTo>
                <a:lnTo>
                  <a:pt x="1092561" y="521969"/>
                </a:lnTo>
                <a:lnTo>
                  <a:pt x="1107008" y="511525"/>
                </a:lnTo>
                <a:lnTo>
                  <a:pt x="1120145" y="499888"/>
                </a:lnTo>
                <a:lnTo>
                  <a:pt x="1132408" y="487455"/>
                </a:lnTo>
                <a:lnTo>
                  <a:pt x="1142922" y="473324"/>
                </a:lnTo>
                <a:lnTo>
                  <a:pt x="1152268" y="458060"/>
                </a:lnTo>
                <a:lnTo>
                  <a:pt x="1160836" y="442041"/>
                </a:lnTo>
                <a:lnTo>
                  <a:pt x="1167716" y="425518"/>
                </a:lnTo>
                <a:lnTo>
                  <a:pt x="1173472" y="408660"/>
                </a:lnTo>
                <a:lnTo>
                  <a:pt x="1178478" y="391578"/>
                </a:lnTo>
                <a:lnTo>
                  <a:pt x="1180646" y="376684"/>
                </a:lnTo>
                <a:lnTo>
                  <a:pt x="1180923" y="363249"/>
                </a:lnTo>
                <a:lnTo>
                  <a:pt x="1179939" y="350787"/>
                </a:lnTo>
                <a:lnTo>
                  <a:pt x="1178115" y="336635"/>
                </a:lnTo>
                <a:lnTo>
                  <a:pt x="1175730" y="321358"/>
                </a:lnTo>
                <a:lnTo>
                  <a:pt x="1172971" y="305330"/>
                </a:lnTo>
                <a:lnTo>
                  <a:pt x="1169964" y="291139"/>
                </a:lnTo>
                <a:lnTo>
                  <a:pt x="1166790" y="278172"/>
                </a:lnTo>
                <a:lnTo>
                  <a:pt x="1163505" y="266021"/>
                </a:lnTo>
                <a:lnTo>
                  <a:pt x="1158979" y="254415"/>
                </a:lnTo>
                <a:lnTo>
                  <a:pt x="1153623" y="243172"/>
                </a:lnTo>
                <a:lnTo>
                  <a:pt x="1147716" y="232171"/>
                </a:lnTo>
                <a:lnTo>
                  <a:pt x="1142609" y="221331"/>
                </a:lnTo>
                <a:lnTo>
                  <a:pt x="1138036" y="210598"/>
                </a:lnTo>
                <a:lnTo>
                  <a:pt x="1133818" y="199937"/>
                </a:lnTo>
                <a:lnTo>
                  <a:pt x="1119784" y="181859"/>
                </a:lnTo>
                <a:lnTo>
                  <a:pt x="1103028" y="164865"/>
                </a:lnTo>
                <a:lnTo>
                  <a:pt x="1095288" y="155425"/>
                </a:lnTo>
                <a:lnTo>
                  <a:pt x="1087790" y="145626"/>
                </a:lnTo>
                <a:lnTo>
                  <a:pt x="1066994" y="128505"/>
                </a:lnTo>
                <a:lnTo>
                  <a:pt x="988931" y="77090"/>
                </a:lnTo>
                <a:lnTo>
                  <a:pt x="964626" y="62986"/>
                </a:lnTo>
                <a:lnTo>
                  <a:pt x="938242" y="50095"/>
                </a:lnTo>
                <a:lnTo>
                  <a:pt x="910935" y="40471"/>
                </a:lnTo>
                <a:lnTo>
                  <a:pt x="883216" y="32298"/>
                </a:lnTo>
                <a:lnTo>
                  <a:pt x="841331" y="21126"/>
                </a:lnTo>
                <a:lnTo>
                  <a:pt x="785299" y="6882"/>
                </a:lnTo>
                <a:lnTo>
                  <a:pt x="754145" y="2957"/>
                </a:lnTo>
                <a:lnTo>
                  <a:pt x="721990" y="1212"/>
                </a:lnTo>
                <a:lnTo>
                  <a:pt x="692117" y="436"/>
                </a:lnTo>
                <a:lnTo>
                  <a:pt x="643435" y="0"/>
                </a:lnTo>
                <a:lnTo>
                  <a:pt x="609290" y="3014"/>
                </a:lnTo>
                <a:lnTo>
                  <a:pt x="574638" y="8249"/>
                </a:lnTo>
                <a:lnTo>
                  <a:pt x="539760" y="14471"/>
                </a:lnTo>
                <a:lnTo>
                  <a:pt x="507897" y="21132"/>
                </a:lnTo>
                <a:lnTo>
                  <a:pt x="476986" y="29156"/>
                </a:lnTo>
                <a:lnTo>
                  <a:pt x="427902" y="45646"/>
                </a:lnTo>
                <a:lnTo>
                  <a:pt x="397804" y="54464"/>
                </a:lnTo>
                <a:lnTo>
                  <a:pt x="365729" y="65396"/>
                </a:lnTo>
                <a:lnTo>
                  <a:pt x="333166" y="78045"/>
                </a:lnTo>
                <a:lnTo>
                  <a:pt x="303111" y="91457"/>
                </a:lnTo>
                <a:lnTo>
                  <a:pt x="277288" y="108326"/>
                </a:lnTo>
                <a:lnTo>
                  <a:pt x="252957" y="127509"/>
                </a:lnTo>
                <a:lnTo>
                  <a:pt x="226561" y="147721"/>
                </a:lnTo>
                <a:lnTo>
                  <a:pt x="202364" y="165274"/>
                </a:lnTo>
                <a:lnTo>
                  <a:pt x="181092" y="182035"/>
                </a:lnTo>
                <a:lnTo>
                  <a:pt x="172148" y="191412"/>
                </a:lnTo>
                <a:lnTo>
                  <a:pt x="163847" y="201170"/>
                </a:lnTo>
                <a:lnTo>
                  <a:pt x="154808" y="211181"/>
                </a:lnTo>
                <a:lnTo>
                  <a:pt x="135415" y="231654"/>
                </a:lnTo>
                <a:lnTo>
                  <a:pt x="110371" y="257306"/>
                </a:lnTo>
                <a:lnTo>
                  <a:pt x="95409" y="275526"/>
                </a:lnTo>
                <a:lnTo>
                  <a:pt x="88147" y="285293"/>
                </a:lnTo>
                <a:lnTo>
                  <a:pt x="82138" y="295310"/>
                </a:lnTo>
                <a:lnTo>
                  <a:pt x="76962" y="305494"/>
                </a:lnTo>
                <a:lnTo>
                  <a:pt x="72344" y="315789"/>
                </a:lnTo>
                <a:lnTo>
                  <a:pt x="68096" y="328495"/>
                </a:lnTo>
                <a:lnTo>
                  <a:pt x="64095" y="342810"/>
                </a:lnTo>
                <a:lnTo>
                  <a:pt x="60260" y="358195"/>
                </a:lnTo>
                <a:lnTo>
                  <a:pt x="58871" y="374296"/>
                </a:lnTo>
                <a:lnTo>
                  <a:pt x="59114" y="390873"/>
                </a:lnTo>
                <a:lnTo>
                  <a:pt x="60445" y="407767"/>
                </a:lnTo>
                <a:lnTo>
                  <a:pt x="64838" y="423704"/>
                </a:lnTo>
                <a:lnTo>
                  <a:pt x="71272" y="439003"/>
                </a:lnTo>
                <a:lnTo>
                  <a:pt x="79068" y="453877"/>
                </a:lnTo>
                <a:lnTo>
                  <a:pt x="86602" y="466131"/>
                </a:lnTo>
                <a:lnTo>
                  <a:pt x="93962" y="476637"/>
                </a:lnTo>
                <a:lnTo>
                  <a:pt x="108373" y="494543"/>
                </a:lnTo>
                <a:lnTo>
                  <a:pt x="122568" y="510292"/>
                </a:lnTo>
                <a:lnTo>
                  <a:pt x="146017" y="528199"/>
                </a:lnTo>
                <a:lnTo>
                  <a:pt x="175916" y="546675"/>
                </a:lnTo>
                <a:lnTo>
                  <a:pt x="208681" y="562677"/>
                </a:lnTo>
                <a:lnTo>
                  <a:pt x="239604" y="574464"/>
                </a:lnTo>
                <a:lnTo>
                  <a:pt x="305011" y="5888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4333250" y="3339311"/>
            <a:ext cx="1231747" cy="1583649"/>
          </a:xfrm>
          <a:custGeom>
            <a:avLst/>
            <a:gdLst/>
            <a:ahLst/>
            <a:cxnLst/>
            <a:rect l="0" t="0" r="0" b="0"/>
            <a:pathLst>
              <a:path w="1231747" h="1583649">
                <a:moveTo>
                  <a:pt x="0" y="10517"/>
                </a:moveTo>
                <a:lnTo>
                  <a:pt x="16750" y="16101"/>
                </a:lnTo>
                <a:lnTo>
                  <a:pt x="24022" y="22420"/>
                </a:lnTo>
                <a:lnTo>
                  <a:pt x="55602" y="59916"/>
                </a:lnTo>
                <a:lnTo>
                  <a:pt x="65115" y="67991"/>
                </a:lnTo>
                <a:lnTo>
                  <a:pt x="81917" y="89428"/>
                </a:lnTo>
                <a:lnTo>
                  <a:pt x="111749" y="130112"/>
                </a:lnTo>
                <a:lnTo>
                  <a:pt x="148545" y="177449"/>
                </a:lnTo>
                <a:lnTo>
                  <a:pt x="179184" y="216833"/>
                </a:lnTo>
                <a:lnTo>
                  <a:pt x="209297" y="251226"/>
                </a:lnTo>
                <a:lnTo>
                  <a:pt x="244120" y="297373"/>
                </a:lnTo>
                <a:lnTo>
                  <a:pt x="284413" y="351155"/>
                </a:lnTo>
                <a:lnTo>
                  <a:pt x="317735" y="397227"/>
                </a:lnTo>
                <a:lnTo>
                  <a:pt x="353922" y="437450"/>
                </a:lnTo>
                <a:lnTo>
                  <a:pt x="397453" y="489838"/>
                </a:lnTo>
                <a:lnTo>
                  <a:pt x="435604" y="531132"/>
                </a:lnTo>
                <a:lnTo>
                  <a:pt x="461736" y="565870"/>
                </a:lnTo>
                <a:lnTo>
                  <a:pt x="485336" y="606493"/>
                </a:lnTo>
                <a:lnTo>
                  <a:pt x="520238" y="648120"/>
                </a:lnTo>
                <a:lnTo>
                  <a:pt x="547191" y="687661"/>
                </a:lnTo>
                <a:lnTo>
                  <a:pt x="577830" y="729970"/>
                </a:lnTo>
                <a:lnTo>
                  <a:pt x="599314" y="762813"/>
                </a:lnTo>
                <a:lnTo>
                  <a:pt x="627513" y="800433"/>
                </a:lnTo>
                <a:lnTo>
                  <a:pt x="649530" y="842793"/>
                </a:lnTo>
                <a:lnTo>
                  <a:pt x="685216" y="891845"/>
                </a:lnTo>
                <a:lnTo>
                  <a:pt x="720441" y="930058"/>
                </a:lnTo>
                <a:lnTo>
                  <a:pt x="751075" y="962450"/>
                </a:lnTo>
                <a:lnTo>
                  <a:pt x="779584" y="997121"/>
                </a:lnTo>
                <a:lnTo>
                  <a:pt x="810235" y="1030117"/>
                </a:lnTo>
                <a:lnTo>
                  <a:pt x="875176" y="1095988"/>
                </a:lnTo>
                <a:lnTo>
                  <a:pt x="893812" y="1116992"/>
                </a:lnTo>
                <a:lnTo>
                  <a:pt x="927936" y="1165450"/>
                </a:lnTo>
                <a:lnTo>
                  <a:pt x="957809" y="1198412"/>
                </a:lnTo>
                <a:lnTo>
                  <a:pt x="977282" y="1220946"/>
                </a:lnTo>
                <a:lnTo>
                  <a:pt x="1002554" y="1257575"/>
                </a:lnTo>
                <a:lnTo>
                  <a:pt x="1038794" y="1295192"/>
                </a:lnTo>
                <a:lnTo>
                  <a:pt x="1053009" y="1315378"/>
                </a:lnTo>
                <a:lnTo>
                  <a:pt x="1074773" y="1356904"/>
                </a:lnTo>
                <a:lnTo>
                  <a:pt x="1101233" y="1398867"/>
                </a:lnTo>
                <a:lnTo>
                  <a:pt x="1127627" y="1448315"/>
                </a:lnTo>
                <a:lnTo>
                  <a:pt x="1139236" y="1465237"/>
                </a:lnTo>
                <a:lnTo>
                  <a:pt x="1153509" y="1493305"/>
                </a:lnTo>
                <a:lnTo>
                  <a:pt x="1185455" y="1531576"/>
                </a:lnTo>
                <a:lnTo>
                  <a:pt x="1220104" y="1575382"/>
                </a:lnTo>
                <a:lnTo>
                  <a:pt x="1227095" y="1583147"/>
                </a:lnTo>
                <a:lnTo>
                  <a:pt x="1230587" y="1583648"/>
                </a:lnTo>
                <a:lnTo>
                  <a:pt x="1231746" y="1579308"/>
                </a:lnTo>
                <a:lnTo>
                  <a:pt x="1231350" y="1571740"/>
                </a:lnTo>
                <a:lnTo>
                  <a:pt x="1219626" y="1538755"/>
                </a:lnTo>
                <a:lnTo>
                  <a:pt x="1194726" y="1494128"/>
                </a:lnTo>
                <a:lnTo>
                  <a:pt x="1167301" y="1451553"/>
                </a:lnTo>
                <a:lnTo>
                  <a:pt x="1143257" y="1419913"/>
                </a:lnTo>
                <a:lnTo>
                  <a:pt x="1113929" y="1385217"/>
                </a:lnTo>
                <a:lnTo>
                  <a:pt x="1086151" y="1345332"/>
                </a:lnTo>
                <a:lnTo>
                  <a:pt x="1060002" y="1303909"/>
                </a:lnTo>
                <a:lnTo>
                  <a:pt x="1030051" y="1262031"/>
                </a:lnTo>
                <a:lnTo>
                  <a:pt x="998972" y="1216901"/>
                </a:lnTo>
                <a:lnTo>
                  <a:pt x="967560" y="1169639"/>
                </a:lnTo>
                <a:lnTo>
                  <a:pt x="936048" y="1122914"/>
                </a:lnTo>
                <a:lnTo>
                  <a:pt x="904508" y="1072063"/>
                </a:lnTo>
                <a:lnTo>
                  <a:pt x="872959" y="1023106"/>
                </a:lnTo>
                <a:lnTo>
                  <a:pt x="838291" y="975879"/>
                </a:lnTo>
                <a:lnTo>
                  <a:pt x="784698" y="907573"/>
                </a:lnTo>
                <a:lnTo>
                  <a:pt x="760110" y="872762"/>
                </a:lnTo>
                <a:lnTo>
                  <a:pt x="723440" y="823430"/>
                </a:lnTo>
                <a:lnTo>
                  <a:pt x="686087" y="776092"/>
                </a:lnTo>
                <a:lnTo>
                  <a:pt x="649699" y="728175"/>
                </a:lnTo>
                <a:lnTo>
                  <a:pt x="612428" y="684373"/>
                </a:lnTo>
                <a:lnTo>
                  <a:pt x="579181" y="641789"/>
                </a:lnTo>
                <a:lnTo>
                  <a:pt x="441743" y="459269"/>
                </a:lnTo>
                <a:lnTo>
                  <a:pt x="400838" y="411571"/>
                </a:lnTo>
                <a:lnTo>
                  <a:pt x="365923" y="365273"/>
                </a:lnTo>
                <a:lnTo>
                  <a:pt x="331196" y="317044"/>
                </a:lnTo>
                <a:lnTo>
                  <a:pt x="294602" y="274925"/>
                </a:lnTo>
                <a:lnTo>
                  <a:pt x="256404" y="229964"/>
                </a:lnTo>
                <a:lnTo>
                  <a:pt x="220932" y="190053"/>
                </a:lnTo>
                <a:lnTo>
                  <a:pt x="178805" y="147311"/>
                </a:lnTo>
                <a:lnTo>
                  <a:pt x="129717" y="98168"/>
                </a:lnTo>
                <a:lnTo>
                  <a:pt x="94442" y="68949"/>
                </a:lnTo>
                <a:lnTo>
                  <a:pt x="56527" y="26003"/>
                </a:lnTo>
                <a:lnTo>
                  <a:pt x="39147" y="14284"/>
                </a:lnTo>
                <a:lnTo>
                  <a:pt x="1051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7716162" y="3275755"/>
            <a:ext cx="572224" cy="894447"/>
          </a:xfrm>
          <a:custGeom>
            <a:avLst/>
            <a:gdLst/>
            <a:ahLst/>
            <a:cxnLst/>
            <a:rect l="0" t="0" r="0" b="0"/>
            <a:pathLst>
              <a:path w="572224" h="894447">
                <a:moveTo>
                  <a:pt x="508600" y="747200"/>
                </a:moveTo>
                <a:lnTo>
                  <a:pt x="508600" y="724866"/>
                </a:lnTo>
                <a:lnTo>
                  <a:pt x="505484" y="701436"/>
                </a:lnTo>
                <a:lnTo>
                  <a:pt x="500203" y="676609"/>
                </a:lnTo>
                <a:lnTo>
                  <a:pt x="493960" y="653889"/>
                </a:lnTo>
                <a:lnTo>
                  <a:pt x="487291" y="632105"/>
                </a:lnTo>
                <a:lnTo>
                  <a:pt x="480432" y="609569"/>
                </a:lnTo>
                <a:lnTo>
                  <a:pt x="473487" y="583971"/>
                </a:lnTo>
                <a:lnTo>
                  <a:pt x="463389" y="557012"/>
                </a:lnTo>
                <a:lnTo>
                  <a:pt x="451110" y="531786"/>
                </a:lnTo>
                <a:lnTo>
                  <a:pt x="437861" y="512784"/>
                </a:lnTo>
                <a:lnTo>
                  <a:pt x="424182" y="487198"/>
                </a:lnTo>
                <a:lnTo>
                  <a:pt x="410312" y="459856"/>
                </a:lnTo>
                <a:lnTo>
                  <a:pt x="396357" y="439913"/>
                </a:lnTo>
                <a:lnTo>
                  <a:pt x="382364" y="423259"/>
                </a:lnTo>
                <a:lnTo>
                  <a:pt x="367185" y="404560"/>
                </a:lnTo>
                <a:lnTo>
                  <a:pt x="358230" y="391394"/>
                </a:lnTo>
                <a:lnTo>
                  <a:pt x="348754" y="376773"/>
                </a:lnTo>
                <a:lnTo>
                  <a:pt x="331992" y="354294"/>
                </a:lnTo>
                <a:lnTo>
                  <a:pt x="316751" y="336514"/>
                </a:lnTo>
                <a:lnTo>
                  <a:pt x="302187" y="320820"/>
                </a:lnTo>
                <a:lnTo>
                  <a:pt x="284806" y="296705"/>
                </a:lnTo>
                <a:lnTo>
                  <a:pt x="275263" y="282094"/>
                </a:lnTo>
                <a:lnTo>
                  <a:pt x="258427" y="259627"/>
                </a:lnTo>
                <a:lnTo>
                  <a:pt x="243153" y="241851"/>
                </a:lnTo>
                <a:lnTo>
                  <a:pt x="228574" y="226160"/>
                </a:lnTo>
                <a:lnTo>
                  <a:pt x="200171" y="197042"/>
                </a:lnTo>
                <a:lnTo>
                  <a:pt x="186099" y="182872"/>
                </a:lnTo>
                <a:lnTo>
                  <a:pt x="176737" y="174653"/>
                </a:lnTo>
                <a:lnTo>
                  <a:pt x="165822" y="165667"/>
                </a:lnTo>
                <a:lnTo>
                  <a:pt x="153870" y="156171"/>
                </a:lnTo>
                <a:lnTo>
                  <a:pt x="143565" y="147503"/>
                </a:lnTo>
                <a:lnTo>
                  <a:pt x="125881" y="131639"/>
                </a:lnTo>
                <a:lnTo>
                  <a:pt x="115556" y="122968"/>
                </a:lnTo>
                <a:lnTo>
                  <a:pt x="91619" y="103985"/>
                </a:lnTo>
                <a:lnTo>
                  <a:pt x="78692" y="95183"/>
                </a:lnTo>
                <a:lnTo>
                  <a:pt x="65399" y="86978"/>
                </a:lnTo>
                <a:lnTo>
                  <a:pt x="51863" y="79170"/>
                </a:lnTo>
                <a:lnTo>
                  <a:pt x="27473" y="64263"/>
                </a:lnTo>
                <a:lnTo>
                  <a:pt x="16062" y="57015"/>
                </a:lnTo>
                <a:lnTo>
                  <a:pt x="8454" y="56858"/>
                </a:lnTo>
                <a:lnTo>
                  <a:pt x="3382" y="61428"/>
                </a:lnTo>
                <a:lnTo>
                  <a:pt x="0" y="69149"/>
                </a:lnTo>
                <a:lnTo>
                  <a:pt x="1252" y="77802"/>
                </a:lnTo>
                <a:lnTo>
                  <a:pt x="11991" y="96766"/>
                </a:lnTo>
                <a:lnTo>
                  <a:pt x="28451" y="119997"/>
                </a:lnTo>
                <a:lnTo>
                  <a:pt x="37748" y="132736"/>
                </a:lnTo>
                <a:lnTo>
                  <a:pt x="47452" y="144734"/>
                </a:lnTo>
                <a:lnTo>
                  <a:pt x="57427" y="156239"/>
                </a:lnTo>
                <a:lnTo>
                  <a:pt x="67583" y="167415"/>
                </a:lnTo>
                <a:lnTo>
                  <a:pt x="77860" y="177203"/>
                </a:lnTo>
                <a:lnTo>
                  <a:pt x="88217" y="186066"/>
                </a:lnTo>
                <a:lnTo>
                  <a:pt x="98627" y="194311"/>
                </a:lnTo>
                <a:lnTo>
                  <a:pt x="116428" y="212822"/>
                </a:lnTo>
                <a:lnTo>
                  <a:pt x="133298" y="231566"/>
                </a:lnTo>
                <a:lnTo>
                  <a:pt x="142705" y="239837"/>
                </a:lnTo>
                <a:lnTo>
                  <a:pt x="152483" y="247688"/>
                </a:lnTo>
                <a:lnTo>
                  <a:pt x="169579" y="265760"/>
                </a:lnTo>
                <a:lnTo>
                  <a:pt x="186136" y="285479"/>
                </a:lnTo>
                <a:lnTo>
                  <a:pt x="195459" y="295645"/>
                </a:lnTo>
                <a:lnTo>
                  <a:pt x="205181" y="305929"/>
                </a:lnTo>
                <a:lnTo>
                  <a:pt x="215168" y="315121"/>
                </a:lnTo>
                <a:lnTo>
                  <a:pt x="225332" y="323587"/>
                </a:lnTo>
                <a:lnTo>
                  <a:pt x="235613" y="331568"/>
                </a:lnTo>
                <a:lnTo>
                  <a:pt x="253270" y="349786"/>
                </a:lnTo>
                <a:lnTo>
                  <a:pt x="270077" y="369568"/>
                </a:lnTo>
                <a:lnTo>
                  <a:pt x="279467" y="379752"/>
                </a:lnTo>
                <a:lnTo>
                  <a:pt x="289233" y="390047"/>
                </a:lnTo>
                <a:lnTo>
                  <a:pt x="299250" y="401584"/>
                </a:lnTo>
                <a:lnTo>
                  <a:pt x="309434" y="413951"/>
                </a:lnTo>
                <a:lnTo>
                  <a:pt x="319728" y="426869"/>
                </a:lnTo>
                <a:lnTo>
                  <a:pt x="337399" y="450572"/>
                </a:lnTo>
                <a:lnTo>
                  <a:pt x="354213" y="472793"/>
                </a:lnTo>
                <a:lnTo>
                  <a:pt x="363605" y="483627"/>
                </a:lnTo>
                <a:lnTo>
                  <a:pt x="373372" y="494355"/>
                </a:lnTo>
                <a:lnTo>
                  <a:pt x="393573" y="515625"/>
                </a:lnTo>
                <a:lnTo>
                  <a:pt x="429524" y="552262"/>
                </a:lnTo>
                <a:lnTo>
                  <a:pt x="444629" y="570577"/>
                </a:lnTo>
                <a:lnTo>
                  <a:pt x="459133" y="590403"/>
                </a:lnTo>
                <a:lnTo>
                  <a:pt x="473371" y="610901"/>
                </a:lnTo>
                <a:lnTo>
                  <a:pt x="487489" y="628581"/>
                </a:lnTo>
                <a:lnTo>
                  <a:pt x="501555" y="645398"/>
                </a:lnTo>
                <a:lnTo>
                  <a:pt x="515596" y="664559"/>
                </a:lnTo>
                <a:lnTo>
                  <a:pt x="532745" y="684761"/>
                </a:lnTo>
                <a:lnTo>
                  <a:pt x="542226" y="695056"/>
                </a:lnTo>
                <a:lnTo>
                  <a:pt x="558993" y="715844"/>
                </a:lnTo>
                <a:lnTo>
                  <a:pt x="566736" y="726296"/>
                </a:lnTo>
                <a:lnTo>
                  <a:pt x="570729" y="728589"/>
                </a:lnTo>
                <a:lnTo>
                  <a:pt x="572223" y="725444"/>
                </a:lnTo>
                <a:lnTo>
                  <a:pt x="572050" y="718672"/>
                </a:lnTo>
                <a:lnTo>
                  <a:pt x="562510" y="695566"/>
                </a:lnTo>
                <a:lnTo>
                  <a:pt x="547752" y="668158"/>
                </a:lnTo>
                <a:lnTo>
                  <a:pt x="533402" y="644290"/>
                </a:lnTo>
                <a:lnTo>
                  <a:pt x="519233" y="618880"/>
                </a:lnTo>
                <a:lnTo>
                  <a:pt x="505146" y="593173"/>
                </a:lnTo>
                <a:lnTo>
                  <a:pt x="491093" y="570062"/>
                </a:lnTo>
                <a:lnTo>
                  <a:pt x="473941" y="544987"/>
                </a:lnTo>
                <a:lnTo>
                  <a:pt x="444573" y="504590"/>
                </a:lnTo>
                <a:lnTo>
                  <a:pt x="434362" y="490802"/>
                </a:lnTo>
                <a:lnTo>
                  <a:pt x="424050" y="478103"/>
                </a:lnTo>
                <a:lnTo>
                  <a:pt x="413668" y="466132"/>
                </a:lnTo>
                <a:lnTo>
                  <a:pt x="403242" y="454645"/>
                </a:lnTo>
                <a:lnTo>
                  <a:pt x="385424" y="429417"/>
                </a:lnTo>
                <a:lnTo>
                  <a:pt x="368546" y="402623"/>
                </a:lnTo>
                <a:lnTo>
                  <a:pt x="359137" y="388933"/>
                </a:lnTo>
                <a:lnTo>
                  <a:pt x="339333" y="361257"/>
                </a:lnTo>
                <a:lnTo>
                  <a:pt x="287600" y="291398"/>
                </a:lnTo>
                <a:lnTo>
                  <a:pt x="278294" y="277388"/>
                </a:lnTo>
                <a:lnTo>
                  <a:pt x="269753" y="263373"/>
                </a:lnTo>
                <a:lnTo>
                  <a:pt x="252862" y="236504"/>
                </a:lnTo>
                <a:lnTo>
                  <a:pt x="243449" y="224431"/>
                </a:lnTo>
                <a:lnTo>
                  <a:pt x="233669" y="212876"/>
                </a:lnTo>
                <a:lnTo>
                  <a:pt x="216568" y="190689"/>
                </a:lnTo>
                <a:lnTo>
                  <a:pt x="180962" y="142295"/>
                </a:lnTo>
                <a:lnTo>
                  <a:pt x="163928" y="121534"/>
                </a:lnTo>
                <a:lnTo>
                  <a:pt x="149735" y="103347"/>
                </a:lnTo>
                <a:lnTo>
                  <a:pt x="139532" y="83578"/>
                </a:lnTo>
                <a:lnTo>
                  <a:pt x="127985" y="66222"/>
                </a:lnTo>
                <a:lnTo>
                  <a:pt x="113893" y="49549"/>
                </a:lnTo>
                <a:lnTo>
                  <a:pt x="95944" y="30452"/>
                </a:lnTo>
                <a:lnTo>
                  <a:pt x="71713" y="5574"/>
                </a:lnTo>
                <a:lnTo>
                  <a:pt x="63084" y="1529"/>
                </a:lnTo>
                <a:lnTo>
                  <a:pt x="53824" y="0"/>
                </a:lnTo>
                <a:lnTo>
                  <a:pt x="44146" y="150"/>
                </a:lnTo>
                <a:lnTo>
                  <a:pt x="38863" y="3756"/>
                </a:lnTo>
                <a:lnTo>
                  <a:pt x="36509" y="9666"/>
                </a:lnTo>
                <a:lnTo>
                  <a:pt x="37011" y="26750"/>
                </a:lnTo>
                <a:lnTo>
                  <a:pt x="41128" y="49924"/>
                </a:lnTo>
                <a:lnTo>
                  <a:pt x="45031" y="63817"/>
                </a:lnTo>
                <a:lnTo>
                  <a:pt x="49970" y="78922"/>
                </a:lnTo>
                <a:lnTo>
                  <a:pt x="69107" y="133981"/>
                </a:lnTo>
                <a:lnTo>
                  <a:pt x="79935" y="159909"/>
                </a:lnTo>
                <a:lnTo>
                  <a:pt x="92538" y="187015"/>
                </a:lnTo>
                <a:lnTo>
                  <a:pt x="105930" y="214643"/>
                </a:lnTo>
                <a:lnTo>
                  <a:pt x="122789" y="242504"/>
                </a:lnTo>
                <a:lnTo>
                  <a:pt x="132193" y="256478"/>
                </a:lnTo>
                <a:lnTo>
                  <a:pt x="140800" y="270468"/>
                </a:lnTo>
                <a:lnTo>
                  <a:pt x="148874" y="284469"/>
                </a:lnTo>
                <a:lnTo>
                  <a:pt x="156596" y="298478"/>
                </a:lnTo>
                <a:lnTo>
                  <a:pt x="165249" y="312492"/>
                </a:lnTo>
                <a:lnTo>
                  <a:pt x="174523" y="326509"/>
                </a:lnTo>
                <a:lnTo>
                  <a:pt x="194176" y="354548"/>
                </a:lnTo>
                <a:lnTo>
                  <a:pt x="214598" y="382592"/>
                </a:lnTo>
                <a:lnTo>
                  <a:pt x="238476" y="413754"/>
                </a:lnTo>
                <a:lnTo>
                  <a:pt x="291894" y="481369"/>
                </a:lnTo>
                <a:lnTo>
                  <a:pt x="304530" y="498694"/>
                </a:lnTo>
                <a:lnTo>
                  <a:pt x="316460" y="516086"/>
                </a:lnTo>
                <a:lnTo>
                  <a:pt x="366379" y="591567"/>
                </a:lnTo>
                <a:lnTo>
                  <a:pt x="379895" y="610723"/>
                </a:lnTo>
                <a:lnTo>
                  <a:pt x="407380" y="647589"/>
                </a:lnTo>
                <a:lnTo>
                  <a:pt x="420084" y="665600"/>
                </a:lnTo>
                <a:lnTo>
                  <a:pt x="432060" y="683451"/>
                </a:lnTo>
                <a:lnTo>
                  <a:pt x="454716" y="718867"/>
                </a:lnTo>
                <a:lnTo>
                  <a:pt x="476471" y="754085"/>
                </a:lnTo>
                <a:lnTo>
                  <a:pt x="487180" y="770487"/>
                </a:lnTo>
                <a:lnTo>
                  <a:pt x="497826" y="786097"/>
                </a:lnTo>
                <a:lnTo>
                  <a:pt x="508429" y="801178"/>
                </a:lnTo>
                <a:lnTo>
                  <a:pt x="517835" y="815907"/>
                </a:lnTo>
                <a:lnTo>
                  <a:pt x="526443" y="830400"/>
                </a:lnTo>
                <a:lnTo>
                  <a:pt x="561187" y="8944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4325599" y="4980056"/>
            <a:ext cx="1088877" cy="67784"/>
          </a:xfrm>
          <a:custGeom>
            <a:avLst/>
            <a:gdLst/>
            <a:ahLst/>
            <a:cxnLst/>
            <a:rect l="0" t="0" r="0" b="0"/>
            <a:pathLst>
              <a:path w="1088877" h="67784">
                <a:moveTo>
                  <a:pt x="18169" y="21035"/>
                </a:moveTo>
                <a:lnTo>
                  <a:pt x="51756" y="19866"/>
                </a:lnTo>
                <a:lnTo>
                  <a:pt x="63933" y="17919"/>
                </a:lnTo>
                <a:lnTo>
                  <a:pt x="76725" y="15451"/>
                </a:lnTo>
                <a:lnTo>
                  <a:pt x="91096" y="13807"/>
                </a:lnTo>
                <a:lnTo>
                  <a:pt x="122646" y="11979"/>
                </a:lnTo>
                <a:lnTo>
                  <a:pt x="139240" y="10323"/>
                </a:lnTo>
                <a:lnTo>
                  <a:pt x="156145" y="8051"/>
                </a:lnTo>
                <a:lnTo>
                  <a:pt x="173258" y="5367"/>
                </a:lnTo>
                <a:lnTo>
                  <a:pt x="191679" y="3578"/>
                </a:lnTo>
                <a:lnTo>
                  <a:pt x="210972" y="2385"/>
                </a:lnTo>
                <a:lnTo>
                  <a:pt x="248768" y="1060"/>
                </a:lnTo>
                <a:lnTo>
                  <a:pt x="299833" y="314"/>
                </a:lnTo>
                <a:lnTo>
                  <a:pt x="628085" y="0"/>
                </a:lnTo>
                <a:lnTo>
                  <a:pt x="645649" y="1169"/>
                </a:lnTo>
                <a:lnTo>
                  <a:pt x="660864" y="3116"/>
                </a:lnTo>
                <a:lnTo>
                  <a:pt x="674514" y="5583"/>
                </a:lnTo>
                <a:lnTo>
                  <a:pt x="691794" y="7228"/>
                </a:lnTo>
                <a:lnTo>
                  <a:pt x="711494" y="8325"/>
                </a:lnTo>
                <a:lnTo>
                  <a:pt x="732808" y="9056"/>
                </a:lnTo>
                <a:lnTo>
                  <a:pt x="750523" y="10711"/>
                </a:lnTo>
                <a:lnTo>
                  <a:pt x="765839" y="12984"/>
                </a:lnTo>
                <a:lnTo>
                  <a:pt x="877776" y="35203"/>
                </a:lnTo>
                <a:lnTo>
                  <a:pt x="909346" y="42135"/>
                </a:lnTo>
                <a:lnTo>
                  <a:pt x="924309" y="45619"/>
                </a:lnTo>
                <a:lnTo>
                  <a:pt x="937790" y="49111"/>
                </a:lnTo>
                <a:lnTo>
                  <a:pt x="950284" y="52607"/>
                </a:lnTo>
                <a:lnTo>
                  <a:pt x="973514" y="59608"/>
                </a:lnTo>
                <a:lnTo>
                  <a:pt x="999291" y="67783"/>
                </a:lnTo>
                <a:lnTo>
                  <a:pt x="994127" y="65963"/>
                </a:lnTo>
                <a:lnTo>
                  <a:pt x="947788" y="62501"/>
                </a:lnTo>
                <a:lnTo>
                  <a:pt x="935913" y="60366"/>
                </a:lnTo>
                <a:lnTo>
                  <a:pt x="924491" y="57773"/>
                </a:lnTo>
                <a:lnTo>
                  <a:pt x="913371" y="54876"/>
                </a:lnTo>
                <a:lnTo>
                  <a:pt x="902451" y="51776"/>
                </a:lnTo>
                <a:lnTo>
                  <a:pt x="891665" y="48541"/>
                </a:lnTo>
                <a:lnTo>
                  <a:pt x="879801" y="46384"/>
                </a:lnTo>
                <a:lnTo>
                  <a:pt x="867216" y="44946"/>
                </a:lnTo>
                <a:lnTo>
                  <a:pt x="854152" y="43988"/>
                </a:lnTo>
                <a:lnTo>
                  <a:pt x="840768" y="42180"/>
                </a:lnTo>
                <a:lnTo>
                  <a:pt x="827171" y="39806"/>
                </a:lnTo>
                <a:lnTo>
                  <a:pt x="813432" y="37055"/>
                </a:lnTo>
                <a:lnTo>
                  <a:pt x="798429" y="35221"/>
                </a:lnTo>
                <a:lnTo>
                  <a:pt x="766178" y="33183"/>
                </a:lnTo>
                <a:lnTo>
                  <a:pt x="749397" y="31471"/>
                </a:lnTo>
                <a:lnTo>
                  <a:pt x="732367" y="29161"/>
                </a:lnTo>
                <a:lnTo>
                  <a:pt x="715170" y="26453"/>
                </a:lnTo>
                <a:lnTo>
                  <a:pt x="697863" y="24647"/>
                </a:lnTo>
                <a:lnTo>
                  <a:pt x="680481" y="23443"/>
                </a:lnTo>
                <a:lnTo>
                  <a:pt x="663051" y="22640"/>
                </a:lnTo>
                <a:lnTo>
                  <a:pt x="624985" y="21748"/>
                </a:lnTo>
                <a:lnTo>
                  <a:pt x="426838" y="21048"/>
                </a:lnTo>
                <a:lnTo>
                  <a:pt x="406308" y="22212"/>
                </a:lnTo>
                <a:lnTo>
                  <a:pt x="385610" y="24157"/>
                </a:lnTo>
                <a:lnTo>
                  <a:pt x="364800" y="26622"/>
                </a:lnTo>
                <a:lnTo>
                  <a:pt x="345083" y="28266"/>
                </a:lnTo>
                <a:lnTo>
                  <a:pt x="326096" y="29362"/>
                </a:lnTo>
                <a:lnTo>
                  <a:pt x="307594" y="30092"/>
                </a:lnTo>
                <a:lnTo>
                  <a:pt x="288248" y="31748"/>
                </a:lnTo>
                <a:lnTo>
                  <a:pt x="268339" y="34020"/>
                </a:lnTo>
                <a:lnTo>
                  <a:pt x="248054" y="36704"/>
                </a:lnTo>
                <a:lnTo>
                  <a:pt x="228688" y="39661"/>
                </a:lnTo>
                <a:lnTo>
                  <a:pt x="191589" y="46064"/>
                </a:lnTo>
                <a:lnTo>
                  <a:pt x="173515" y="48239"/>
                </a:lnTo>
                <a:lnTo>
                  <a:pt x="155623" y="49688"/>
                </a:lnTo>
                <a:lnTo>
                  <a:pt x="137852" y="50655"/>
                </a:lnTo>
                <a:lnTo>
                  <a:pt x="122498" y="52468"/>
                </a:lnTo>
                <a:lnTo>
                  <a:pt x="108757" y="54845"/>
                </a:lnTo>
                <a:lnTo>
                  <a:pt x="96090" y="57598"/>
                </a:lnTo>
                <a:lnTo>
                  <a:pt x="82971" y="59434"/>
                </a:lnTo>
                <a:lnTo>
                  <a:pt x="55929" y="61474"/>
                </a:lnTo>
                <a:lnTo>
                  <a:pt x="25212" y="62380"/>
                </a:lnTo>
                <a:lnTo>
                  <a:pt x="8841" y="62622"/>
                </a:lnTo>
                <a:lnTo>
                  <a:pt x="1433" y="61614"/>
                </a:lnTo>
                <a:lnTo>
                  <a:pt x="0" y="59774"/>
                </a:lnTo>
                <a:lnTo>
                  <a:pt x="2550" y="57379"/>
                </a:lnTo>
                <a:lnTo>
                  <a:pt x="7757" y="54613"/>
                </a:lnTo>
                <a:lnTo>
                  <a:pt x="14733" y="51601"/>
                </a:lnTo>
                <a:lnTo>
                  <a:pt x="22890" y="48424"/>
                </a:lnTo>
                <a:lnTo>
                  <a:pt x="36508" y="45138"/>
                </a:lnTo>
                <a:lnTo>
                  <a:pt x="53768" y="41778"/>
                </a:lnTo>
                <a:lnTo>
                  <a:pt x="73454" y="38370"/>
                </a:lnTo>
                <a:lnTo>
                  <a:pt x="92422" y="36098"/>
                </a:lnTo>
                <a:lnTo>
                  <a:pt x="110910" y="34583"/>
                </a:lnTo>
                <a:lnTo>
                  <a:pt x="129078" y="33573"/>
                </a:lnTo>
                <a:lnTo>
                  <a:pt x="147034" y="31731"/>
                </a:lnTo>
                <a:lnTo>
                  <a:pt x="164847" y="29334"/>
                </a:lnTo>
                <a:lnTo>
                  <a:pt x="182566" y="26568"/>
                </a:lnTo>
                <a:lnTo>
                  <a:pt x="201390" y="24724"/>
                </a:lnTo>
                <a:lnTo>
                  <a:pt x="220951" y="23494"/>
                </a:lnTo>
                <a:lnTo>
                  <a:pt x="261384" y="22128"/>
                </a:lnTo>
                <a:lnTo>
                  <a:pt x="344473" y="21251"/>
                </a:lnTo>
                <a:lnTo>
                  <a:pt x="491476" y="21048"/>
                </a:lnTo>
                <a:lnTo>
                  <a:pt x="511337" y="19875"/>
                </a:lnTo>
                <a:lnTo>
                  <a:pt x="530422" y="17924"/>
                </a:lnTo>
                <a:lnTo>
                  <a:pt x="548987" y="15455"/>
                </a:lnTo>
                <a:lnTo>
                  <a:pt x="568376" y="13809"/>
                </a:lnTo>
                <a:lnTo>
                  <a:pt x="588314" y="12712"/>
                </a:lnTo>
                <a:lnTo>
                  <a:pt x="608618" y="11980"/>
                </a:lnTo>
                <a:lnTo>
                  <a:pt x="629165" y="12661"/>
                </a:lnTo>
                <a:lnTo>
                  <a:pt x="649875" y="14284"/>
                </a:lnTo>
                <a:lnTo>
                  <a:pt x="670694" y="16534"/>
                </a:lnTo>
                <a:lnTo>
                  <a:pt x="690416" y="18035"/>
                </a:lnTo>
                <a:lnTo>
                  <a:pt x="709406" y="19035"/>
                </a:lnTo>
                <a:lnTo>
                  <a:pt x="747258" y="20146"/>
                </a:lnTo>
                <a:lnTo>
                  <a:pt x="843920" y="20918"/>
                </a:lnTo>
                <a:lnTo>
                  <a:pt x="860825" y="22125"/>
                </a:lnTo>
                <a:lnTo>
                  <a:pt x="876770" y="24099"/>
                </a:lnTo>
                <a:lnTo>
                  <a:pt x="892074" y="26584"/>
                </a:lnTo>
                <a:lnTo>
                  <a:pt x="906951" y="28241"/>
                </a:lnTo>
                <a:lnTo>
                  <a:pt x="935947" y="30081"/>
                </a:lnTo>
                <a:lnTo>
                  <a:pt x="964415" y="30898"/>
                </a:lnTo>
                <a:lnTo>
                  <a:pt x="1065513" y="31496"/>
                </a:lnTo>
                <a:lnTo>
                  <a:pt x="1081008" y="31515"/>
                </a:lnTo>
                <a:lnTo>
                  <a:pt x="1087832" y="30359"/>
                </a:lnTo>
                <a:lnTo>
                  <a:pt x="1088876" y="28420"/>
                </a:lnTo>
                <a:lnTo>
                  <a:pt x="1086066" y="25958"/>
                </a:lnTo>
                <a:lnTo>
                  <a:pt x="1079518" y="24317"/>
                </a:lnTo>
                <a:lnTo>
                  <a:pt x="1070479" y="23223"/>
                </a:lnTo>
                <a:lnTo>
                  <a:pt x="1006823" y="210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7383353" y="4023007"/>
            <a:ext cx="766160" cy="126160"/>
          </a:xfrm>
          <a:custGeom>
            <a:avLst/>
            <a:gdLst/>
            <a:ahLst/>
            <a:cxnLst/>
            <a:rect l="0" t="0" r="0" b="0"/>
            <a:pathLst>
              <a:path w="766160" h="126160">
                <a:moveTo>
                  <a:pt x="0" y="20983"/>
                </a:moveTo>
                <a:lnTo>
                  <a:pt x="16751" y="26566"/>
                </a:lnTo>
                <a:lnTo>
                  <a:pt x="37440" y="29308"/>
                </a:lnTo>
                <a:lnTo>
                  <a:pt x="49501" y="30039"/>
                </a:lnTo>
                <a:lnTo>
                  <a:pt x="63385" y="31695"/>
                </a:lnTo>
                <a:lnTo>
                  <a:pt x="78484" y="33967"/>
                </a:lnTo>
                <a:lnTo>
                  <a:pt x="94393" y="36651"/>
                </a:lnTo>
                <a:lnTo>
                  <a:pt x="110843" y="38440"/>
                </a:lnTo>
                <a:lnTo>
                  <a:pt x="127652" y="39633"/>
                </a:lnTo>
                <a:lnTo>
                  <a:pt x="144701" y="40428"/>
                </a:lnTo>
                <a:lnTo>
                  <a:pt x="182343" y="41311"/>
                </a:lnTo>
                <a:lnTo>
                  <a:pt x="528960" y="42018"/>
                </a:lnTo>
                <a:lnTo>
                  <a:pt x="541957" y="40849"/>
                </a:lnTo>
                <a:lnTo>
                  <a:pt x="554127" y="38902"/>
                </a:lnTo>
                <a:lnTo>
                  <a:pt x="565747" y="36435"/>
                </a:lnTo>
                <a:lnTo>
                  <a:pt x="580505" y="34790"/>
                </a:lnTo>
                <a:lnTo>
                  <a:pt x="597355" y="33693"/>
                </a:lnTo>
                <a:lnTo>
                  <a:pt x="633608" y="32475"/>
                </a:lnTo>
                <a:lnTo>
                  <a:pt x="704491" y="31693"/>
                </a:lnTo>
                <a:lnTo>
                  <a:pt x="722084" y="31629"/>
                </a:lnTo>
                <a:lnTo>
                  <a:pt x="737317" y="30418"/>
                </a:lnTo>
                <a:lnTo>
                  <a:pt x="750979" y="28441"/>
                </a:lnTo>
                <a:lnTo>
                  <a:pt x="763593" y="25955"/>
                </a:lnTo>
                <a:lnTo>
                  <a:pt x="766159" y="23129"/>
                </a:lnTo>
                <a:lnTo>
                  <a:pt x="762027" y="20076"/>
                </a:lnTo>
                <a:lnTo>
                  <a:pt x="753429" y="16873"/>
                </a:lnTo>
                <a:lnTo>
                  <a:pt x="740685" y="13568"/>
                </a:lnTo>
                <a:lnTo>
                  <a:pt x="725178" y="10196"/>
                </a:lnTo>
                <a:lnTo>
                  <a:pt x="707827" y="6780"/>
                </a:lnTo>
                <a:lnTo>
                  <a:pt x="691586" y="4502"/>
                </a:lnTo>
                <a:lnTo>
                  <a:pt x="676084" y="2984"/>
                </a:lnTo>
                <a:lnTo>
                  <a:pt x="661075" y="1972"/>
                </a:lnTo>
                <a:lnTo>
                  <a:pt x="646394" y="1297"/>
                </a:lnTo>
                <a:lnTo>
                  <a:pt x="617617" y="548"/>
                </a:lnTo>
                <a:lnTo>
                  <a:pt x="532944" y="0"/>
                </a:lnTo>
                <a:lnTo>
                  <a:pt x="518904" y="1151"/>
                </a:lnTo>
                <a:lnTo>
                  <a:pt x="504869" y="3087"/>
                </a:lnTo>
                <a:lnTo>
                  <a:pt x="490838" y="5547"/>
                </a:lnTo>
                <a:lnTo>
                  <a:pt x="476809" y="7186"/>
                </a:lnTo>
                <a:lnTo>
                  <a:pt x="462782" y="8279"/>
                </a:lnTo>
                <a:lnTo>
                  <a:pt x="448756" y="9008"/>
                </a:lnTo>
                <a:lnTo>
                  <a:pt x="417590" y="9818"/>
                </a:lnTo>
                <a:lnTo>
                  <a:pt x="401099" y="10034"/>
                </a:lnTo>
                <a:lnTo>
                  <a:pt x="385430" y="11346"/>
                </a:lnTo>
                <a:lnTo>
                  <a:pt x="370310" y="13390"/>
                </a:lnTo>
                <a:lnTo>
                  <a:pt x="355556" y="15921"/>
                </a:lnTo>
                <a:lnTo>
                  <a:pt x="341045" y="17608"/>
                </a:lnTo>
                <a:lnTo>
                  <a:pt x="326697" y="18733"/>
                </a:lnTo>
                <a:lnTo>
                  <a:pt x="312457" y="19483"/>
                </a:lnTo>
                <a:lnTo>
                  <a:pt x="299457" y="21151"/>
                </a:lnTo>
                <a:lnTo>
                  <a:pt x="287284" y="23432"/>
                </a:lnTo>
                <a:lnTo>
                  <a:pt x="275664" y="26122"/>
                </a:lnTo>
                <a:lnTo>
                  <a:pt x="263243" y="27915"/>
                </a:lnTo>
                <a:lnTo>
                  <a:pt x="250287" y="29110"/>
                </a:lnTo>
                <a:lnTo>
                  <a:pt x="236976" y="29907"/>
                </a:lnTo>
                <a:lnTo>
                  <a:pt x="203487" y="30792"/>
                </a:lnTo>
                <a:lnTo>
                  <a:pt x="136023" y="31361"/>
                </a:lnTo>
                <a:lnTo>
                  <a:pt x="129247" y="30239"/>
                </a:lnTo>
                <a:lnTo>
                  <a:pt x="128235" y="28322"/>
                </a:lnTo>
                <a:lnTo>
                  <a:pt x="131066" y="25876"/>
                </a:lnTo>
                <a:lnTo>
                  <a:pt x="141135" y="24245"/>
                </a:lnTo>
                <a:lnTo>
                  <a:pt x="156027" y="23157"/>
                </a:lnTo>
                <a:lnTo>
                  <a:pt x="190882" y="21949"/>
                </a:lnTo>
                <a:lnTo>
                  <a:pt x="237954" y="21269"/>
                </a:lnTo>
                <a:lnTo>
                  <a:pt x="271313" y="21110"/>
                </a:lnTo>
                <a:lnTo>
                  <a:pt x="289557" y="22236"/>
                </a:lnTo>
                <a:lnTo>
                  <a:pt x="308732" y="24156"/>
                </a:lnTo>
                <a:lnTo>
                  <a:pt x="328527" y="26604"/>
                </a:lnTo>
                <a:lnTo>
                  <a:pt x="369219" y="32441"/>
                </a:lnTo>
                <a:lnTo>
                  <a:pt x="452475" y="45710"/>
                </a:lnTo>
                <a:lnTo>
                  <a:pt x="569432" y="66575"/>
                </a:lnTo>
                <a:lnTo>
                  <a:pt x="587636" y="70076"/>
                </a:lnTo>
                <a:lnTo>
                  <a:pt x="620329" y="77081"/>
                </a:lnTo>
                <a:lnTo>
                  <a:pt x="635591" y="81754"/>
                </a:lnTo>
                <a:lnTo>
                  <a:pt x="650441" y="87207"/>
                </a:lnTo>
                <a:lnTo>
                  <a:pt x="665014" y="93179"/>
                </a:lnTo>
                <a:lnTo>
                  <a:pt x="679405" y="99498"/>
                </a:lnTo>
                <a:lnTo>
                  <a:pt x="693673" y="106047"/>
                </a:lnTo>
                <a:lnTo>
                  <a:pt x="746750" y="126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809026" y="7269329"/>
            <a:ext cx="1272631" cy="1076360"/>
            <a:chOff x="1809026" y="7269329"/>
            <a:chExt cx="1272631" cy="1076360"/>
          </a:xfrm>
        </p:grpSpPr>
        <p:sp>
          <p:nvSpPr>
            <p:cNvPr id="201" name="Freeform 200"/>
            <p:cNvSpPr/>
            <p:nvPr/>
          </p:nvSpPr>
          <p:spPr>
            <a:xfrm>
              <a:off x="1966790" y="7493762"/>
              <a:ext cx="73625" cy="42072"/>
            </a:xfrm>
            <a:custGeom>
              <a:avLst/>
              <a:gdLst/>
              <a:ahLst/>
              <a:cxnLst/>
              <a:rect l="0" t="0" r="0" b="0"/>
              <a:pathLst>
                <a:path w="73625" h="42072">
                  <a:moveTo>
                    <a:pt x="73624" y="0"/>
                  </a:moveTo>
                  <a:lnTo>
                    <a:pt x="51290" y="0"/>
                  </a:lnTo>
                  <a:lnTo>
                    <a:pt x="42374" y="2337"/>
                  </a:lnTo>
                  <a:lnTo>
                    <a:pt x="34092" y="6233"/>
                  </a:lnTo>
                  <a:lnTo>
                    <a:pt x="0" y="420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101529" y="7269329"/>
              <a:ext cx="376560" cy="382198"/>
            </a:xfrm>
            <a:custGeom>
              <a:avLst/>
              <a:gdLst/>
              <a:ahLst/>
              <a:cxnLst/>
              <a:rect l="0" t="0" r="0" b="0"/>
              <a:pathLst>
                <a:path w="376560" h="382198">
                  <a:moveTo>
                    <a:pt x="275448" y="24599"/>
                  </a:moveTo>
                  <a:lnTo>
                    <a:pt x="258698" y="30182"/>
                  </a:lnTo>
                  <a:lnTo>
                    <a:pt x="249089" y="31827"/>
                  </a:lnTo>
                  <a:lnTo>
                    <a:pt x="238009" y="32923"/>
                  </a:lnTo>
                  <a:lnTo>
                    <a:pt x="225947" y="33654"/>
                  </a:lnTo>
                  <a:lnTo>
                    <a:pt x="200080" y="34467"/>
                  </a:lnTo>
                  <a:lnTo>
                    <a:pt x="186638" y="34683"/>
                  </a:lnTo>
                  <a:lnTo>
                    <a:pt x="174171" y="33659"/>
                  </a:lnTo>
                  <a:lnTo>
                    <a:pt x="162354" y="31808"/>
                  </a:lnTo>
                  <a:lnTo>
                    <a:pt x="138706" y="26634"/>
                  </a:lnTo>
                  <a:lnTo>
                    <a:pt x="97943" y="17151"/>
                  </a:lnTo>
                  <a:lnTo>
                    <a:pt x="66061" y="10381"/>
                  </a:lnTo>
                  <a:lnTo>
                    <a:pt x="51716" y="6940"/>
                  </a:lnTo>
                  <a:lnTo>
                    <a:pt x="38646" y="3477"/>
                  </a:lnTo>
                  <a:lnTo>
                    <a:pt x="26428" y="0"/>
                  </a:lnTo>
                  <a:lnTo>
                    <a:pt x="17113" y="1188"/>
                  </a:lnTo>
                  <a:lnTo>
                    <a:pt x="9735" y="5485"/>
                  </a:lnTo>
                  <a:lnTo>
                    <a:pt x="3647" y="11857"/>
                  </a:lnTo>
                  <a:lnTo>
                    <a:pt x="758" y="19610"/>
                  </a:lnTo>
                  <a:lnTo>
                    <a:pt x="0" y="28285"/>
                  </a:lnTo>
                  <a:lnTo>
                    <a:pt x="663" y="37574"/>
                  </a:lnTo>
                  <a:lnTo>
                    <a:pt x="2274" y="47272"/>
                  </a:lnTo>
                  <a:lnTo>
                    <a:pt x="4517" y="57244"/>
                  </a:lnTo>
                  <a:lnTo>
                    <a:pt x="7180" y="67398"/>
                  </a:lnTo>
                  <a:lnTo>
                    <a:pt x="10125" y="77672"/>
                  </a:lnTo>
                  <a:lnTo>
                    <a:pt x="16513" y="98438"/>
                  </a:lnTo>
                  <a:lnTo>
                    <a:pt x="21021" y="108883"/>
                  </a:lnTo>
                  <a:lnTo>
                    <a:pt x="26363" y="119353"/>
                  </a:lnTo>
                  <a:lnTo>
                    <a:pt x="32263" y="129838"/>
                  </a:lnTo>
                  <a:lnTo>
                    <a:pt x="38533" y="139166"/>
                  </a:lnTo>
                  <a:lnTo>
                    <a:pt x="45050" y="147722"/>
                  </a:lnTo>
                  <a:lnTo>
                    <a:pt x="51732" y="155763"/>
                  </a:lnTo>
                  <a:lnTo>
                    <a:pt x="59692" y="158787"/>
                  </a:lnTo>
                  <a:lnTo>
                    <a:pt x="68505" y="158464"/>
                  </a:lnTo>
                  <a:lnTo>
                    <a:pt x="77886" y="155913"/>
                  </a:lnTo>
                  <a:lnTo>
                    <a:pt x="87646" y="151874"/>
                  </a:lnTo>
                  <a:lnTo>
                    <a:pt x="97659" y="146845"/>
                  </a:lnTo>
                  <a:lnTo>
                    <a:pt x="107840" y="141155"/>
                  </a:lnTo>
                  <a:lnTo>
                    <a:pt x="118133" y="136193"/>
                  </a:lnTo>
                  <a:lnTo>
                    <a:pt x="128501" y="131716"/>
                  </a:lnTo>
                  <a:lnTo>
                    <a:pt x="138918" y="127563"/>
                  </a:lnTo>
                  <a:lnTo>
                    <a:pt x="159843" y="119832"/>
                  </a:lnTo>
                  <a:lnTo>
                    <a:pt x="170331" y="116134"/>
                  </a:lnTo>
                  <a:lnTo>
                    <a:pt x="183166" y="113669"/>
                  </a:lnTo>
                  <a:lnTo>
                    <a:pt x="197566" y="112026"/>
                  </a:lnTo>
                  <a:lnTo>
                    <a:pt x="213009" y="110930"/>
                  </a:lnTo>
                  <a:lnTo>
                    <a:pt x="226810" y="112537"/>
                  </a:lnTo>
                  <a:lnTo>
                    <a:pt x="239517" y="115946"/>
                  </a:lnTo>
                  <a:lnTo>
                    <a:pt x="262984" y="124797"/>
                  </a:lnTo>
                  <a:lnTo>
                    <a:pt x="285101" y="132626"/>
                  </a:lnTo>
                  <a:lnTo>
                    <a:pt x="295907" y="137518"/>
                  </a:lnTo>
                  <a:lnTo>
                    <a:pt x="306616" y="143117"/>
                  </a:lnTo>
                  <a:lnTo>
                    <a:pt x="317262" y="149187"/>
                  </a:lnTo>
                  <a:lnTo>
                    <a:pt x="326696" y="155571"/>
                  </a:lnTo>
                  <a:lnTo>
                    <a:pt x="335323" y="162164"/>
                  </a:lnTo>
                  <a:lnTo>
                    <a:pt x="343412" y="168897"/>
                  </a:lnTo>
                  <a:lnTo>
                    <a:pt x="351141" y="178060"/>
                  </a:lnTo>
                  <a:lnTo>
                    <a:pt x="358631" y="188843"/>
                  </a:lnTo>
                  <a:lnTo>
                    <a:pt x="365962" y="200707"/>
                  </a:lnTo>
                  <a:lnTo>
                    <a:pt x="370849" y="213290"/>
                  </a:lnTo>
                  <a:lnTo>
                    <a:pt x="374108" y="226353"/>
                  </a:lnTo>
                  <a:lnTo>
                    <a:pt x="376280" y="239737"/>
                  </a:lnTo>
                  <a:lnTo>
                    <a:pt x="376559" y="252165"/>
                  </a:lnTo>
                  <a:lnTo>
                    <a:pt x="375577" y="263956"/>
                  </a:lnTo>
                  <a:lnTo>
                    <a:pt x="373753" y="275323"/>
                  </a:lnTo>
                  <a:lnTo>
                    <a:pt x="370200" y="286407"/>
                  </a:lnTo>
                  <a:lnTo>
                    <a:pt x="365494" y="297302"/>
                  </a:lnTo>
                  <a:lnTo>
                    <a:pt x="360020" y="308071"/>
                  </a:lnTo>
                  <a:lnTo>
                    <a:pt x="352864" y="317587"/>
                  </a:lnTo>
                  <a:lnTo>
                    <a:pt x="344588" y="326270"/>
                  </a:lnTo>
                  <a:lnTo>
                    <a:pt x="335565" y="334395"/>
                  </a:lnTo>
                  <a:lnTo>
                    <a:pt x="324875" y="340980"/>
                  </a:lnTo>
                  <a:lnTo>
                    <a:pt x="313074" y="346538"/>
                  </a:lnTo>
                  <a:lnTo>
                    <a:pt x="300532" y="351413"/>
                  </a:lnTo>
                  <a:lnTo>
                    <a:pt x="287496" y="355831"/>
                  </a:lnTo>
                  <a:lnTo>
                    <a:pt x="274131" y="359945"/>
                  </a:lnTo>
                  <a:lnTo>
                    <a:pt x="260546" y="363857"/>
                  </a:lnTo>
                  <a:lnTo>
                    <a:pt x="245647" y="367633"/>
                  </a:lnTo>
                  <a:lnTo>
                    <a:pt x="213510" y="374945"/>
                  </a:lnTo>
                  <a:lnTo>
                    <a:pt x="197929" y="377363"/>
                  </a:lnTo>
                  <a:lnTo>
                    <a:pt x="182867" y="378974"/>
                  </a:lnTo>
                  <a:lnTo>
                    <a:pt x="117684" y="38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809026" y="7788297"/>
              <a:ext cx="788821" cy="63065"/>
            </a:xfrm>
            <a:custGeom>
              <a:avLst/>
              <a:gdLst/>
              <a:ahLst/>
              <a:cxnLst/>
              <a:rect l="0" t="0" r="0" b="0"/>
              <a:pathLst>
                <a:path w="788821" h="63065">
                  <a:moveTo>
                    <a:pt x="0" y="31510"/>
                  </a:moveTo>
                  <a:lnTo>
                    <a:pt x="27918" y="25927"/>
                  </a:lnTo>
                  <a:lnTo>
                    <a:pt x="54089" y="20070"/>
                  </a:lnTo>
                  <a:lnTo>
                    <a:pt x="67612" y="16872"/>
                  </a:lnTo>
                  <a:lnTo>
                    <a:pt x="82471" y="14739"/>
                  </a:lnTo>
                  <a:lnTo>
                    <a:pt x="98220" y="13319"/>
                  </a:lnTo>
                  <a:lnTo>
                    <a:pt x="114562" y="12371"/>
                  </a:lnTo>
                  <a:lnTo>
                    <a:pt x="128963" y="10570"/>
                  </a:lnTo>
                  <a:lnTo>
                    <a:pt x="142069" y="8202"/>
                  </a:lnTo>
                  <a:lnTo>
                    <a:pt x="154313" y="5454"/>
                  </a:lnTo>
                  <a:lnTo>
                    <a:pt x="169487" y="3621"/>
                  </a:lnTo>
                  <a:lnTo>
                    <a:pt x="186614" y="2400"/>
                  </a:lnTo>
                  <a:lnTo>
                    <a:pt x="205045" y="1586"/>
                  </a:lnTo>
                  <a:lnTo>
                    <a:pt x="241105" y="681"/>
                  </a:lnTo>
                  <a:lnTo>
                    <a:pt x="368036" y="0"/>
                  </a:lnTo>
                  <a:lnTo>
                    <a:pt x="382086" y="1154"/>
                  </a:lnTo>
                  <a:lnTo>
                    <a:pt x="394959" y="3093"/>
                  </a:lnTo>
                  <a:lnTo>
                    <a:pt x="407047" y="5553"/>
                  </a:lnTo>
                  <a:lnTo>
                    <a:pt x="419780" y="7194"/>
                  </a:lnTo>
                  <a:lnTo>
                    <a:pt x="432943" y="8288"/>
                  </a:lnTo>
                  <a:lnTo>
                    <a:pt x="446393" y="9017"/>
                  </a:lnTo>
                  <a:lnTo>
                    <a:pt x="460034" y="10671"/>
                  </a:lnTo>
                  <a:lnTo>
                    <a:pt x="473802" y="12943"/>
                  </a:lnTo>
                  <a:lnTo>
                    <a:pt x="487656" y="15627"/>
                  </a:lnTo>
                  <a:lnTo>
                    <a:pt x="501566" y="17415"/>
                  </a:lnTo>
                  <a:lnTo>
                    <a:pt x="515514" y="18608"/>
                  </a:lnTo>
                  <a:lnTo>
                    <a:pt x="529487" y="19403"/>
                  </a:lnTo>
                  <a:lnTo>
                    <a:pt x="542308" y="21102"/>
                  </a:lnTo>
                  <a:lnTo>
                    <a:pt x="554362" y="23402"/>
                  </a:lnTo>
                  <a:lnTo>
                    <a:pt x="565903" y="26105"/>
                  </a:lnTo>
                  <a:lnTo>
                    <a:pt x="578272" y="27907"/>
                  </a:lnTo>
                  <a:lnTo>
                    <a:pt x="591192" y="29108"/>
                  </a:lnTo>
                  <a:lnTo>
                    <a:pt x="604480" y="29909"/>
                  </a:lnTo>
                  <a:lnTo>
                    <a:pt x="631710" y="30799"/>
                  </a:lnTo>
                  <a:lnTo>
                    <a:pt x="645516" y="31036"/>
                  </a:lnTo>
                  <a:lnTo>
                    <a:pt x="658225" y="32363"/>
                  </a:lnTo>
                  <a:lnTo>
                    <a:pt x="670204" y="34416"/>
                  </a:lnTo>
                  <a:lnTo>
                    <a:pt x="681696" y="36954"/>
                  </a:lnTo>
                  <a:lnTo>
                    <a:pt x="694032" y="38645"/>
                  </a:lnTo>
                  <a:lnTo>
                    <a:pt x="706930" y="39774"/>
                  </a:lnTo>
                  <a:lnTo>
                    <a:pt x="720203" y="40525"/>
                  </a:lnTo>
                  <a:lnTo>
                    <a:pt x="732558" y="42195"/>
                  </a:lnTo>
                  <a:lnTo>
                    <a:pt x="744300" y="44476"/>
                  </a:lnTo>
                  <a:lnTo>
                    <a:pt x="788820" y="630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026810" y="7872396"/>
              <a:ext cx="255509" cy="302554"/>
            </a:xfrm>
            <a:custGeom>
              <a:avLst/>
              <a:gdLst/>
              <a:ahLst/>
              <a:cxnLst/>
              <a:rect l="0" t="0" r="0" b="0"/>
              <a:pathLst>
                <a:path w="255509" h="302554">
                  <a:moveTo>
                    <a:pt x="171368" y="0"/>
                  </a:moveTo>
                  <a:lnTo>
                    <a:pt x="154617" y="5583"/>
                  </a:lnTo>
                  <a:lnTo>
                    <a:pt x="146177" y="9565"/>
                  </a:lnTo>
                  <a:lnTo>
                    <a:pt x="137045" y="14557"/>
                  </a:lnTo>
                  <a:lnTo>
                    <a:pt x="127451" y="20223"/>
                  </a:lnTo>
                  <a:lnTo>
                    <a:pt x="107441" y="32749"/>
                  </a:lnTo>
                  <a:lnTo>
                    <a:pt x="97197" y="39362"/>
                  </a:lnTo>
                  <a:lnTo>
                    <a:pt x="88031" y="46108"/>
                  </a:lnTo>
                  <a:lnTo>
                    <a:pt x="79582" y="52942"/>
                  </a:lnTo>
                  <a:lnTo>
                    <a:pt x="71613" y="59836"/>
                  </a:lnTo>
                  <a:lnTo>
                    <a:pt x="63963" y="67937"/>
                  </a:lnTo>
                  <a:lnTo>
                    <a:pt x="56525" y="76845"/>
                  </a:lnTo>
                  <a:lnTo>
                    <a:pt x="49230" y="86288"/>
                  </a:lnTo>
                  <a:lnTo>
                    <a:pt x="42029" y="96090"/>
                  </a:lnTo>
                  <a:lnTo>
                    <a:pt x="27795" y="116329"/>
                  </a:lnTo>
                  <a:lnTo>
                    <a:pt x="21896" y="127804"/>
                  </a:lnTo>
                  <a:lnTo>
                    <a:pt x="16795" y="140128"/>
                  </a:lnTo>
                  <a:lnTo>
                    <a:pt x="12225" y="153018"/>
                  </a:lnTo>
                  <a:lnTo>
                    <a:pt x="8010" y="166286"/>
                  </a:lnTo>
                  <a:lnTo>
                    <a:pt x="210" y="193493"/>
                  </a:lnTo>
                  <a:lnTo>
                    <a:pt x="0" y="206125"/>
                  </a:lnTo>
                  <a:lnTo>
                    <a:pt x="2197" y="218052"/>
                  </a:lnTo>
                  <a:lnTo>
                    <a:pt x="6000" y="229508"/>
                  </a:lnTo>
                  <a:lnTo>
                    <a:pt x="10871" y="240652"/>
                  </a:lnTo>
                  <a:lnTo>
                    <a:pt x="16457" y="251587"/>
                  </a:lnTo>
                  <a:lnTo>
                    <a:pt x="22517" y="262383"/>
                  </a:lnTo>
                  <a:lnTo>
                    <a:pt x="30064" y="270749"/>
                  </a:lnTo>
                  <a:lnTo>
                    <a:pt x="38601" y="277495"/>
                  </a:lnTo>
                  <a:lnTo>
                    <a:pt x="47798" y="283161"/>
                  </a:lnTo>
                  <a:lnTo>
                    <a:pt x="57435" y="288107"/>
                  </a:lnTo>
                  <a:lnTo>
                    <a:pt x="67366" y="292572"/>
                  </a:lnTo>
                  <a:lnTo>
                    <a:pt x="77492" y="296718"/>
                  </a:lnTo>
                  <a:lnTo>
                    <a:pt x="90086" y="299482"/>
                  </a:lnTo>
                  <a:lnTo>
                    <a:pt x="104325" y="301325"/>
                  </a:lnTo>
                  <a:lnTo>
                    <a:pt x="119661" y="302553"/>
                  </a:lnTo>
                  <a:lnTo>
                    <a:pt x="134559" y="302203"/>
                  </a:lnTo>
                  <a:lnTo>
                    <a:pt x="149166" y="300802"/>
                  </a:lnTo>
                  <a:lnTo>
                    <a:pt x="163578" y="298699"/>
                  </a:lnTo>
                  <a:lnTo>
                    <a:pt x="177861" y="297296"/>
                  </a:lnTo>
                  <a:lnTo>
                    <a:pt x="192057" y="296361"/>
                  </a:lnTo>
                  <a:lnTo>
                    <a:pt x="255508" y="2839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282459" y="7967054"/>
              <a:ext cx="31413" cy="378635"/>
            </a:xfrm>
            <a:custGeom>
              <a:avLst/>
              <a:gdLst/>
              <a:ahLst/>
              <a:cxnLst/>
              <a:rect l="0" t="0" r="0" b="0"/>
              <a:pathLst>
                <a:path w="31413" h="378635">
                  <a:moveTo>
                    <a:pt x="31412" y="0"/>
                  </a:moveTo>
                  <a:lnTo>
                    <a:pt x="25829" y="16750"/>
                  </a:lnTo>
                  <a:lnTo>
                    <a:pt x="24184" y="26359"/>
                  </a:lnTo>
                  <a:lnTo>
                    <a:pt x="23087" y="37440"/>
                  </a:lnTo>
                  <a:lnTo>
                    <a:pt x="22356" y="49501"/>
                  </a:lnTo>
                  <a:lnTo>
                    <a:pt x="20700" y="62216"/>
                  </a:lnTo>
                  <a:lnTo>
                    <a:pt x="18428" y="75368"/>
                  </a:lnTo>
                  <a:lnTo>
                    <a:pt x="15744" y="88810"/>
                  </a:lnTo>
                  <a:lnTo>
                    <a:pt x="13955" y="102446"/>
                  </a:lnTo>
                  <a:lnTo>
                    <a:pt x="12762" y="116211"/>
                  </a:lnTo>
                  <a:lnTo>
                    <a:pt x="11967" y="130062"/>
                  </a:lnTo>
                  <a:lnTo>
                    <a:pt x="10269" y="143971"/>
                  </a:lnTo>
                  <a:lnTo>
                    <a:pt x="7967" y="157917"/>
                  </a:lnTo>
                  <a:lnTo>
                    <a:pt x="5265" y="171890"/>
                  </a:lnTo>
                  <a:lnTo>
                    <a:pt x="3463" y="187048"/>
                  </a:lnTo>
                  <a:lnTo>
                    <a:pt x="2262" y="202996"/>
                  </a:lnTo>
                  <a:lnTo>
                    <a:pt x="1461" y="219471"/>
                  </a:lnTo>
                  <a:lnTo>
                    <a:pt x="571" y="250243"/>
                  </a:lnTo>
                  <a:lnTo>
                    <a:pt x="0" y="313669"/>
                  </a:lnTo>
                  <a:lnTo>
                    <a:pt x="1122" y="328312"/>
                  </a:lnTo>
                  <a:lnTo>
                    <a:pt x="3038" y="341580"/>
                  </a:lnTo>
                  <a:lnTo>
                    <a:pt x="10377" y="3786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734575" y="7798772"/>
              <a:ext cx="347082" cy="1"/>
            </a:xfrm>
            <a:custGeom>
              <a:avLst/>
              <a:gdLst/>
              <a:ahLst/>
              <a:cxnLst/>
              <a:rect l="0" t="0" r="0" b="0"/>
              <a:pathLst>
                <a:path w="347082" h="1">
                  <a:moveTo>
                    <a:pt x="0" y="0"/>
                  </a:moveTo>
                  <a:lnTo>
                    <a:pt x="34708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787163" y="7903948"/>
              <a:ext cx="252423" cy="21037"/>
            </a:xfrm>
            <a:custGeom>
              <a:avLst/>
              <a:gdLst/>
              <a:ahLst/>
              <a:cxnLst/>
              <a:rect l="0" t="0" r="0" b="0"/>
              <a:pathLst>
                <a:path w="252423" h="21037">
                  <a:moveTo>
                    <a:pt x="0" y="21036"/>
                  </a:moveTo>
                  <a:lnTo>
                    <a:pt x="16750" y="15453"/>
                  </a:lnTo>
                  <a:lnTo>
                    <a:pt x="26359" y="12639"/>
                  </a:lnTo>
                  <a:lnTo>
                    <a:pt x="49501" y="6397"/>
                  </a:lnTo>
                  <a:lnTo>
                    <a:pt x="63385" y="4265"/>
                  </a:lnTo>
                  <a:lnTo>
                    <a:pt x="78484" y="2843"/>
                  </a:lnTo>
                  <a:lnTo>
                    <a:pt x="94393" y="1895"/>
                  </a:lnTo>
                  <a:lnTo>
                    <a:pt x="124535" y="843"/>
                  </a:lnTo>
                  <a:lnTo>
                    <a:pt x="170901" y="250"/>
                  </a:lnTo>
                  <a:lnTo>
                    <a:pt x="25242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061633" y="5247930"/>
            <a:ext cx="1461763" cy="550151"/>
            <a:chOff x="2061633" y="5247930"/>
            <a:chExt cx="1461763" cy="550151"/>
          </a:xfrm>
        </p:grpSpPr>
        <p:sp>
          <p:nvSpPr>
            <p:cNvPr id="209" name="Freeform 208"/>
            <p:cNvSpPr/>
            <p:nvPr/>
          </p:nvSpPr>
          <p:spPr>
            <a:xfrm>
              <a:off x="2135072" y="5390243"/>
              <a:ext cx="273459" cy="315529"/>
            </a:xfrm>
            <a:custGeom>
              <a:avLst/>
              <a:gdLst/>
              <a:ahLst/>
              <a:cxnLst/>
              <a:rect l="0" t="0" r="0" b="0"/>
              <a:pathLst>
                <a:path w="273459" h="315529">
                  <a:moveTo>
                    <a:pt x="0" y="0"/>
                  </a:moveTo>
                  <a:lnTo>
                    <a:pt x="5583" y="16750"/>
                  </a:lnTo>
                  <a:lnTo>
                    <a:pt x="9565" y="25190"/>
                  </a:lnTo>
                  <a:lnTo>
                    <a:pt x="14557" y="34322"/>
                  </a:lnTo>
                  <a:lnTo>
                    <a:pt x="20222" y="43916"/>
                  </a:lnTo>
                  <a:lnTo>
                    <a:pt x="25168" y="53818"/>
                  </a:lnTo>
                  <a:lnTo>
                    <a:pt x="29633" y="63926"/>
                  </a:lnTo>
                  <a:lnTo>
                    <a:pt x="33779" y="74170"/>
                  </a:lnTo>
                  <a:lnTo>
                    <a:pt x="38880" y="84505"/>
                  </a:lnTo>
                  <a:lnTo>
                    <a:pt x="44618" y="94901"/>
                  </a:lnTo>
                  <a:lnTo>
                    <a:pt x="50781" y="105338"/>
                  </a:lnTo>
                  <a:lnTo>
                    <a:pt x="57226" y="116970"/>
                  </a:lnTo>
                  <a:lnTo>
                    <a:pt x="70621" y="142359"/>
                  </a:lnTo>
                  <a:lnTo>
                    <a:pt x="77465" y="153337"/>
                  </a:lnTo>
                  <a:lnTo>
                    <a:pt x="84365" y="162993"/>
                  </a:lnTo>
                  <a:lnTo>
                    <a:pt x="91302" y="171767"/>
                  </a:lnTo>
                  <a:lnTo>
                    <a:pt x="98264" y="179954"/>
                  </a:lnTo>
                  <a:lnTo>
                    <a:pt x="105242" y="187749"/>
                  </a:lnTo>
                  <a:lnTo>
                    <a:pt x="112232" y="195283"/>
                  </a:lnTo>
                  <a:lnTo>
                    <a:pt x="121566" y="202643"/>
                  </a:lnTo>
                  <a:lnTo>
                    <a:pt x="132464" y="209887"/>
                  </a:lnTo>
                  <a:lnTo>
                    <a:pt x="144403" y="217053"/>
                  </a:lnTo>
                  <a:lnTo>
                    <a:pt x="155868" y="225337"/>
                  </a:lnTo>
                  <a:lnTo>
                    <a:pt x="167018" y="234366"/>
                  </a:lnTo>
                  <a:lnTo>
                    <a:pt x="177957" y="243890"/>
                  </a:lnTo>
                  <a:lnTo>
                    <a:pt x="188755" y="252577"/>
                  </a:lnTo>
                  <a:lnTo>
                    <a:pt x="199460" y="260706"/>
                  </a:lnTo>
                  <a:lnTo>
                    <a:pt x="220703" y="275970"/>
                  </a:lnTo>
                  <a:lnTo>
                    <a:pt x="231276" y="283313"/>
                  </a:lnTo>
                  <a:lnTo>
                    <a:pt x="273458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145590" y="5379725"/>
              <a:ext cx="147247" cy="326047"/>
            </a:xfrm>
            <a:custGeom>
              <a:avLst/>
              <a:gdLst/>
              <a:ahLst/>
              <a:cxnLst/>
              <a:rect l="0" t="0" r="0" b="0"/>
              <a:pathLst>
                <a:path w="147247" h="326047">
                  <a:moveTo>
                    <a:pt x="147246" y="0"/>
                  </a:moveTo>
                  <a:lnTo>
                    <a:pt x="136079" y="16750"/>
                  </a:lnTo>
                  <a:lnTo>
                    <a:pt x="131621" y="26359"/>
                  </a:lnTo>
                  <a:lnTo>
                    <a:pt x="127480" y="37439"/>
                  </a:lnTo>
                  <a:lnTo>
                    <a:pt x="123551" y="49500"/>
                  </a:lnTo>
                  <a:lnTo>
                    <a:pt x="119763" y="62216"/>
                  </a:lnTo>
                  <a:lnTo>
                    <a:pt x="112438" y="88809"/>
                  </a:lnTo>
                  <a:lnTo>
                    <a:pt x="106511" y="102445"/>
                  </a:lnTo>
                  <a:lnTo>
                    <a:pt x="99054" y="116210"/>
                  </a:lnTo>
                  <a:lnTo>
                    <a:pt x="90577" y="130061"/>
                  </a:lnTo>
                  <a:lnTo>
                    <a:pt x="82588" y="143970"/>
                  </a:lnTo>
                  <a:lnTo>
                    <a:pt x="67479" y="171889"/>
                  </a:lnTo>
                  <a:lnTo>
                    <a:pt x="61347" y="184710"/>
                  </a:lnTo>
                  <a:lnTo>
                    <a:pt x="56090" y="196763"/>
                  </a:lnTo>
                  <a:lnTo>
                    <a:pt x="51416" y="208304"/>
                  </a:lnTo>
                  <a:lnTo>
                    <a:pt x="45964" y="218336"/>
                  </a:lnTo>
                  <a:lnTo>
                    <a:pt x="39991" y="227361"/>
                  </a:lnTo>
                  <a:lnTo>
                    <a:pt x="33673" y="235714"/>
                  </a:lnTo>
                  <a:lnTo>
                    <a:pt x="28291" y="244790"/>
                  </a:lnTo>
                  <a:lnTo>
                    <a:pt x="23535" y="254345"/>
                  </a:lnTo>
                  <a:lnTo>
                    <a:pt x="19196" y="264222"/>
                  </a:lnTo>
                  <a:lnTo>
                    <a:pt x="15134" y="274312"/>
                  </a:lnTo>
                  <a:lnTo>
                    <a:pt x="11258" y="284545"/>
                  </a:lnTo>
                  <a:lnTo>
                    <a:pt x="0" y="326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440082" y="5453348"/>
              <a:ext cx="84142" cy="10519"/>
            </a:xfrm>
            <a:custGeom>
              <a:avLst/>
              <a:gdLst/>
              <a:ahLst/>
              <a:cxnLst/>
              <a:rect l="0" t="0" r="0" b="0"/>
              <a:pathLst>
                <a:path w="84142" h="10519">
                  <a:moveTo>
                    <a:pt x="0" y="0"/>
                  </a:moveTo>
                  <a:lnTo>
                    <a:pt x="22334" y="5583"/>
                  </a:lnTo>
                  <a:lnTo>
                    <a:pt x="33588" y="7228"/>
                  </a:lnTo>
                  <a:lnTo>
                    <a:pt x="45764" y="8325"/>
                  </a:lnTo>
                  <a:lnTo>
                    <a:pt x="84141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419047" y="5495418"/>
              <a:ext cx="168283" cy="10519"/>
            </a:xfrm>
            <a:custGeom>
              <a:avLst/>
              <a:gdLst/>
              <a:ahLst/>
              <a:cxnLst/>
              <a:rect l="0" t="0" r="0" b="0"/>
              <a:pathLst>
                <a:path w="168283" h="10519">
                  <a:moveTo>
                    <a:pt x="0" y="10518"/>
                  </a:moveTo>
                  <a:lnTo>
                    <a:pt x="22334" y="4935"/>
                  </a:lnTo>
                  <a:lnTo>
                    <a:pt x="34756" y="3290"/>
                  </a:lnTo>
                  <a:lnTo>
                    <a:pt x="48880" y="2193"/>
                  </a:lnTo>
                  <a:lnTo>
                    <a:pt x="64140" y="1462"/>
                  </a:lnTo>
                  <a:lnTo>
                    <a:pt x="93560" y="650"/>
                  </a:lnTo>
                  <a:lnTo>
                    <a:pt x="1682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671470" y="5337654"/>
              <a:ext cx="42071" cy="305012"/>
            </a:xfrm>
            <a:custGeom>
              <a:avLst/>
              <a:gdLst/>
              <a:ahLst/>
              <a:cxnLst/>
              <a:rect l="0" t="0" r="0" b="0"/>
              <a:pathLst>
                <a:path w="42071" h="305012">
                  <a:moveTo>
                    <a:pt x="0" y="0"/>
                  </a:moveTo>
                  <a:lnTo>
                    <a:pt x="14639" y="58556"/>
                  </a:lnTo>
                  <a:lnTo>
                    <a:pt x="16771" y="71759"/>
                  </a:lnTo>
                  <a:lnTo>
                    <a:pt x="18192" y="85235"/>
                  </a:lnTo>
                  <a:lnTo>
                    <a:pt x="19140" y="98894"/>
                  </a:lnTo>
                  <a:lnTo>
                    <a:pt x="19771" y="112674"/>
                  </a:lnTo>
                  <a:lnTo>
                    <a:pt x="20473" y="140451"/>
                  </a:lnTo>
                  <a:lnTo>
                    <a:pt x="20868" y="182370"/>
                  </a:lnTo>
                  <a:lnTo>
                    <a:pt x="22092" y="197540"/>
                  </a:lnTo>
                  <a:lnTo>
                    <a:pt x="24077" y="213497"/>
                  </a:lnTo>
                  <a:lnTo>
                    <a:pt x="26569" y="229978"/>
                  </a:lnTo>
                  <a:lnTo>
                    <a:pt x="29399" y="244471"/>
                  </a:lnTo>
                  <a:lnTo>
                    <a:pt x="32454" y="257640"/>
                  </a:lnTo>
                  <a:lnTo>
                    <a:pt x="42070" y="305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818716" y="5548007"/>
              <a:ext cx="1" cy="31553"/>
            </a:xfrm>
            <a:custGeom>
              <a:avLst/>
              <a:gdLst/>
              <a:ahLst/>
              <a:cxnLst/>
              <a:rect l="0" t="0" r="0" b="0"/>
              <a:pathLst>
                <a:path w="1" h="31553">
                  <a:moveTo>
                    <a:pt x="0" y="0"/>
                  </a:moveTo>
                  <a:lnTo>
                    <a:pt x="0" y="31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892339" y="5351096"/>
              <a:ext cx="241906" cy="196912"/>
            </a:xfrm>
            <a:custGeom>
              <a:avLst/>
              <a:gdLst/>
              <a:ahLst/>
              <a:cxnLst/>
              <a:rect l="0" t="0" r="0" b="0"/>
              <a:pathLst>
                <a:path w="241906" h="196912">
                  <a:moveTo>
                    <a:pt x="0" y="18111"/>
                  </a:moveTo>
                  <a:lnTo>
                    <a:pt x="11167" y="6945"/>
                  </a:lnTo>
                  <a:lnTo>
                    <a:pt x="20300" y="3655"/>
                  </a:lnTo>
                  <a:lnTo>
                    <a:pt x="32231" y="1462"/>
                  </a:lnTo>
                  <a:lnTo>
                    <a:pt x="46028" y="0"/>
                  </a:lnTo>
                  <a:lnTo>
                    <a:pt x="59901" y="194"/>
                  </a:lnTo>
                  <a:lnTo>
                    <a:pt x="73824" y="1492"/>
                  </a:lnTo>
                  <a:lnTo>
                    <a:pt x="87781" y="3526"/>
                  </a:lnTo>
                  <a:lnTo>
                    <a:pt x="100591" y="7219"/>
                  </a:lnTo>
                  <a:lnTo>
                    <a:pt x="112637" y="12018"/>
                  </a:lnTo>
                  <a:lnTo>
                    <a:pt x="124173" y="17555"/>
                  </a:lnTo>
                  <a:lnTo>
                    <a:pt x="135370" y="24752"/>
                  </a:lnTo>
                  <a:lnTo>
                    <a:pt x="146341" y="33056"/>
                  </a:lnTo>
                  <a:lnTo>
                    <a:pt x="157160" y="42098"/>
                  </a:lnTo>
                  <a:lnTo>
                    <a:pt x="165542" y="51632"/>
                  </a:lnTo>
                  <a:lnTo>
                    <a:pt x="172298" y="61493"/>
                  </a:lnTo>
                  <a:lnTo>
                    <a:pt x="177971" y="71574"/>
                  </a:lnTo>
                  <a:lnTo>
                    <a:pt x="180584" y="82968"/>
                  </a:lnTo>
                  <a:lnTo>
                    <a:pt x="181158" y="95239"/>
                  </a:lnTo>
                  <a:lnTo>
                    <a:pt x="180372" y="108095"/>
                  </a:lnTo>
                  <a:lnTo>
                    <a:pt x="178679" y="120171"/>
                  </a:lnTo>
                  <a:lnTo>
                    <a:pt x="176382" y="131727"/>
                  </a:lnTo>
                  <a:lnTo>
                    <a:pt x="173682" y="142937"/>
                  </a:lnTo>
                  <a:lnTo>
                    <a:pt x="169544" y="152748"/>
                  </a:lnTo>
                  <a:lnTo>
                    <a:pt x="164449" y="161626"/>
                  </a:lnTo>
                  <a:lnTo>
                    <a:pt x="158715" y="169881"/>
                  </a:lnTo>
                  <a:lnTo>
                    <a:pt x="151386" y="176554"/>
                  </a:lnTo>
                  <a:lnTo>
                    <a:pt x="142995" y="182170"/>
                  </a:lnTo>
                  <a:lnTo>
                    <a:pt x="133894" y="187084"/>
                  </a:lnTo>
                  <a:lnTo>
                    <a:pt x="123153" y="190359"/>
                  </a:lnTo>
                  <a:lnTo>
                    <a:pt x="111317" y="192543"/>
                  </a:lnTo>
                  <a:lnTo>
                    <a:pt x="98753" y="193999"/>
                  </a:lnTo>
                  <a:lnTo>
                    <a:pt x="86870" y="193801"/>
                  </a:lnTo>
                  <a:lnTo>
                    <a:pt x="75443" y="192500"/>
                  </a:lnTo>
                  <a:lnTo>
                    <a:pt x="64319" y="190464"/>
                  </a:lnTo>
                  <a:lnTo>
                    <a:pt x="54566" y="186770"/>
                  </a:lnTo>
                  <a:lnTo>
                    <a:pt x="45726" y="181970"/>
                  </a:lnTo>
                  <a:lnTo>
                    <a:pt x="37496" y="176432"/>
                  </a:lnTo>
                  <a:lnTo>
                    <a:pt x="34346" y="169235"/>
                  </a:lnTo>
                  <a:lnTo>
                    <a:pt x="34584" y="160931"/>
                  </a:lnTo>
                  <a:lnTo>
                    <a:pt x="37080" y="151889"/>
                  </a:lnTo>
                  <a:lnTo>
                    <a:pt x="44586" y="145861"/>
                  </a:lnTo>
                  <a:lnTo>
                    <a:pt x="55434" y="141842"/>
                  </a:lnTo>
                  <a:lnTo>
                    <a:pt x="68509" y="139163"/>
                  </a:lnTo>
                  <a:lnTo>
                    <a:pt x="81900" y="139714"/>
                  </a:lnTo>
                  <a:lnTo>
                    <a:pt x="95502" y="142419"/>
                  </a:lnTo>
                  <a:lnTo>
                    <a:pt x="109244" y="146559"/>
                  </a:lnTo>
                  <a:lnTo>
                    <a:pt x="121912" y="151657"/>
                  </a:lnTo>
                  <a:lnTo>
                    <a:pt x="133862" y="157392"/>
                  </a:lnTo>
                  <a:lnTo>
                    <a:pt x="157659" y="169998"/>
                  </a:lnTo>
                  <a:lnTo>
                    <a:pt x="170549" y="176632"/>
                  </a:lnTo>
                  <a:lnTo>
                    <a:pt x="241905" y="196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168707" y="5295584"/>
              <a:ext cx="153534" cy="241906"/>
            </a:xfrm>
            <a:custGeom>
              <a:avLst/>
              <a:gdLst/>
              <a:ahLst/>
              <a:cxnLst/>
              <a:rect l="0" t="0" r="0" b="0"/>
              <a:pathLst>
                <a:path w="153534" h="241906">
                  <a:moveTo>
                    <a:pt x="144336" y="0"/>
                  </a:moveTo>
                  <a:lnTo>
                    <a:pt x="122002" y="5583"/>
                  </a:lnTo>
                  <a:lnTo>
                    <a:pt x="110749" y="7228"/>
                  </a:lnTo>
                  <a:lnTo>
                    <a:pt x="98572" y="8325"/>
                  </a:lnTo>
                  <a:lnTo>
                    <a:pt x="85780" y="9056"/>
                  </a:lnTo>
                  <a:lnTo>
                    <a:pt x="73746" y="10711"/>
                  </a:lnTo>
                  <a:lnTo>
                    <a:pt x="62217" y="12984"/>
                  </a:lnTo>
                  <a:lnTo>
                    <a:pt x="51026" y="15668"/>
                  </a:lnTo>
                  <a:lnTo>
                    <a:pt x="41227" y="19794"/>
                  </a:lnTo>
                  <a:lnTo>
                    <a:pt x="32358" y="24882"/>
                  </a:lnTo>
                  <a:lnTo>
                    <a:pt x="24108" y="30612"/>
                  </a:lnTo>
                  <a:lnTo>
                    <a:pt x="17439" y="37937"/>
                  </a:lnTo>
                  <a:lnTo>
                    <a:pt x="11825" y="46327"/>
                  </a:lnTo>
                  <a:lnTo>
                    <a:pt x="6913" y="55425"/>
                  </a:lnTo>
                  <a:lnTo>
                    <a:pt x="3639" y="66166"/>
                  </a:lnTo>
                  <a:lnTo>
                    <a:pt x="1456" y="78001"/>
                  </a:lnTo>
                  <a:lnTo>
                    <a:pt x="0" y="90565"/>
                  </a:lnTo>
                  <a:lnTo>
                    <a:pt x="2536" y="97773"/>
                  </a:lnTo>
                  <a:lnTo>
                    <a:pt x="7732" y="101409"/>
                  </a:lnTo>
                  <a:lnTo>
                    <a:pt x="14702" y="102665"/>
                  </a:lnTo>
                  <a:lnTo>
                    <a:pt x="24024" y="103502"/>
                  </a:lnTo>
                  <a:lnTo>
                    <a:pt x="34912" y="104060"/>
                  </a:lnTo>
                  <a:lnTo>
                    <a:pt x="46846" y="104432"/>
                  </a:lnTo>
                  <a:lnTo>
                    <a:pt x="58307" y="105849"/>
                  </a:lnTo>
                  <a:lnTo>
                    <a:pt x="69454" y="107962"/>
                  </a:lnTo>
                  <a:lnTo>
                    <a:pt x="80391" y="110539"/>
                  </a:lnTo>
                  <a:lnTo>
                    <a:pt x="91188" y="113426"/>
                  </a:lnTo>
                  <a:lnTo>
                    <a:pt x="112535" y="119750"/>
                  </a:lnTo>
                  <a:lnTo>
                    <a:pt x="123135" y="125409"/>
                  </a:lnTo>
                  <a:lnTo>
                    <a:pt x="133708" y="132688"/>
                  </a:lnTo>
                  <a:lnTo>
                    <a:pt x="144262" y="141047"/>
                  </a:lnTo>
                  <a:lnTo>
                    <a:pt x="150130" y="151293"/>
                  </a:lnTo>
                  <a:lnTo>
                    <a:pt x="152873" y="162799"/>
                  </a:lnTo>
                  <a:lnTo>
                    <a:pt x="153533" y="175144"/>
                  </a:lnTo>
                  <a:lnTo>
                    <a:pt x="149299" y="185712"/>
                  </a:lnTo>
                  <a:lnTo>
                    <a:pt x="141802" y="195094"/>
                  </a:lnTo>
                  <a:lnTo>
                    <a:pt x="132129" y="203686"/>
                  </a:lnTo>
                  <a:lnTo>
                    <a:pt x="122174" y="210582"/>
                  </a:lnTo>
                  <a:lnTo>
                    <a:pt x="112032" y="216348"/>
                  </a:lnTo>
                  <a:lnTo>
                    <a:pt x="101765" y="221361"/>
                  </a:lnTo>
                  <a:lnTo>
                    <a:pt x="91414" y="225872"/>
                  </a:lnTo>
                  <a:lnTo>
                    <a:pt x="81008" y="230048"/>
                  </a:lnTo>
                  <a:lnTo>
                    <a:pt x="70564" y="234000"/>
                  </a:lnTo>
                  <a:lnTo>
                    <a:pt x="58928" y="236635"/>
                  </a:lnTo>
                  <a:lnTo>
                    <a:pt x="46495" y="238391"/>
                  </a:lnTo>
                  <a:lnTo>
                    <a:pt x="7607" y="241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061633" y="5247930"/>
              <a:ext cx="1461763" cy="550151"/>
            </a:xfrm>
            <a:custGeom>
              <a:avLst/>
              <a:gdLst/>
              <a:ahLst/>
              <a:cxnLst/>
              <a:rect l="0" t="0" r="0" b="0"/>
              <a:pathLst>
                <a:path w="1461763" h="550151">
                  <a:moveTo>
                    <a:pt x="1461762" y="5584"/>
                  </a:moveTo>
                  <a:lnTo>
                    <a:pt x="1445012" y="0"/>
                  </a:lnTo>
                  <a:lnTo>
                    <a:pt x="1401095" y="2111"/>
                  </a:lnTo>
                  <a:lnTo>
                    <a:pt x="1363513" y="4041"/>
                  </a:lnTo>
                  <a:lnTo>
                    <a:pt x="1323437" y="4898"/>
                  </a:lnTo>
                  <a:lnTo>
                    <a:pt x="1230814" y="5493"/>
                  </a:lnTo>
                  <a:lnTo>
                    <a:pt x="1191551" y="11140"/>
                  </a:lnTo>
                  <a:lnTo>
                    <a:pt x="1152130" y="14632"/>
                  </a:lnTo>
                  <a:lnTo>
                    <a:pt x="1110845" y="15666"/>
                  </a:lnTo>
                  <a:lnTo>
                    <a:pt x="170393" y="16101"/>
                  </a:lnTo>
                  <a:lnTo>
                    <a:pt x="156773" y="18439"/>
                  </a:lnTo>
                  <a:lnTo>
                    <a:pt x="135407" y="27268"/>
                  </a:lnTo>
                  <a:lnTo>
                    <a:pt x="115004" y="38983"/>
                  </a:lnTo>
                  <a:lnTo>
                    <a:pt x="104655" y="45379"/>
                  </a:lnTo>
                  <a:lnTo>
                    <a:pt x="95418" y="54318"/>
                  </a:lnTo>
                  <a:lnTo>
                    <a:pt x="86923" y="64951"/>
                  </a:lnTo>
                  <a:lnTo>
                    <a:pt x="56496" y="110021"/>
                  </a:lnTo>
                  <a:lnTo>
                    <a:pt x="50457" y="123122"/>
                  </a:lnTo>
                  <a:lnTo>
                    <a:pt x="45263" y="137699"/>
                  </a:lnTo>
                  <a:lnTo>
                    <a:pt x="40632" y="153261"/>
                  </a:lnTo>
                  <a:lnTo>
                    <a:pt x="36375" y="170647"/>
                  </a:lnTo>
                  <a:lnTo>
                    <a:pt x="32369" y="189249"/>
                  </a:lnTo>
                  <a:lnTo>
                    <a:pt x="28530" y="208662"/>
                  </a:lnTo>
                  <a:lnTo>
                    <a:pt x="24802" y="225110"/>
                  </a:lnTo>
                  <a:lnTo>
                    <a:pt x="21147" y="239581"/>
                  </a:lnTo>
                  <a:lnTo>
                    <a:pt x="17543" y="252735"/>
                  </a:lnTo>
                  <a:lnTo>
                    <a:pt x="10421" y="276698"/>
                  </a:lnTo>
                  <a:lnTo>
                    <a:pt x="6886" y="287997"/>
                  </a:lnTo>
                  <a:lnTo>
                    <a:pt x="4529" y="301372"/>
                  </a:lnTo>
                  <a:lnTo>
                    <a:pt x="2958" y="316132"/>
                  </a:lnTo>
                  <a:lnTo>
                    <a:pt x="1911" y="331815"/>
                  </a:lnTo>
                  <a:lnTo>
                    <a:pt x="1212" y="349283"/>
                  </a:lnTo>
                  <a:lnTo>
                    <a:pt x="230" y="406198"/>
                  </a:lnTo>
                  <a:lnTo>
                    <a:pt x="0" y="442679"/>
                  </a:lnTo>
                  <a:lnTo>
                    <a:pt x="1107" y="458251"/>
                  </a:lnTo>
                  <a:lnTo>
                    <a:pt x="3014" y="472137"/>
                  </a:lnTo>
                  <a:lnTo>
                    <a:pt x="5454" y="484901"/>
                  </a:lnTo>
                  <a:lnTo>
                    <a:pt x="9418" y="495747"/>
                  </a:lnTo>
                  <a:lnTo>
                    <a:pt x="14397" y="505315"/>
                  </a:lnTo>
                  <a:lnTo>
                    <a:pt x="20055" y="514031"/>
                  </a:lnTo>
                  <a:lnTo>
                    <a:pt x="27332" y="521011"/>
                  </a:lnTo>
                  <a:lnTo>
                    <a:pt x="44767" y="531882"/>
                  </a:lnTo>
                  <a:lnTo>
                    <a:pt x="79876" y="544573"/>
                  </a:lnTo>
                  <a:lnTo>
                    <a:pt x="119884" y="550150"/>
                  </a:lnTo>
                  <a:lnTo>
                    <a:pt x="144332" y="548339"/>
                  </a:lnTo>
                  <a:lnTo>
                    <a:pt x="199760" y="537654"/>
                  </a:lnTo>
                  <a:lnTo>
                    <a:pt x="238637" y="527714"/>
                  </a:lnTo>
                  <a:lnTo>
                    <a:pt x="277943" y="522951"/>
                  </a:lnTo>
                  <a:lnTo>
                    <a:pt x="313611" y="515956"/>
                  </a:lnTo>
                  <a:lnTo>
                    <a:pt x="351967" y="506483"/>
                  </a:lnTo>
                  <a:lnTo>
                    <a:pt x="392936" y="501858"/>
                  </a:lnTo>
                  <a:lnTo>
                    <a:pt x="434681" y="494904"/>
                  </a:lnTo>
                  <a:lnTo>
                    <a:pt x="476654" y="485443"/>
                  </a:lnTo>
                  <a:lnTo>
                    <a:pt x="518696" y="480822"/>
                  </a:lnTo>
                  <a:lnTo>
                    <a:pt x="575949" y="472032"/>
                  </a:lnTo>
                  <a:lnTo>
                    <a:pt x="608409" y="469991"/>
                  </a:lnTo>
                  <a:lnTo>
                    <a:pt x="669630" y="461453"/>
                  </a:lnTo>
                  <a:lnTo>
                    <a:pt x="702633" y="459446"/>
                  </a:lnTo>
                  <a:lnTo>
                    <a:pt x="736779" y="458554"/>
                  </a:lnTo>
                  <a:lnTo>
                    <a:pt x="811893" y="457982"/>
                  </a:lnTo>
                  <a:lnTo>
                    <a:pt x="849612" y="461019"/>
                  </a:lnTo>
                  <a:lnTo>
                    <a:pt x="885854" y="465096"/>
                  </a:lnTo>
                  <a:lnTo>
                    <a:pt x="921438" y="466909"/>
                  </a:lnTo>
                  <a:lnTo>
                    <a:pt x="956730" y="467714"/>
                  </a:lnTo>
                  <a:lnTo>
                    <a:pt x="990724" y="469240"/>
                  </a:lnTo>
                  <a:lnTo>
                    <a:pt x="1021414" y="473814"/>
                  </a:lnTo>
                  <a:lnTo>
                    <a:pt x="1053752" y="476626"/>
                  </a:lnTo>
                  <a:lnTo>
                    <a:pt x="1087602" y="479045"/>
                  </a:lnTo>
                  <a:lnTo>
                    <a:pt x="1122123" y="484015"/>
                  </a:lnTo>
                  <a:lnTo>
                    <a:pt x="1153826" y="487003"/>
                  </a:lnTo>
                  <a:lnTo>
                    <a:pt x="1197955" y="491801"/>
                  </a:lnTo>
                  <a:lnTo>
                    <a:pt x="1228821" y="496306"/>
                  </a:lnTo>
                  <a:lnTo>
                    <a:pt x="1265911" y="498309"/>
                  </a:lnTo>
                  <a:lnTo>
                    <a:pt x="1302652" y="499199"/>
                  </a:lnTo>
                  <a:lnTo>
                    <a:pt x="1336122" y="498426"/>
                  </a:lnTo>
                  <a:lnTo>
                    <a:pt x="1362683" y="494187"/>
                  </a:lnTo>
                  <a:lnTo>
                    <a:pt x="1383058" y="485291"/>
                  </a:lnTo>
                  <a:lnTo>
                    <a:pt x="1391763" y="479647"/>
                  </a:lnTo>
                  <a:lnTo>
                    <a:pt x="1396398" y="470041"/>
                  </a:lnTo>
                  <a:lnTo>
                    <a:pt x="1398320" y="457794"/>
                  </a:lnTo>
                  <a:lnTo>
                    <a:pt x="1398432" y="443786"/>
                  </a:lnTo>
                  <a:lnTo>
                    <a:pt x="1397338" y="429773"/>
                  </a:lnTo>
                  <a:lnTo>
                    <a:pt x="1395441" y="415756"/>
                  </a:lnTo>
                  <a:lnTo>
                    <a:pt x="1393007" y="401737"/>
                  </a:lnTo>
                  <a:lnTo>
                    <a:pt x="1391384" y="387717"/>
                  </a:lnTo>
                  <a:lnTo>
                    <a:pt x="1390303" y="373695"/>
                  </a:lnTo>
                  <a:lnTo>
                    <a:pt x="1389581" y="359673"/>
                  </a:lnTo>
                  <a:lnTo>
                    <a:pt x="1387932" y="346819"/>
                  </a:lnTo>
                  <a:lnTo>
                    <a:pt x="1385664" y="334744"/>
                  </a:lnTo>
                  <a:lnTo>
                    <a:pt x="1370283" y="269886"/>
                  </a:lnTo>
                  <a:lnTo>
                    <a:pt x="1353037" y="187145"/>
                  </a:lnTo>
                  <a:lnTo>
                    <a:pt x="1350714" y="171032"/>
                  </a:lnTo>
                  <a:lnTo>
                    <a:pt x="1349166" y="155616"/>
                  </a:lnTo>
                  <a:lnTo>
                    <a:pt x="1348133" y="140663"/>
                  </a:lnTo>
                  <a:lnTo>
                    <a:pt x="1347445" y="126021"/>
                  </a:lnTo>
                  <a:lnTo>
                    <a:pt x="1346681" y="97286"/>
                  </a:lnTo>
                  <a:lnTo>
                    <a:pt x="1347645" y="83079"/>
                  </a:lnTo>
                  <a:lnTo>
                    <a:pt x="1356586" y="161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2292836" y="7567386"/>
            <a:ext cx="1030726" cy="868922"/>
            <a:chOff x="2292836" y="7567386"/>
            <a:chExt cx="1030726" cy="868922"/>
          </a:xfrm>
        </p:grpSpPr>
        <p:sp>
          <p:nvSpPr>
            <p:cNvPr id="219" name="Freeform 218"/>
            <p:cNvSpPr/>
            <p:nvPr/>
          </p:nvSpPr>
          <p:spPr>
            <a:xfrm>
              <a:off x="2534741" y="7619973"/>
              <a:ext cx="745595" cy="816335"/>
            </a:xfrm>
            <a:custGeom>
              <a:avLst/>
              <a:gdLst/>
              <a:ahLst/>
              <a:cxnLst/>
              <a:rect l="0" t="0" r="0" b="0"/>
              <a:pathLst>
                <a:path w="745595" h="816335">
                  <a:moveTo>
                    <a:pt x="0" y="0"/>
                  </a:moveTo>
                  <a:lnTo>
                    <a:pt x="11166" y="16751"/>
                  </a:lnTo>
                  <a:lnTo>
                    <a:pt x="34861" y="38334"/>
                  </a:lnTo>
                  <a:lnTo>
                    <a:pt x="54058" y="55602"/>
                  </a:lnTo>
                  <a:lnTo>
                    <a:pt x="74277" y="74963"/>
                  </a:lnTo>
                  <a:lnTo>
                    <a:pt x="94949" y="95253"/>
                  </a:lnTo>
                  <a:lnTo>
                    <a:pt x="112706" y="119074"/>
                  </a:lnTo>
                  <a:lnTo>
                    <a:pt x="128389" y="142906"/>
                  </a:lnTo>
                  <a:lnTo>
                    <a:pt x="150359" y="169463"/>
                  </a:lnTo>
                  <a:lnTo>
                    <a:pt x="172839" y="194471"/>
                  </a:lnTo>
                  <a:lnTo>
                    <a:pt x="191342" y="217707"/>
                  </a:lnTo>
                  <a:lnTo>
                    <a:pt x="211252" y="240499"/>
                  </a:lnTo>
                  <a:lnTo>
                    <a:pt x="230618" y="261147"/>
                  </a:lnTo>
                  <a:lnTo>
                    <a:pt x="247016" y="278114"/>
                  </a:lnTo>
                  <a:lnTo>
                    <a:pt x="268328" y="296563"/>
                  </a:lnTo>
                  <a:lnTo>
                    <a:pt x="292213" y="316447"/>
                  </a:lnTo>
                  <a:lnTo>
                    <a:pt x="314515" y="336972"/>
                  </a:lnTo>
                  <a:lnTo>
                    <a:pt x="346780" y="368237"/>
                  </a:lnTo>
                  <a:lnTo>
                    <a:pt x="401104" y="422177"/>
                  </a:lnTo>
                  <a:lnTo>
                    <a:pt x="418226" y="442394"/>
                  </a:lnTo>
                  <a:lnTo>
                    <a:pt x="433626" y="463066"/>
                  </a:lnTo>
                  <a:lnTo>
                    <a:pt x="448261" y="483939"/>
                  </a:lnTo>
                  <a:lnTo>
                    <a:pt x="465673" y="504903"/>
                  </a:lnTo>
                  <a:lnTo>
                    <a:pt x="483929" y="524737"/>
                  </a:lnTo>
                  <a:lnTo>
                    <a:pt x="507347" y="549043"/>
                  </a:lnTo>
                  <a:lnTo>
                    <a:pt x="529088" y="572217"/>
                  </a:lnTo>
                  <a:lnTo>
                    <a:pt x="543277" y="590882"/>
                  </a:lnTo>
                  <a:lnTo>
                    <a:pt x="564405" y="615517"/>
                  </a:lnTo>
                  <a:lnTo>
                    <a:pt x="585468" y="637619"/>
                  </a:lnTo>
                  <a:lnTo>
                    <a:pt x="648585" y="701162"/>
                  </a:lnTo>
                  <a:lnTo>
                    <a:pt x="669620" y="727789"/>
                  </a:lnTo>
                  <a:lnTo>
                    <a:pt x="690655" y="752298"/>
                  </a:lnTo>
                  <a:lnTo>
                    <a:pt x="711691" y="774364"/>
                  </a:lnTo>
                  <a:lnTo>
                    <a:pt x="732726" y="801287"/>
                  </a:lnTo>
                  <a:lnTo>
                    <a:pt x="745594" y="8163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292836" y="7567386"/>
              <a:ext cx="1030726" cy="704679"/>
            </a:xfrm>
            <a:custGeom>
              <a:avLst/>
              <a:gdLst/>
              <a:ahLst/>
              <a:cxnLst/>
              <a:rect l="0" t="0" r="0" b="0"/>
              <a:pathLst>
                <a:path w="1030726" h="704679">
                  <a:moveTo>
                    <a:pt x="1030725" y="0"/>
                  </a:moveTo>
                  <a:lnTo>
                    <a:pt x="1013931" y="17961"/>
                  </a:lnTo>
                  <a:lnTo>
                    <a:pt x="1001447" y="34860"/>
                  </a:lnTo>
                  <a:lnTo>
                    <a:pt x="988107" y="50942"/>
                  </a:lnTo>
                  <a:lnTo>
                    <a:pt x="974388" y="65879"/>
                  </a:lnTo>
                  <a:lnTo>
                    <a:pt x="953523" y="87429"/>
                  </a:lnTo>
                  <a:lnTo>
                    <a:pt x="930202" y="108617"/>
                  </a:lnTo>
                  <a:lnTo>
                    <a:pt x="907361" y="122676"/>
                  </a:lnTo>
                  <a:lnTo>
                    <a:pt x="869065" y="150745"/>
                  </a:lnTo>
                  <a:lnTo>
                    <a:pt x="845130" y="164772"/>
                  </a:lnTo>
                  <a:lnTo>
                    <a:pt x="799791" y="191393"/>
                  </a:lnTo>
                  <a:lnTo>
                    <a:pt x="772661" y="205041"/>
                  </a:lnTo>
                  <a:lnTo>
                    <a:pt x="750085" y="216172"/>
                  </a:lnTo>
                  <a:lnTo>
                    <a:pt x="723067" y="234409"/>
                  </a:lnTo>
                  <a:lnTo>
                    <a:pt x="693377" y="248902"/>
                  </a:lnTo>
                  <a:lnTo>
                    <a:pt x="672778" y="260986"/>
                  </a:lnTo>
                  <a:lnTo>
                    <a:pt x="616531" y="295015"/>
                  </a:lnTo>
                  <a:lnTo>
                    <a:pt x="563004" y="328573"/>
                  </a:lnTo>
                  <a:lnTo>
                    <a:pt x="533030" y="347035"/>
                  </a:lnTo>
                  <a:lnTo>
                    <a:pt x="478989" y="381048"/>
                  </a:lnTo>
                  <a:lnTo>
                    <a:pt x="448946" y="399573"/>
                  </a:lnTo>
                  <a:lnTo>
                    <a:pt x="423907" y="415597"/>
                  </a:lnTo>
                  <a:lnTo>
                    <a:pt x="404209" y="430510"/>
                  </a:lnTo>
                  <a:lnTo>
                    <a:pt x="384157" y="446096"/>
                  </a:lnTo>
                  <a:lnTo>
                    <a:pt x="341186" y="474582"/>
                  </a:lnTo>
                  <a:lnTo>
                    <a:pt x="312519" y="494900"/>
                  </a:lnTo>
                  <a:lnTo>
                    <a:pt x="281080" y="515617"/>
                  </a:lnTo>
                  <a:lnTo>
                    <a:pt x="251136" y="535341"/>
                  </a:lnTo>
                  <a:lnTo>
                    <a:pt x="230036" y="551899"/>
                  </a:lnTo>
                  <a:lnTo>
                    <a:pt x="206635" y="567048"/>
                  </a:lnTo>
                  <a:lnTo>
                    <a:pt x="181822" y="582741"/>
                  </a:lnTo>
                  <a:lnTo>
                    <a:pt x="159107" y="601402"/>
                  </a:lnTo>
                  <a:lnTo>
                    <a:pt x="134210" y="618266"/>
                  </a:lnTo>
                  <a:lnTo>
                    <a:pt x="108731" y="633552"/>
                  </a:lnTo>
                  <a:lnTo>
                    <a:pt x="85721" y="648136"/>
                  </a:lnTo>
                  <a:lnTo>
                    <a:pt x="53056" y="669487"/>
                  </a:lnTo>
                  <a:lnTo>
                    <a:pt x="34877" y="683584"/>
                  </a:lnTo>
                  <a:lnTo>
                    <a:pt x="0" y="7046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78633" y="7226709"/>
            <a:ext cx="1344682" cy="1116771"/>
            <a:chOff x="378633" y="7226709"/>
            <a:chExt cx="1344682" cy="1116771"/>
          </a:xfrm>
        </p:grpSpPr>
        <p:sp>
          <p:nvSpPr>
            <p:cNvPr id="222" name="Freeform 221"/>
            <p:cNvSpPr/>
            <p:nvPr/>
          </p:nvSpPr>
          <p:spPr>
            <a:xfrm>
              <a:off x="504844" y="7226709"/>
              <a:ext cx="168283" cy="443645"/>
            </a:xfrm>
            <a:custGeom>
              <a:avLst/>
              <a:gdLst/>
              <a:ahLst/>
              <a:cxnLst/>
              <a:rect l="0" t="0" r="0" b="0"/>
              <a:pathLst>
                <a:path w="168283" h="443645">
                  <a:moveTo>
                    <a:pt x="168282" y="75528"/>
                  </a:moveTo>
                  <a:lnTo>
                    <a:pt x="157115" y="64361"/>
                  </a:lnTo>
                  <a:lnTo>
                    <a:pt x="151488" y="57566"/>
                  </a:lnTo>
                  <a:lnTo>
                    <a:pt x="145400" y="49529"/>
                  </a:lnTo>
                  <a:lnTo>
                    <a:pt x="139004" y="40666"/>
                  </a:lnTo>
                  <a:lnTo>
                    <a:pt x="131234" y="32420"/>
                  </a:lnTo>
                  <a:lnTo>
                    <a:pt x="122548" y="24585"/>
                  </a:lnTo>
                  <a:lnTo>
                    <a:pt x="113251" y="17025"/>
                  </a:lnTo>
                  <a:lnTo>
                    <a:pt x="103548" y="10816"/>
                  </a:lnTo>
                  <a:lnTo>
                    <a:pt x="93573" y="5509"/>
                  </a:lnTo>
                  <a:lnTo>
                    <a:pt x="83417" y="801"/>
                  </a:lnTo>
                  <a:lnTo>
                    <a:pt x="73141" y="0"/>
                  </a:lnTo>
                  <a:lnTo>
                    <a:pt x="62784" y="1804"/>
                  </a:lnTo>
                  <a:lnTo>
                    <a:pt x="52374" y="5343"/>
                  </a:lnTo>
                  <a:lnTo>
                    <a:pt x="43096" y="10040"/>
                  </a:lnTo>
                  <a:lnTo>
                    <a:pt x="34574" y="15508"/>
                  </a:lnTo>
                  <a:lnTo>
                    <a:pt x="26555" y="21491"/>
                  </a:lnTo>
                  <a:lnTo>
                    <a:pt x="20041" y="30154"/>
                  </a:lnTo>
                  <a:lnTo>
                    <a:pt x="14529" y="40604"/>
                  </a:lnTo>
                  <a:lnTo>
                    <a:pt x="9686" y="52245"/>
                  </a:lnTo>
                  <a:lnTo>
                    <a:pt x="6458" y="64681"/>
                  </a:lnTo>
                  <a:lnTo>
                    <a:pt x="4305" y="77645"/>
                  </a:lnTo>
                  <a:lnTo>
                    <a:pt x="2870" y="90963"/>
                  </a:lnTo>
                  <a:lnTo>
                    <a:pt x="1914" y="105685"/>
                  </a:lnTo>
                  <a:lnTo>
                    <a:pt x="1276" y="121341"/>
                  </a:lnTo>
                  <a:lnTo>
                    <a:pt x="851" y="137623"/>
                  </a:lnTo>
                  <a:lnTo>
                    <a:pt x="1736" y="151984"/>
                  </a:lnTo>
                  <a:lnTo>
                    <a:pt x="3494" y="165063"/>
                  </a:lnTo>
                  <a:lnTo>
                    <a:pt x="8565" y="192450"/>
                  </a:lnTo>
                  <a:lnTo>
                    <a:pt x="14714" y="227994"/>
                  </a:lnTo>
                  <a:lnTo>
                    <a:pt x="16821" y="246121"/>
                  </a:lnTo>
                  <a:lnTo>
                    <a:pt x="18226" y="264049"/>
                  </a:lnTo>
                  <a:lnTo>
                    <a:pt x="19162" y="281843"/>
                  </a:lnTo>
                  <a:lnTo>
                    <a:pt x="20203" y="317197"/>
                  </a:lnTo>
                  <a:lnTo>
                    <a:pt x="20480" y="334805"/>
                  </a:lnTo>
                  <a:lnTo>
                    <a:pt x="19497" y="352387"/>
                  </a:lnTo>
                  <a:lnTo>
                    <a:pt x="17672" y="369951"/>
                  </a:lnTo>
                  <a:lnTo>
                    <a:pt x="0" y="443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78633" y="7460001"/>
              <a:ext cx="178800" cy="21036"/>
            </a:xfrm>
            <a:custGeom>
              <a:avLst/>
              <a:gdLst/>
              <a:ahLst/>
              <a:cxnLst/>
              <a:rect l="0" t="0" r="0" b="0"/>
              <a:pathLst>
                <a:path w="178800" h="21036">
                  <a:moveTo>
                    <a:pt x="0" y="0"/>
                  </a:moveTo>
                  <a:lnTo>
                    <a:pt x="16750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55084" y="9056"/>
                  </a:lnTo>
                  <a:lnTo>
                    <a:pt x="86808" y="9868"/>
                  </a:lnTo>
                  <a:lnTo>
                    <a:pt x="103449" y="10084"/>
                  </a:lnTo>
                  <a:lnTo>
                    <a:pt x="118048" y="11397"/>
                  </a:lnTo>
                  <a:lnTo>
                    <a:pt x="178799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31055" y="7470519"/>
              <a:ext cx="1" cy="178799"/>
            </a:xfrm>
            <a:custGeom>
              <a:avLst/>
              <a:gdLst/>
              <a:ahLst/>
              <a:cxnLst/>
              <a:rect l="0" t="0" r="0" b="0"/>
              <a:pathLst>
                <a:path w="1" h="178799">
                  <a:moveTo>
                    <a:pt x="0" y="0"/>
                  </a:moveTo>
                  <a:lnTo>
                    <a:pt x="0" y="178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41573" y="7417930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0" y="0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09920" y="7488294"/>
              <a:ext cx="150361" cy="360858"/>
            </a:xfrm>
            <a:custGeom>
              <a:avLst/>
              <a:gdLst/>
              <a:ahLst/>
              <a:cxnLst/>
              <a:rect l="0" t="0" r="0" b="0"/>
              <a:pathLst>
                <a:path w="150361" h="360858">
                  <a:moveTo>
                    <a:pt x="99935" y="34812"/>
                  </a:moveTo>
                  <a:lnTo>
                    <a:pt x="94351" y="18062"/>
                  </a:lnTo>
                  <a:lnTo>
                    <a:pt x="89201" y="11959"/>
                  </a:lnTo>
                  <a:lnTo>
                    <a:pt x="82261" y="6722"/>
                  </a:lnTo>
                  <a:lnTo>
                    <a:pt x="74129" y="2061"/>
                  </a:lnTo>
                  <a:lnTo>
                    <a:pt x="65201" y="124"/>
                  </a:lnTo>
                  <a:lnTo>
                    <a:pt x="55744" y="0"/>
                  </a:lnTo>
                  <a:lnTo>
                    <a:pt x="45933" y="1086"/>
                  </a:lnTo>
                  <a:lnTo>
                    <a:pt x="35887" y="4148"/>
                  </a:lnTo>
                  <a:lnTo>
                    <a:pt x="25683" y="8526"/>
                  </a:lnTo>
                  <a:lnTo>
                    <a:pt x="15375" y="13782"/>
                  </a:lnTo>
                  <a:lnTo>
                    <a:pt x="8503" y="23130"/>
                  </a:lnTo>
                  <a:lnTo>
                    <a:pt x="3921" y="35204"/>
                  </a:lnTo>
                  <a:lnTo>
                    <a:pt x="867" y="49097"/>
                  </a:lnTo>
                  <a:lnTo>
                    <a:pt x="0" y="61865"/>
                  </a:lnTo>
                  <a:lnTo>
                    <a:pt x="590" y="73883"/>
                  </a:lnTo>
                  <a:lnTo>
                    <a:pt x="2152" y="85401"/>
                  </a:lnTo>
                  <a:lnTo>
                    <a:pt x="5531" y="95416"/>
                  </a:lnTo>
                  <a:lnTo>
                    <a:pt x="10120" y="104430"/>
                  </a:lnTo>
                  <a:lnTo>
                    <a:pt x="15517" y="112777"/>
                  </a:lnTo>
                  <a:lnTo>
                    <a:pt x="22621" y="120679"/>
                  </a:lnTo>
                  <a:lnTo>
                    <a:pt x="30863" y="128285"/>
                  </a:lnTo>
                  <a:lnTo>
                    <a:pt x="39863" y="135692"/>
                  </a:lnTo>
                  <a:lnTo>
                    <a:pt x="49369" y="139462"/>
                  </a:lnTo>
                  <a:lnTo>
                    <a:pt x="59213" y="140806"/>
                  </a:lnTo>
                  <a:lnTo>
                    <a:pt x="69281" y="140533"/>
                  </a:lnTo>
                  <a:lnTo>
                    <a:pt x="78330" y="136846"/>
                  </a:lnTo>
                  <a:lnTo>
                    <a:pt x="86700" y="130882"/>
                  </a:lnTo>
                  <a:lnTo>
                    <a:pt x="94618" y="123400"/>
                  </a:lnTo>
                  <a:lnTo>
                    <a:pt x="99896" y="113738"/>
                  </a:lnTo>
                  <a:lnTo>
                    <a:pt x="103415" y="102621"/>
                  </a:lnTo>
                  <a:lnTo>
                    <a:pt x="105760" y="90536"/>
                  </a:lnTo>
                  <a:lnTo>
                    <a:pt x="107324" y="88322"/>
                  </a:lnTo>
                  <a:lnTo>
                    <a:pt x="108367" y="92689"/>
                  </a:lnTo>
                  <a:lnTo>
                    <a:pt x="109062" y="101444"/>
                  </a:lnTo>
                  <a:lnTo>
                    <a:pt x="111863" y="111955"/>
                  </a:lnTo>
                  <a:lnTo>
                    <a:pt x="116067" y="123636"/>
                  </a:lnTo>
                  <a:lnTo>
                    <a:pt x="121207" y="136099"/>
                  </a:lnTo>
                  <a:lnTo>
                    <a:pt x="125802" y="150250"/>
                  </a:lnTo>
                  <a:lnTo>
                    <a:pt x="130035" y="165527"/>
                  </a:lnTo>
                  <a:lnTo>
                    <a:pt x="134025" y="181555"/>
                  </a:lnTo>
                  <a:lnTo>
                    <a:pt x="141575" y="214946"/>
                  </a:lnTo>
                  <a:lnTo>
                    <a:pt x="145224" y="232030"/>
                  </a:lnTo>
                  <a:lnTo>
                    <a:pt x="147657" y="248095"/>
                  </a:lnTo>
                  <a:lnTo>
                    <a:pt x="149279" y="263478"/>
                  </a:lnTo>
                  <a:lnTo>
                    <a:pt x="150360" y="278409"/>
                  </a:lnTo>
                  <a:lnTo>
                    <a:pt x="149912" y="293037"/>
                  </a:lnTo>
                  <a:lnTo>
                    <a:pt x="148445" y="307464"/>
                  </a:lnTo>
                  <a:lnTo>
                    <a:pt x="146298" y="321756"/>
                  </a:lnTo>
                  <a:lnTo>
                    <a:pt x="141361" y="333621"/>
                  </a:lnTo>
                  <a:lnTo>
                    <a:pt x="134564" y="343869"/>
                  </a:lnTo>
                  <a:lnTo>
                    <a:pt x="126527" y="353038"/>
                  </a:lnTo>
                  <a:lnTo>
                    <a:pt x="116494" y="357982"/>
                  </a:lnTo>
                  <a:lnTo>
                    <a:pt x="105131" y="360109"/>
                  </a:lnTo>
                  <a:lnTo>
                    <a:pt x="57864" y="360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99428" y="7523106"/>
              <a:ext cx="141815" cy="147248"/>
            </a:xfrm>
            <a:custGeom>
              <a:avLst/>
              <a:gdLst/>
              <a:ahLst/>
              <a:cxnLst/>
              <a:rect l="0" t="0" r="0" b="0"/>
              <a:pathLst>
                <a:path w="141815" h="147248">
                  <a:moveTo>
                    <a:pt x="15603" y="0"/>
                  </a:moveTo>
                  <a:lnTo>
                    <a:pt x="964" y="58556"/>
                  </a:lnTo>
                  <a:lnTo>
                    <a:pt x="0" y="70590"/>
                  </a:lnTo>
                  <a:lnTo>
                    <a:pt x="526" y="82119"/>
                  </a:lnTo>
                  <a:lnTo>
                    <a:pt x="2046" y="93311"/>
                  </a:lnTo>
                  <a:lnTo>
                    <a:pt x="5396" y="103109"/>
                  </a:lnTo>
                  <a:lnTo>
                    <a:pt x="9967" y="111978"/>
                  </a:lnTo>
                  <a:lnTo>
                    <a:pt x="15351" y="120229"/>
                  </a:lnTo>
                  <a:lnTo>
                    <a:pt x="22447" y="123391"/>
                  </a:lnTo>
                  <a:lnTo>
                    <a:pt x="30683" y="123163"/>
                  </a:lnTo>
                  <a:lnTo>
                    <a:pt x="39680" y="120673"/>
                  </a:lnTo>
                  <a:lnTo>
                    <a:pt x="46846" y="115508"/>
                  </a:lnTo>
                  <a:lnTo>
                    <a:pt x="52792" y="108558"/>
                  </a:lnTo>
                  <a:lnTo>
                    <a:pt x="63684" y="91487"/>
                  </a:lnTo>
                  <a:lnTo>
                    <a:pt x="76316" y="72214"/>
                  </a:lnTo>
                  <a:lnTo>
                    <a:pt x="80619" y="70346"/>
                  </a:lnTo>
                  <a:lnTo>
                    <a:pt x="83488" y="73776"/>
                  </a:lnTo>
                  <a:lnTo>
                    <a:pt x="85401" y="80736"/>
                  </a:lnTo>
                  <a:lnTo>
                    <a:pt x="89013" y="88883"/>
                  </a:lnTo>
                  <a:lnTo>
                    <a:pt x="93758" y="97821"/>
                  </a:lnTo>
                  <a:lnTo>
                    <a:pt x="99259" y="107284"/>
                  </a:lnTo>
                  <a:lnTo>
                    <a:pt x="106432" y="114761"/>
                  </a:lnTo>
                  <a:lnTo>
                    <a:pt x="114720" y="120915"/>
                  </a:lnTo>
                  <a:lnTo>
                    <a:pt x="141814" y="147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1083312" y="7533623"/>
              <a:ext cx="52589" cy="104302"/>
            </a:xfrm>
            <a:custGeom>
              <a:avLst/>
              <a:gdLst/>
              <a:ahLst/>
              <a:cxnLst/>
              <a:rect l="0" t="0" r="0" b="0"/>
              <a:pathLst>
                <a:path w="52589" h="104302">
                  <a:moveTo>
                    <a:pt x="0" y="10518"/>
                  </a:moveTo>
                  <a:lnTo>
                    <a:pt x="0" y="32852"/>
                  </a:lnTo>
                  <a:lnTo>
                    <a:pt x="1169" y="42937"/>
                  </a:lnTo>
                  <a:lnTo>
                    <a:pt x="3117" y="53166"/>
                  </a:lnTo>
                  <a:lnTo>
                    <a:pt x="5584" y="63491"/>
                  </a:lnTo>
                  <a:lnTo>
                    <a:pt x="7228" y="75049"/>
                  </a:lnTo>
                  <a:lnTo>
                    <a:pt x="8325" y="87429"/>
                  </a:lnTo>
                  <a:lnTo>
                    <a:pt x="9056" y="100357"/>
                  </a:lnTo>
                  <a:lnTo>
                    <a:pt x="9543" y="104301"/>
                  </a:lnTo>
                  <a:lnTo>
                    <a:pt x="9868" y="102255"/>
                  </a:lnTo>
                  <a:lnTo>
                    <a:pt x="10085" y="96218"/>
                  </a:lnTo>
                  <a:lnTo>
                    <a:pt x="11398" y="88686"/>
                  </a:lnTo>
                  <a:lnTo>
                    <a:pt x="13442" y="80160"/>
                  </a:lnTo>
                  <a:lnTo>
                    <a:pt x="15973" y="70969"/>
                  </a:lnTo>
                  <a:lnTo>
                    <a:pt x="21902" y="51409"/>
                  </a:lnTo>
                  <a:lnTo>
                    <a:pt x="25119" y="41285"/>
                  </a:lnTo>
                  <a:lnTo>
                    <a:pt x="29601" y="32198"/>
                  </a:lnTo>
                  <a:lnTo>
                    <a:pt x="34926" y="23803"/>
                  </a:lnTo>
                  <a:lnTo>
                    <a:pt x="5258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1232021" y="7533623"/>
              <a:ext cx="9056" cy="115695"/>
            </a:xfrm>
            <a:custGeom>
              <a:avLst/>
              <a:gdLst/>
              <a:ahLst/>
              <a:cxnLst/>
              <a:rect l="0" t="0" r="0" b="0"/>
              <a:pathLst>
                <a:path w="9056" h="115695">
                  <a:moveTo>
                    <a:pt x="9055" y="0"/>
                  </a:moveTo>
                  <a:lnTo>
                    <a:pt x="3472" y="16751"/>
                  </a:lnTo>
                  <a:lnTo>
                    <a:pt x="1827" y="26359"/>
                  </a:lnTo>
                  <a:lnTo>
                    <a:pt x="730" y="37440"/>
                  </a:lnTo>
                  <a:lnTo>
                    <a:pt x="0" y="49501"/>
                  </a:lnTo>
                  <a:lnTo>
                    <a:pt x="681" y="61048"/>
                  </a:lnTo>
                  <a:lnTo>
                    <a:pt x="9055" y="115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1230558" y="7470519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0" y="10517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1293664" y="7533623"/>
              <a:ext cx="168283" cy="147248"/>
            </a:xfrm>
            <a:custGeom>
              <a:avLst/>
              <a:gdLst/>
              <a:ahLst/>
              <a:cxnLst/>
              <a:rect l="0" t="0" r="0" b="0"/>
              <a:pathLst>
                <a:path w="168283" h="147248">
                  <a:moveTo>
                    <a:pt x="0" y="0"/>
                  </a:moveTo>
                  <a:lnTo>
                    <a:pt x="24724" y="74172"/>
                  </a:lnTo>
                  <a:lnTo>
                    <a:pt x="28169" y="77495"/>
                  </a:lnTo>
                  <a:lnTo>
                    <a:pt x="31634" y="76205"/>
                  </a:lnTo>
                  <a:lnTo>
                    <a:pt x="35113" y="71839"/>
                  </a:lnTo>
                  <a:lnTo>
                    <a:pt x="37432" y="64254"/>
                  </a:lnTo>
                  <a:lnTo>
                    <a:pt x="38978" y="54523"/>
                  </a:lnTo>
                  <a:lnTo>
                    <a:pt x="40009" y="43361"/>
                  </a:lnTo>
                  <a:lnTo>
                    <a:pt x="43033" y="33581"/>
                  </a:lnTo>
                  <a:lnTo>
                    <a:pt x="47387" y="24725"/>
                  </a:lnTo>
                  <a:lnTo>
                    <a:pt x="52626" y="16484"/>
                  </a:lnTo>
                  <a:lnTo>
                    <a:pt x="61963" y="10989"/>
                  </a:lnTo>
                  <a:lnTo>
                    <a:pt x="74030" y="7326"/>
                  </a:lnTo>
                  <a:lnTo>
                    <a:pt x="87918" y="4884"/>
                  </a:lnTo>
                  <a:lnTo>
                    <a:pt x="99514" y="5594"/>
                  </a:lnTo>
                  <a:lnTo>
                    <a:pt x="109581" y="8404"/>
                  </a:lnTo>
                  <a:lnTo>
                    <a:pt x="118631" y="12614"/>
                  </a:lnTo>
                  <a:lnTo>
                    <a:pt x="127001" y="18927"/>
                  </a:lnTo>
                  <a:lnTo>
                    <a:pt x="134918" y="26642"/>
                  </a:lnTo>
                  <a:lnTo>
                    <a:pt x="142533" y="35290"/>
                  </a:lnTo>
                  <a:lnTo>
                    <a:pt x="148779" y="45731"/>
                  </a:lnTo>
                  <a:lnTo>
                    <a:pt x="154111" y="57366"/>
                  </a:lnTo>
                  <a:lnTo>
                    <a:pt x="158835" y="69798"/>
                  </a:lnTo>
                  <a:lnTo>
                    <a:pt x="161984" y="82760"/>
                  </a:lnTo>
                  <a:lnTo>
                    <a:pt x="164083" y="96075"/>
                  </a:lnTo>
                  <a:lnTo>
                    <a:pt x="168282" y="147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482981" y="7538480"/>
              <a:ext cx="93090" cy="226532"/>
            </a:xfrm>
            <a:custGeom>
              <a:avLst/>
              <a:gdLst/>
              <a:ahLst/>
              <a:cxnLst/>
              <a:rect l="0" t="0" r="0" b="0"/>
              <a:pathLst>
                <a:path w="93090" h="226532">
                  <a:moveTo>
                    <a:pt x="0" y="47732"/>
                  </a:moveTo>
                  <a:lnTo>
                    <a:pt x="16750" y="42147"/>
                  </a:lnTo>
                  <a:lnTo>
                    <a:pt x="26359" y="40503"/>
                  </a:lnTo>
                  <a:lnTo>
                    <a:pt x="37439" y="39407"/>
                  </a:lnTo>
                  <a:lnTo>
                    <a:pt x="49500" y="38676"/>
                  </a:lnTo>
                  <a:lnTo>
                    <a:pt x="61047" y="37020"/>
                  </a:lnTo>
                  <a:lnTo>
                    <a:pt x="72251" y="34747"/>
                  </a:lnTo>
                  <a:lnTo>
                    <a:pt x="83226" y="32064"/>
                  </a:lnTo>
                  <a:lnTo>
                    <a:pt x="89374" y="26769"/>
                  </a:lnTo>
                  <a:lnTo>
                    <a:pt x="92304" y="19733"/>
                  </a:lnTo>
                  <a:lnTo>
                    <a:pt x="93089" y="11536"/>
                  </a:lnTo>
                  <a:lnTo>
                    <a:pt x="88937" y="6072"/>
                  </a:lnTo>
                  <a:lnTo>
                    <a:pt x="81495" y="2429"/>
                  </a:lnTo>
                  <a:lnTo>
                    <a:pt x="71860" y="0"/>
                  </a:lnTo>
                  <a:lnTo>
                    <a:pt x="61930" y="719"/>
                  </a:lnTo>
                  <a:lnTo>
                    <a:pt x="51804" y="3535"/>
                  </a:lnTo>
                  <a:lnTo>
                    <a:pt x="41548" y="7750"/>
                  </a:lnTo>
                  <a:lnTo>
                    <a:pt x="33542" y="14065"/>
                  </a:lnTo>
                  <a:lnTo>
                    <a:pt x="27036" y="21781"/>
                  </a:lnTo>
                  <a:lnTo>
                    <a:pt x="21530" y="30431"/>
                  </a:lnTo>
                  <a:lnTo>
                    <a:pt x="19027" y="40872"/>
                  </a:lnTo>
                  <a:lnTo>
                    <a:pt x="18528" y="52508"/>
                  </a:lnTo>
                  <a:lnTo>
                    <a:pt x="19364" y="64940"/>
                  </a:lnTo>
                  <a:lnTo>
                    <a:pt x="21089" y="79071"/>
                  </a:lnTo>
                  <a:lnTo>
                    <a:pt x="23409" y="94334"/>
                  </a:lnTo>
                  <a:lnTo>
                    <a:pt x="26123" y="110353"/>
                  </a:lnTo>
                  <a:lnTo>
                    <a:pt x="30270" y="126875"/>
                  </a:lnTo>
                  <a:lnTo>
                    <a:pt x="35372" y="143733"/>
                  </a:lnTo>
                  <a:lnTo>
                    <a:pt x="41111" y="160814"/>
                  </a:lnTo>
                  <a:lnTo>
                    <a:pt x="47274" y="175708"/>
                  </a:lnTo>
                  <a:lnTo>
                    <a:pt x="53720" y="189143"/>
                  </a:lnTo>
                  <a:lnTo>
                    <a:pt x="73623" y="226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52256" y="7733458"/>
              <a:ext cx="1030726" cy="147248"/>
            </a:xfrm>
            <a:custGeom>
              <a:avLst/>
              <a:gdLst/>
              <a:ahLst/>
              <a:cxnLst/>
              <a:rect l="0" t="0" r="0" b="0"/>
              <a:pathLst>
                <a:path w="1030726" h="147248">
                  <a:moveTo>
                    <a:pt x="0" y="0"/>
                  </a:moveTo>
                  <a:lnTo>
                    <a:pt x="16750" y="5583"/>
                  </a:lnTo>
                  <a:lnTo>
                    <a:pt x="27528" y="8397"/>
                  </a:lnTo>
                  <a:lnTo>
                    <a:pt x="55084" y="14639"/>
                  </a:lnTo>
                  <a:lnTo>
                    <a:pt x="71782" y="16771"/>
                  </a:lnTo>
                  <a:lnTo>
                    <a:pt x="89925" y="18192"/>
                  </a:lnTo>
                  <a:lnTo>
                    <a:pt x="109032" y="19140"/>
                  </a:lnTo>
                  <a:lnTo>
                    <a:pt x="126445" y="20940"/>
                  </a:lnTo>
                  <a:lnTo>
                    <a:pt x="142728" y="23309"/>
                  </a:lnTo>
                  <a:lnTo>
                    <a:pt x="173285" y="27889"/>
                  </a:lnTo>
                  <a:lnTo>
                    <a:pt x="202448" y="29924"/>
                  </a:lnTo>
                  <a:lnTo>
                    <a:pt x="230991" y="33945"/>
                  </a:lnTo>
                  <a:lnTo>
                    <a:pt x="260427" y="38459"/>
                  </a:lnTo>
                  <a:lnTo>
                    <a:pt x="276457" y="39662"/>
                  </a:lnTo>
                  <a:lnTo>
                    <a:pt x="292986" y="40465"/>
                  </a:lnTo>
                  <a:lnTo>
                    <a:pt x="309849" y="42168"/>
                  </a:lnTo>
                  <a:lnTo>
                    <a:pt x="326934" y="44473"/>
                  </a:lnTo>
                  <a:lnTo>
                    <a:pt x="344167" y="47178"/>
                  </a:lnTo>
                  <a:lnTo>
                    <a:pt x="361499" y="48981"/>
                  </a:lnTo>
                  <a:lnTo>
                    <a:pt x="378897" y="50183"/>
                  </a:lnTo>
                  <a:lnTo>
                    <a:pt x="396339" y="50985"/>
                  </a:lnTo>
                  <a:lnTo>
                    <a:pt x="413809" y="52688"/>
                  </a:lnTo>
                  <a:lnTo>
                    <a:pt x="431300" y="54992"/>
                  </a:lnTo>
                  <a:lnTo>
                    <a:pt x="506938" y="67086"/>
                  </a:lnTo>
                  <a:lnTo>
                    <a:pt x="526107" y="69265"/>
                  </a:lnTo>
                  <a:lnTo>
                    <a:pt x="544729" y="70718"/>
                  </a:lnTo>
                  <a:lnTo>
                    <a:pt x="562987" y="71686"/>
                  </a:lnTo>
                  <a:lnTo>
                    <a:pt x="582171" y="73501"/>
                  </a:lnTo>
                  <a:lnTo>
                    <a:pt x="601972" y="75879"/>
                  </a:lnTo>
                  <a:lnTo>
                    <a:pt x="622184" y="78633"/>
                  </a:lnTo>
                  <a:lnTo>
                    <a:pt x="660224" y="84809"/>
                  </a:lnTo>
                  <a:lnTo>
                    <a:pt x="732255" y="98297"/>
                  </a:lnTo>
                  <a:lnTo>
                    <a:pt x="785175" y="108721"/>
                  </a:lnTo>
                  <a:lnTo>
                    <a:pt x="817195" y="112595"/>
                  </a:lnTo>
                  <a:lnTo>
                    <a:pt x="847007" y="115485"/>
                  </a:lnTo>
                  <a:lnTo>
                    <a:pt x="861501" y="117892"/>
                  </a:lnTo>
                  <a:lnTo>
                    <a:pt x="875839" y="120665"/>
                  </a:lnTo>
                  <a:lnTo>
                    <a:pt x="904235" y="126862"/>
                  </a:lnTo>
                  <a:lnTo>
                    <a:pt x="918351" y="130151"/>
                  </a:lnTo>
                  <a:lnTo>
                    <a:pt x="931268" y="133512"/>
                  </a:lnTo>
                  <a:lnTo>
                    <a:pt x="943385" y="136922"/>
                  </a:lnTo>
                  <a:lnTo>
                    <a:pt x="954969" y="140363"/>
                  </a:lnTo>
                  <a:lnTo>
                    <a:pt x="980305" y="144187"/>
                  </a:lnTo>
                  <a:lnTo>
                    <a:pt x="1030725" y="1472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31055" y="7817599"/>
              <a:ext cx="162008" cy="306626"/>
            </a:xfrm>
            <a:custGeom>
              <a:avLst/>
              <a:gdLst/>
              <a:ahLst/>
              <a:cxnLst/>
              <a:rect l="0" t="0" r="0" b="0"/>
              <a:pathLst>
                <a:path w="162008" h="306626">
                  <a:moveTo>
                    <a:pt x="42071" y="0"/>
                  </a:moveTo>
                  <a:lnTo>
                    <a:pt x="42071" y="67612"/>
                  </a:lnTo>
                  <a:lnTo>
                    <a:pt x="40902" y="81302"/>
                  </a:lnTo>
                  <a:lnTo>
                    <a:pt x="38954" y="95104"/>
                  </a:lnTo>
                  <a:lnTo>
                    <a:pt x="36487" y="108979"/>
                  </a:lnTo>
                  <a:lnTo>
                    <a:pt x="34843" y="122903"/>
                  </a:lnTo>
                  <a:lnTo>
                    <a:pt x="33746" y="136861"/>
                  </a:lnTo>
                  <a:lnTo>
                    <a:pt x="33015" y="150840"/>
                  </a:lnTo>
                  <a:lnTo>
                    <a:pt x="33696" y="163666"/>
                  </a:lnTo>
                  <a:lnTo>
                    <a:pt x="35319" y="175722"/>
                  </a:lnTo>
                  <a:lnTo>
                    <a:pt x="37570" y="187265"/>
                  </a:lnTo>
                  <a:lnTo>
                    <a:pt x="39070" y="199635"/>
                  </a:lnTo>
                  <a:lnTo>
                    <a:pt x="40070" y="212556"/>
                  </a:lnTo>
                  <a:lnTo>
                    <a:pt x="40737" y="225845"/>
                  </a:lnTo>
                  <a:lnTo>
                    <a:pt x="42350" y="238210"/>
                  </a:lnTo>
                  <a:lnTo>
                    <a:pt x="44594" y="249959"/>
                  </a:lnTo>
                  <a:lnTo>
                    <a:pt x="47259" y="261298"/>
                  </a:lnTo>
                  <a:lnTo>
                    <a:pt x="51373" y="271194"/>
                  </a:lnTo>
                  <a:lnTo>
                    <a:pt x="56452" y="280129"/>
                  </a:lnTo>
                  <a:lnTo>
                    <a:pt x="62176" y="288423"/>
                  </a:lnTo>
                  <a:lnTo>
                    <a:pt x="69498" y="295121"/>
                  </a:lnTo>
                  <a:lnTo>
                    <a:pt x="77885" y="300755"/>
                  </a:lnTo>
                  <a:lnTo>
                    <a:pt x="86982" y="305678"/>
                  </a:lnTo>
                  <a:lnTo>
                    <a:pt x="95384" y="306625"/>
                  </a:lnTo>
                  <a:lnTo>
                    <a:pt x="103323" y="304918"/>
                  </a:lnTo>
                  <a:lnTo>
                    <a:pt x="110952" y="301443"/>
                  </a:lnTo>
                  <a:lnTo>
                    <a:pt x="118376" y="296789"/>
                  </a:lnTo>
                  <a:lnTo>
                    <a:pt x="125662" y="291349"/>
                  </a:lnTo>
                  <a:lnTo>
                    <a:pt x="132857" y="285385"/>
                  </a:lnTo>
                  <a:lnTo>
                    <a:pt x="138822" y="276734"/>
                  </a:lnTo>
                  <a:lnTo>
                    <a:pt x="143968" y="266293"/>
                  </a:lnTo>
                  <a:lnTo>
                    <a:pt x="148567" y="254657"/>
                  </a:lnTo>
                  <a:lnTo>
                    <a:pt x="156793" y="232380"/>
                  </a:lnTo>
                  <a:lnTo>
                    <a:pt x="160623" y="221532"/>
                  </a:lnTo>
                  <a:lnTo>
                    <a:pt x="162007" y="210793"/>
                  </a:lnTo>
                  <a:lnTo>
                    <a:pt x="161761" y="200128"/>
                  </a:lnTo>
                  <a:lnTo>
                    <a:pt x="160429" y="189513"/>
                  </a:lnTo>
                  <a:lnTo>
                    <a:pt x="156035" y="181267"/>
                  </a:lnTo>
                  <a:lnTo>
                    <a:pt x="149600" y="174602"/>
                  </a:lnTo>
                  <a:lnTo>
                    <a:pt x="141804" y="168989"/>
                  </a:lnTo>
                  <a:lnTo>
                    <a:pt x="133100" y="166416"/>
                  </a:lnTo>
                  <a:lnTo>
                    <a:pt x="123792" y="165870"/>
                  </a:lnTo>
                  <a:lnTo>
                    <a:pt x="114081" y="166674"/>
                  </a:lnTo>
                  <a:lnTo>
                    <a:pt x="102933" y="169547"/>
                  </a:lnTo>
                  <a:lnTo>
                    <a:pt x="90826" y="173800"/>
                  </a:lnTo>
                  <a:lnTo>
                    <a:pt x="78080" y="178972"/>
                  </a:lnTo>
                  <a:lnTo>
                    <a:pt x="66077" y="185926"/>
                  </a:lnTo>
                  <a:lnTo>
                    <a:pt x="54569" y="194068"/>
                  </a:lnTo>
                  <a:lnTo>
                    <a:pt x="43391" y="203002"/>
                  </a:lnTo>
                  <a:lnTo>
                    <a:pt x="33602" y="211295"/>
                  </a:lnTo>
                  <a:lnTo>
                    <a:pt x="24739" y="219160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830242" y="8021819"/>
              <a:ext cx="200483" cy="174415"/>
            </a:xfrm>
            <a:custGeom>
              <a:avLst/>
              <a:gdLst/>
              <a:ahLst/>
              <a:cxnLst/>
              <a:rect l="0" t="0" r="0" b="0"/>
              <a:pathLst>
                <a:path w="200483" h="174415">
                  <a:moveTo>
                    <a:pt x="126859" y="27167"/>
                  </a:moveTo>
                  <a:lnTo>
                    <a:pt x="121275" y="10417"/>
                  </a:lnTo>
                  <a:lnTo>
                    <a:pt x="113788" y="5483"/>
                  </a:lnTo>
                  <a:lnTo>
                    <a:pt x="102953" y="2193"/>
                  </a:lnTo>
                  <a:lnTo>
                    <a:pt x="89886" y="0"/>
                  </a:lnTo>
                  <a:lnTo>
                    <a:pt x="77669" y="875"/>
                  </a:lnTo>
                  <a:lnTo>
                    <a:pt x="66019" y="3796"/>
                  </a:lnTo>
                  <a:lnTo>
                    <a:pt x="54746" y="8081"/>
                  </a:lnTo>
                  <a:lnTo>
                    <a:pt x="43725" y="13275"/>
                  </a:lnTo>
                  <a:lnTo>
                    <a:pt x="32872" y="19074"/>
                  </a:lnTo>
                  <a:lnTo>
                    <a:pt x="22131" y="25278"/>
                  </a:lnTo>
                  <a:lnTo>
                    <a:pt x="13801" y="34088"/>
                  </a:lnTo>
                  <a:lnTo>
                    <a:pt x="7079" y="44636"/>
                  </a:lnTo>
                  <a:lnTo>
                    <a:pt x="1430" y="56342"/>
                  </a:lnTo>
                  <a:lnTo>
                    <a:pt x="0" y="66484"/>
                  </a:lnTo>
                  <a:lnTo>
                    <a:pt x="1385" y="75582"/>
                  </a:lnTo>
                  <a:lnTo>
                    <a:pt x="4645" y="83985"/>
                  </a:lnTo>
                  <a:lnTo>
                    <a:pt x="10324" y="90755"/>
                  </a:lnTo>
                  <a:lnTo>
                    <a:pt x="17616" y="96437"/>
                  </a:lnTo>
                  <a:lnTo>
                    <a:pt x="25984" y="101394"/>
                  </a:lnTo>
                  <a:lnTo>
                    <a:pt x="36236" y="103529"/>
                  </a:lnTo>
                  <a:lnTo>
                    <a:pt x="47746" y="103785"/>
                  </a:lnTo>
                  <a:lnTo>
                    <a:pt x="60093" y="102787"/>
                  </a:lnTo>
                  <a:lnTo>
                    <a:pt x="70662" y="99784"/>
                  </a:lnTo>
                  <a:lnTo>
                    <a:pt x="80046" y="95445"/>
                  </a:lnTo>
                  <a:lnTo>
                    <a:pt x="88638" y="90215"/>
                  </a:lnTo>
                  <a:lnTo>
                    <a:pt x="95535" y="83222"/>
                  </a:lnTo>
                  <a:lnTo>
                    <a:pt x="101302" y="75054"/>
                  </a:lnTo>
                  <a:lnTo>
                    <a:pt x="106315" y="66104"/>
                  </a:lnTo>
                  <a:lnTo>
                    <a:pt x="110826" y="56631"/>
                  </a:lnTo>
                  <a:lnTo>
                    <a:pt x="115002" y="46810"/>
                  </a:lnTo>
                  <a:lnTo>
                    <a:pt x="118954" y="36756"/>
                  </a:lnTo>
                  <a:lnTo>
                    <a:pt x="119252" y="32391"/>
                  </a:lnTo>
                  <a:lnTo>
                    <a:pt x="117113" y="31818"/>
                  </a:lnTo>
                  <a:lnTo>
                    <a:pt x="113350" y="33773"/>
                  </a:lnTo>
                  <a:lnTo>
                    <a:pt x="110841" y="40920"/>
                  </a:lnTo>
                  <a:lnTo>
                    <a:pt x="109169" y="51528"/>
                  </a:lnTo>
                  <a:lnTo>
                    <a:pt x="108054" y="64444"/>
                  </a:lnTo>
                  <a:lnTo>
                    <a:pt x="109648" y="77728"/>
                  </a:lnTo>
                  <a:lnTo>
                    <a:pt x="113048" y="91258"/>
                  </a:lnTo>
                  <a:lnTo>
                    <a:pt x="129714" y="140978"/>
                  </a:lnTo>
                  <a:lnTo>
                    <a:pt x="135774" y="150955"/>
                  </a:lnTo>
                  <a:lnTo>
                    <a:pt x="143320" y="159942"/>
                  </a:lnTo>
                  <a:lnTo>
                    <a:pt x="151856" y="168272"/>
                  </a:lnTo>
                  <a:lnTo>
                    <a:pt x="161053" y="172656"/>
                  </a:lnTo>
                  <a:lnTo>
                    <a:pt x="170690" y="174410"/>
                  </a:lnTo>
                  <a:lnTo>
                    <a:pt x="200482" y="174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1062710" y="7912258"/>
              <a:ext cx="20603" cy="294493"/>
            </a:xfrm>
            <a:custGeom>
              <a:avLst/>
              <a:gdLst/>
              <a:ahLst/>
              <a:cxnLst/>
              <a:rect l="0" t="0" r="0" b="0"/>
              <a:pathLst>
                <a:path w="20603" h="294493">
                  <a:moveTo>
                    <a:pt x="10085" y="0"/>
                  </a:moveTo>
                  <a:lnTo>
                    <a:pt x="4501" y="16750"/>
                  </a:lnTo>
                  <a:lnTo>
                    <a:pt x="2856" y="26358"/>
                  </a:lnTo>
                  <a:lnTo>
                    <a:pt x="1760" y="37438"/>
                  </a:lnTo>
                  <a:lnTo>
                    <a:pt x="1029" y="49500"/>
                  </a:lnTo>
                  <a:lnTo>
                    <a:pt x="217" y="78483"/>
                  </a:lnTo>
                  <a:lnTo>
                    <a:pt x="0" y="94392"/>
                  </a:lnTo>
                  <a:lnTo>
                    <a:pt x="1024" y="112010"/>
                  </a:lnTo>
                  <a:lnTo>
                    <a:pt x="2876" y="130767"/>
                  </a:lnTo>
                  <a:lnTo>
                    <a:pt x="5279" y="150283"/>
                  </a:lnTo>
                  <a:lnTo>
                    <a:pt x="8049" y="169137"/>
                  </a:lnTo>
                  <a:lnTo>
                    <a:pt x="14244" y="205668"/>
                  </a:lnTo>
                  <a:lnTo>
                    <a:pt x="16363" y="222421"/>
                  </a:lnTo>
                  <a:lnTo>
                    <a:pt x="17776" y="238264"/>
                  </a:lnTo>
                  <a:lnTo>
                    <a:pt x="20602" y="294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1135900" y="7901740"/>
              <a:ext cx="21036" cy="305011"/>
            </a:xfrm>
            <a:custGeom>
              <a:avLst/>
              <a:gdLst/>
              <a:ahLst/>
              <a:cxnLst/>
              <a:rect l="0" t="0" r="0" b="0"/>
              <a:pathLst>
                <a:path w="21036" h="305011">
                  <a:moveTo>
                    <a:pt x="0" y="0"/>
                  </a:moveTo>
                  <a:lnTo>
                    <a:pt x="5584" y="22333"/>
                  </a:lnTo>
                  <a:lnTo>
                    <a:pt x="7228" y="33587"/>
                  </a:lnTo>
                  <a:lnTo>
                    <a:pt x="8325" y="45764"/>
                  </a:lnTo>
                  <a:lnTo>
                    <a:pt x="9056" y="58557"/>
                  </a:lnTo>
                  <a:lnTo>
                    <a:pt x="9868" y="91468"/>
                  </a:lnTo>
                  <a:lnTo>
                    <a:pt x="10085" y="110060"/>
                  </a:lnTo>
                  <a:lnTo>
                    <a:pt x="9060" y="125961"/>
                  </a:lnTo>
                  <a:lnTo>
                    <a:pt x="7209" y="140068"/>
                  </a:lnTo>
                  <a:lnTo>
                    <a:pt x="4806" y="152978"/>
                  </a:lnTo>
                  <a:lnTo>
                    <a:pt x="4373" y="167428"/>
                  </a:lnTo>
                  <a:lnTo>
                    <a:pt x="5252" y="182904"/>
                  </a:lnTo>
                  <a:lnTo>
                    <a:pt x="7008" y="199065"/>
                  </a:lnTo>
                  <a:lnTo>
                    <a:pt x="8178" y="214514"/>
                  </a:lnTo>
                  <a:lnTo>
                    <a:pt x="8958" y="229487"/>
                  </a:lnTo>
                  <a:lnTo>
                    <a:pt x="9478" y="244144"/>
                  </a:lnTo>
                  <a:lnTo>
                    <a:pt x="10993" y="257420"/>
                  </a:lnTo>
                  <a:lnTo>
                    <a:pt x="13172" y="269778"/>
                  </a:lnTo>
                  <a:lnTo>
                    <a:pt x="21035" y="305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1193624" y="8045250"/>
              <a:ext cx="89524" cy="150984"/>
            </a:xfrm>
            <a:custGeom>
              <a:avLst/>
              <a:gdLst/>
              <a:ahLst/>
              <a:cxnLst/>
              <a:rect l="0" t="0" r="0" b="0"/>
              <a:pathLst>
                <a:path w="89524" h="150984">
                  <a:moveTo>
                    <a:pt x="5382" y="45806"/>
                  </a:moveTo>
                  <a:lnTo>
                    <a:pt x="49299" y="31167"/>
                  </a:lnTo>
                  <a:lnTo>
                    <a:pt x="58032" y="26698"/>
                  </a:lnTo>
                  <a:lnTo>
                    <a:pt x="66192" y="21381"/>
                  </a:lnTo>
                  <a:lnTo>
                    <a:pt x="73969" y="15499"/>
                  </a:lnTo>
                  <a:lnTo>
                    <a:pt x="75647" y="10410"/>
                  </a:lnTo>
                  <a:lnTo>
                    <a:pt x="73261" y="5847"/>
                  </a:lnTo>
                  <a:lnTo>
                    <a:pt x="68164" y="1637"/>
                  </a:lnTo>
                  <a:lnTo>
                    <a:pt x="61260" y="0"/>
                  </a:lnTo>
                  <a:lnTo>
                    <a:pt x="53151" y="76"/>
                  </a:lnTo>
                  <a:lnTo>
                    <a:pt x="44240" y="1296"/>
                  </a:lnTo>
                  <a:lnTo>
                    <a:pt x="34793" y="4447"/>
                  </a:lnTo>
                  <a:lnTo>
                    <a:pt x="24989" y="8884"/>
                  </a:lnTo>
                  <a:lnTo>
                    <a:pt x="14948" y="14180"/>
                  </a:lnTo>
                  <a:lnTo>
                    <a:pt x="8253" y="22385"/>
                  </a:lnTo>
                  <a:lnTo>
                    <a:pt x="3790" y="32529"/>
                  </a:lnTo>
                  <a:lnTo>
                    <a:pt x="815" y="43967"/>
                  </a:lnTo>
                  <a:lnTo>
                    <a:pt x="0" y="55098"/>
                  </a:lnTo>
                  <a:lnTo>
                    <a:pt x="625" y="66024"/>
                  </a:lnTo>
                  <a:lnTo>
                    <a:pt x="2211" y="76814"/>
                  </a:lnTo>
                  <a:lnTo>
                    <a:pt x="6774" y="87514"/>
                  </a:lnTo>
                  <a:lnTo>
                    <a:pt x="13321" y="98152"/>
                  </a:lnTo>
                  <a:lnTo>
                    <a:pt x="21192" y="108751"/>
                  </a:lnTo>
                  <a:lnTo>
                    <a:pt x="29946" y="118154"/>
                  </a:lnTo>
                  <a:lnTo>
                    <a:pt x="39287" y="126759"/>
                  </a:lnTo>
                  <a:lnTo>
                    <a:pt x="89523" y="150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335735" y="8038469"/>
              <a:ext cx="42071" cy="115869"/>
            </a:xfrm>
            <a:custGeom>
              <a:avLst/>
              <a:gdLst/>
              <a:ahLst/>
              <a:cxnLst/>
              <a:rect l="0" t="0" r="0" b="0"/>
              <a:pathLst>
                <a:path w="42071" h="115869">
                  <a:moveTo>
                    <a:pt x="0" y="0"/>
                  </a:moveTo>
                  <a:lnTo>
                    <a:pt x="0" y="73194"/>
                  </a:lnTo>
                  <a:lnTo>
                    <a:pt x="1168" y="87361"/>
                  </a:lnTo>
                  <a:lnTo>
                    <a:pt x="3116" y="100311"/>
                  </a:lnTo>
                  <a:lnTo>
                    <a:pt x="5583" y="112450"/>
                  </a:lnTo>
                  <a:lnTo>
                    <a:pt x="8396" y="115868"/>
                  </a:lnTo>
                  <a:lnTo>
                    <a:pt x="11441" y="113472"/>
                  </a:lnTo>
                  <a:lnTo>
                    <a:pt x="14639" y="107201"/>
                  </a:lnTo>
                  <a:lnTo>
                    <a:pt x="17939" y="99514"/>
                  </a:lnTo>
                  <a:lnTo>
                    <a:pt x="21308" y="90884"/>
                  </a:lnTo>
                  <a:lnTo>
                    <a:pt x="42070" y="4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451428" y="8091056"/>
              <a:ext cx="1" cy="168283"/>
            </a:xfrm>
            <a:custGeom>
              <a:avLst/>
              <a:gdLst/>
              <a:ahLst/>
              <a:cxnLst/>
              <a:rect l="0" t="0" r="0" b="0"/>
              <a:pathLst>
                <a:path w="1" h="168283">
                  <a:moveTo>
                    <a:pt x="0" y="0"/>
                  </a:moveTo>
                  <a:lnTo>
                    <a:pt x="0" y="1682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451428" y="8027951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1504016" y="8089481"/>
              <a:ext cx="126212" cy="169858"/>
            </a:xfrm>
            <a:custGeom>
              <a:avLst/>
              <a:gdLst/>
              <a:ahLst/>
              <a:cxnLst/>
              <a:rect l="0" t="0" r="0" b="0"/>
              <a:pathLst>
                <a:path w="126212" h="169858">
                  <a:moveTo>
                    <a:pt x="0" y="22611"/>
                  </a:moveTo>
                  <a:lnTo>
                    <a:pt x="0" y="81167"/>
                  </a:lnTo>
                  <a:lnTo>
                    <a:pt x="1169" y="85020"/>
                  </a:lnTo>
                  <a:lnTo>
                    <a:pt x="3117" y="82916"/>
                  </a:lnTo>
                  <a:lnTo>
                    <a:pt x="5584" y="76837"/>
                  </a:lnTo>
                  <a:lnTo>
                    <a:pt x="9566" y="68110"/>
                  </a:lnTo>
                  <a:lnTo>
                    <a:pt x="20223" y="45950"/>
                  </a:lnTo>
                  <a:lnTo>
                    <a:pt x="26337" y="35833"/>
                  </a:lnTo>
                  <a:lnTo>
                    <a:pt x="32750" y="26751"/>
                  </a:lnTo>
                  <a:lnTo>
                    <a:pt x="39363" y="18358"/>
                  </a:lnTo>
                  <a:lnTo>
                    <a:pt x="47277" y="11595"/>
                  </a:lnTo>
                  <a:lnTo>
                    <a:pt x="56059" y="5918"/>
                  </a:lnTo>
                  <a:lnTo>
                    <a:pt x="65420" y="965"/>
                  </a:lnTo>
                  <a:lnTo>
                    <a:pt x="73997" y="0"/>
                  </a:lnTo>
                  <a:lnTo>
                    <a:pt x="82053" y="1693"/>
                  </a:lnTo>
                  <a:lnTo>
                    <a:pt x="89761" y="5160"/>
                  </a:lnTo>
                  <a:lnTo>
                    <a:pt x="97236" y="10977"/>
                  </a:lnTo>
                  <a:lnTo>
                    <a:pt x="104558" y="18361"/>
                  </a:lnTo>
                  <a:lnTo>
                    <a:pt x="111775" y="26789"/>
                  </a:lnTo>
                  <a:lnTo>
                    <a:pt x="116587" y="37082"/>
                  </a:lnTo>
                  <a:lnTo>
                    <a:pt x="119795" y="48619"/>
                  </a:lnTo>
                  <a:lnTo>
                    <a:pt x="121934" y="60985"/>
                  </a:lnTo>
                  <a:lnTo>
                    <a:pt x="123360" y="73903"/>
                  </a:lnTo>
                  <a:lnTo>
                    <a:pt x="124310" y="87189"/>
                  </a:lnTo>
                  <a:lnTo>
                    <a:pt x="124944" y="100722"/>
                  </a:lnTo>
                  <a:lnTo>
                    <a:pt x="125648" y="128223"/>
                  </a:lnTo>
                  <a:lnTo>
                    <a:pt x="126211" y="1698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629796" y="8142822"/>
              <a:ext cx="93519" cy="200658"/>
            </a:xfrm>
            <a:custGeom>
              <a:avLst/>
              <a:gdLst/>
              <a:ahLst/>
              <a:cxnLst/>
              <a:rect l="0" t="0" r="0" b="0"/>
              <a:pathLst>
                <a:path w="93519" h="200658">
                  <a:moveTo>
                    <a:pt x="84572" y="21857"/>
                  </a:moveTo>
                  <a:lnTo>
                    <a:pt x="78989" y="5107"/>
                  </a:lnTo>
                  <a:lnTo>
                    <a:pt x="73838" y="1342"/>
                  </a:lnTo>
                  <a:lnTo>
                    <a:pt x="66899" y="0"/>
                  </a:lnTo>
                  <a:lnTo>
                    <a:pt x="58766" y="274"/>
                  </a:lnTo>
                  <a:lnTo>
                    <a:pt x="49839" y="2794"/>
                  </a:lnTo>
                  <a:lnTo>
                    <a:pt x="40381" y="6811"/>
                  </a:lnTo>
                  <a:lnTo>
                    <a:pt x="30571" y="11827"/>
                  </a:lnTo>
                  <a:lnTo>
                    <a:pt x="21693" y="17507"/>
                  </a:lnTo>
                  <a:lnTo>
                    <a:pt x="13437" y="23633"/>
                  </a:lnTo>
                  <a:lnTo>
                    <a:pt x="5596" y="30052"/>
                  </a:lnTo>
                  <a:lnTo>
                    <a:pt x="1537" y="39008"/>
                  </a:lnTo>
                  <a:lnTo>
                    <a:pt x="0" y="49652"/>
                  </a:lnTo>
                  <a:lnTo>
                    <a:pt x="144" y="61422"/>
                  </a:lnTo>
                  <a:lnTo>
                    <a:pt x="3745" y="70438"/>
                  </a:lnTo>
                  <a:lnTo>
                    <a:pt x="9652" y="77617"/>
                  </a:lnTo>
                  <a:lnTo>
                    <a:pt x="17096" y="83571"/>
                  </a:lnTo>
                  <a:lnTo>
                    <a:pt x="26733" y="87542"/>
                  </a:lnTo>
                  <a:lnTo>
                    <a:pt x="37833" y="90188"/>
                  </a:lnTo>
                  <a:lnTo>
                    <a:pt x="49907" y="91952"/>
                  </a:lnTo>
                  <a:lnTo>
                    <a:pt x="61462" y="91960"/>
                  </a:lnTo>
                  <a:lnTo>
                    <a:pt x="72671" y="90797"/>
                  </a:lnTo>
                  <a:lnTo>
                    <a:pt x="83650" y="88853"/>
                  </a:lnTo>
                  <a:lnTo>
                    <a:pt x="89800" y="91062"/>
                  </a:lnTo>
                  <a:lnTo>
                    <a:pt x="92732" y="96041"/>
                  </a:lnTo>
                  <a:lnTo>
                    <a:pt x="93518" y="102866"/>
                  </a:lnTo>
                  <a:lnTo>
                    <a:pt x="92873" y="110922"/>
                  </a:lnTo>
                  <a:lnTo>
                    <a:pt x="91275" y="119798"/>
                  </a:lnTo>
                  <a:lnTo>
                    <a:pt x="89041" y="129221"/>
                  </a:lnTo>
                  <a:lnTo>
                    <a:pt x="87551" y="140178"/>
                  </a:lnTo>
                  <a:lnTo>
                    <a:pt x="86558" y="152158"/>
                  </a:lnTo>
                  <a:lnTo>
                    <a:pt x="84572" y="2006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3313043" y="7438966"/>
            <a:ext cx="736233" cy="1100868"/>
            <a:chOff x="3313043" y="7438966"/>
            <a:chExt cx="736233" cy="1100868"/>
          </a:xfrm>
        </p:grpSpPr>
        <p:sp>
          <p:nvSpPr>
            <p:cNvPr id="245" name="Freeform 244"/>
            <p:cNvSpPr/>
            <p:nvPr/>
          </p:nvSpPr>
          <p:spPr>
            <a:xfrm>
              <a:off x="3523395" y="7438966"/>
              <a:ext cx="231388" cy="315529"/>
            </a:xfrm>
            <a:custGeom>
              <a:avLst/>
              <a:gdLst/>
              <a:ahLst/>
              <a:cxnLst/>
              <a:rect l="0" t="0" r="0" b="0"/>
              <a:pathLst>
                <a:path w="231388" h="315529">
                  <a:moveTo>
                    <a:pt x="0" y="0"/>
                  </a:moveTo>
                  <a:lnTo>
                    <a:pt x="5583" y="16750"/>
                  </a:lnTo>
                  <a:lnTo>
                    <a:pt x="9565" y="24021"/>
                  </a:lnTo>
                  <a:lnTo>
                    <a:pt x="14557" y="31206"/>
                  </a:lnTo>
                  <a:lnTo>
                    <a:pt x="20222" y="38333"/>
                  </a:lnTo>
                  <a:lnTo>
                    <a:pt x="27505" y="46591"/>
                  </a:lnTo>
                  <a:lnTo>
                    <a:pt x="44946" y="65114"/>
                  </a:lnTo>
                  <a:lnTo>
                    <a:pt x="53337" y="76131"/>
                  </a:lnTo>
                  <a:lnTo>
                    <a:pt x="61267" y="88149"/>
                  </a:lnTo>
                  <a:lnTo>
                    <a:pt x="68892" y="100837"/>
                  </a:lnTo>
                  <a:lnTo>
                    <a:pt x="77481" y="112800"/>
                  </a:lnTo>
                  <a:lnTo>
                    <a:pt x="86712" y="124283"/>
                  </a:lnTo>
                  <a:lnTo>
                    <a:pt x="96373" y="135443"/>
                  </a:lnTo>
                  <a:lnTo>
                    <a:pt x="105150" y="147558"/>
                  </a:lnTo>
                  <a:lnTo>
                    <a:pt x="113339" y="160308"/>
                  </a:lnTo>
                  <a:lnTo>
                    <a:pt x="121136" y="173484"/>
                  </a:lnTo>
                  <a:lnTo>
                    <a:pt x="136031" y="197472"/>
                  </a:lnTo>
                  <a:lnTo>
                    <a:pt x="164638" y="241438"/>
                  </a:lnTo>
                  <a:lnTo>
                    <a:pt x="171696" y="250942"/>
                  </a:lnTo>
                  <a:lnTo>
                    <a:pt x="178738" y="259616"/>
                  </a:lnTo>
                  <a:lnTo>
                    <a:pt x="185770" y="267735"/>
                  </a:lnTo>
                  <a:lnTo>
                    <a:pt x="192795" y="275485"/>
                  </a:lnTo>
                  <a:lnTo>
                    <a:pt x="199816" y="282990"/>
                  </a:lnTo>
                  <a:lnTo>
                    <a:pt x="231387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502360" y="7438966"/>
              <a:ext cx="305011" cy="252422"/>
            </a:xfrm>
            <a:custGeom>
              <a:avLst/>
              <a:gdLst/>
              <a:ahLst/>
              <a:cxnLst/>
              <a:rect l="0" t="0" r="0" b="0"/>
              <a:pathLst>
                <a:path w="305011" h="252422">
                  <a:moveTo>
                    <a:pt x="305010" y="0"/>
                  </a:moveTo>
                  <a:lnTo>
                    <a:pt x="288260" y="5583"/>
                  </a:lnTo>
                  <a:lnTo>
                    <a:pt x="279820" y="9565"/>
                  </a:lnTo>
                  <a:lnTo>
                    <a:pt x="270687" y="14557"/>
                  </a:lnTo>
                  <a:lnTo>
                    <a:pt x="261093" y="20222"/>
                  </a:lnTo>
                  <a:lnTo>
                    <a:pt x="252360" y="27505"/>
                  </a:lnTo>
                  <a:lnTo>
                    <a:pt x="244200" y="35866"/>
                  </a:lnTo>
                  <a:lnTo>
                    <a:pt x="236423" y="44946"/>
                  </a:lnTo>
                  <a:lnTo>
                    <a:pt x="228901" y="53336"/>
                  </a:lnTo>
                  <a:lnTo>
                    <a:pt x="214311" y="68892"/>
                  </a:lnTo>
                  <a:lnTo>
                    <a:pt x="207148" y="77480"/>
                  </a:lnTo>
                  <a:lnTo>
                    <a:pt x="200036" y="86711"/>
                  </a:lnTo>
                  <a:lnTo>
                    <a:pt x="192957" y="96372"/>
                  </a:lnTo>
                  <a:lnTo>
                    <a:pt x="184731" y="105150"/>
                  </a:lnTo>
                  <a:lnTo>
                    <a:pt x="175742" y="113338"/>
                  </a:lnTo>
                  <a:lnTo>
                    <a:pt x="166243" y="121135"/>
                  </a:lnTo>
                  <a:lnTo>
                    <a:pt x="156405" y="128670"/>
                  </a:lnTo>
                  <a:lnTo>
                    <a:pt x="146340" y="136030"/>
                  </a:lnTo>
                  <a:lnTo>
                    <a:pt x="136125" y="143275"/>
                  </a:lnTo>
                  <a:lnTo>
                    <a:pt x="126977" y="150442"/>
                  </a:lnTo>
                  <a:lnTo>
                    <a:pt x="118541" y="157557"/>
                  </a:lnTo>
                  <a:lnTo>
                    <a:pt x="110580" y="164638"/>
                  </a:lnTo>
                  <a:lnTo>
                    <a:pt x="101767" y="170527"/>
                  </a:lnTo>
                  <a:lnTo>
                    <a:pt x="92386" y="175621"/>
                  </a:lnTo>
                  <a:lnTo>
                    <a:pt x="82626" y="180186"/>
                  </a:lnTo>
                  <a:lnTo>
                    <a:pt x="73782" y="185567"/>
                  </a:lnTo>
                  <a:lnTo>
                    <a:pt x="65548" y="191492"/>
                  </a:lnTo>
                  <a:lnTo>
                    <a:pt x="57723" y="197778"/>
                  </a:lnTo>
                  <a:lnTo>
                    <a:pt x="48999" y="204306"/>
                  </a:lnTo>
                  <a:lnTo>
                    <a:pt x="39678" y="210996"/>
                  </a:lnTo>
                  <a:lnTo>
                    <a:pt x="0" y="2524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313043" y="7927241"/>
              <a:ext cx="736233" cy="27088"/>
            </a:xfrm>
            <a:custGeom>
              <a:avLst/>
              <a:gdLst/>
              <a:ahLst/>
              <a:cxnLst/>
              <a:rect l="0" t="0" r="0" b="0"/>
              <a:pathLst>
                <a:path w="736233" h="27088">
                  <a:moveTo>
                    <a:pt x="0" y="27087"/>
                  </a:moveTo>
                  <a:lnTo>
                    <a:pt x="22334" y="27087"/>
                  </a:lnTo>
                  <a:lnTo>
                    <a:pt x="33587" y="25919"/>
                  </a:lnTo>
                  <a:lnTo>
                    <a:pt x="45764" y="23971"/>
                  </a:lnTo>
                  <a:lnTo>
                    <a:pt x="58556" y="21504"/>
                  </a:lnTo>
                  <a:lnTo>
                    <a:pt x="71759" y="19859"/>
                  </a:lnTo>
                  <a:lnTo>
                    <a:pt x="85235" y="18763"/>
                  </a:lnTo>
                  <a:lnTo>
                    <a:pt x="98894" y="18032"/>
                  </a:lnTo>
                  <a:lnTo>
                    <a:pt x="126535" y="17219"/>
                  </a:lnTo>
                  <a:lnTo>
                    <a:pt x="140451" y="17002"/>
                  </a:lnTo>
                  <a:lnTo>
                    <a:pt x="155571" y="15689"/>
                  </a:lnTo>
                  <a:lnTo>
                    <a:pt x="171494" y="13645"/>
                  </a:lnTo>
                  <a:lnTo>
                    <a:pt x="187952" y="11113"/>
                  </a:lnTo>
                  <a:lnTo>
                    <a:pt x="205936" y="9426"/>
                  </a:lnTo>
                  <a:lnTo>
                    <a:pt x="224937" y="8301"/>
                  </a:lnTo>
                  <a:lnTo>
                    <a:pt x="263579" y="7051"/>
                  </a:lnTo>
                  <a:lnTo>
                    <a:pt x="339113" y="6249"/>
                  </a:lnTo>
                  <a:lnTo>
                    <a:pt x="415625" y="6091"/>
                  </a:lnTo>
                  <a:lnTo>
                    <a:pt x="431341" y="4908"/>
                  </a:lnTo>
                  <a:lnTo>
                    <a:pt x="445325" y="2953"/>
                  </a:lnTo>
                  <a:lnTo>
                    <a:pt x="458153" y="480"/>
                  </a:lnTo>
                  <a:lnTo>
                    <a:pt x="472548" y="0"/>
                  </a:lnTo>
                  <a:lnTo>
                    <a:pt x="487988" y="848"/>
                  </a:lnTo>
                  <a:lnTo>
                    <a:pt x="504125" y="2583"/>
                  </a:lnTo>
                  <a:lnTo>
                    <a:pt x="520725" y="3739"/>
                  </a:lnTo>
                  <a:lnTo>
                    <a:pt x="537635" y="4510"/>
                  </a:lnTo>
                  <a:lnTo>
                    <a:pt x="570838" y="5367"/>
                  </a:lnTo>
                  <a:lnTo>
                    <a:pt x="644536" y="5961"/>
                  </a:lnTo>
                  <a:lnTo>
                    <a:pt x="657572" y="7160"/>
                  </a:lnTo>
                  <a:lnTo>
                    <a:pt x="669769" y="9128"/>
                  </a:lnTo>
                  <a:lnTo>
                    <a:pt x="681406" y="11608"/>
                  </a:lnTo>
                  <a:lnTo>
                    <a:pt x="692669" y="14430"/>
                  </a:lnTo>
                  <a:lnTo>
                    <a:pt x="703684" y="17481"/>
                  </a:lnTo>
                  <a:lnTo>
                    <a:pt x="736232" y="270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472900" y="8059504"/>
              <a:ext cx="124119" cy="415895"/>
            </a:xfrm>
            <a:custGeom>
              <a:avLst/>
              <a:gdLst/>
              <a:ahLst/>
              <a:cxnLst/>
              <a:rect l="0" t="0" r="0" b="0"/>
              <a:pathLst>
                <a:path w="124119" h="415895">
                  <a:moveTo>
                    <a:pt x="124118" y="0"/>
                  </a:moveTo>
                  <a:lnTo>
                    <a:pt x="74671" y="74170"/>
                  </a:lnTo>
                  <a:lnTo>
                    <a:pt x="67781" y="86842"/>
                  </a:lnTo>
                  <a:lnTo>
                    <a:pt x="60850" y="101134"/>
                  </a:lnTo>
                  <a:lnTo>
                    <a:pt x="53893" y="116504"/>
                  </a:lnTo>
                  <a:lnTo>
                    <a:pt x="48086" y="130258"/>
                  </a:lnTo>
                  <a:lnTo>
                    <a:pt x="43045" y="142932"/>
                  </a:lnTo>
                  <a:lnTo>
                    <a:pt x="34329" y="166364"/>
                  </a:lnTo>
                  <a:lnTo>
                    <a:pt x="19212" y="209973"/>
                  </a:lnTo>
                  <a:lnTo>
                    <a:pt x="15616" y="220617"/>
                  </a:lnTo>
                  <a:lnTo>
                    <a:pt x="12050" y="234724"/>
                  </a:lnTo>
                  <a:lnTo>
                    <a:pt x="8504" y="251142"/>
                  </a:lnTo>
                  <a:lnTo>
                    <a:pt x="4972" y="269097"/>
                  </a:lnTo>
                  <a:lnTo>
                    <a:pt x="2617" y="288080"/>
                  </a:lnTo>
                  <a:lnTo>
                    <a:pt x="1047" y="307747"/>
                  </a:lnTo>
                  <a:lnTo>
                    <a:pt x="0" y="327870"/>
                  </a:lnTo>
                  <a:lnTo>
                    <a:pt x="471" y="344791"/>
                  </a:lnTo>
                  <a:lnTo>
                    <a:pt x="1954" y="359578"/>
                  </a:lnTo>
                  <a:lnTo>
                    <a:pt x="4111" y="372941"/>
                  </a:lnTo>
                  <a:lnTo>
                    <a:pt x="6717" y="386525"/>
                  </a:lnTo>
                  <a:lnTo>
                    <a:pt x="12730" y="414084"/>
                  </a:lnTo>
                  <a:lnTo>
                    <a:pt x="13357" y="4158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3564911" y="8359309"/>
              <a:ext cx="201317" cy="180525"/>
            </a:xfrm>
            <a:custGeom>
              <a:avLst/>
              <a:gdLst/>
              <a:ahLst/>
              <a:cxnLst/>
              <a:rect l="0" t="0" r="0" b="0"/>
              <a:pathLst>
                <a:path w="201317" h="180525">
                  <a:moveTo>
                    <a:pt x="0" y="180290"/>
                  </a:moveTo>
                  <a:lnTo>
                    <a:pt x="2022" y="180524"/>
                  </a:lnTo>
                  <a:lnTo>
                    <a:pt x="16725" y="179347"/>
                  </a:lnTo>
                  <a:lnTo>
                    <a:pt x="31202" y="176225"/>
                  </a:lnTo>
                  <a:lnTo>
                    <a:pt x="45527" y="171806"/>
                  </a:lnTo>
                  <a:lnTo>
                    <a:pt x="59752" y="166523"/>
                  </a:lnTo>
                  <a:lnTo>
                    <a:pt x="73909" y="160663"/>
                  </a:lnTo>
                  <a:lnTo>
                    <a:pt x="88022" y="154420"/>
                  </a:lnTo>
                  <a:lnTo>
                    <a:pt x="99768" y="147921"/>
                  </a:lnTo>
                  <a:lnTo>
                    <a:pt x="109936" y="141251"/>
                  </a:lnTo>
                  <a:lnTo>
                    <a:pt x="119052" y="134467"/>
                  </a:lnTo>
                  <a:lnTo>
                    <a:pt x="128635" y="126438"/>
                  </a:lnTo>
                  <a:lnTo>
                    <a:pt x="138529" y="117579"/>
                  </a:lnTo>
                  <a:lnTo>
                    <a:pt x="148632" y="108168"/>
                  </a:lnTo>
                  <a:lnTo>
                    <a:pt x="157704" y="98388"/>
                  </a:lnTo>
                  <a:lnTo>
                    <a:pt x="166089" y="88362"/>
                  </a:lnTo>
                  <a:lnTo>
                    <a:pt x="174016" y="78172"/>
                  </a:lnTo>
                  <a:lnTo>
                    <a:pt x="181638" y="67874"/>
                  </a:lnTo>
                  <a:lnTo>
                    <a:pt x="196340" y="47081"/>
                  </a:lnTo>
                  <a:lnTo>
                    <a:pt x="200027" y="36628"/>
                  </a:lnTo>
                  <a:lnTo>
                    <a:pt x="201316" y="26154"/>
                  </a:lnTo>
                  <a:lnTo>
                    <a:pt x="201007" y="15665"/>
                  </a:lnTo>
                  <a:lnTo>
                    <a:pt x="196127" y="8673"/>
                  </a:lnTo>
                  <a:lnTo>
                    <a:pt x="188199" y="4011"/>
                  </a:lnTo>
                  <a:lnTo>
                    <a:pt x="178238" y="903"/>
                  </a:lnTo>
                  <a:lnTo>
                    <a:pt x="168092" y="0"/>
                  </a:lnTo>
                  <a:lnTo>
                    <a:pt x="157823" y="566"/>
                  </a:lnTo>
                  <a:lnTo>
                    <a:pt x="147470" y="2112"/>
                  </a:lnTo>
                  <a:lnTo>
                    <a:pt x="138231" y="5481"/>
                  </a:lnTo>
                  <a:lnTo>
                    <a:pt x="129735" y="10063"/>
                  </a:lnTo>
                  <a:lnTo>
                    <a:pt x="63218" y="54571"/>
                  </a:lnTo>
                  <a:lnTo>
                    <a:pt x="54016" y="62657"/>
                  </a:lnTo>
                  <a:lnTo>
                    <a:pt x="45545" y="71553"/>
                  </a:lnTo>
                  <a:lnTo>
                    <a:pt x="37560" y="80990"/>
                  </a:lnTo>
                  <a:lnTo>
                    <a:pt x="29899" y="90787"/>
                  </a:lnTo>
                  <a:lnTo>
                    <a:pt x="22455" y="100824"/>
                  </a:lnTo>
                  <a:lnTo>
                    <a:pt x="554" y="1314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788921" y="8122609"/>
              <a:ext cx="235970" cy="336624"/>
            </a:xfrm>
            <a:custGeom>
              <a:avLst/>
              <a:gdLst/>
              <a:ahLst/>
              <a:cxnLst/>
              <a:rect l="0" t="0" r="0" b="0"/>
              <a:pathLst>
                <a:path w="235970" h="336624">
                  <a:moveTo>
                    <a:pt x="228801" y="0"/>
                  </a:moveTo>
                  <a:lnTo>
                    <a:pt x="170245" y="0"/>
                  </a:lnTo>
                  <a:lnTo>
                    <a:pt x="157042" y="1169"/>
                  </a:lnTo>
                  <a:lnTo>
                    <a:pt x="143566" y="3117"/>
                  </a:lnTo>
                  <a:lnTo>
                    <a:pt x="129908" y="5584"/>
                  </a:lnTo>
                  <a:lnTo>
                    <a:pt x="117295" y="8397"/>
                  </a:lnTo>
                  <a:lnTo>
                    <a:pt x="105382" y="11441"/>
                  </a:lnTo>
                  <a:lnTo>
                    <a:pt x="93934" y="14640"/>
                  </a:lnTo>
                  <a:lnTo>
                    <a:pt x="82796" y="19109"/>
                  </a:lnTo>
                  <a:lnTo>
                    <a:pt x="71865" y="24425"/>
                  </a:lnTo>
                  <a:lnTo>
                    <a:pt x="61071" y="30307"/>
                  </a:lnTo>
                  <a:lnTo>
                    <a:pt x="50370" y="36565"/>
                  </a:lnTo>
                  <a:lnTo>
                    <a:pt x="29130" y="49752"/>
                  </a:lnTo>
                  <a:lnTo>
                    <a:pt x="19727" y="56541"/>
                  </a:lnTo>
                  <a:lnTo>
                    <a:pt x="11121" y="63403"/>
                  </a:lnTo>
                  <a:lnTo>
                    <a:pt x="3046" y="70316"/>
                  </a:lnTo>
                  <a:lnTo>
                    <a:pt x="0" y="77261"/>
                  </a:lnTo>
                  <a:lnTo>
                    <a:pt x="307" y="84229"/>
                  </a:lnTo>
                  <a:lnTo>
                    <a:pt x="2848" y="91212"/>
                  </a:lnTo>
                  <a:lnTo>
                    <a:pt x="9217" y="97035"/>
                  </a:lnTo>
                  <a:lnTo>
                    <a:pt x="18138" y="102087"/>
                  </a:lnTo>
                  <a:lnTo>
                    <a:pt x="28759" y="106622"/>
                  </a:lnTo>
                  <a:lnTo>
                    <a:pt x="40515" y="110815"/>
                  </a:lnTo>
                  <a:lnTo>
                    <a:pt x="53026" y="114778"/>
                  </a:lnTo>
                  <a:lnTo>
                    <a:pt x="66041" y="118590"/>
                  </a:lnTo>
                  <a:lnTo>
                    <a:pt x="78224" y="123467"/>
                  </a:lnTo>
                  <a:lnTo>
                    <a:pt x="89852" y="129057"/>
                  </a:lnTo>
                  <a:lnTo>
                    <a:pt x="113289" y="141499"/>
                  </a:lnTo>
                  <a:lnTo>
                    <a:pt x="139288" y="154820"/>
                  </a:lnTo>
                  <a:lnTo>
                    <a:pt x="151596" y="161645"/>
                  </a:lnTo>
                  <a:lnTo>
                    <a:pt x="163307" y="168532"/>
                  </a:lnTo>
                  <a:lnTo>
                    <a:pt x="174621" y="175460"/>
                  </a:lnTo>
                  <a:lnTo>
                    <a:pt x="185669" y="183585"/>
                  </a:lnTo>
                  <a:lnTo>
                    <a:pt x="196541" y="192508"/>
                  </a:lnTo>
                  <a:lnTo>
                    <a:pt x="207294" y="201961"/>
                  </a:lnTo>
                  <a:lnTo>
                    <a:pt x="215632" y="211770"/>
                  </a:lnTo>
                  <a:lnTo>
                    <a:pt x="222359" y="221815"/>
                  </a:lnTo>
                  <a:lnTo>
                    <a:pt x="228012" y="232018"/>
                  </a:lnTo>
                  <a:lnTo>
                    <a:pt x="231781" y="243494"/>
                  </a:lnTo>
                  <a:lnTo>
                    <a:pt x="234294" y="255819"/>
                  </a:lnTo>
                  <a:lnTo>
                    <a:pt x="235969" y="268711"/>
                  </a:lnTo>
                  <a:lnTo>
                    <a:pt x="235917" y="280811"/>
                  </a:lnTo>
                  <a:lnTo>
                    <a:pt x="234714" y="292383"/>
                  </a:lnTo>
                  <a:lnTo>
                    <a:pt x="232743" y="303604"/>
                  </a:lnTo>
                  <a:lnTo>
                    <a:pt x="227923" y="313421"/>
                  </a:lnTo>
                  <a:lnTo>
                    <a:pt x="221204" y="322304"/>
                  </a:lnTo>
                  <a:lnTo>
                    <a:pt x="213219" y="330563"/>
                  </a:lnTo>
                  <a:lnTo>
                    <a:pt x="203221" y="334901"/>
                  </a:lnTo>
                  <a:lnTo>
                    <a:pt x="191881" y="336623"/>
                  </a:lnTo>
                  <a:lnTo>
                    <a:pt x="179647" y="336604"/>
                  </a:lnTo>
                  <a:lnTo>
                    <a:pt x="167985" y="334253"/>
                  </a:lnTo>
                  <a:lnTo>
                    <a:pt x="156704" y="330348"/>
                  </a:lnTo>
                  <a:lnTo>
                    <a:pt x="145677" y="325408"/>
                  </a:lnTo>
                  <a:lnTo>
                    <a:pt x="135989" y="319778"/>
                  </a:lnTo>
                  <a:lnTo>
                    <a:pt x="127194" y="313686"/>
                  </a:lnTo>
                  <a:lnTo>
                    <a:pt x="118992" y="307289"/>
                  </a:lnTo>
                  <a:lnTo>
                    <a:pt x="112356" y="299518"/>
                  </a:lnTo>
                  <a:lnTo>
                    <a:pt x="106764" y="290831"/>
                  </a:lnTo>
                  <a:lnTo>
                    <a:pt x="101867" y="281534"/>
                  </a:lnTo>
                  <a:lnTo>
                    <a:pt x="97433" y="271830"/>
                  </a:lnTo>
                  <a:lnTo>
                    <a:pt x="93309" y="261855"/>
                  </a:lnTo>
                  <a:lnTo>
                    <a:pt x="89391" y="251699"/>
                  </a:lnTo>
                  <a:lnTo>
                    <a:pt x="87948" y="241423"/>
                  </a:lnTo>
                  <a:lnTo>
                    <a:pt x="88154" y="231066"/>
                  </a:lnTo>
                  <a:lnTo>
                    <a:pt x="89460" y="220655"/>
                  </a:lnTo>
                  <a:lnTo>
                    <a:pt x="91499" y="207872"/>
                  </a:lnTo>
                  <a:lnTo>
                    <a:pt x="96882" y="178087"/>
                  </a:lnTo>
                  <a:lnTo>
                    <a:pt x="103169" y="148488"/>
                  </a:lnTo>
                  <a:lnTo>
                    <a:pt x="106482" y="134051"/>
                  </a:lnTo>
                  <a:lnTo>
                    <a:pt x="111028" y="120921"/>
                  </a:lnTo>
                  <a:lnTo>
                    <a:pt x="116396" y="108661"/>
                  </a:lnTo>
                  <a:lnTo>
                    <a:pt x="122311" y="96982"/>
                  </a:lnTo>
                  <a:lnTo>
                    <a:pt x="128592" y="85689"/>
                  </a:lnTo>
                  <a:lnTo>
                    <a:pt x="135117" y="74655"/>
                  </a:lnTo>
                  <a:lnTo>
                    <a:pt x="141804" y="63794"/>
                  </a:lnTo>
                  <a:lnTo>
                    <a:pt x="149768" y="55384"/>
                  </a:lnTo>
                  <a:lnTo>
                    <a:pt x="158583" y="48610"/>
                  </a:lnTo>
                  <a:lnTo>
                    <a:pt x="207766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433580" y="7565176"/>
            <a:ext cx="1867290" cy="1002436"/>
            <a:chOff x="3433580" y="7565176"/>
            <a:chExt cx="1867290" cy="1002436"/>
          </a:xfrm>
        </p:grpSpPr>
        <p:sp>
          <p:nvSpPr>
            <p:cNvPr id="252" name="Freeform 251"/>
            <p:cNvSpPr/>
            <p:nvPr/>
          </p:nvSpPr>
          <p:spPr>
            <a:xfrm>
              <a:off x="3433580" y="8070022"/>
              <a:ext cx="278928" cy="497590"/>
            </a:xfrm>
            <a:custGeom>
              <a:avLst/>
              <a:gdLst/>
              <a:ahLst/>
              <a:cxnLst/>
              <a:rect l="0" t="0" r="0" b="0"/>
              <a:pathLst>
                <a:path w="278928" h="497590">
                  <a:moveTo>
                    <a:pt x="100332" y="0"/>
                  </a:moveTo>
                  <a:lnTo>
                    <a:pt x="89166" y="11166"/>
                  </a:lnTo>
                  <a:lnTo>
                    <a:pt x="83539" y="17961"/>
                  </a:lnTo>
                  <a:lnTo>
                    <a:pt x="77451" y="25997"/>
                  </a:lnTo>
                  <a:lnTo>
                    <a:pt x="71054" y="34860"/>
                  </a:lnTo>
                  <a:lnTo>
                    <a:pt x="65622" y="44275"/>
                  </a:lnTo>
                  <a:lnTo>
                    <a:pt x="60831" y="54058"/>
                  </a:lnTo>
                  <a:lnTo>
                    <a:pt x="56469" y="64085"/>
                  </a:lnTo>
                  <a:lnTo>
                    <a:pt x="52392" y="74276"/>
                  </a:lnTo>
                  <a:lnTo>
                    <a:pt x="44746" y="94948"/>
                  </a:lnTo>
                  <a:lnTo>
                    <a:pt x="41071" y="106538"/>
                  </a:lnTo>
                  <a:lnTo>
                    <a:pt x="33872" y="131880"/>
                  </a:lnTo>
                  <a:lnTo>
                    <a:pt x="31484" y="145183"/>
                  </a:lnTo>
                  <a:lnTo>
                    <a:pt x="29893" y="158725"/>
                  </a:lnTo>
                  <a:lnTo>
                    <a:pt x="28832" y="172428"/>
                  </a:lnTo>
                  <a:lnTo>
                    <a:pt x="26956" y="186238"/>
                  </a:lnTo>
                  <a:lnTo>
                    <a:pt x="24536" y="200118"/>
                  </a:lnTo>
                  <a:lnTo>
                    <a:pt x="21755" y="214047"/>
                  </a:lnTo>
                  <a:lnTo>
                    <a:pt x="18732" y="226839"/>
                  </a:lnTo>
                  <a:lnTo>
                    <a:pt x="15548" y="238873"/>
                  </a:lnTo>
                  <a:lnTo>
                    <a:pt x="12257" y="250401"/>
                  </a:lnTo>
                  <a:lnTo>
                    <a:pt x="10063" y="262760"/>
                  </a:lnTo>
                  <a:lnTo>
                    <a:pt x="8600" y="275675"/>
                  </a:lnTo>
                  <a:lnTo>
                    <a:pt x="7625" y="288960"/>
                  </a:lnTo>
                  <a:lnTo>
                    <a:pt x="5806" y="301321"/>
                  </a:lnTo>
                  <a:lnTo>
                    <a:pt x="3425" y="313068"/>
                  </a:lnTo>
                  <a:lnTo>
                    <a:pt x="669" y="324405"/>
                  </a:lnTo>
                  <a:lnTo>
                    <a:pt x="0" y="335470"/>
                  </a:lnTo>
                  <a:lnTo>
                    <a:pt x="723" y="346351"/>
                  </a:lnTo>
                  <a:lnTo>
                    <a:pt x="2373" y="357112"/>
                  </a:lnTo>
                  <a:lnTo>
                    <a:pt x="4642" y="368960"/>
                  </a:lnTo>
                  <a:lnTo>
                    <a:pt x="10280" y="394590"/>
                  </a:lnTo>
                  <a:lnTo>
                    <a:pt x="13419" y="406800"/>
                  </a:lnTo>
                  <a:lnTo>
                    <a:pt x="16681" y="418446"/>
                  </a:lnTo>
                  <a:lnTo>
                    <a:pt x="20023" y="429716"/>
                  </a:lnTo>
                  <a:lnTo>
                    <a:pt x="24589" y="439567"/>
                  </a:lnTo>
                  <a:lnTo>
                    <a:pt x="29971" y="448471"/>
                  </a:lnTo>
                  <a:lnTo>
                    <a:pt x="35895" y="456745"/>
                  </a:lnTo>
                  <a:lnTo>
                    <a:pt x="42183" y="464598"/>
                  </a:lnTo>
                  <a:lnTo>
                    <a:pt x="48711" y="472170"/>
                  </a:lnTo>
                  <a:lnTo>
                    <a:pt x="55401" y="479556"/>
                  </a:lnTo>
                  <a:lnTo>
                    <a:pt x="63366" y="485648"/>
                  </a:lnTo>
                  <a:lnTo>
                    <a:pt x="72182" y="490878"/>
                  </a:lnTo>
                  <a:lnTo>
                    <a:pt x="81566" y="495533"/>
                  </a:lnTo>
                  <a:lnTo>
                    <a:pt x="91327" y="497469"/>
                  </a:lnTo>
                  <a:lnTo>
                    <a:pt x="101341" y="497589"/>
                  </a:lnTo>
                  <a:lnTo>
                    <a:pt x="111522" y="496502"/>
                  </a:lnTo>
                  <a:lnTo>
                    <a:pt x="121816" y="494608"/>
                  </a:lnTo>
                  <a:lnTo>
                    <a:pt x="132184" y="492177"/>
                  </a:lnTo>
                  <a:lnTo>
                    <a:pt x="142602" y="489388"/>
                  </a:lnTo>
                  <a:lnTo>
                    <a:pt x="163527" y="483172"/>
                  </a:lnTo>
                  <a:lnTo>
                    <a:pt x="174015" y="479879"/>
                  </a:lnTo>
                  <a:lnTo>
                    <a:pt x="183344" y="474178"/>
                  </a:lnTo>
                  <a:lnTo>
                    <a:pt x="191901" y="466870"/>
                  </a:lnTo>
                  <a:lnTo>
                    <a:pt x="222427" y="435536"/>
                  </a:lnTo>
                  <a:lnTo>
                    <a:pt x="229642" y="427086"/>
                  </a:lnTo>
                  <a:lnTo>
                    <a:pt x="236790" y="417946"/>
                  </a:lnTo>
                  <a:lnTo>
                    <a:pt x="243892" y="408348"/>
                  </a:lnTo>
                  <a:lnTo>
                    <a:pt x="249795" y="398443"/>
                  </a:lnTo>
                  <a:lnTo>
                    <a:pt x="254900" y="388334"/>
                  </a:lnTo>
                  <a:lnTo>
                    <a:pt x="259471" y="378089"/>
                  </a:lnTo>
                  <a:lnTo>
                    <a:pt x="264856" y="368921"/>
                  </a:lnTo>
                  <a:lnTo>
                    <a:pt x="270783" y="360472"/>
                  </a:lnTo>
                  <a:lnTo>
                    <a:pt x="277072" y="352502"/>
                  </a:lnTo>
                  <a:lnTo>
                    <a:pt x="278927" y="344851"/>
                  </a:lnTo>
                  <a:lnTo>
                    <a:pt x="277827" y="337414"/>
                  </a:lnTo>
                  <a:lnTo>
                    <a:pt x="274756" y="330118"/>
                  </a:lnTo>
                  <a:lnTo>
                    <a:pt x="269203" y="324086"/>
                  </a:lnTo>
                  <a:lnTo>
                    <a:pt x="261995" y="318896"/>
                  </a:lnTo>
                  <a:lnTo>
                    <a:pt x="253684" y="314267"/>
                  </a:lnTo>
                  <a:lnTo>
                    <a:pt x="244637" y="312350"/>
                  </a:lnTo>
                  <a:lnTo>
                    <a:pt x="235100" y="312241"/>
                  </a:lnTo>
                  <a:lnTo>
                    <a:pt x="225236" y="313336"/>
                  </a:lnTo>
                  <a:lnTo>
                    <a:pt x="215155" y="315235"/>
                  </a:lnTo>
                  <a:lnTo>
                    <a:pt x="204928" y="317669"/>
                  </a:lnTo>
                  <a:lnTo>
                    <a:pt x="194604" y="320461"/>
                  </a:lnTo>
                  <a:lnTo>
                    <a:pt x="185384" y="324660"/>
                  </a:lnTo>
                  <a:lnTo>
                    <a:pt x="176900" y="329796"/>
                  </a:lnTo>
                  <a:lnTo>
                    <a:pt x="168907" y="335557"/>
                  </a:lnTo>
                  <a:lnTo>
                    <a:pt x="161241" y="341735"/>
                  </a:lnTo>
                  <a:lnTo>
                    <a:pt x="153793" y="348192"/>
                  </a:lnTo>
                  <a:lnTo>
                    <a:pt x="146491" y="354833"/>
                  </a:lnTo>
                  <a:lnTo>
                    <a:pt x="132144" y="368445"/>
                  </a:lnTo>
                  <a:lnTo>
                    <a:pt x="100332" y="410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259627" y="7880959"/>
              <a:ext cx="357599" cy="31300"/>
            </a:xfrm>
            <a:custGeom>
              <a:avLst/>
              <a:gdLst/>
              <a:ahLst/>
              <a:cxnLst/>
              <a:rect l="0" t="0" r="0" b="0"/>
              <a:pathLst>
                <a:path w="357599" h="31300">
                  <a:moveTo>
                    <a:pt x="0" y="31299"/>
                  </a:moveTo>
                  <a:lnTo>
                    <a:pt x="22334" y="31299"/>
                  </a:lnTo>
                  <a:lnTo>
                    <a:pt x="33587" y="30130"/>
                  </a:lnTo>
                  <a:lnTo>
                    <a:pt x="45764" y="28183"/>
                  </a:lnTo>
                  <a:lnTo>
                    <a:pt x="58556" y="25715"/>
                  </a:lnTo>
                  <a:lnTo>
                    <a:pt x="71759" y="24070"/>
                  </a:lnTo>
                  <a:lnTo>
                    <a:pt x="85235" y="22974"/>
                  </a:lnTo>
                  <a:lnTo>
                    <a:pt x="98894" y="22243"/>
                  </a:lnTo>
                  <a:lnTo>
                    <a:pt x="111505" y="20586"/>
                  </a:lnTo>
                  <a:lnTo>
                    <a:pt x="123419" y="18313"/>
                  </a:lnTo>
                  <a:lnTo>
                    <a:pt x="134867" y="15630"/>
                  </a:lnTo>
                  <a:lnTo>
                    <a:pt x="178897" y="6270"/>
                  </a:lnTo>
                  <a:lnTo>
                    <a:pt x="194056" y="4095"/>
                  </a:lnTo>
                  <a:lnTo>
                    <a:pt x="208837" y="2645"/>
                  </a:lnTo>
                  <a:lnTo>
                    <a:pt x="223366" y="1679"/>
                  </a:lnTo>
                  <a:lnTo>
                    <a:pt x="237726" y="1035"/>
                  </a:lnTo>
                  <a:lnTo>
                    <a:pt x="266146" y="318"/>
                  </a:lnTo>
                  <a:lnTo>
                    <a:pt x="294360" y="0"/>
                  </a:lnTo>
                  <a:lnTo>
                    <a:pt x="357598" y="102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280662" y="7996398"/>
              <a:ext cx="273459" cy="31554"/>
            </a:xfrm>
            <a:custGeom>
              <a:avLst/>
              <a:gdLst/>
              <a:ahLst/>
              <a:cxnLst/>
              <a:rect l="0" t="0" r="0" b="0"/>
              <a:pathLst>
                <a:path w="273459" h="31554">
                  <a:moveTo>
                    <a:pt x="0" y="31553"/>
                  </a:moveTo>
                  <a:lnTo>
                    <a:pt x="43917" y="16914"/>
                  </a:lnTo>
                  <a:lnTo>
                    <a:pt x="54988" y="14781"/>
                  </a:lnTo>
                  <a:lnTo>
                    <a:pt x="67043" y="13361"/>
                  </a:lnTo>
                  <a:lnTo>
                    <a:pt x="79754" y="12413"/>
                  </a:lnTo>
                  <a:lnTo>
                    <a:pt x="91734" y="10612"/>
                  </a:lnTo>
                  <a:lnTo>
                    <a:pt x="103227" y="8244"/>
                  </a:lnTo>
                  <a:lnTo>
                    <a:pt x="114394" y="5496"/>
                  </a:lnTo>
                  <a:lnTo>
                    <a:pt x="126513" y="3664"/>
                  </a:lnTo>
                  <a:lnTo>
                    <a:pt x="139268" y="2443"/>
                  </a:lnTo>
                  <a:lnTo>
                    <a:pt x="152445" y="1629"/>
                  </a:lnTo>
                  <a:lnTo>
                    <a:pt x="182668" y="723"/>
                  </a:lnTo>
                  <a:lnTo>
                    <a:pt x="2734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716153" y="7565176"/>
              <a:ext cx="237636" cy="314790"/>
            </a:xfrm>
            <a:custGeom>
              <a:avLst/>
              <a:gdLst/>
              <a:ahLst/>
              <a:cxnLst/>
              <a:rect l="0" t="0" r="0" b="0"/>
              <a:pathLst>
                <a:path w="237636" h="314790">
                  <a:moveTo>
                    <a:pt x="121942" y="0"/>
                  </a:moveTo>
                  <a:lnTo>
                    <a:pt x="110775" y="16751"/>
                  </a:lnTo>
                  <a:lnTo>
                    <a:pt x="106317" y="25191"/>
                  </a:lnTo>
                  <a:lnTo>
                    <a:pt x="102176" y="34324"/>
                  </a:lnTo>
                  <a:lnTo>
                    <a:pt x="98247" y="43918"/>
                  </a:lnTo>
                  <a:lnTo>
                    <a:pt x="93291" y="53820"/>
                  </a:lnTo>
                  <a:lnTo>
                    <a:pt x="87649" y="63928"/>
                  </a:lnTo>
                  <a:lnTo>
                    <a:pt x="81551" y="74171"/>
                  </a:lnTo>
                  <a:lnTo>
                    <a:pt x="73979" y="85675"/>
                  </a:lnTo>
                  <a:lnTo>
                    <a:pt x="56218" y="110922"/>
                  </a:lnTo>
                  <a:lnTo>
                    <a:pt x="47741" y="124199"/>
                  </a:lnTo>
                  <a:lnTo>
                    <a:pt x="39753" y="137725"/>
                  </a:lnTo>
                  <a:lnTo>
                    <a:pt x="32091" y="151416"/>
                  </a:lnTo>
                  <a:lnTo>
                    <a:pt x="17344" y="179094"/>
                  </a:lnTo>
                  <a:lnTo>
                    <a:pt x="10140" y="193020"/>
                  </a:lnTo>
                  <a:lnTo>
                    <a:pt x="5337" y="206978"/>
                  </a:lnTo>
                  <a:lnTo>
                    <a:pt x="2134" y="220958"/>
                  </a:lnTo>
                  <a:lnTo>
                    <a:pt x="0" y="234952"/>
                  </a:lnTo>
                  <a:lnTo>
                    <a:pt x="914" y="247788"/>
                  </a:lnTo>
                  <a:lnTo>
                    <a:pt x="3861" y="259850"/>
                  </a:lnTo>
                  <a:lnTo>
                    <a:pt x="8162" y="271398"/>
                  </a:lnTo>
                  <a:lnTo>
                    <a:pt x="14536" y="280265"/>
                  </a:lnTo>
                  <a:lnTo>
                    <a:pt x="22291" y="287345"/>
                  </a:lnTo>
                  <a:lnTo>
                    <a:pt x="30967" y="293234"/>
                  </a:lnTo>
                  <a:lnTo>
                    <a:pt x="40257" y="298328"/>
                  </a:lnTo>
                  <a:lnTo>
                    <a:pt x="49956" y="302893"/>
                  </a:lnTo>
                  <a:lnTo>
                    <a:pt x="59927" y="307105"/>
                  </a:lnTo>
                  <a:lnTo>
                    <a:pt x="71250" y="309913"/>
                  </a:lnTo>
                  <a:lnTo>
                    <a:pt x="83473" y="311785"/>
                  </a:lnTo>
                  <a:lnTo>
                    <a:pt x="96296" y="313033"/>
                  </a:lnTo>
                  <a:lnTo>
                    <a:pt x="110688" y="313864"/>
                  </a:lnTo>
                  <a:lnTo>
                    <a:pt x="142260" y="314789"/>
                  </a:lnTo>
                  <a:lnTo>
                    <a:pt x="156523" y="313867"/>
                  </a:lnTo>
                  <a:lnTo>
                    <a:pt x="169537" y="312083"/>
                  </a:lnTo>
                  <a:lnTo>
                    <a:pt x="237635" y="305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859130" y="7649317"/>
              <a:ext cx="115695" cy="378635"/>
            </a:xfrm>
            <a:custGeom>
              <a:avLst/>
              <a:gdLst/>
              <a:ahLst/>
              <a:cxnLst/>
              <a:rect l="0" t="0" r="0" b="0"/>
              <a:pathLst>
                <a:path w="115695" h="378635">
                  <a:moveTo>
                    <a:pt x="115694" y="0"/>
                  </a:moveTo>
                  <a:lnTo>
                    <a:pt x="104527" y="11168"/>
                  </a:lnTo>
                  <a:lnTo>
                    <a:pt x="100068" y="19131"/>
                  </a:lnTo>
                  <a:lnTo>
                    <a:pt x="95928" y="29115"/>
                  </a:lnTo>
                  <a:lnTo>
                    <a:pt x="91999" y="40446"/>
                  </a:lnTo>
                  <a:lnTo>
                    <a:pt x="87042" y="52674"/>
                  </a:lnTo>
                  <a:lnTo>
                    <a:pt x="81400" y="65500"/>
                  </a:lnTo>
                  <a:lnTo>
                    <a:pt x="75302" y="78726"/>
                  </a:lnTo>
                  <a:lnTo>
                    <a:pt x="70068" y="92217"/>
                  </a:lnTo>
                  <a:lnTo>
                    <a:pt x="65410" y="105886"/>
                  </a:lnTo>
                  <a:lnTo>
                    <a:pt x="61136" y="119673"/>
                  </a:lnTo>
                  <a:lnTo>
                    <a:pt x="57118" y="134707"/>
                  </a:lnTo>
                  <a:lnTo>
                    <a:pt x="53271" y="150574"/>
                  </a:lnTo>
                  <a:lnTo>
                    <a:pt x="42273" y="197704"/>
                  </a:lnTo>
                  <a:lnTo>
                    <a:pt x="17541" y="297874"/>
                  </a:lnTo>
                  <a:lnTo>
                    <a:pt x="14031" y="310771"/>
                  </a:lnTo>
                  <a:lnTo>
                    <a:pt x="10523" y="322874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037929" y="7817599"/>
              <a:ext cx="189318" cy="157765"/>
            </a:xfrm>
            <a:custGeom>
              <a:avLst/>
              <a:gdLst/>
              <a:ahLst/>
              <a:cxnLst/>
              <a:rect l="0" t="0" r="0" b="0"/>
              <a:pathLst>
                <a:path w="189318" h="157765">
                  <a:moveTo>
                    <a:pt x="0" y="0"/>
                  </a:moveTo>
                  <a:lnTo>
                    <a:pt x="5584" y="16750"/>
                  </a:lnTo>
                  <a:lnTo>
                    <a:pt x="10734" y="24021"/>
                  </a:lnTo>
                  <a:lnTo>
                    <a:pt x="17674" y="31207"/>
                  </a:lnTo>
                  <a:lnTo>
                    <a:pt x="25806" y="38333"/>
                  </a:lnTo>
                  <a:lnTo>
                    <a:pt x="34733" y="46591"/>
                  </a:lnTo>
                  <a:lnTo>
                    <a:pt x="54002" y="65115"/>
                  </a:lnTo>
                  <a:lnTo>
                    <a:pt x="64048" y="73794"/>
                  </a:lnTo>
                  <a:lnTo>
                    <a:pt x="74251" y="81918"/>
                  </a:lnTo>
                  <a:lnTo>
                    <a:pt x="84560" y="89671"/>
                  </a:lnTo>
                  <a:lnTo>
                    <a:pt x="93769" y="97176"/>
                  </a:lnTo>
                  <a:lnTo>
                    <a:pt x="102246" y="104518"/>
                  </a:lnTo>
                  <a:lnTo>
                    <a:pt x="110235" y="111749"/>
                  </a:lnTo>
                  <a:lnTo>
                    <a:pt x="125343" y="126016"/>
                  </a:lnTo>
                  <a:lnTo>
                    <a:pt x="132644" y="133093"/>
                  </a:lnTo>
                  <a:lnTo>
                    <a:pt x="141018" y="138979"/>
                  </a:lnTo>
                  <a:lnTo>
                    <a:pt x="150106" y="144072"/>
                  </a:lnTo>
                  <a:lnTo>
                    <a:pt x="189317" y="1577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995859" y="7701905"/>
              <a:ext cx="305011" cy="315529"/>
            </a:xfrm>
            <a:custGeom>
              <a:avLst/>
              <a:gdLst/>
              <a:ahLst/>
              <a:cxnLst/>
              <a:rect l="0" t="0" r="0" b="0"/>
              <a:pathLst>
                <a:path w="305011" h="315529">
                  <a:moveTo>
                    <a:pt x="305010" y="0"/>
                  </a:moveTo>
                  <a:lnTo>
                    <a:pt x="288260" y="5584"/>
                  </a:lnTo>
                  <a:lnTo>
                    <a:pt x="280988" y="9566"/>
                  </a:lnTo>
                  <a:lnTo>
                    <a:pt x="273803" y="14558"/>
                  </a:lnTo>
                  <a:lnTo>
                    <a:pt x="266676" y="20222"/>
                  </a:lnTo>
                  <a:lnTo>
                    <a:pt x="259588" y="26337"/>
                  </a:lnTo>
                  <a:lnTo>
                    <a:pt x="252525" y="32750"/>
                  </a:lnTo>
                  <a:lnTo>
                    <a:pt x="245479" y="39363"/>
                  </a:lnTo>
                  <a:lnTo>
                    <a:pt x="238444" y="47277"/>
                  </a:lnTo>
                  <a:lnTo>
                    <a:pt x="231417" y="56060"/>
                  </a:lnTo>
                  <a:lnTo>
                    <a:pt x="224396" y="65420"/>
                  </a:lnTo>
                  <a:lnTo>
                    <a:pt x="217377" y="76335"/>
                  </a:lnTo>
                  <a:lnTo>
                    <a:pt x="210361" y="88286"/>
                  </a:lnTo>
                  <a:lnTo>
                    <a:pt x="203346" y="100928"/>
                  </a:lnTo>
                  <a:lnTo>
                    <a:pt x="196332" y="111694"/>
                  </a:lnTo>
                  <a:lnTo>
                    <a:pt x="189319" y="121207"/>
                  </a:lnTo>
                  <a:lnTo>
                    <a:pt x="182307" y="129887"/>
                  </a:lnTo>
                  <a:lnTo>
                    <a:pt x="174126" y="139179"/>
                  </a:lnTo>
                  <a:lnTo>
                    <a:pt x="165166" y="148880"/>
                  </a:lnTo>
                  <a:lnTo>
                    <a:pt x="138922" y="176167"/>
                  </a:lnTo>
                  <a:lnTo>
                    <a:pt x="87775" y="227728"/>
                  </a:lnTo>
                  <a:lnTo>
                    <a:pt x="80720" y="235960"/>
                  </a:lnTo>
                  <a:lnTo>
                    <a:pt x="73680" y="244953"/>
                  </a:lnTo>
                  <a:lnTo>
                    <a:pt x="66649" y="254455"/>
                  </a:lnTo>
                  <a:lnTo>
                    <a:pt x="59625" y="263126"/>
                  </a:lnTo>
                  <a:lnTo>
                    <a:pt x="52605" y="271245"/>
                  </a:lnTo>
                  <a:lnTo>
                    <a:pt x="45587" y="278994"/>
                  </a:lnTo>
                  <a:lnTo>
                    <a:pt x="37403" y="286498"/>
                  </a:lnTo>
                  <a:lnTo>
                    <a:pt x="28441" y="293837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4722401" y="7628901"/>
            <a:ext cx="1661782" cy="1030107"/>
            <a:chOff x="4722401" y="7628901"/>
            <a:chExt cx="1661782" cy="1030107"/>
          </a:xfrm>
        </p:grpSpPr>
        <p:sp>
          <p:nvSpPr>
            <p:cNvPr id="260" name="Freeform 259"/>
            <p:cNvSpPr/>
            <p:nvPr/>
          </p:nvSpPr>
          <p:spPr>
            <a:xfrm>
              <a:off x="5363975" y="7817599"/>
              <a:ext cx="262941" cy="10519"/>
            </a:xfrm>
            <a:custGeom>
              <a:avLst/>
              <a:gdLst/>
              <a:ahLst/>
              <a:cxnLst/>
              <a:rect l="0" t="0" r="0" b="0"/>
              <a:pathLst>
                <a:path w="262941" h="10519">
                  <a:moveTo>
                    <a:pt x="0" y="10518"/>
                  </a:moveTo>
                  <a:lnTo>
                    <a:pt x="16750" y="4935"/>
                  </a:lnTo>
                  <a:lnTo>
                    <a:pt x="26359" y="3290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75367" y="650"/>
                  </a:lnTo>
                  <a:lnTo>
                    <a:pt x="157917" y="57"/>
                  </a:lnTo>
                  <a:lnTo>
                    <a:pt x="26294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5374492" y="7870187"/>
              <a:ext cx="283977" cy="42072"/>
            </a:xfrm>
            <a:custGeom>
              <a:avLst/>
              <a:gdLst/>
              <a:ahLst/>
              <a:cxnLst/>
              <a:rect l="0" t="0" r="0" b="0"/>
              <a:pathLst>
                <a:path w="283977" h="42072">
                  <a:moveTo>
                    <a:pt x="0" y="42071"/>
                  </a:moveTo>
                  <a:lnTo>
                    <a:pt x="16751" y="36487"/>
                  </a:lnTo>
                  <a:lnTo>
                    <a:pt x="26359" y="33673"/>
                  </a:lnTo>
                  <a:lnTo>
                    <a:pt x="49501" y="27431"/>
                  </a:lnTo>
                  <a:lnTo>
                    <a:pt x="63385" y="25299"/>
                  </a:lnTo>
                  <a:lnTo>
                    <a:pt x="78484" y="23877"/>
                  </a:lnTo>
                  <a:lnTo>
                    <a:pt x="94393" y="22930"/>
                  </a:lnTo>
                  <a:lnTo>
                    <a:pt x="108505" y="21129"/>
                  </a:lnTo>
                  <a:lnTo>
                    <a:pt x="121419" y="18760"/>
                  </a:lnTo>
                  <a:lnTo>
                    <a:pt x="133534" y="16013"/>
                  </a:lnTo>
                  <a:lnTo>
                    <a:pt x="146285" y="14181"/>
                  </a:lnTo>
                  <a:lnTo>
                    <a:pt x="159461" y="12960"/>
                  </a:lnTo>
                  <a:lnTo>
                    <a:pt x="172919" y="12146"/>
                  </a:lnTo>
                  <a:lnTo>
                    <a:pt x="185396" y="10435"/>
                  </a:lnTo>
                  <a:lnTo>
                    <a:pt x="197221" y="8125"/>
                  </a:lnTo>
                  <a:lnTo>
                    <a:pt x="208610" y="5417"/>
                  </a:lnTo>
                  <a:lnTo>
                    <a:pt x="220877" y="3611"/>
                  </a:lnTo>
                  <a:lnTo>
                    <a:pt x="233730" y="2408"/>
                  </a:lnTo>
                  <a:lnTo>
                    <a:pt x="28397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5690020" y="7628901"/>
              <a:ext cx="370212" cy="419415"/>
            </a:xfrm>
            <a:custGeom>
              <a:avLst/>
              <a:gdLst/>
              <a:ahLst/>
              <a:cxnLst/>
              <a:rect l="0" t="0" r="0" b="0"/>
              <a:pathLst>
                <a:path w="370212" h="419415">
                  <a:moveTo>
                    <a:pt x="0" y="62486"/>
                  </a:moveTo>
                  <a:lnTo>
                    <a:pt x="22334" y="51320"/>
                  </a:lnTo>
                  <a:lnTo>
                    <a:pt x="32419" y="46862"/>
                  </a:lnTo>
                  <a:lnTo>
                    <a:pt x="42648" y="42721"/>
                  </a:lnTo>
                  <a:lnTo>
                    <a:pt x="63362" y="35004"/>
                  </a:lnTo>
                  <a:lnTo>
                    <a:pt x="84255" y="27679"/>
                  </a:lnTo>
                  <a:lnTo>
                    <a:pt x="97072" y="24090"/>
                  </a:lnTo>
                  <a:lnTo>
                    <a:pt x="111459" y="20528"/>
                  </a:lnTo>
                  <a:lnTo>
                    <a:pt x="126895" y="16985"/>
                  </a:lnTo>
                  <a:lnTo>
                    <a:pt x="140690" y="13454"/>
                  </a:lnTo>
                  <a:lnTo>
                    <a:pt x="153393" y="9932"/>
                  </a:lnTo>
                  <a:lnTo>
                    <a:pt x="165368" y="6415"/>
                  </a:lnTo>
                  <a:lnTo>
                    <a:pt x="179194" y="4071"/>
                  </a:lnTo>
                  <a:lnTo>
                    <a:pt x="194255" y="2508"/>
                  </a:lnTo>
                  <a:lnTo>
                    <a:pt x="210138" y="1466"/>
                  </a:lnTo>
                  <a:lnTo>
                    <a:pt x="226570" y="772"/>
                  </a:lnTo>
                  <a:lnTo>
                    <a:pt x="260410" y="0"/>
                  </a:lnTo>
                  <a:lnTo>
                    <a:pt x="276445" y="962"/>
                  </a:lnTo>
                  <a:lnTo>
                    <a:pt x="291810" y="2772"/>
                  </a:lnTo>
                  <a:lnTo>
                    <a:pt x="306728" y="5148"/>
                  </a:lnTo>
                  <a:lnTo>
                    <a:pt x="320179" y="9069"/>
                  </a:lnTo>
                  <a:lnTo>
                    <a:pt x="332653" y="14020"/>
                  </a:lnTo>
                  <a:lnTo>
                    <a:pt x="344474" y="19658"/>
                  </a:lnTo>
                  <a:lnTo>
                    <a:pt x="353523" y="26923"/>
                  </a:lnTo>
                  <a:lnTo>
                    <a:pt x="360725" y="35272"/>
                  </a:lnTo>
                  <a:lnTo>
                    <a:pt x="366694" y="44343"/>
                  </a:lnTo>
                  <a:lnTo>
                    <a:pt x="369506" y="53897"/>
                  </a:lnTo>
                  <a:lnTo>
                    <a:pt x="370211" y="63772"/>
                  </a:lnTo>
                  <a:lnTo>
                    <a:pt x="369513" y="73861"/>
                  </a:lnTo>
                  <a:lnTo>
                    <a:pt x="364373" y="82924"/>
                  </a:lnTo>
                  <a:lnTo>
                    <a:pt x="356272" y="91304"/>
                  </a:lnTo>
                  <a:lnTo>
                    <a:pt x="334805" y="108015"/>
                  </a:lnTo>
                  <a:lnTo>
                    <a:pt x="309683" y="127129"/>
                  </a:lnTo>
                  <a:lnTo>
                    <a:pt x="296439" y="135966"/>
                  </a:lnTo>
                  <a:lnTo>
                    <a:pt x="282936" y="144194"/>
                  </a:lnTo>
                  <a:lnTo>
                    <a:pt x="269259" y="152017"/>
                  </a:lnTo>
                  <a:lnTo>
                    <a:pt x="241597" y="166942"/>
                  </a:lnTo>
                  <a:lnTo>
                    <a:pt x="227676" y="174194"/>
                  </a:lnTo>
                  <a:lnTo>
                    <a:pt x="213721" y="180197"/>
                  </a:lnTo>
                  <a:lnTo>
                    <a:pt x="199744" y="185368"/>
                  </a:lnTo>
                  <a:lnTo>
                    <a:pt x="145114" y="203451"/>
                  </a:lnTo>
                  <a:lnTo>
                    <a:pt x="149805" y="201877"/>
                  </a:lnTo>
                  <a:lnTo>
                    <a:pt x="158301" y="202159"/>
                  </a:lnTo>
                  <a:lnTo>
                    <a:pt x="169809" y="203515"/>
                  </a:lnTo>
                  <a:lnTo>
                    <a:pt x="183323" y="205588"/>
                  </a:lnTo>
                  <a:lnTo>
                    <a:pt x="197007" y="208138"/>
                  </a:lnTo>
                  <a:lnTo>
                    <a:pt x="224677" y="214088"/>
                  </a:lnTo>
                  <a:lnTo>
                    <a:pt x="266535" y="224008"/>
                  </a:lnTo>
                  <a:lnTo>
                    <a:pt x="278192" y="228599"/>
                  </a:lnTo>
                  <a:lnTo>
                    <a:pt x="288300" y="233996"/>
                  </a:lnTo>
                  <a:lnTo>
                    <a:pt x="297376" y="239932"/>
                  </a:lnTo>
                  <a:lnTo>
                    <a:pt x="305764" y="246226"/>
                  </a:lnTo>
                  <a:lnTo>
                    <a:pt x="313694" y="252760"/>
                  </a:lnTo>
                  <a:lnTo>
                    <a:pt x="321317" y="259453"/>
                  </a:lnTo>
                  <a:lnTo>
                    <a:pt x="327568" y="267420"/>
                  </a:lnTo>
                  <a:lnTo>
                    <a:pt x="332903" y="276238"/>
                  </a:lnTo>
                  <a:lnTo>
                    <a:pt x="337629" y="285622"/>
                  </a:lnTo>
                  <a:lnTo>
                    <a:pt x="339611" y="295385"/>
                  </a:lnTo>
                  <a:lnTo>
                    <a:pt x="339764" y="305399"/>
                  </a:lnTo>
                  <a:lnTo>
                    <a:pt x="338697" y="315580"/>
                  </a:lnTo>
                  <a:lnTo>
                    <a:pt x="335649" y="324706"/>
                  </a:lnTo>
                  <a:lnTo>
                    <a:pt x="331279" y="333127"/>
                  </a:lnTo>
                  <a:lnTo>
                    <a:pt x="326029" y="341078"/>
                  </a:lnTo>
                  <a:lnTo>
                    <a:pt x="317854" y="348715"/>
                  </a:lnTo>
                  <a:lnTo>
                    <a:pt x="307730" y="356145"/>
                  </a:lnTo>
                  <a:lnTo>
                    <a:pt x="296306" y="363435"/>
                  </a:lnTo>
                  <a:lnTo>
                    <a:pt x="286353" y="370632"/>
                  </a:lnTo>
                  <a:lnTo>
                    <a:pt x="277380" y="377767"/>
                  </a:lnTo>
                  <a:lnTo>
                    <a:pt x="269061" y="384861"/>
                  </a:lnTo>
                  <a:lnTo>
                    <a:pt x="258840" y="390759"/>
                  </a:lnTo>
                  <a:lnTo>
                    <a:pt x="247352" y="395860"/>
                  </a:lnTo>
                  <a:lnTo>
                    <a:pt x="223291" y="404644"/>
                  </a:lnTo>
                  <a:lnTo>
                    <a:pt x="200911" y="412443"/>
                  </a:lnTo>
                  <a:lnTo>
                    <a:pt x="188866" y="414990"/>
                  </a:lnTo>
                  <a:lnTo>
                    <a:pt x="176161" y="416688"/>
                  </a:lnTo>
                  <a:lnTo>
                    <a:pt x="163017" y="417821"/>
                  </a:lnTo>
                  <a:lnTo>
                    <a:pt x="149580" y="418576"/>
                  </a:lnTo>
                  <a:lnTo>
                    <a:pt x="122184" y="419414"/>
                  </a:lnTo>
                  <a:lnTo>
                    <a:pt x="110672" y="417300"/>
                  </a:lnTo>
                  <a:lnTo>
                    <a:pt x="100660" y="413554"/>
                  </a:lnTo>
                  <a:lnTo>
                    <a:pt x="73623" y="3990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045786" y="7649317"/>
              <a:ext cx="285809" cy="260500"/>
            </a:xfrm>
            <a:custGeom>
              <a:avLst/>
              <a:gdLst/>
              <a:ahLst/>
              <a:cxnLst/>
              <a:rect l="0" t="0" r="0" b="0"/>
              <a:pathLst>
                <a:path w="285809" h="260500">
                  <a:moveTo>
                    <a:pt x="159597" y="0"/>
                  </a:moveTo>
                  <a:lnTo>
                    <a:pt x="89371" y="70225"/>
                  </a:lnTo>
                  <a:lnTo>
                    <a:pt x="82395" y="78370"/>
                  </a:lnTo>
                  <a:lnTo>
                    <a:pt x="75407" y="87305"/>
                  </a:lnTo>
                  <a:lnTo>
                    <a:pt x="68412" y="96768"/>
                  </a:lnTo>
                  <a:lnTo>
                    <a:pt x="60242" y="106583"/>
                  </a:lnTo>
                  <a:lnTo>
                    <a:pt x="51290" y="116631"/>
                  </a:lnTo>
                  <a:lnTo>
                    <a:pt x="41816" y="126837"/>
                  </a:lnTo>
                  <a:lnTo>
                    <a:pt x="33163" y="137146"/>
                  </a:lnTo>
                  <a:lnTo>
                    <a:pt x="25057" y="147524"/>
                  </a:lnTo>
                  <a:lnTo>
                    <a:pt x="17316" y="157950"/>
                  </a:lnTo>
                  <a:lnTo>
                    <a:pt x="10986" y="168406"/>
                  </a:lnTo>
                  <a:lnTo>
                    <a:pt x="5598" y="178882"/>
                  </a:lnTo>
                  <a:lnTo>
                    <a:pt x="837" y="189372"/>
                  </a:lnTo>
                  <a:lnTo>
                    <a:pt x="0" y="199872"/>
                  </a:lnTo>
                  <a:lnTo>
                    <a:pt x="1780" y="210376"/>
                  </a:lnTo>
                  <a:lnTo>
                    <a:pt x="5303" y="220886"/>
                  </a:lnTo>
                  <a:lnTo>
                    <a:pt x="12327" y="229061"/>
                  </a:lnTo>
                  <a:lnTo>
                    <a:pt x="21683" y="235680"/>
                  </a:lnTo>
                  <a:lnTo>
                    <a:pt x="32596" y="241261"/>
                  </a:lnTo>
                  <a:lnTo>
                    <a:pt x="43377" y="246149"/>
                  </a:lnTo>
                  <a:lnTo>
                    <a:pt x="54070" y="250578"/>
                  </a:lnTo>
                  <a:lnTo>
                    <a:pt x="64704" y="254699"/>
                  </a:lnTo>
                  <a:lnTo>
                    <a:pt x="77637" y="257446"/>
                  </a:lnTo>
                  <a:lnTo>
                    <a:pt x="92102" y="259278"/>
                  </a:lnTo>
                  <a:lnTo>
                    <a:pt x="107589" y="260499"/>
                  </a:lnTo>
                  <a:lnTo>
                    <a:pt x="122587" y="260145"/>
                  </a:lnTo>
                  <a:lnTo>
                    <a:pt x="137261" y="258739"/>
                  </a:lnTo>
                  <a:lnTo>
                    <a:pt x="151718" y="256634"/>
                  </a:lnTo>
                  <a:lnTo>
                    <a:pt x="164862" y="254061"/>
                  </a:lnTo>
                  <a:lnTo>
                    <a:pt x="177130" y="251177"/>
                  </a:lnTo>
                  <a:lnTo>
                    <a:pt x="188815" y="248086"/>
                  </a:lnTo>
                  <a:lnTo>
                    <a:pt x="211147" y="241536"/>
                  </a:lnTo>
                  <a:lnTo>
                    <a:pt x="243430" y="231277"/>
                  </a:lnTo>
                  <a:lnTo>
                    <a:pt x="285808" y="210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6247453" y="7670353"/>
              <a:ext cx="136730" cy="431222"/>
            </a:xfrm>
            <a:custGeom>
              <a:avLst/>
              <a:gdLst/>
              <a:ahLst/>
              <a:cxnLst/>
              <a:rect l="0" t="0" r="0" b="0"/>
              <a:pathLst>
                <a:path w="136730" h="431222">
                  <a:moveTo>
                    <a:pt x="136729" y="0"/>
                  </a:moveTo>
                  <a:lnTo>
                    <a:pt x="112006" y="98893"/>
                  </a:lnTo>
                  <a:lnTo>
                    <a:pt x="108560" y="111505"/>
                  </a:lnTo>
                  <a:lnTo>
                    <a:pt x="101616" y="134868"/>
                  </a:lnTo>
                  <a:lnTo>
                    <a:pt x="98128" y="148343"/>
                  </a:lnTo>
                  <a:lnTo>
                    <a:pt x="87636" y="192887"/>
                  </a:lnTo>
                  <a:lnTo>
                    <a:pt x="84134" y="205721"/>
                  </a:lnTo>
                  <a:lnTo>
                    <a:pt x="77126" y="229329"/>
                  </a:lnTo>
                  <a:lnTo>
                    <a:pt x="70116" y="251507"/>
                  </a:lnTo>
                  <a:lnTo>
                    <a:pt x="66610" y="264667"/>
                  </a:lnTo>
                  <a:lnTo>
                    <a:pt x="59599" y="294871"/>
                  </a:lnTo>
                  <a:lnTo>
                    <a:pt x="54925" y="309937"/>
                  </a:lnTo>
                  <a:lnTo>
                    <a:pt x="49471" y="324655"/>
                  </a:lnTo>
                  <a:lnTo>
                    <a:pt x="43499" y="339142"/>
                  </a:lnTo>
                  <a:lnTo>
                    <a:pt x="37179" y="352306"/>
                  </a:lnTo>
                  <a:lnTo>
                    <a:pt x="30630" y="364588"/>
                  </a:lnTo>
                  <a:lnTo>
                    <a:pt x="23925" y="376281"/>
                  </a:lnTo>
                  <a:lnTo>
                    <a:pt x="18288" y="387583"/>
                  </a:lnTo>
                  <a:lnTo>
                    <a:pt x="13360" y="398623"/>
                  </a:lnTo>
                  <a:lnTo>
                    <a:pt x="0" y="4312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6236935" y="81120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4722401" y="8049134"/>
              <a:ext cx="368117" cy="62959"/>
            </a:xfrm>
            <a:custGeom>
              <a:avLst/>
              <a:gdLst/>
              <a:ahLst/>
              <a:cxnLst/>
              <a:rect l="0" t="0" r="0" b="0"/>
              <a:pathLst>
                <a:path w="368117" h="62959">
                  <a:moveTo>
                    <a:pt x="0" y="62958"/>
                  </a:moveTo>
                  <a:lnTo>
                    <a:pt x="16751" y="51790"/>
                  </a:lnTo>
                  <a:lnTo>
                    <a:pt x="26359" y="46164"/>
                  </a:lnTo>
                  <a:lnTo>
                    <a:pt x="37440" y="40076"/>
                  </a:lnTo>
                  <a:lnTo>
                    <a:pt x="49501" y="33680"/>
                  </a:lnTo>
                  <a:lnTo>
                    <a:pt x="62216" y="28247"/>
                  </a:lnTo>
                  <a:lnTo>
                    <a:pt x="75368" y="23456"/>
                  </a:lnTo>
                  <a:lnTo>
                    <a:pt x="88810" y="19094"/>
                  </a:lnTo>
                  <a:lnTo>
                    <a:pt x="102445" y="16186"/>
                  </a:lnTo>
                  <a:lnTo>
                    <a:pt x="116211" y="14247"/>
                  </a:lnTo>
                  <a:lnTo>
                    <a:pt x="130062" y="12955"/>
                  </a:lnTo>
                  <a:lnTo>
                    <a:pt x="143970" y="10924"/>
                  </a:lnTo>
                  <a:lnTo>
                    <a:pt x="157917" y="8402"/>
                  </a:lnTo>
                  <a:lnTo>
                    <a:pt x="171890" y="5552"/>
                  </a:lnTo>
                  <a:lnTo>
                    <a:pt x="185879" y="3651"/>
                  </a:lnTo>
                  <a:lnTo>
                    <a:pt x="199880" y="2385"/>
                  </a:lnTo>
                  <a:lnTo>
                    <a:pt x="213888" y="1541"/>
                  </a:lnTo>
                  <a:lnTo>
                    <a:pt x="241919" y="602"/>
                  </a:lnTo>
                  <a:lnTo>
                    <a:pt x="303585" y="0"/>
                  </a:lnTo>
                  <a:lnTo>
                    <a:pt x="318083" y="1119"/>
                  </a:lnTo>
                  <a:lnTo>
                    <a:pt x="331255" y="3034"/>
                  </a:lnTo>
                  <a:lnTo>
                    <a:pt x="368116" y="208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4787894" y="8112092"/>
              <a:ext cx="176413" cy="249423"/>
            </a:xfrm>
            <a:custGeom>
              <a:avLst/>
              <a:gdLst/>
              <a:ahLst/>
              <a:cxnLst/>
              <a:rect l="0" t="0" r="0" b="0"/>
              <a:pathLst>
                <a:path w="176413" h="249423">
                  <a:moveTo>
                    <a:pt x="134341" y="0"/>
                  </a:moveTo>
                  <a:lnTo>
                    <a:pt x="84895" y="49447"/>
                  </a:lnTo>
                  <a:lnTo>
                    <a:pt x="78005" y="57505"/>
                  </a:lnTo>
                  <a:lnTo>
                    <a:pt x="71074" y="66383"/>
                  </a:lnTo>
                  <a:lnTo>
                    <a:pt x="64116" y="75808"/>
                  </a:lnTo>
                  <a:lnTo>
                    <a:pt x="55972" y="84429"/>
                  </a:lnTo>
                  <a:lnTo>
                    <a:pt x="47037" y="92514"/>
                  </a:lnTo>
                  <a:lnTo>
                    <a:pt x="37574" y="100240"/>
                  </a:lnTo>
                  <a:lnTo>
                    <a:pt x="30097" y="108897"/>
                  </a:lnTo>
                  <a:lnTo>
                    <a:pt x="23943" y="118174"/>
                  </a:lnTo>
                  <a:lnTo>
                    <a:pt x="18672" y="127865"/>
                  </a:lnTo>
                  <a:lnTo>
                    <a:pt x="13990" y="137831"/>
                  </a:lnTo>
                  <a:lnTo>
                    <a:pt x="9699" y="147982"/>
                  </a:lnTo>
                  <a:lnTo>
                    <a:pt x="5671" y="158254"/>
                  </a:lnTo>
                  <a:lnTo>
                    <a:pt x="2985" y="169776"/>
                  </a:lnTo>
                  <a:lnTo>
                    <a:pt x="1194" y="182133"/>
                  </a:lnTo>
                  <a:lnTo>
                    <a:pt x="0" y="195045"/>
                  </a:lnTo>
                  <a:lnTo>
                    <a:pt x="1542" y="205990"/>
                  </a:lnTo>
                  <a:lnTo>
                    <a:pt x="4907" y="215625"/>
                  </a:lnTo>
                  <a:lnTo>
                    <a:pt x="9487" y="224385"/>
                  </a:lnTo>
                  <a:lnTo>
                    <a:pt x="16047" y="231393"/>
                  </a:lnTo>
                  <a:lnTo>
                    <a:pt x="23926" y="237234"/>
                  </a:lnTo>
                  <a:lnTo>
                    <a:pt x="32684" y="242297"/>
                  </a:lnTo>
                  <a:lnTo>
                    <a:pt x="43197" y="245672"/>
                  </a:lnTo>
                  <a:lnTo>
                    <a:pt x="54881" y="247921"/>
                  </a:lnTo>
                  <a:lnTo>
                    <a:pt x="67344" y="249422"/>
                  </a:lnTo>
                  <a:lnTo>
                    <a:pt x="79159" y="249253"/>
                  </a:lnTo>
                  <a:lnTo>
                    <a:pt x="90541" y="247972"/>
                  </a:lnTo>
                  <a:lnTo>
                    <a:pt x="101636" y="245949"/>
                  </a:lnTo>
                  <a:lnTo>
                    <a:pt x="112538" y="243432"/>
                  </a:lnTo>
                  <a:lnTo>
                    <a:pt x="123311" y="240586"/>
                  </a:lnTo>
                  <a:lnTo>
                    <a:pt x="176412" y="2208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4943271" y="8196233"/>
              <a:ext cx="63106" cy="305011"/>
            </a:xfrm>
            <a:custGeom>
              <a:avLst/>
              <a:gdLst/>
              <a:ahLst/>
              <a:cxnLst/>
              <a:rect l="0" t="0" r="0" b="0"/>
              <a:pathLst>
                <a:path w="63106" h="305011">
                  <a:moveTo>
                    <a:pt x="63105" y="0"/>
                  </a:moveTo>
                  <a:lnTo>
                    <a:pt x="51939" y="16750"/>
                  </a:lnTo>
                  <a:lnTo>
                    <a:pt x="48649" y="26359"/>
                  </a:lnTo>
                  <a:lnTo>
                    <a:pt x="46456" y="37439"/>
                  </a:lnTo>
                  <a:lnTo>
                    <a:pt x="44994" y="49500"/>
                  </a:lnTo>
                  <a:lnTo>
                    <a:pt x="42851" y="61047"/>
                  </a:lnTo>
                  <a:lnTo>
                    <a:pt x="40254" y="72251"/>
                  </a:lnTo>
                  <a:lnTo>
                    <a:pt x="37354" y="83225"/>
                  </a:lnTo>
                  <a:lnTo>
                    <a:pt x="35420" y="95217"/>
                  </a:lnTo>
                  <a:lnTo>
                    <a:pt x="34131" y="107885"/>
                  </a:lnTo>
                  <a:lnTo>
                    <a:pt x="33272" y="121005"/>
                  </a:lnTo>
                  <a:lnTo>
                    <a:pt x="31530" y="134427"/>
                  </a:lnTo>
                  <a:lnTo>
                    <a:pt x="29201" y="148049"/>
                  </a:lnTo>
                  <a:lnTo>
                    <a:pt x="26479" y="161804"/>
                  </a:lnTo>
                  <a:lnTo>
                    <a:pt x="24664" y="175650"/>
                  </a:lnTo>
                  <a:lnTo>
                    <a:pt x="23455" y="189554"/>
                  </a:lnTo>
                  <a:lnTo>
                    <a:pt x="22648" y="203499"/>
                  </a:lnTo>
                  <a:lnTo>
                    <a:pt x="20942" y="216300"/>
                  </a:lnTo>
                  <a:lnTo>
                    <a:pt x="18636" y="228341"/>
                  </a:lnTo>
                  <a:lnTo>
                    <a:pt x="15930" y="239874"/>
                  </a:lnTo>
                  <a:lnTo>
                    <a:pt x="12957" y="251068"/>
                  </a:lnTo>
                  <a:lnTo>
                    <a:pt x="9806" y="262037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595362" y="8101574"/>
              <a:ext cx="694162" cy="10519"/>
            </a:xfrm>
            <a:custGeom>
              <a:avLst/>
              <a:gdLst/>
              <a:ahLst/>
              <a:cxnLst/>
              <a:rect l="0" t="0" r="0" b="0"/>
              <a:pathLst>
                <a:path w="694162" h="10519">
                  <a:moveTo>
                    <a:pt x="0" y="0"/>
                  </a:moveTo>
                  <a:lnTo>
                    <a:pt x="574350" y="0"/>
                  </a:lnTo>
                  <a:lnTo>
                    <a:pt x="590915" y="1169"/>
                  </a:lnTo>
                  <a:lnTo>
                    <a:pt x="606633" y="3117"/>
                  </a:lnTo>
                  <a:lnTo>
                    <a:pt x="621786" y="5584"/>
                  </a:lnTo>
                  <a:lnTo>
                    <a:pt x="636562" y="7228"/>
                  </a:lnTo>
                  <a:lnTo>
                    <a:pt x="651087" y="8325"/>
                  </a:lnTo>
                  <a:lnTo>
                    <a:pt x="694161" y="105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788962" y="8164679"/>
              <a:ext cx="174517" cy="294494"/>
            </a:xfrm>
            <a:custGeom>
              <a:avLst/>
              <a:gdLst/>
              <a:ahLst/>
              <a:cxnLst/>
              <a:rect l="0" t="0" r="0" b="0"/>
              <a:pathLst>
                <a:path w="174517" h="294494">
                  <a:moveTo>
                    <a:pt x="174516" y="0"/>
                  </a:moveTo>
                  <a:lnTo>
                    <a:pt x="56735" y="117782"/>
                  </a:lnTo>
                  <a:lnTo>
                    <a:pt x="48082" y="128772"/>
                  </a:lnTo>
                  <a:lnTo>
                    <a:pt x="39976" y="140773"/>
                  </a:lnTo>
                  <a:lnTo>
                    <a:pt x="24736" y="165405"/>
                  </a:lnTo>
                  <a:lnTo>
                    <a:pt x="10172" y="188039"/>
                  </a:lnTo>
                  <a:lnTo>
                    <a:pt x="5354" y="200151"/>
                  </a:lnTo>
                  <a:lnTo>
                    <a:pt x="2141" y="212901"/>
                  </a:lnTo>
                  <a:lnTo>
                    <a:pt x="0" y="226075"/>
                  </a:lnTo>
                  <a:lnTo>
                    <a:pt x="909" y="237194"/>
                  </a:lnTo>
                  <a:lnTo>
                    <a:pt x="3853" y="246946"/>
                  </a:lnTo>
                  <a:lnTo>
                    <a:pt x="8152" y="255783"/>
                  </a:lnTo>
                  <a:lnTo>
                    <a:pt x="14525" y="262843"/>
                  </a:lnTo>
                  <a:lnTo>
                    <a:pt x="22279" y="268719"/>
                  </a:lnTo>
                  <a:lnTo>
                    <a:pt x="30954" y="273804"/>
                  </a:lnTo>
                  <a:lnTo>
                    <a:pt x="41412" y="278363"/>
                  </a:lnTo>
                  <a:lnTo>
                    <a:pt x="53059" y="282572"/>
                  </a:lnTo>
                  <a:lnTo>
                    <a:pt x="65498" y="286545"/>
                  </a:lnTo>
                  <a:lnTo>
                    <a:pt x="78465" y="289194"/>
                  </a:lnTo>
                  <a:lnTo>
                    <a:pt x="91784" y="290961"/>
                  </a:lnTo>
                  <a:lnTo>
                    <a:pt x="105338" y="292138"/>
                  </a:lnTo>
                  <a:lnTo>
                    <a:pt x="119048" y="292924"/>
                  </a:lnTo>
                  <a:lnTo>
                    <a:pt x="174516" y="294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963478" y="8290890"/>
              <a:ext cx="105177" cy="368118"/>
            </a:xfrm>
            <a:custGeom>
              <a:avLst/>
              <a:gdLst/>
              <a:ahLst/>
              <a:cxnLst/>
              <a:rect l="0" t="0" r="0" b="0"/>
              <a:pathLst>
                <a:path w="105177" h="368118">
                  <a:moveTo>
                    <a:pt x="105176" y="0"/>
                  </a:moveTo>
                  <a:lnTo>
                    <a:pt x="94009" y="11168"/>
                  </a:lnTo>
                  <a:lnTo>
                    <a:pt x="89551" y="17963"/>
                  </a:lnTo>
                  <a:lnTo>
                    <a:pt x="85410" y="26000"/>
                  </a:lnTo>
                  <a:lnTo>
                    <a:pt x="81482" y="34863"/>
                  </a:lnTo>
                  <a:lnTo>
                    <a:pt x="77693" y="44277"/>
                  </a:lnTo>
                  <a:lnTo>
                    <a:pt x="70368" y="64087"/>
                  </a:lnTo>
                  <a:lnTo>
                    <a:pt x="66779" y="75446"/>
                  </a:lnTo>
                  <a:lnTo>
                    <a:pt x="59674" y="100534"/>
                  </a:lnTo>
                  <a:lnTo>
                    <a:pt x="38571" y="182514"/>
                  </a:lnTo>
                  <a:lnTo>
                    <a:pt x="10518" y="294503"/>
                  </a:lnTo>
                  <a:lnTo>
                    <a:pt x="0" y="3681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4701366" y="8701078"/>
            <a:ext cx="1651264" cy="557433"/>
            <a:chOff x="4701366" y="8701078"/>
            <a:chExt cx="1651264" cy="557433"/>
          </a:xfrm>
        </p:grpSpPr>
        <p:sp>
          <p:nvSpPr>
            <p:cNvPr id="273" name="Freeform 272"/>
            <p:cNvSpPr/>
            <p:nvPr/>
          </p:nvSpPr>
          <p:spPr>
            <a:xfrm>
              <a:off x="4701366" y="8701078"/>
              <a:ext cx="1651264" cy="126212"/>
            </a:xfrm>
            <a:custGeom>
              <a:avLst/>
              <a:gdLst/>
              <a:ahLst/>
              <a:cxnLst/>
              <a:rect l="0" t="0" r="0" b="0"/>
              <a:pathLst>
                <a:path w="1651264" h="126212">
                  <a:moveTo>
                    <a:pt x="0" y="0"/>
                  </a:moveTo>
                  <a:lnTo>
                    <a:pt x="58556" y="0"/>
                  </a:lnTo>
                  <a:lnTo>
                    <a:pt x="85236" y="3116"/>
                  </a:lnTo>
                  <a:lnTo>
                    <a:pt x="112674" y="6059"/>
                  </a:lnTo>
                  <a:lnTo>
                    <a:pt x="171494" y="1543"/>
                  </a:lnTo>
                  <a:lnTo>
                    <a:pt x="221821" y="457"/>
                  </a:lnTo>
                  <a:lnTo>
                    <a:pt x="256351" y="1371"/>
                  </a:lnTo>
                  <a:lnTo>
                    <a:pt x="273740" y="3251"/>
                  </a:lnTo>
                  <a:lnTo>
                    <a:pt x="309810" y="6119"/>
                  </a:lnTo>
                  <a:lnTo>
                    <a:pt x="390099" y="1555"/>
                  </a:lnTo>
                  <a:lnTo>
                    <a:pt x="452538" y="460"/>
                  </a:lnTo>
                  <a:lnTo>
                    <a:pt x="525286" y="90"/>
                  </a:lnTo>
                  <a:lnTo>
                    <a:pt x="552494" y="3156"/>
                  </a:lnTo>
                  <a:lnTo>
                    <a:pt x="564658" y="5609"/>
                  </a:lnTo>
                  <a:lnTo>
                    <a:pt x="631055" y="10716"/>
                  </a:lnTo>
                  <a:lnTo>
                    <a:pt x="645079" y="12987"/>
                  </a:lnTo>
                  <a:lnTo>
                    <a:pt x="657934" y="15669"/>
                  </a:lnTo>
                  <a:lnTo>
                    <a:pt x="709526" y="25028"/>
                  </a:lnTo>
                  <a:lnTo>
                    <a:pt x="769221" y="35203"/>
                  </a:lnTo>
                  <a:lnTo>
                    <a:pt x="813610" y="39017"/>
                  </a:lnTo>
                  <a:lnTo>
                    <a:pt x="855931" y="41882"/>
                  </a:lnTo>
                  <a:lnTo>
                    <a:pt x="872125" y="44282"/>
                  </a:lnTo>
                  <a:lnTo>
                    <a:pt x="886427" y="47050"/>
                  </a:lnTo>
                  <a:lnTo>
                    <a:pt x="921016" y="50126"/>
                  </a:lnTo>
                  <a:lnTo>
                    <a:pt x="956256" y="52662"/>
                  </a:lnTo>
                  <a:lnTo>
                    <a:pt x="970561" y="54974"/>
                  </a:lnTo>
                  <a:lnTo>
                    <a:pt x="983604" y="57685"/>
                  </a:lnTo>
                  <a:lnTo>
                    <a:pt x="1035461" y="67082"/>
                  </a:lnTo>
                  <a:lnTo>
                    <a:pt x="1074900" y="70716"/>
                  </a:lnTo>
                  <a:lnTo>
                    <a:pt x="1114632" y="73499"/>
                  </a:lnTo>
                  <a:lnTo>
                    <a:pt x="1133408" y="75877"/>
                  </a:lnTo>
                  <a:lnTo>
                    <a:pt x="1151768" y="78632"/>
                  </a:lnTo>
                  <a:lnTo>
                    <a:pt x="1190866" y="81692"/>
                  </a:lnTo>
                  <a:lnTo>
                    <a:pt x="1231616" y="83052"/>
                  </a:lnTo>
                  <a:lnTo>
                    <a:pt x="1324707" y="83997"/>
                  </a:lnTo>
                  <a:lnTo>
                    <a:pt x="1358102" y="87193"/>
                  </a:lnTo>
                  <a:lnTo>
                    <a:pt x="1375187" y="89681"/>
                  </a:lnTo>
                  <a:lnTo>
                    <a:pt x="1412869" y="92446"/>
                  </a:lnTo>
                  <a:lnTo>
                    <a:pt x="1451820" y="94843"/>
                  </a:lnTo>
                  <a:lnTo>
                    <a:pt x="1470388" y="97119"/>
                  </a:lnTo>
                  <a:lnTo>
                    <a:pt x="1488609" y="99804"/>
                  </a:lnTo>
                  <a:lnTo>
                    <a:pt x="1551441" y="105282"/>
                  </a:lnTo>
                  <a:lnTo>
                    <a:pt x="1566017" y="107584"/>
                  </a:lnTo>
                  <a:lnTo>
                    <a:pt x="1580409" y="110287"/>
                  </a:lnTo>
                  <a:lnTo>
                    <a:pt x="1608865" y="116407"/>
                  </a:lnTo>
                  <a:lnTo>
                    <a:pt x="1651263" y="1262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968764" y="8816771"/>
              <a:ext cx="163825" cy="441740"/>
            </a:xfrm>
            <a:custGeom>
              <a:avLst/>
              <a:gdLst/>
              <a:ahLst/>
              <a:cxnLst/>
              <a:rect l="0" t="0" r="0" b="0"/>
              <a:pathLst>
                <a:path w="163825" h="441740">
                  <a:moveTo>
                    <a:pt x="6060" y="0"/>
                  </a:moveTo>
                  <a:lnTo>
                    <a:pt x="476" y="16750"/>
                  </a:lnTo>
                  <a:lnTo>
                    <a:pt x="0" y="27527"/>
                  </a:lnTo>
                  <a:lnTo>
                    <a:pt x="852" y="40555"/>
                  </a:lnTo>
                  <a:lnTo>
                    <a:pt x="2587" y="55084"/>
                  </a:lnTo>
                  <a:lnTo>
                    <a:pt x="4914" y="68275"/>
                  </a:lnTo>
                  <a:lnTo>
                    <a:pt x="7633" y="80575"/>
                  </a:lnTo>
                  <a:lnTo>
                    <a:pt x="10615" y="92282"/>
                  </a:lnTo>
                  <a:lnTo>
                    <a:pt x="14939" y="103591"/>
                  </a:lnTo>
                  <a:lnTo>
                    <a:pt x="20160" y="114637"/>
                  </a:lnTo>
                  <a:lnTo>
                    <a:pt x="25978" y="125507"/>
                  </a:lnTo>
                  <a:lnTo>
                    <a:pt x="31025" y="137428"/>
                  </a:lnTo>
                  <a:lnTo>
                    <a:pt x="35558" y="150049"/>
                  </a:lnTo>
                  <a:lnTo>
                    <a:pt x="39748" y="163139"/>
                  </a:lnTo>
                  <a:lnTo>
                    <a:pt x="44879" y="174201"/>
                  </a:lnTo>
                  <a:lnTo>
                    <a:pt x="50638" y="183915"/>
                  </a:lnTo>
                  <a:lnTo>
                    <a:pt x="56814" y="192727"/>
                  </a:lnTo>
                  <a:lnTo>
                    <a:pt x="62099" y="204445"/>
                  </a:lnTo>
                  <a:lnTo>
                    <a:pt x="66792" y="218100"/>
                  </a:lnTo>
                  <a:lnTo>
                    <a:pt x="71089" y="233047"/>
                  </a:lnTo>
                  <a:lnTo>
                    <a:pt x="76291" y="247685"/>
                  </a:lnTo>
                  <a:lnTo>
                    <a:pt x="82096" y="262119"/>
                  </a:lnTo>
                  <a:lnTo>
                    <a:pt x="88303" y="276416"/>
                  </a:lnTo>
                  <a:lnTo>
                    <a:pt x="93610" y="291790"/>
                  </a:lnTo>
                  <a:lnTo>
                    <a:pt x="98317" y="307883"/>
                  </a:lnTo>
                  <a:lnTo>
                    <a:pt x="102623" y="324454"/>
                  </a:lnTo>
                  <a:lnTo>
                    <a:pt x="107831" y="339008"/>
                  </a:lnTo>
                  <a:lnTo>
                    <a:pt x="113640" y="352216"/>
                  </a:lnTo>
                  <a:lnTo>
                    <a:pt x="119850" y="364528"/>
                  </a:lnTo>
                  <a:lnTo>
                    <a:pt x="125159" y="376242"/>
                  </a:lnTo>
                  <a:lnTo>
                    <a:pt x="129867" y="387557"/>
                  </a:lnTo>
                  <a:lnTo>
                    <a:pt x="134174" y="398606"/>
                  </a:lnTo>
                  <a:lnTo>
                    <a:pt x="139383" y="408309"/>
                  </a:lnTo>
                  <a:lnTo>
                    <a:pt x="145192" y="417115"/>
                  </a:lnTo>
                  <a:lnTo>
                    <a:pt x="163824" y="4417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4869648" y="8900912"/>
              <a:ext cx="357599" cy="273458"/>
            </a:xfrm>
            <a:custGeom>
              <a:avLst/>
              <a:gdLst/>
              <a:ahLst/>
              <a:cxnLst/>
              <a:rect l="0" t="0" r="0" b="0"/>
              <a:pathLst>
                <a:path w="357599" h="273458">
                  <a:moveTo>
                    <a:pt x="357598" y="0"/>
                  </a:moveTo>
                  <a:lnTo>
                    <a:pt x="340848" y="5583"/>
                  </a:lnTo>
                  <a:lnTo>
                    <a:pt x="333577" y="9565"/>
                  </a:lnTo>
                  <a:lnTo>
                    <a:pt x="326392" y="14557"/>
                  </a:lnTo>
                  <a:lnTo>
                    <a:pt x="319264" y="20222"/>
                  </a:lnTo>
                  <a:lnTo>
                    <a:pt x="311007" y="26336"/>
                  </a:lnTo>
                  <a:lnTo>
                    <a:pt x="292483" y="39362"/>
                  </a:lnTo>
                  <a:lnTo>
                    <a:pt x="262344" y="59836"/>
                  </a:lnTo>
                  <a:lnTo>
                    <a:pt x="252025" y="67937"/>
                  </a:lnTo>
                  <a:lnTo>
                    <a:pt x="241640" y="76844"/>
                  </a:lnTo>
                  <a:lnTo>
                    <a:pt x="231210" y="86288"/>
                  </a:lnTo>
                  <a:lnTo>
                    <a:pt x="220751" y="94921"/>
                  </a:lnTo>
                  <a:lnTo>
                    <a:pt x="210273" y="103014"/>
                  </a:lnTo>
                  <a:lnTo>
                    <a:pt x="199782" y="110746"/>
                  </a:lnTo>
                  <a:lnTo>
                    <a:pt x="178776" y="125571"/>
                  </a:lnTo>
                  <a:lnTo>
                    <a:pt x="168266" y="132796"/>
                  </a:lnTo>
                  <a:lnTo>
                    <a:pt x="157753" y="141119"/>
                  </a:lnTo>
                  <a:lnTo>
                    <a:pt x="147239" y="150172"/>
                  </a:lnTo>
                  <a:lnTo>
                    <a:pt x="127376" y="168413"/>
                  </a:lnTo>
                  <a:lnTo>
                    <a:pt x="110758" y="184311"/>
                  </a:lnTo>
                  <a:lnTo>
                    <a:pt x="101886" y="191822"/>
                  </a:lnTo>
                  <a:lnTo>
                    <a:pt x="92465" y="199168"/>
                  </a:lnTo>
                  <a:lnTo>
                    <a:pt x="82678" y="206401"/>
                  </a:lnTo>
                  <a:lnTo>
                    <a:pt x="73816" y="213561"/>
                  </a:lnTo>
                  <a:lnTo>
                    <a:pt x="65571" y="220672"/>
                  </a:lnTo>
                  <a:lnTo>
                    <a:pt x="57738" y="227749"/>
                  </a:lnTo>
                  <a:lnTo>
                    <a:pt x="42800" y="241846"/>
                  </a:lnTo>
                  <a:lnTo>
                    <a:pt x="0" y="2734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321905" y="8974535"/>
              <a:ext cx="305011" cy="21036"/>
            </a:xfrm>
            <a:custGeom>
              <a:avLst/>
              <a:gdLst/>
              <a:ahLst/>
              <a:cxnLst/>
              <a:rect l="0" t="0" r="0" b="0"/>
              <a:pathLst>
                <a:path w="305011" h="21036">
                  <a:moveTo>
                    <a:pt x="0" y="0"/>
                  </a:moveTo>
                  <a:lnTo>
                    <a:pt x="165174" y="0"/>
                  </a:lnTo>
                  <a:lnTo>
                    <a:pt x="180233" y="1169"/>
                  </a:lnTo>
                  <a:lnTo>
                    <a:pt x="193778" y="3116"/>
                  </a:lnTo>
                  <a:lnTo>
                    <a:pt x="206314" y="5583"/>
                  </a:lnTo>
                  <a:lnTo>
                    <a:pt x="219346" y="7228"/>
                  </a:lnTo>
                  <a:lnTo>
                    <a:pt x="232709" y="8324"/>
                  </a:lnTo>
                  <a:lnTo>
                    <a:pt x="246291" y="9056"/>
                  </a:lnTo>
                  <a:lnTo>
                    <a:pt x="258852" y="10711"/>
                  </a:lnTo>
                  <a:lnTo>
                    <a:pt x="270732" y="12984"/>
                  </a:lnTo>
                  <a:lnTo>
                    <a:pt x="30501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406045" y="9111264"/>
              <a:ext cx="220871" cy="1"/>
            </a:xfrm>
            <a:custGeom>
              <a:avLst/>
              <a:gdLst/>
              <a:ahLst/>
              <a:cxnLst/>
              <a:rect l="0" t="0" r="0" b="0"/>
              <a:pathLst>
                <a:path w="220871" h="1">
                  <a:moveTo>
                    <a:pt x="0" y="0"/>
                  </a:moveTo>
                  <a:lnTo>
                    <a:pt x="220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742413" y="8902807"/>
            <a:ext cx="670443" cy="439845"/>
            <a:chOff x="5742413" y="8902807"/>
            <a:chExt cx="670443" cy="439845"/>
          </a:xfrm>
        </p:grpSpPr>
        <p:sp>
          <p:nvSpPr>
            <p:cNvPr id="279" name="Freeform 278"/>
            <p:cNvSpPr/>
            <p:nvPr/>
          </p:nvSpPr>
          <p:spPr>
            <a:xfrm>
              <a:off x="5742413" y="8902807"/>
              <a:ext cx="245580" cy="424097"/>
            </a:xfrm>
            <a:custGeom>
              <a:avLst/>
              <a:gdLst/>
              <a:ahLst/>
              <a:cxnLst/>
              <a:rect l="0" t="0" r="0" b="0"/>
              <a:pathLst>
                <a:path w="245580" h="424097">
                  <a:moveTo>
                    <a:pt x="178994" y="19139"/>
                  </a:moveTo>
                  <a:lnTo>
                    <a:pt x="135077" y="4501"/>
                  </a:lnTo>
                  <a:lnTo>
                    <a:pt x="124007" y="2369"/>
                  </a:lnTo>
                  <a:lnTo>
                    <a:pt x="111952" y="948"/>
                  </a:lnTo>
                  <a:lnTo>
                    <a:pt x="99241" y="0"/>
                  </a:lnTo>
                  <a:lnTo>
                    <a:pt x="87261" y="537"/>
                  </a:lnTo>
                  <a:lnTo>
                    <a:pt x="75769" y="2064"/>
                  </a:lnTo>
                  <a:lnTo>
                    <a:pt x="64601" y="4250"/>
                  </a:lnTo>
                  <a:lnTo>
                    <a:pt x="53650" y="6876"/>
                  </a:lnTo>
                  <a:lnTo>
                    <a:pt x="42844" y="9795"/>
                  </a:lnTo>
                  <a:lnTo>
                    <a:pt x="32133" y="12910"/>
                  </a:lnTo>
                  <a:lnTo>
                    <a:pt x="22656" y="17324"/>
                  </a:lnTo>
                  <a:lnTo>
                    <a:pt x="14000" y="22604"/>
                  </a:lnTo>
                  <a:lnTo>
                    <a:pt x="5893" y="28461"/>
                  </a:lnTo>
                  <a:lnTo>
                    <a:pt x="1656" y="37041"/>
                  </a:lnTo>
                  <a:lnTo>
                    <a:pt x="0" y="47434"/>
                  </a:lnTo>
                  <a:lnTo>
                    <a:pt x="65" y="59038"/>
                  </a:lnTo>
                  <a:lnTo>
                    <a:pt x="1277" y="70280"/>
                  </a:lnTo>
                  <a:lnTo>
                    <a:pt x="3254" y="81280"/>
                  </a:lnTo>
                  <a:lnTo>
                    <a:pt x="5740" y="92119"/>
                  </a:lnTo>
                  <a:lnTo>
                    <a:pt x="8566" y="102851"/>
                  </a:lnTo>
                  <a:lnTo>
                    <a:pt x="11619" y="113513"/>
                  </a:lnTo>
                  <a:lnTo>
                    <a:pt x="14823" y="124125"/>
                  </a:lnTo>
                  <a:lnTo>
                    <a:pt x="19296" y="133538"/>
                  </a:lnTo>
                  <a:lnTo>
                    <a:pt x="24615" y="142150"/>
                  </a:lnTo>
                  <a:lnTo>
                    <a:pt x="30499" y="150229"/>
                  </a:lnTo>
                  <a:lnTo>
                    <a:pt x="37927" y="159121"/>
                  </a:lnTo>
                  <a:lnTo>
                    <a:pt x="46385" y="168554"/>
                  </a:lnTo>
                  <a:lnTo>
                    <a:pt x="55530" y="178349"/>
                  </a:lnTo>
                  <a:lnTo>
                    <a:pt x="65132" y="187217"/>
                  </a:lnTo>
                  <a:lnTo>
                    <a:pt x="75040" y="195465"/>
                  </a:lnTo>
                  <a:lnTo>
                    <a:pt x="85150" y="203301"/>
                  </a:lnTo>
                  <a:lnTo>
                    <a:pt x="94228" y="210863"/>
                  </a:lnTo>
                  <a:lnTo>
                    <a:pt x="102617" y="218241"/>
                  </a:lnTo>
                  <a:lnTo>
                    <a:pt x="118171" y="232672"/>
                  </a:lnTo>
                  <a:lnTo>
                    <a:pt x="141236" y="255104"/>
                  </a:lnTo>
                  <a:lnTo>
                    <a:pt x="159876" y="273597"/>
                  </a:lnTo>
                  <a:lnTo>
                    <a:pt x="169755" y="282268"/>
                  </a:lnTo>
                  <a:lnTo>
                    <a:pt x="179846" y="290386"/>
                  </a:lnTo>
                  <a:lnTo>
                    <a:pt x="190080" y="298135"/>
                  </a:lnTo>
                  <a:lnTo>
                    <a:pt x="198071" y="306807"/>
                  </a:lnTo>
                  <a:lnTo>
                    <a:pt x="204567" y="316093"/>
                  </a:lnTo>
                  <a:lnTo>
                    <a:pt x="210066" y="325791"/>
                  </a:lnTo>
                  <a:lnTo>
                    <a:pt x="216070" y="334593"/>
                  </a:lnTo>
                  <a:lnTo>
                    <a:pt x="222409" y="342798"/>
                  </a:lnTo>
                  <a:lnTo>
                    <a:pt x="228972" y="350605"/>
                  </a:lnTo>
                  <a:lnTo>
                    <a:pt x="234517" y="359316"/>
                  </a:lnTo>
                  <a:lnTo>
                    <a:pt x="239381" y="368630"/>
                  </a:lnTo>
                  <a:lnTo>
                    <a:pt x="243794" y="378344"/>
                  </a:lnTo>
                  <a:lnTo>
                    <a:pt x="245566" y="388326"/>
                  </a:lnTo>
                  <a:lnTo>
                    <a:pt x="245579" y="398488"/>
                  </a:lnTo>
                  <a:lnTo>
                    <a:pt x="244420" y="408767"/>
                  </a:lnTo>
                  <a:lnTo>
                    <a:pt x="238972" y="415620"/>
                  </a:lnTo>
                  <a:lnTo>
                    <a:pt x="230665" y="420189"/>
                  </a:lnTo>
                  <a:lnTo>
                    <a:pt x="220454" y="423234"/>
                  </a:lnTo>
                  <a:lnTo>
                    <a:pt x="210140" y="424096"/>
                  </a:lnTo>
                  <a:lnTo>
                    <a:pt x="199758" y="423502"/>
                  </a:lnTo>
                  <a:lnTo>
                    <a:pt x="189331" y="421937"/>
                  </a:lnTo>
                  <a:lnTo>
                    <a:pt x="177705" y="418557"/>
                  </a:lnTo>
                  <a:lnTo>
                    <a:pt x="165280" y="413966"/>
                  </a:lnTo>
                  <a:lnTo>
                    <a:pt x="152322" y="408568"/>
                  </a:lnTo>
                  <a:lnTo>
                    <a:pt x="141347" y="401464"/>
                  </a:lnTo>
                  <a:lnTo>
                    <a:pt x="131692" y="393223"/>
                  </a:lnTo>
                  <a:lnTo>
                    <a:pt x="122918" y="384222"/>
                  </a:lnTo>
                  <a:lnTo>
                    <a:pt x="114732" y="374715"/>
                  </a:lnTo>
                  <a:lnTo>
                    <a:pt x="106938" y="364872"/>
                  </a:lnTo>
                  <a:lnTo>
                    <a:pt x="99404" y="354804"/>
                  </a:lnTo>
                  <a:lnTo>
                    <a:pt x="94381" y="343417"/>
                  </a:lnTo>
                  <a:lnTo>
                    <a:pt x="91033" y="331151"/>
                  </a:lnTo>
                  <a:lnTo>
                    <a:pt x="88801" y="318300"/>
                  </a:lnTo>
                  <a:lnTo>
                    <a:pt x="87313" y="305058"/>
                  </a:lnTo>
                  <a:lnTo>
                    <a:pt x="86321" y="291555"/>
                  </a:lnTo>
                  <a:lnTo>
                    <a:pt x="85659" y="277879"/>
                  </a:lnTo>
                  <a:lnTo>
                    <a:pt x="86387" y="265256"/>
                  </a:lnTo>
                  <a:lnTo>
                    <a:pt x="88041" y="253334"/>
                  </a:lnTo>
                  <a:lnTo>
                    <a:pt x="90311" y="241881"/>
                  </a:lnTo>
                  <a:lnTo>
                    <a:pt x="94163" y="230740"/>
                  </a:lnTo>
                  <a:lnTo>
                    <a:pt x="99068" y="219806"/>
                  </a:lnTo>
                  <a:lnTo>
                    <a:pt x="104675" y="209012"/>
                  </a:lnTo>
                  <a:lnTo>
                    <a:pt x="110750" y="198309"/>
                  </a:lnTo>
                  <a:lnTo>
                    <a:pt x="117137" y="187668"/>
                  </a:lnTo>
                  <a:lnTo>
                    <a:pt x="123733" y="177069"/>
                  </a:lnTo>
                  <a:lnTo>
                    <a:pt x="130467" y="167664"/>
                  </a:lnTo>
                  <a:lnTo>
                    <a:pt x="137294" y="159058"/>
                  </a:lnTo>
                  <a:lnTo>
                    <a:pt x="144183" y="150983"/>
                  </a:lnTo>
                  <a:lnTo>
                    <a:pt x="151112" y="142094"/>
                  </a:lnTo>
                  <a:lnTo>
                    <a:pt x="158069" y="132662"/>
                  </a:lnTo>
                  <a:lnTo>
                    <a:pt x="165044" y="122868"/>
                  </a:lnTo>
                  <a:lnTo>
                    <a:pt x="170863" y="112833"/>
                  </a:lnTo>
                  <a:lnTo>
                    <a:pt x="175911" y="102637"/>
                  </a:lnTo>
                  <a:lnTo>
                    <a:pt x="200030" y="50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047619" y="92479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100207" y="9006088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0" y="0"/>
                  </a:moveTo>
                  <a:lnTo>
                    <a:pt x="210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092464" y="8923986"/>
              <a:ext cx="320392" cy="418666"/>
            </a:xfrm>
            <a:custGeom>
              <a:avLst/>
              <a:gdLst/>
              <a:ahLst/>
              <a:cxnLst/>
              <a:rect l="0" t="0" r="0" b="0"/>
              <a:pathLst>
                <a:path w="320392" h="418666">
                  <a:moveTo>
                    <a:pt x="281200" y="61067"/>
                  </a:moveTo>
                  <a:lnTo>
                    <a:pt x="264450" y="55483"/>
                  </a:lnTo>
                  <a:lnTo>
                    <a:pt x="254841" y="52669"/>
                  </a:lnTo>
                  <a:lnTo>
                    <a:pt x="231699" y="46427"/>
                  </a:lnTo>
                  <a:lnTo>
                    <a:pt x="192391" y="36343"/>
                  </a:lnTo>
                  <a:lnTo>
                    <a:pt x="178755" y="34066"/>
                  </a:lnTo>
                  <a:lnTo>
                    <a:pt x="164990" y="32549"/>
                  </a:lnTo>
                  <a:lnTo>
                    <a:pt x="151139" y="31537"/>
                  </a:lnTo>
                  <a:lnTo>
                    <a:pt x="138399" y="29694"/>
                  </a:lnTo>
                  <a:lnTo>
                    <a:pt x="126399" y="27297"/>
                  </a:lnTo>
                  <a:lnTo>
                    <a:pt x="114894" y="24530"/>
                  </a:lnTo>
                  <a:lnTo>
                    <a:pt x="103718" y="21517"/>
                  </a:lnTo>
                  <a:lnTo>
                    <a:pt x="81951" y="15052"/>
                  </a:lnTo>
                  <a:lnTo>
                    <a:pt x="49986" y="4843"/>
                  </a:lnTo>
                  <a:lnTo>
                    <a:pt x="38242" y="2548"/>
                  </a:lnTo>
                  <a:lnTo>
                    <a:pt x="25738" y="1019"/>
                  </a:lnTo>
                  <a:lnTo>
                    <a:pt x="12728" y="0"/>
                  </a:lnTo>
                  <a:lnTo>
                    <a:pt x="5223" y="2826"/>
                  </a:lnTo>
                  <a:lnTo>
                    <a:pt x="1388" y="8216"/>
                  </a:lnTo>
                  <a:lnTo>
                    <a:pt x="0" y="15315"/>
                  </a:lnTo>
                  <a:lnTo>
                    <a:pt x="244" y="23554"/>
                  </a:lnTo>
                  <a:lnTo>
                    <a:pt x="1574" y="32552"/>
                  </a:lnTo>
                  <a:lnTo>
                    <a:pt x="3630" y="42057"/>
                  </a:lnTo>
                  <a:lnTo>
                    <a:pt x="6170" y="51899"/>
                  </a:lnTo>
                  <a:lnTo>
                    <a:pt x="9031" y="61967"/>
                  </a:lnTo>
                  <a:lnTo>
                    <a:pt x="15327" y="82502"/>
                  </a:lnTo>
                  <a:lnTo>
                    <a:pt x="32359" y="134742"/>
                  </a:lnTo>
                  <a:lnTo>
                    <a:pt x="35840" y="146411"/>
                  </a:lnTo>
                  <a:lnTo>
                    <a:pt x="42823" y="171841"/>
                  </a:lnTo>
                  <a:lnTo>
                    <a:pt x="48659" y="178156"/>
                  </a:lnTo>
                  <a:lnTo>
                    <a:pt x="56055" y="180028"/>
                  </a:lnTo>
                  <a:lnTo>
                    <a:pt x="64492" y="178938"/>
                  </a:lnTo>
                  <a:lnTo>
                    <a:pt x="73623" y="177044"/>
                  </a:lnTo>
                  <a:lnTo>
                    <a:pt x="83215" y="174612"/>
                  </a:lnTo>
                  <a:lnTo>
                    <a:pt x="93116" y="171822"/>
                  </a:lnTo>
                  <a:lnTo>
                    <a:pt x="104391" y="169962"/>
                  </a:lnTo>
                  <a:lnTo>
                    <a:pt x="116583" y="168722"/>
                  </a:lnTo>
                  <a:lnTo>
                    <a:pt x="129385" y="167896"/>
                  </a:lnTo>
                  <a:lnTo>
                    <a:pt x="142594" y="167345"/>
                  </a:lnTo>
                  <a:lnTo>
                    <a:pt x="169736" y="166732"/>
                  </a:lnTo>
                  <a:lnTo>
                    <a:pt x="182350" y="168906"/>
                  </a:lnTo>
                  <a:lnTo>
                    <a:pt x="194265" y="172692"/>
                  </a:lnTo>
                  <a:lnTo>
                    <a:pt x="205714" y="177554"/>
                  </a:lnTo>
                  <a:lnTo>
                    <a:pt x="216853" y="181964"/>
                  </a:lnTo>
                  <a:lnTo>
                    <a:pt x="238578" y="189980"/>
                  </a:lnTo>
                  <a:lnTo>
                    <a:pt x="249280" y="194922"/>
                  </a:lnTo>
                  <a:lnTo>
                    <a:pt x="259920" y="200554"/>
                  </a:lnTo>
                  <a:lnTo>
                    <a:pt x="270519" y="206646"/>
                  </a:lnTo>
                  <a:lnTo>
                    <a:pt x="279923" y="213045"/>
                  </a:lnTo>
                  <a:lnTo>
                    <a:pt x="288529" y="219648"/>
                  </a:lnTo>
                  <a:lnTo>
                    <a:pt x="296604" y="226387"/>
                  </a:lnTo>
                  <a:lnTo>
                    <a:pt x="303155" y="234385"/>
                  </a:lnTo>
                  <a:lnTo>
                    <a:pt x="308692" y="243224"/>
                  </a:lnTo>
                  <a:lnTo>
                    <a:pt x="313551" y="252622"/>
                  </a:lnTo>
                  <a:lnTo>
                    <a:pt x="316791" y="263562"/>
                  </a:lnTo>
                  <a:lnTo>
                    <a:pt x="318951" y="275529"/>
                  </a:lnTo>
                  <a:lnTo>
                    <a:pt x="320391" y="288183"/>
                  </a:lnTo>
                  <a:lnTo>
                    <a:pt x="319014" y="298955"/>
                  </a:lnTo>
                  <a:lnTo>
                    <a:pt x="315758" y="308475"/>
                  </a:lnTo>
                  <a:lnTo>
                    <a:pt x="311251" y="317158"/>
                  </a:lnTo>
                  <a:lnTo>
                    <a:pt x="305909" y="325284"/>
                  </a:lnTo>
                  <a:lnTo>
                    <a:pt x="300009" y="333038"/>
                  </a:lnTo>
                  <a:lnTo>
                    <a:pt x="293740" y="340545"/>
                  </a:lnTo>
                  <a:lnTo>
                    <a:pt x="287223" y="347887"/>
                  </a:lnTo>
                  <a:lnTo>
                    <a:pt x="273749" y="362277"/>
                  </a:lnTo>
                  <a:lnTo>
                    <a:pt x="265715" y="369387"/>
                  </a:lnTo>
                  <a:lnTo>
                    <a:pt x="256853" y="376464"/>
                  </a:lnTo>
                  <a:lnTo>
                    <a:pt x="247440" y="383519"/>
                  </a:lnTo>
                  <a:lnTo>
                    <a:pt x="237658" y="389391"/>
                  </a:lnTo>
                  <a:lnTo>
                    <a:pt x="227631" y="394474"/>
                  </a:lnTo>
                  <a:lnTo>
                    <a:pt x="217440" y="399031"/>
                  </a:lnTo>
                  <a:lnTo>
                    <a:pt x="205972" y="402070"/>
                  </a:lnTo>
                  <a:lnTo>
                    <a:pt x="193653" y="404095"/>
                  </a:lnTo>
                  <a:lnTo>
                    <a:pt x="180765" y="405446"/>
                  </a:lnTo>
                  <a:lnTo>
                    <a:pt x="168667" y="407514"/>
                  </a:lnTo>
                  <a:lnTo>
                    <a:pt x="157096" y="410063"/>
                  </a:lnTo>
                  <a:lnTo>
                    <a:pt x="91884" y="4186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6384182" y="9048158"/>
            <a:ext cx="420705" cy="420705"/>
            <a:chOff x="6384182" y="9048158"/>
            <a:chExt cx="420705" cy="420705"/>
          </a:xfrm>
        </p:grpSpPr>
        <p:sp>
          <p:nvSpPr>
            <p:cNvPr id="284" name="Freeform 283"/>
            <p:cNvSpPr/>
            <p:nvPr/>
          </p:nvSpPr>
          <p:spPr>
            <a:xfrm>
              <a:off x="6426252" y="9153334"/>
              <a:ext cx="63107" cy="273459"/>
            </a:xfrm>
            <a:custGeom>
              <a:avLst/>
              <a:gdLst/>
              <a:ahLst/>
              <a:cxnLst/>
              <a:rect l="0" t="0" r="0" b="0"/>
              <a:pathLst>
                <a:path w="63107" h="273459">
                  <a:moveTo>
                    <a:pt x="0" y="0"/>
                  </a:moveTo>
                  <a:lnTo>
                    <a:pt x="5584" y="16751"/>
                  </a:lnTo>
                  <a:lnTo>
                    <a:pt x="9566" y="26359"/>
                  </a:lnTo>
                  <a:lnTo>
                    <a:pt x="14557" y="37439"/>
                  </a:lnTo>
                  <a:lnTo>
                    <a:pt x="20223" y="49501"/>
                  </a:lnTo>
                  <a:lnTo>
                    <a:pt x="25168" y="62216"/>
                  </a:lnTo>
                  <a:lnTo>
                    <a:pt x="29634" y="75367"/>
                  </a:lnTo>
                  <a:lnTo>
                    <a:pt x="33780" y="88809"/>
                  </a:lnTo>
                  <a:lnTo>
                    <a:pt x="36543" y="102445"/>
                  </a:lnTo>
                  <a:lnTo>
                    <a:pt x="38386" y="116211"/>
                  </a:lnTo>
                  <a:lnTo>
                    <a:pt x="39614" y="130062"/>
                  </a:lnTo>
                  <a:lnTo>
                    <a:pt x="40433" y="145139"/>
                  </a:lnTo>
                  <a:lnTo>
                    <a:pt x="41343" y="177473"/>
                  </a:lnTo>
                  <a:lnTo>
                    <a:pt x="42754" y="191938"/>
                  </a:lnTo>
                  <a:lnTo>
                    <a:pt x="44863" y="205088"/>
                  </a:lnTo>
                  <a:lnTo>
                    <a:pt x="47438" y="217360"/>
                  </a:lnTo>
                  <a:lnTo>
                    <a:pt x="50323" y="229048"/>
                  </a:lnTo>
                  <a:lnTo>
                    <a:pt x="53416" y="240346"/>
                  </a:lnTo>
                  <a:lnTo>
                    <a:pt x="63106" y="2734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384182" y="9048158"/>
              <a:ext cx="10518" cy="21036"/>
            </a:xfrm>
            <a:custGeom>
              <a:avLst/>
              <a:gdLst/>
              <a:ahLst/>
              <a:cxnLst/>
              <a:rect l="0" t="0" r="0" b="0"/>
              <a:pathLst>
                <a:path w="10518" h="21036">
                  <a:moveTo>
                    <a:pt x="10517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499875" y="9142817"/>
              <a:ext cx="240659" cy="326046"/>
            </a:xfrm>
            <a:custGeom>
              <a:avLst/>
              <a:gdLst/>
              <a:ahLst/>
              <a:cxnLst/>
              <a:rect l="0" t="0" r="0" b="0"/>
              <a:pathLst>
                <a:path w="240659" h="326046">
                  <a:moveTo>
                    <a:pt x="0" y="0"/>
                  </a:moveTo>
                  <a:lnTo>
                    <a:pt x="5583" y="16749"/>
                  </a:lnTo>
                  <a:lnTo>
                    <a:pt x="7228" y="27527"/>
                  </a:lnTo>
                  <a:lnTo>
                    <a:pt x="8325" y="40555"/>
                  </a:lnTo>
                  <a:lnTo>
                    <a:pt x="9056" y="55083"/>
                  </a:lnTo>
                  <a:lnTo>
                    <a:pt x="9868" y="83691"/>
                  </a:lnTo>
                  <a:lnTo>
                    <a:pt x="10480" y="187862"/>
                  </a:lnTo>
                  <a:lnTo>
                    <a:pt x="11661" y="202370"/>
                  </a:lnTo>
                  <a:lnTo>
                    <a:pt x="13617" y="215548"/>
                  </a:lnTo>
                  <a:lnTo>
                    <a:pt x="16090" y="227839"/>
                  </a:lnTo>
                  <a:lnTo>
                    <a:pt x="21954" y="253962"/>
                  </a:lnTo>
                  <a:lnTo>
                    <a:pt x="25153" y="267472"/>
                  </a:lnTo>
                  <a:lnTo>
                    <a:pt x="28455" y="279984"/>
                  </a:lnTo>
                  <a:lnTo>
                    <a:pt x="36349" y="307334"/>
                  </a:lnTo>
                  <a:lnTo>
                    <a:pt x="35919" y="306558"/>
                  </a:lnTo>
                  <a:lnTo>
                    <a:pt x="34464" y="302536"/>
                  </a:lnTo>
                  <a:lnTo>
                    <a:pt x="33493" y="295180"/>
                  </a:lnTo>
                  <a:lnTo>
                    <a:pt x="32846" y="285602"/>
                  </a:lnTo>
                  <a:lnTo>
                    <a:pt x="32415" y="274542"/>
                  </a:lnTo>
                  <a:lnTo>
                    <a:pt x="31808" y="236642"/>
                  </a:lnTo>
                  <a:lnTo>
                    <a:pt x="30555" y="224372"/>
                  </a:lnTo>
                  <a:lnTo>
                    <a:pt x="28550" y="212687"/>
                  </a:lnTo>
                  <a:lnTo>
                    <a:pt x="26046" y="201390"/>
                  </a:lnTo>
                  <a:lnTo>
                    <a:pt x="24375" y="189185"/>
                  </a:lnTo>
                  <a:lnTo>
                    <a:pt x="23262" y="176374"/>
                  </a:lnTo>
                  <a:lnTo>
                    <a:pt x="22520" y="163159"/>
                  </a:lnTo>
                  <a:lnTo>
                    <a:pt x="23194" y="149673"/>
                  </a:lnTo>
                  <a:lnTo>
                    <a:pt x="24812" y="136010"/>
                  </a:lnTo>
                  <a:lnTo>
                    <a:pt x="27059" y="122225"/>
                  </a:lnTo>
                  <a:lnTo>
                    <a:pt x="29725" y="109530"/>
                  </a:lnTo>
                  <a:lnTo>
                    <a:pt x="32671" y="97561"/>
                  </a:lnTo>
                  <a:lnTo>
                    <a:pt x="35805" y="86076"/>
                  </a:lnTo>
                  <a:lnTo>
                    <a:pt x="40231" y="74913"/>
                  </a:lnTo>
                  <a:lnTo>
                    <a:pt x="45519" y="63965"/>
                  </a:lnTo>
                  <a:lnTo>
                    <a:pt x="51381" y="53161"/>
                  </a:lnTo>
                  <a:lnTo>
                    <a:pt x="57627" y="43620"/>
                  </a:lnTo>
                  <a:lnTo>
                    <a:pt x="64128" y="34923"/>
                  </a:lnTo>
                  <a:lnTo>
                    <a:pt x="70799" y="26788"/>
                  </a:lnTo>
                  <a:lnTo>
                    <a:pt x="78752" y="20195"/>
                  </a:lnTo>
                  <a:lnTo>
                    <a:pt x="87560" y="14632"/>
                  </a:lnTo>
                  <a:lnTo>
                    <a:pt x="96938" y="9755"/>
                  </a:lnTo>
                  <a:lnTo>
                    <a:pt x="106696" y="7671"/>
                  </a:lnTo>
                  <a:lnTo>
                    <a:pt x="116707" y="7451"/>
                  </a:lnTo>
                  <a:lnTo>
                    <a:pt x="126887" y="8473"/>
                  </a:lnTo>
                  <a:lnTo>
                    <a:pt x="137180" y="10323"/>
                  </a:lnTo>
                  <a:lnTo>
                    <a:pt x="147547" y="12724"/>
                  </a:lnTo>
                  <a:lnTo>
                    <a:pt x="157965" y="15494"/>
                  </a:lnTo>
                  <a:lnTo>
                    <a:pt x="167247" y="20846"/>
                  </a:lnTo>
                  <a:lnTo>
                    <a:pt x="175772" y="27921"/>
                  </a:lnTo>
                  <a:lnTo>
                    <a:pt x="183793" y="36143"/>
                  </a:lnTo>
                  <a:lnTo>
                    <a:pt x="191477" y="45130"/>
                  </a:lnTo>
                  <a:lnTo>
                    <a:pt x="198937" y="54627"/>
                  </a:lnTo>
                  <a:lnTo>
                    <a:pt x="206248" y="64465"/>
                  </a:lnTo>
                  <a:lnTo>
                    <a:pt x="220604" y="84745"/>
                  </a:lnTo>
                  <a:lnTo>
                    <a:pt x="227705" y="95061"/>
                  </a:lnTo>
                  <a:lnTo>
                    <a:pt x="232438" y="106612"/>
                  </a:lnTo>
                  <a:lnTo>
                    <a:pt x="235593" y="118989"/>
                  </a:lnTo>
                  <a:lnTo>
                    <a:pt x="237697" y="131914"/>
                  </a:lnTo>
                  <a:lnTo>
                    <a:pt x="239100" y="145205"/>
                  </a:lnTo>
                  <a:lnTo>
                    <a:pt x="240035" y="158740"/>
                  </a:lnTo>
                  <a:lnTo>
                    <a:pt x="240658" y="172438"/>
                  </a:lnTo>
                  <a:lnTo>
                    <a:pt x="239905" y="185076"/>
                  </a:lnTo>
                  <a:lnTo>
                    <a:pt x="238234" y="197006"/>
                  </a:lnTo>
                  <a:lnTo>
                    <a:pt x="235952" y="208467"/>
                  </a:lnTo>
                  <a:lnTo>
                    <a:pt x="233262" y="219613"/>
                  </a:lnTo>
                  <a:lnTo>
                    <a:pt x="230300" y="230549"/>
                  </a:lnTo>
                  <a:lnTo>
                    <a:pt x="223892" y="252049"/>
                  </a:lnTo>
                  <a:lnTo>
                    <a:pt x="199835" y="3260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794369" y="9395238"/>
              <a:ext cx="10518" cy="21037"/>
            </a:xfrm>
            <a:custGeom>
              <a:avLst/>
              <a:gdLst/>
              <a:ahLst/>
              <a:cxnLst/>
              <a:rect l="0" t="0" r="0" b="0"/>
              <a:pathLst>
                <a:path w="10518" h="21037">
                  <a:moveTo>
                    <a:pt x="10517" y="0"/>
                  </a:moveTo>
                  <a:lnTo>
                    <a:pt x="0" y="210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88900"/>
            <a:ext cx="4699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4700" y="114300"/>
            <a:ext cx="520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Scale Drawing Activity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25400"/>
            <a:ext cx="9702800" cy="37548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You will "become" a colonial person.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 Based on your wealth (in tobacco), you will build a house.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3. You will need to use proportions to determine the cost of each item for your house.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4. On a loose leaf piece of paper, List all the details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	A. Which option you chose for house stories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	B. Which option you chose for the number of rooms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	C. Each of the 9 other options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		1) What you chose.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		2) How you calculated your final amount based on   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                your house size.  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4" name="Picture 3" descr="images[7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1100" y="-25400"/>
            <a:ext cx="2296032" cy="170446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03200" y="7035800"/>
            <a:ext cx="69342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5. Answer all questions completely.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6. Draw a scale model of the floor plan.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7. Draw a picture of your house.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200" y="1778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600" y="1803400"/>
            <a:ext cx="9296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Complete Study Guide to Study for Test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Comic Sans MS - 20</vt:lpstr>
      <vt:lpstr>Comic Sans MS - 36</vt:lpstr>
      <vt:lpstr>Comic Sans MS - 24</vt:lpstr>
      <vt:lpstr>Calibri</vt:lpstr>
      <vt:lpstr>Comic Sans MS - 28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2011-12-15T19:25:04Z</dcterms:created>
  <dcterms:modified xsi:type="dcterms:W3CDTF">2011-12-15T19:25:07Z</dcterms:modified>
</cp:coreProperties>
</file>