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Lst>
  <p:sldSz cx="10160000" cy="12700000"/>
  <p:notesSz cx="6858000" cy="9144000"/>
  <p:embeddedFontLst>
    <p:embeddedFont>
      <p:font typeface="Calibri"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945234"/>
            <a:ext cx="8636000" cy="27222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7196666"/>
            <a:ext cx="7112000" cy="32455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E84A7A-6D68-4191-9EBA-D5EDD519ADB5}" type="datetimeFigureOut">
              <a:rPr lang="en-US" smtClean="0"/>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84A7A-6D68-4191-9EBA-D5EDD519ADB5}" type="datetimeFigureOut">
              <a:rPr lang="en-US" smtClean="0"/>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508592"/>
            <a:ext cx="2286000" cy="1083615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508592"/>
            <a:ext cx="6688667" cy="1083615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84A7A-6D68-4191-9EBA-D5EDD519ADB5}" type="datetimeFigureOut">
              <a:rPr lang="en-US" smtClean="0"/>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84A7A-6D68-4191-9EBA-D5EDD519ADB5}" type="datetimeFigureOut">
              <a:rPr lang="en-US" smtClean="0"/>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8160929"/>
            <a:ext cx="8636000" cy="2522361"/>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5382803"/>
            <a:ext cx="8636000" cy="277812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84A7A-6D68-4191-9EBA-D5EDD519ADB5}" type="datetimeFigureOut">
              <a:rPr lang="en-US" smtClean="0"/>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2963336"/>
            <a:ext cx="4487333" cy="8381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2963336"/>
            <a:ext cx="4487333" cy="8381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E84A7A-6D68-4191-9EBA-D5EDD519ADB5}" type="datetimeFigureOut">
              <a:rPr lang="en-US" smtClean="0"/>
              <a:t>12/16/2011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2842802"/>
            <a:ext cx="4489098" cy="118474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4027546"/>
            <a:ext cx="4489098" cy="7317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2842802"/>
            <a:ext cx="4490861" cy="118474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4027546"/>
            <a:ext cx="4490861" cy="7317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E84A7A-6D68-4191-9EBA-D5EDD519ADB5}" type="datetimeFigureOut">
              <a:rPr lang="en-US" smtClean="0"/>
              <a:t>12/16/2011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E84A7A-6D68-4191-9EBA-D5EDD519ADB5}" type="datetimeFigureOut">
              <a:rPr lang="en-US" smtClean="0"/>
              <a:t>12/16/2011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84A7A-6D68-4191-9EBA-D5EDD519ADB5}" type="datetimeFigureOut">
              <a:rPr lang="en-US" smtClean="0"/>
              <a:t>12/16/2011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505648"/>
            <a:ext cx="3342570" cy="215194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505651"/>
            <a:ext cx="5679722" cy="108390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2657595"/>
            <a:ext cx="3342570" cy="86871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84A7A-6D68-4191-9EBA-D5EDD519ADB5}" type="datetimeFigureOut">
              <a:rPr lang="en-US" smtClean="0"/>
              <a:t>12/16/2011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8890000"/>
            <a:ext cx="6096000" cy="104951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1134769"/>
            <a:ext cx="6096000" cy="762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9939515"/>
            <a:ext cx="6096000" cy="14904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84A7A-6D68-4191-9EBA-D5EDD519ADB5}" type="datetimeFigureOut">
              <a:rPr lang="en-US" smtClean="0"/>
              <a:t>12/16/2011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EA02E-A2A7-4E29-A353-B68E7647CD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508589"/>
            <a:ext cx="9144000" cy="211666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2963336"/>
            <a:ext cx="9144000" cy="8381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11771022"/>
            <a:ext cx="2370667" cy="676157"/>
          </a:xfrm>
          <a:prstGeom prst="rect">
            <a:avLst/>
          </a:prstGeom>
        </p:spPr>
        <p:txBody>
          <a:bodyPr vert="horz" lIns="91440" tIns="45720" rIns="91440" bIns="45720" rtlCol="0" anchor="ctr"/>
          <a:lstStyle>
            <a:lvl1pPr algn="l">
              <a:defRPr sz="1200">
                <a:solidFill>
                  <a:schemeClr val="tx1">
                    <a:tint val="75000"/>
                  </a:schemeClr>
                </a:solidFill>
              </a:defRPr>
            </a:lvl1pPr>
          </a:lstStyle>
          <a:p>
            <a:fld id="{83E84A7A-6D68-4191-9EBA-D5EDD519ADB5}" type="datetimeFigureOut">
              <a:rPr lang="en-US" smtClean="0"/>
              <a:t>12/16/2011</a:t>
            </a:fld>
            <a:endParaRPr lang="en-US"/>
          </a:p>
        </p:txBody>
      </p:sp>
      <p:sp>
        <p:nvSpPr>
          <p:cNvPr id="5" name="Footer Placeholder 4"/>
          <p:cNvSpPr>
            <a:spLocks noGrp="1"/>
          </p:cNvSpPr>
          <p:nvPr>
            <p:ph type="ftr" sz="quarter" idx="3"/>
          </p:nvPr>
        </p:nvSpPr>
        <p:spPr>
          <a:xfrm>
            <a:off x="3471335" y="11771022"/>
            <a:ext cx="3217333" cy="67615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11771022"/>
            <a:ext cx="2370667" cy="676157"/>
          </a:xfrm>
          <a:prstGeom prst="rect">
            <a:avLst/>
          </a:prstGeom>
        </p:spPr>
        <p:txBody>
          <a:bodyPr vert="horz" lIns="91440" tIns="45720" rIns="91440" bIns="45720" rtlCol="0" anchor="ctr"/>
          <a:lstStyle>
            <a:lvl1pPr algn="r">
              <a:defRPr sz="1200">
                <a:solidFill>
                  <a:schemeClr val="tx1">
                    <a:tint val="75000"/>
                  </a:schemeClr>
                </a:solidFill>
              </a:defRPr>
            </a:lvl1pPr>
          </a:lstStyle>
          <a:p>
            <a:fld id="{ECEEA02E-A2A7-4E29-A353-B68E7647CD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82600" y="419100"/>
            <a:ext cx="7264400" cy="2215991"/>
          </a:xfrm>
          <a:prstGeom prst="rect">
            <a:avLst/>
          </a:prstGeom>
          <a:noFill/>
        </p:spPr>
        <p:txBody>
          <a:bodyPr vert="horz" rtlCol="0">
            <a:spAutoFit/>
          </a:bodyPr>
          <a:lstStyle/>
          <a:p>
            <a:r>
              <a:rPr lang="en-US" sz="1500" smtClean="0">
                <a:solidFill>
                  <a:srgbClr val="0000FF"/>
                </a:solidFill>
                <a:latin typeface="Comic Sans MS - 20"/>
              </a:rPr>
              <a:t>                       </a:t>
            </a:r>
          </a:p>
          <a:p>
            <a:endParaRPr lang="en-US" sz="1500" smtClean="0">
              <a:solidFill>
                <a:srgbClr val="0000FF"/>
              </a:solidFill>
              <a:latin typeface="Comic Sans MS - 20"/>
            </a:endParaRPr>
          </a:p>
          <a:p>
            <a:r>
              <a:rPr lang="en-US" sz="1500" smtClean="0">
                <a:solidFill>
                  <a:srgbClr val="0000FF"/>
                </a:solidFill>
                <a:latin typeface="Comic Sans MS - 20"/>
              </a:rPr>
              <a:t>  					</a:t>
            </a:r>
            <a:r>
              <a:rPr lang="en-US" sz="2700" smtClean="0">
                <a:solidFill>
                  <a:srgbClr val="0000FF"/>
                </a:solidFill>
                <a:latin typeface="Comic Sans MS - 36"/>
              </a:rPr>
              <a:t>December 16, 2011</a:t>
            </a:r>
          </a:p>
          <a:p>
            <a:endParaRPr lang="en-US" sz="2700" smtClean="0">
              <a:solidFill>
                <a:srgbClr val="0000FF"/>
              </a:solidFill>
              <a:latin typeface="Comic Sans MS - 36"/>
            </a:endParaRPr>
          </a:p>
          <a:p>
            <a:r>
              <a:rPr lang="en-US" sz="2700" smtClean="0">
                <a:solidFill>
                  <a:srgbClr val="0000FF"/>
                </a:solidFill>
                <a:latin typeface="Comic Sans MS - 36"/>
              </a:rPr>
              <a:t>				Review and Test</a:t>
            </a:r>
            <a:endParaRPr lang="en-US" sz="2700">
              <a:solidFill>
                <a:srgbClr val="0000FF"/>
              </a:solidFill>
              <a:latin typeface="Comic Sans MS - 36"/>
            </a:endParaRPr>
          </a:p>
        </p:txBody>
      </p:sp>
      <p:sp>
        <p:nvSpPr>
          <p:cNvPr id="3" name="TextBox 2"/>
          <p:cNvSpPr txBox="1"/>
          <p:nvPr/>
        </p:nvSpPr>
        <p:spPr>
          <a:xfrm>
            <a:off x="2768600" y="3721100"/>
            <a:ext cx="4191000" cy="507831"/>
          </a:xfrm>
          <a:prstGeom prst="rect">
            <a:avLst/>
          </a:prstGeom>
          <a:noFill/>
        </p:spPr>
        <p:txBody>
          <a:bodyPr vert="horz" rtlCol="0">
            <a:spAutoFit/>
          </a:bodyPr>
          <a:lstStyle/>
          <a:p>
            <a:r>
              <a:rPr lang="en-US" sz="2700" smtClean="0">
                <a:solidFill>
                  <a:srgbClr val="0000FF"/>
                </a:solidFill>
                <a:latin typeface="Comic Sans MS - 36"/>
              </a:rPr>
              <a:t>Today is a B Day</a:t>
            </a:r>
            <a:endParaRPr lang="en-US" sz="2700">
              <a:solidFill>
                <a:srgbClr val="0000FF"/>
              </a:solidFill>
              <a:latin typeface="Comic Sans MS - 36"/>
            </a:endParaRPr>
          </a:p>
        </p:txBody>
      </p:sp>
      <p:sp>
        <p:nvSpPr>
          <p:cNvPr id="4" name="Freeform 3"/>
          <p:cNvSpPr/>
          <p:nvPr/>
        </p:nvSpPr>
        <p:spPr>
          <a:xfrm>
            <a:off x="7583188" y="6131759"/>
            <a:ext cx="12701" cy="12701"/>
          </a:xfrm>
          <a:custGeom>
            <a:avLst/>
            <a:gdLst/>
            <a:ahLst/>
            <a:cxnLst/>
            <a:rect l="0" t="0" r="0" b="0"/>
            <a:pathLst>
              <a:path w="12701" h="12701">
                <a:moveTo>
                  <a:pt x="0" y="0"/>
                </a:moveTo>
                <a:lnTo>
                  <a:pt x="12700" y="127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771900" y="0"/>
            <a:ext cx="2540000" cy="507831"/>
          </a:xfrm>
          <a:prstGeom prst="rect">
            <a:avLst/>
          </a:prstGeom>
          <a:noFill/>
        </p:spPr>
        <p:txBody>
          <a:bodyPr vert="horz" rtlCol="0">
            <a:spAutoFit/>
          </a:bodyPr>
          <a:lstStyle/>
          <a:p>
            <a:r>
              <a:rPr lang="en-US" sz="2700" smtClean="0">
                <a:solidFill>
                  <a:srgbClr val="0000FF"/>
                </a:solidFill>
                <a:latin typeface="Comic Sans MS - 36"/>
              </a:rPr>
              <a:t>Warm-up</a:t>
            </a:r>
            <a:endParaRPr lang="en-US" sz="2700">
              <a:solidFill>
                <a:srgbClr val="0000FF"/>
              </a:solidFill>
              <a:latin typeface="Comic Sans MS - 36"/>
            </a:endParaRPr>
          </a:p>
        </p:txBody>
      </p:sp>
      <p:sp>
        <p:nvSpPr>
          <p:cNvPr id="3" name="TextBox 2"/>
          <p:cNvSpPr txBox="1"/>
          <p:nvPr/>
        </p:nvSpPr>
        <p:spPr>
          <a:xfrm>
            <a:off x="241300" y="647700"/>
            <a:ext cx="635000" cy="369332"/>
          </a:xfrm>
          <a:prstGeom prst="rect">
            <a:avLst/>
          </a:prstGeom>
          <a:noFill/>
        </p:spPr>
        <p:txBody>
          <a:bodyPr vert="horz" rtlCol="0">
            <a:spAutoFit/>
          </a:bodyPr>
          <a:lstStyle/>
          <a:p>
            <a:r>
              <a:rPr lang="en-US" smtClean="0">
                <a:solidFill>
                  <a:srgbClr val="0000FF"/>
                </a:solidFill>
                <a:latin typeface="Comic Sans MS - 24"/>
              </a:rPr>
              <a:t>1.</a:t>
            </a:r>
            <a:endParaRPr lang="en-US">
              <a:solidFill>
                <a:srgbClr val="0000FF"/>
              </a:solidFill>
              <a:latin typeface="Comic Sans MS - 24"/>
            </a:endParaRPr>
          </a:p>
        </p:txBody>
      </p:sp>
      <p:sp>
        <p:nvSpPr>
          <p:cNvPr id="4" name="TextBox 3"/>
          <p:cNvSpPr txBox="1"/>
          <p:nvPr/>
        </p:nvSpPr>
        <p:spPr>
          <a:xfrm>
            <a:off x="76200" y="2971800"/>
            <a:ext cx="711200" cy="369332"/>
          </a:xfrm>
          <a:prstGeom prst="rect">
            <a:avLst/>
          </a:prstGeom>
          <a:noFill/>
        </p:spPr>
        <p:txBody>
          <a:bodyPr vert="horz" rtlCol="0">
            <a:spAutoFit/>
          </a:bodyPr>
          <a:lstStyle/>
          <a:p>
            <a:r>
              <a:rPr lang="en-US" smtClean="0">
                <a:solidFill>
                  <a:srgbClr val="0000FF"/>
                </a:solidFill>
                <a:latin typeface="Comic Sans MS - 24"/>
              </a:rPr>
              <a:t>2.</a:t>
            </a:r>
            <a:endParaRPr lang="en-US">
              <a:solidFill>
                <a:srgbClr val="0000FF"/>
              </a:solidFill>
              <a:latin typeface="Comic Sans MS - 24"/>
            </a:endParaRPr>
          </a:p>
        </p:txBody>
      </p:sp>
      <p:sp>
        <p:nvSpPr>
          <p:cNvPr id="5" name="TextBox 4"/>
          <p:cNvSpPr txBox="1"/>
          <p:nvPr/>
        </p:nvSpPr>
        <p:spPr>
          <a:xfrm>
            <a:off x="63500" y="4914900"/>
            <a:ext cx="711200" cy="369332"/>
          </a:xfrm>
          <a:prstGeom prst="rect">
            <a:avLst/>
          </a:prstGeom>
          <a:noFill/>
        </p:spPr>
        <p:txBody>
          <a:bodyPr vert="horz" rtlCol="0">
            <a:spAutoFit/>
          </a:bodyPr>
          <a:lstStyle/>
          <a:p>
            <a:r>
              <a:rPr lang="en-US" smtClean="0">
                <a:solidFill>
                  <a:srgbClr val="0000FF"/>
                </a:solidFill>
                <a:latin typeface="Comic Sans MS - 24"/>
              </a:rPr>
              <a:t>3.</a:t>
            </a:r>
            <a:endParaRPr lang="en-US">
              <a:solidFill>
                <a:srgbClr val="0000FF"/>
              </a:solidFill>
              <a:latin typeface="Comic Sans MS - 24"/>
            </a:endParaRPr>
          </a:p>
        </p:txBody>
      </p:sp>
      <p:sp>
        <p:nvSpPr>
          <p:cNvPr id="6" name="Oval 5"/>
          <p:cNvSpPr/>
          <p:nvPr/>
        </p:nvSpPr>
        <p:spPr>
          <a:xfrm>
            <a:off x="5029200" y="3886200"/>
            <a:ext cx="355600" cy="2921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5156200"/>
            <a:ext cx="114300" cy="2794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016500" y="6134100"/>
            <a:ext cx="127000" cy="1016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914900" y="6197600"/>
            <a:ext cx="469900" cy="1651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039100" y="4851400"/>
            <a:ext cx="177800" cy="2921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416800" y="5003800"/>
            <a:ext cx="76200" cy="2667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013700" y="5727700"/>
            <a:ext cx="50800" cy="635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975600" y="3276600"/>
            <a:ext cx="190500" cy="2921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531100" y="4152900"/>
            <a:ext cx="825500" cy="5588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124700" y="3454400"/>
            <a:ext cx="355600" cy="2921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826000" y="5003800"/>
            <a:ext cx="355600" cy="2921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924300" y="3975100"/>
            <a:ext cx="355600" cy="292100"/>
          </a:xfrm>
          <a:prstGeom prst="ellipse">
            <a:avLst/>
          </a:pr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9000" y="558800"/>
            <a:ext cx="9407271" cy="923330"/>
          </a:xfrm>
          <a:prstGeom prst="rect">
            <a:avLst/>
          </a:prstGeom>
          <a:noFill/>
        </p:spPr>
        <p:txBody>
          <a:bodyPr vert="horz" rtlCol="0">
            <a:spAutoFit/>
          </a:bodyPr>
          <a:lstStyle/>
          <a:p>
            <a:r>
              <a:rPr lang="en-US" smtClean="0">
                <a:solidFill>
                  <a:srgbClr val="0000FF"/>
                </a:solidFill>
                <a:latin typeface="Comic Sans MS - 24"/>
              </a:rPr>
              <a:t>A music downloading website reports that nearly 5 out of every 7 songs downloaded are classified as pop music. According to this information, predict how many of the next 500 songs downloaded will be pop songs. Round your answer to the nearest whole number.</a:t>
            </a:r>
            <a:endParaRPr lang="en-US">
              <a:solidFill>
                <a:srgbClr val="0000FF"/>
              </a:solidFill>
              <a:latin typeface="Comic Sans MS - 24"/>
            </a:endParaRPr>
          </a:p>
        </p:txBody>
      </p:sp>
      <p:sp>
        <p:nvSpPr>
          <p:cNvPr id="19" name="TextBox 18"/>
          <p:cNvSpPr txBox="1"/>
          <p:nvPr/>
        </p:nvSpPr>
        <p:spPr>
          <a:xfrm>
            <a:off x="673100" y="3035300"/>
            <a:ext cx="9220200" cy="646331"/>
          </a:xfrm>
          <a:prstGeom prst="rect">
            <a:avLst/>
          </a:prstGeom>
          <a:noFill/>
        </p:spPr>
        <p:txBody>
          <a:bodyPr vert="horz" rtlCol="0">
            <a:spAutoFit/>
          </a:bodyPr>
          <a:lstStyle/>
          <a:p>
            <a:r>
              <a:rPr lang="en-US" smtClean="0">
                <a:solidFill>
                  <a:srgbClr val="0000FF"/>
                </a:solidFill>
                <a:latin typeface="Comic Sans MS - 24"/>
              </a:rPr>
              <a:t>A map has a scale of 1 in : 38 ft. If two shops are 5.5 inches apart on the map, how far would you apart would you estimate them to actually be?</a:t>
            </a:r>
            <a:endParaRPr lang="en-US">
              <a:solidFill>
                <a:srgbClr val="0000FF"/>
              </a:solidFill>
              <a:latin typeface="Comic Sans MS - 24"/>
            </a:endParaRPr>
          </a:p>
        </p:txBody>
      </p:sp>
      <p:pic>
        <p:nvPicPr>
          <p:cNvPr id="20" name="Picture 19" descr="NBK-2828-16a6792.png"/>
          <p:cNvPicPr>
            <a:picLocks/>
          </p:cNvPicPr>
          <p:nvPr/>
        </p:nvPicPr>
        <p:blipFill>
          <a:blip r:embed="rId2" cstate="print">
            <a:clrChange>
              <a:clrFrom>
                <a:srgbClr val="FFFFFF"/>
              </a:clrFrom>
              <a:clrTo>
                <a:srgbClr val="FFFFFF">
                  <a:alpha val="0"/>
                </a:srgbClr>
              </a:clrTo>
            </a:clrChange>
          </a:blip>
          <a:stretch>
            <a:fillRect/>
          </a:stretch>
        </p:blipFill>
        <p:spPr>
          <a:xfrm>
            <a:off x="-101600" y="3822700"/>
            <a:ext cx="3898900" cy="3162300"/>
          </a:xfrm>
          <a:prstGeom prst="rect">
            <a:avLst/>
          </a:prstGeom>
          <a:solidFill>
            <a:scrgbClr r="0" g="0" b="0">
              <a:alpha val="0"/>
            </a:scrgbClr>
          </a:solidFill>
        </p:spPr>
      </p:pic>
      <p:grpSp>
        <p:nvGrpSpPr>
          <p:cNvPr id="25" name="Group 24"/>
          <p:cNvGrpSpPr/>
          <p:nvPr/>
        </p:nvGrpSpPr>
        <p:grpSpPr>
          <a:xfrm>
            <a:off x="3786335" y="3939918"/>
            <a:ext cx="368117" cy="788818"/>
            <a:chOff x="3786335" y="3939918"/>
            <a:chExt cx="368117" cy="788818"/>
          </a:xfrm>
        </p:grpSpPr>
        <p:sp>
          <p:nvSpPr>
            <p:cNvPr id="21" name="Freeform 20"/>
            <p:cNvSpPr/>
            <p:nvPr/>
          </p:nvSpPr>
          <p:spPr>
            <a:xfrm>
              <a:off x="3891511" y="3939918"/>
              <a:ext cx="63107" cy="273459"/>
            </a:xfrm>
            <a:custGeom>
              <a:avLst/>
              <a:gdLst/>
              <a:ahLst/>
              <a:cxnLst/>
              <a:rect l="0" t="0" r="0" b="0"/>
              <a:pathLst>
                <a:path w="63107" h="273459">
                  <a:moveTo>
                    <a:pt x="0" y="0"/>
                  </a:moveTo>
                  <a:lnTo>
                    <a:pt x="5583" y="27917"/>
                  </a:lnTo>
                  <a:lnTo>
                    <a:pt x="8397" y="39647"/>
                  </a:lnTo>
                  <a:lnTo>
                    <a:pt x="11441" y="50972"/>
                  </a:lnTo>
                  <a:lnTo>
                    <a:pt x="14639" y="62028"/>
                  </a:lnTo>
                  <a:lnTo>
                    <a:pt x="16771" y="75242"/>
                  </a:lnTo>
                  <a:lnTo>
                    <a:pt x="18192" y="89895"/>
                  </a:lnTo>
                  <a:lnTo>
                    <a:pt x="19140" y="105506"/>
                  </a:lnTo>
                  <a:lnTo>
                    <a:pt x="20940" y="119420"/>
                  </a:lnTo>
                  <a:lnTo>
                    <a:pt x="23309" y="132201"/>
                  </a:lnTo>
                  <a:lnTo>
                    <a:pt x="26057" y="144228"/>
                  </a:lnTo>
                  <a:lnTo>
                    <a:pt x="29058" y="155752"/>
                  </a:lnTo>
                  <a:lnTo>
                    <a:pt x="32227" y="166940"/>
                  </a:lnTo>
                  <a:lnTo>
                    <a:pt x="38864" y="188721"/>
                  </a:lnTo>
                  <a:lnTo>
                    <a:pt x="45709" y="210087"/>
                  </a:lnTo>
                  <a:lnTo>
                    <a:pt x="49171" y="221862"/>
                  </a:lnTo>
                  <a:lnTo>
                    <a:pt x="63106" y="27345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3786335" y="4181823"/>
              <a:ext cx="305012" cy="115695"/>
            </a:xfrm>
            <a:custGeom>
              <a:avLst/>
              <a:gdLst/>
              <a:ahLst/>
              <a:cxnLst/>
              <a:rect l="0" t="0" r="0" b="0"/>
              <a:pathLst>
                <a:path w="305012" h="115695">
                  <a:moveTo>
                    <a:pt x="0" y="115694"/>
                  </a:moveTo>
                  <a:lnTo>
                    <a:pt x="22334" y="110110"/>
                  </a:lnTo>
                  <a:lnTo>
                    <a:pt x="33587" y="106128"/>
                  </a:lnTo>
                  <a:lnTo>
                    <a:pt x="45764" y="101136"/>
                  </a:lnTo>
                  <a:lnTo>
                    <a:pt x="58556" y="95471"/>
                  </a:lnTo>
                  <a:lnTo>
                    <a:pt x="71759" y="90526"/>
                  </a:lnTo>
                  <a:lnTo>
                    <a:pt x="85235" y="86060"/>
                  </a:lnTo>
                  <a:lnTo>
                    <a:pt x="98894" y="81915"/>
                  </a:lnTo>
                  <a:lnTo>
                    <a:pt x="112674" y="76813"/>
                  </a:lnTo>
                  <a:lnTo>
                    <a:pt x="126535" y="71075"/>
                  </a:lnTo>
                  <a:lnTo>
                    <a:pt x="140451" y="64913"/>
                  </a:lnTo>
                  <a:lnTo>
                    <a:pt x="154402" y="59636"/>
                  </a:lnTo>
                  <a:lnTo>
                    <a:pt x="168378" y="54949"/>
                  </a:lnTo>
                  <a:lnTo>
                    <a:pt x="182369" y="50657"/>
                  </a:lnTo>
                  <a:lnTo>
                    <a:pt x="195202" y="45457"/>
                  </a:lnTo>
                  <a:lnTo>
                    <a:pt x="207264" y="39654"/>
                  </a:lnTo>
                  <a:lnTo>
                    <a:pt x="218811" y="33447"/>
                  </a:lnTo>
                  <a:lnTo>
                    <a:pt x="230015" y="28141"/>
                  </a:lnTo>
                  <a:lnTo>
                    <a:pt x="240990" y="23435"/>
                  </a:lnTo>
                  <a:lnTo>
                    <a:pt x="251812" y="19129"/>
                  </a:lnTo>
                  <a:lnTo>
                    <a:pt x="273186" y="11229"/>
                  </a:lnTo>
                  <a:lnTo>
                    <a:pt x="305011"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786335" y="4320014"/>
              <a:ext cx="163927" cy="366655"/>
            </a:xfrm>
            <a:custGeom>
              <a:avLst/>
              <a:gdLst/>
              <a:ahLst/>
              <a:cxnLst/>
              <a:rect l="0" t="0" r="0" b="0"/>
              <a:pathLst>
                <a:path w="163927" h="366655">
                  <a:moveTo>
                    <a:pt x="0" y="9055"/>
                  </a:moveTo>
                  <a:lnTo>
                    <a:pt x="16750" y="3472"/>
                  </a:lnTo>
                  <a:lnTo>
                    <a:pt x="26359" y="1827"/>
                  </a:lnTo>
                  <a:lnTo>
                    <a:pt x="37439" y="731"/>
                  </a:lnTo>
                  <a:lnTo>
                    <a:pt x="49501" y="0"/>
                  </a:lnTo>
                  <a:lnTo>
                    <a:pt x="59879" y="1850"/>
                  </a:lnTo>
                  <a:lnTo>
                    <a:pt x="69135" y="5420"/>
                  </a:lnTo>
                  <a:lnTo>
                    <a:pt x="77643" y="10137"/>
                  </a:lnTo>
                  <a:lnTo>
                    <a:pt x="84483" y="16789"/>
                  </a:lnTo>
                  <a:lnTo>
                    <a:pt x="90212" y="24728"/>
                  </a:lnTo>
                  <a:lnTo>
                    <a:pt x="95200" y="33528"/>
                  </a:lnTo>
                  <a:lnTo>
                    <a:pt x="97357" y="42899"/>
                  </a:lnTo>
                  <a:lnTo>
                    <a:pt x="97626" y="52653"/>
                  </a:lnTo>
                  <a:lnTo>
                    <a:pt x="96637" y="62662"/>
                  </a:lnTo>
                  <a:lnTo>
                    <a:pt x="93640" y="72840"/>
                  </a:lnTo>
                  <a:lnTo>
                    <a:pt x="89305" y="83131"/>
                  </a:lnTo>
                  <a:lnTo>
                    <a:pt x="84078" y="93498"/>
                  </a:lnTo>
                  <a:lnTo>
                    <a:pt x="77087" y="102747"/>
                  </a:lnTo>
                  <a:lnTo>
                    <a:pt x="68921" y="111249"/>
                  </a:lnTo>
                  <a:lnTo>
                    <a:pt x="59970" y="119255"/>
                  </a:lnTo>
                  <a:lnTo>
                    <a:pt x="50498" y="125761"/>
                  </a:lnTo>
                  <a:lnTo>
                    <a:pt x="40677" y="131267"/>
                  </a:lnTo>
                  <a:lnTo>
                    <a:pt x="30624" y="136106"/>
                  </a:lnTo>
                  <a:lnTo>
                    <a:pt x="27428" y="138163"/>
                  </a:lnTo>
                  <a:lnTo>
                    <a:pt x="28803" y="138366"/>
                  </a:lnTo>
                  <a:lnTo>
                    <a:pt x="33225" y="137333"/>
                  </a:lnTo>
                  <a:lnTo>
                    <a:pt x="40848" y="136644"/>
                  </a:lnTo>
                  <a:lnTo>
                    <a:pt x="50604" y="136185"/>
                  </a:lnTo>
                  <a:lnTo>
                    <a:pt x="61783" y="135879"/>
                  </a:lnTo>
                  <a:lnTo>
                    <a:pt x="72742" y="136844"/>
                  </a:lnTo>
                  <a:lnTo>
                    <a:pt x="83553" y="138655"/>
                  </a:lnTo>
                  <a:lnTo>
                    <a:pt x="94266" y="141031"/>
                  </a:lnTo>
                  <a:lnTo>
                    <a:pt x="104915" y="144953"/>
                  </a:lnTo>
                  <a:lnTo>
                    <a:pt x="115519" y="149905"/>
                  </a:lnTo>
                  <a:lnTo>
                    <a:pt x="126095" y="155543"/>
                  </a:lnTo>
                  <a:lnTo>
                    <a:pt x="135483" y="161639"/>
                  </a:lnTo>
                  <a:lnTo>
                    <a:pt x="144078" y="168040"/>
                  </a:lnTo>
                  <a:lnTo>
                    <a:pt x="152146" y="174645"/>
                  </a:lnTo>
                  <a:lnTo>
                    <a:pt x="157525" y="184891"/>
                  </a:lnTo>
                  <a:lnTo>
                    <a:pt x="161110" y="197565"/>
                  </a:lnTo>
                  <a:lnTo>
                    <a:pt x="163501" y="211857"/>
                  </a:lnTo>
                  <a:lnTo>
                    <a:pt x="163926" y="224892"/>
                  </a:lnTo>
                  <a:lnTo>
                    <a:pt x="163040" y="237087"/>
                  </a:lnTo>
                  <a:lnTo>
                    <a:pt x="161282" y="248723"/>
                  </a:lnTo>
                  <a:lnTo>
                    <a:pt x="157772" y="258818"/>
                  </a:lnTo>
                  <a:lnTo>
                    <a:pt x="153095" y="267885"/>
                  </a:lnTo>
                  <a:lnTo>
                    <a:pt x="147640" y="276267"/>
                  </a:lnTo>
                  <a:lnTo>
                    <a:pt x="141665" y="284192"/>
                  </a:lnTo>
                  <a:lnTo>
                    <a:pt x="135346" y="291813"/>
                  </a:lnTo>
                  <a:lnTo>
                    <a:pt x="128795" y="299230"/>
                  </a:lnTo>
                  <a:lnTo>
                    <a:pt x="115284" y="313705"/>
                  </a:lnTo>
                  <a:lnTo>
                    <a:pt x="108409" y="320837"/>
                  </a:lnTo>
                  <a:lnTo>
                    <a:pt x="100319" y="326760"/>
                  </a:lnTo>
                  <a:lnTo>
                    <a:pt x="91420" y="331878"/>
                  </a:lnTo>
                  <a:lnTo>
                    <a:pt x="81982" y="336458"/>
                  </a:lnTo>
                  <a:lnTo>
                    <a:pt x="72184" y="340680"/>
                  </a:lnTo>
                  <a:lnTo>
                    <a:pt x="62146" y="344664"/>
                  </a:lnTo>
                  <a:lnTo>
                    <a:pt x="41644" y="352206"/>
                  </a:lnTo>
                  <a:lnTo>
                    <a:pt x="0" y="36665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3965393" y="4229141"/>
              <a:ext cx="189059" cy="499595"/>
            </a:xfrm>
            <a:custGeom>
              <a:avLst/>
              <a:gdLst/>
              <a:ahLst/>
              <a:cxnLst/>
              <a:rect l="0" t="0" r="0" b="0"/>
              <a:pathLst>
                <a:path w="189059" h="499595">
                  <a:moveTo>
                    <a:pt x="189058" y="68376"/>
                  </a:moveTo>
                  <a:lnTo>
                    <a:pt x="183474" y="46042"/>
                  </a:lnTo>
                  <a:lnTo>
                    <a:pt x="180661" y="35957"/>
                  </a:lnTo>
                  <a:lnTo>
                    <a:pt x="174419" y="15403"/>
                  </a:lnTo>
                  <a:lnTo>
                    <a:pt x="167612" y="8519"/>
                  </a:lnTo>
                  <a:lnTo>
                    <a:pt x="158400" y="3930"/>
                  </a:lnTo>
                  <a:lnTo>
                    <a:pt x="147585" y="871"/>
                  </a:lnTo>
                  <a:lnTo>
                    <a:pt x="135699" y="0"/>
                  </a:lnTo>
                  <a:lnTo>
                    <a:pt x="123102" y="588"/>
                  </a:lnTo>
                  <a:lnTo>
                    <a:pt x="110028" y="2149"/>
                  </a:lnTo>
                  <a:lnTo>
                    <a:pt x="98975" y="5526"/>
                  </a:lnTo>
                  <a:lnTo>
                    <a:pt x="89270" y="10115"/>
                  </a:lnTo>
                  <a:lnTo>
                    <a:pt x="80462" y="15512"/>
                  </a:lnTo>
                  <a:lnTo>
                    <a:pt x="72253" y="22615"/>
                  </a:lnTo>
                  <a:lnTo>
                    <a:pt x="64443" y="30857"/>
                  </a:lnTo>
                  <a:lnTo>
                    <a:pt x="56899" y="39858"/>
                  </a:lnTo>
                  <a:lnTo>
                    <a:pt x="50701" y="50532"/>
                  </a:lnTo>
                  <a:lnTo>
                    <a:pt x="45401" y="62323"/>
                  </a:lnTo>
                  <a:lnTo>
                    <a:pt x="40698" y="74858"/>
                  </a:lnTo>
                  <a:lnTo>
                    <a:pt x="38732" y="86721"/>
                  </a:lnTo>
                  <a:lnTo>
                    <a:pt x="38590" y="98135"/>
                  </a:lnTo>
                  <a:lnTo>
                    <a:pt x="39664" y="109251"/>
                  </a:lnTo>
                  <a:lnTo>
                    <a:pt x="41548" y="120167"/>
                  </a:lnTo>
                  <a:lnTo>
                    <a:pt x="43973" y="130950"/>
                  </a:lnTo>
                  <a:lnTo>
                    <a:pt x="56262" y="179030"/>
                  </a:lnTo>
                  <a:lnTo>
                    <a:pt x="60794" y="191227"/>
                  </a:lnTo>
                  <a:lnTo>
                    <a:pt x="66153" y="202865"/>
                  </a:lnTo>
                  <a:lnTo>
                    <a:pt x="72062" y="214129"/>
                  </a:lnTo>
                  <a:lnTo>
                    <a:pt x="77171" y="226313"/>
                  </a:lnTo>
                  <a:lnTo>
                    <a:pt x="81745" y="239110"/>
                  </a:lnTo>
                  <a:lnTo>
                    <a:pt x="118903" y="352211"/>
                  </a:lnTo>
                  <a:lnTo>
                    <a:pt x="121253" y="363944"/>
                  </a:lnTo>
                  <a:lnTo>
                    <a:pt x="122820" y="376440"/>
                  </a:lnTo>
                  <a:lnTo>
                    <a:pt x="123864" y="389445"/>
                  </a:lnTo>
                  <a:lnTo>
                    <a:pt x="123391" y="402790"/>
                  </a:lnTo>
                  <a:lnTo>
                    <a:pt x="121908" y="416361"/>
                  </a:lnTo>
                  <a:lnTo>
                    <a:pt x="119750" y="430083"/>
                  </a:lnTo>
                  <a:lnTo>
                    <a:pt x="115974" y="442737"/>
                  </a:lnTo>
                  <a:lnTo>
                    <a:pt x="111120" y="454678"/>
                  </a:lnTo>
                  <a:lnTo>
                    <a:pt x="105546" y="466146"/>
                  </a:lnTo>
                  <a:lnTo>
                    <a:pt x="99493" y="476127"/>
                  </a:lnTo>
                  <a:lnTo>
                    <a:pt x="93121" y="485119"/>
                  </a:lnTo>
                  <a:lnTo>
                    <a:pt x="86536" y="493451"/>
                  </a:lnTo>
                  <a:lnTo>
                    <a:pt x="77471" y="497837"/>
                  </a:lnTo>
                  <a:lnTo>
                    <a:pt x="66753" y="499592"/>
                  </a:lnTo>
                  <a:lnTo>
                    <a:pt x="54933" y="499594"/>
                  </a:lnTo>
                  <a:lnTo>
                    <a:pt x="44716" y="496089"/>
                  </a:lnTo>
                  <a:lnTo>
                    <a:pt x="35567" y="490246"/>
                  </a:lnTo>
                  <a:lnTo>
                    <a:pt x="27131" y="482846"/>
                  </a:lnTo>
                  <a:lnTo>
                    <a:pt x="20338" y="474406"/>
                  </a:lnTo>
                  <a:lnTo>
                    <a:pt x="14641" y="465274"/>
                  </a:lnTo>
                  <a:lnTo>
                    <a:pt x="9675" y="455680"/>
                  </a:lnTo>
                  <a:lnTo>
                    <a:pt x="6363" y="444609"/>
                  </a:lnTo>
                  <a:lnTo>
                    <a:pt x="4156" y="432554"/>
                  </a:lnTo>
                  <a:lnTo>
                    <a:pt x="2684" y="419843"/>
                  </a:lnTo>
                  <a:lnTo>
                    <a:pt x="1704" y="406695"/>
                  </a:lnTo>
                  <a:lnTo>
                    <a:pt x="1049" y="393254"/>
                  </a:lnTo>
                  <a:lnTo>
                    <a:pt x="323" y="365856"/>
                  </a:lnTo>
                  <a:lnTo>
                    <a:pt x="0" y="338097"/>
                  </a:lnTo>
                  <a:lnTo>
                    <a:pt x="1082" y="324150"/>
                  </a:lnTo>
                  <a:lnTo>
                    <a:pt x="2972" y="310178"/>
                  </a:lnTo>
                  <a:lnTo>
                    <a:pt x="5401" y="296188"/>
                  </a:lnTo>
                  <a:lnTo>
                    <a:pt x="8189" y="282188"/>
                  </a:lnTo>
                  <a:lnTo>
                    <a:pt x="14403" y="254166"/>
                  </a:lnTo>
                  <a:lnTo>
                    <a:pt x="17696" y="241318"/>
                  </a:lnTo>
                  <a:lnTo>
                    <a:pt x="21060" y="229247"/>
                  </a:lnTo>
                  <a:lnTo>
                    <a:pt x="24471" y="217693"/>
                  </a:lnTo>
                  <a:lnTo>
                    <a:pt x="29082" y="206485"/>
                  </a:lnTo>
                  <a:lnTo>
                    <a:pt x="34494" y="195507"/>
                  </a:lnTo>
                  <a:lnTo>
                    <a:pt x="40439" y="184683"/>
                  </a:lnTo>
                  <a:lnTo>
                    <a:pt x="45571" y="173961"/>
                  </a:lnTo>
                  <a:lnTo>
                    <a:pt x="50161" y="163307"/>
                  </a:lnTo>
                  <a:lnTo>
                    <a:pt x="54390" y="152698"/>
                  </a:lnTo>
                  <a:lnTo>
                    <a:pt x="59546" y="143289"/>
                  </a:lnTo>
                  <a:lnTo>
                    <a:pt x="65321" y="134678"/>
                  </a:lnTo>
                  <a:lnTo>
                    <a:pt x="71508" y="126601"/>
                  </a:lnTo>
                  <a:lnTo>
                    <a:pt x="76801" y="117710"/>
                  </a:lnTo>
                  <a:lnTo>
                    <a:pt x="81499" y="108277"/>
                  </a:lnTo>
                  <a:lnTo>
                    <a:pt x="104917" y="5785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 name="Group 35"/>
          <p:cNvGrpSpPr/>
          <p:nvPr/>
        </p:nvGrpSpPr>
        <p:grpSpPr>
          <a:xfrm>
            <a:off x="4091346" y="3897848"/>
            <a:ext cx="1104348" cy="799338"/>
            <a:chOff x="4091346" y="3897848"/>
            <a:chExt cx="1104348" cy="799338"/>
          </a:xfrm>
        </p:grpSpPr>
        <p:sp>
          <p:nvSpPr>
            <p:cNvPr id="26" name="Freeform 25"/>
            <p:cNvSpPr/>
            <p:nvPr/>
          </p:nvSpPr>
          <p:spPr>
            <a:xfrm>
              <a:off x="4280662" y="4202858"/>
              <a:ext cx="189318" cy="1"/>
            </a:xfrm>
            <a:custGeom>
              <a:avLst/>
              <a:gdLst/>
              <a:ahLst/>
              <a:cxnLst/>
              <a:rect l="0" t="0" r="0" b="0"/>
              <a:pathLst>
                <a:path w="189318" h="1">
                  <a:moveTo>
                    <a:pt x="0" y="0"/>
                  </a:moveTo>
                  <a:lnTo>
                    <a:pt x="189317"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291180" y="4381657"/>
              <a:ext cx="157765" cy="10519"/>
            </a:xfrm>
            <a:custGeom>
              <a:avLst/>
              <a:gdLst/>
              <a:ahLst/>
              <a:cxnLst/>
              <a:rect l="0" t="0" r="0" b="0"/>
              <a:pathLst>
                <a:path w="157765" h="10519">
                  <a:moveTo>
                    <a:pt x="0" y="0"/>
                  </a:moveTo>
                  <a:lnTo>
                    <a:pt x="16750" y="5584"/>
                  </a:lnTo>
                  <a:lnTo>
                    <a:pt x="26359" y="7228"/>
                  </a:lnTo>
                  <a:lnTo>
                    <a:pt x="37439" y="8325"/>
                  </a:lnTo>
                  <a:lnTo>
                    <a:pt x="49500" y="9056"/>
                  </a:lnTo>
                  <a:lnTo>
                    <a:pt x="61047" y="8375"/>
                  </a:lnTo>
                  <a:lnTo>
                    <a:pt x="72251" y="6752"/>
                  </a:lnTo>
                  <a:lnTo>
                    <a:pt x="83226" y="4501"/>
                  </a:lnTo>
                  <a:lnTo>
                    <a:pt x="95217" y="4169"/>
                  </a:lnTo>
                  <a:lnTo>
                    <a:pt x="107885" y="5117"/>
                  </a:lnTo>
                  <a:lnTo>
                    <a:pt x="157764" y="1051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606707" y="3897848"/>
              <a:ext cx="158084" cy="380253"/>
            </a:xfrm>
            <a:custGeom>
              <a:avLst/>
              <a:gdLst/>
              <a:ahLst/>
              <a:cxnLst/>
              <a:rect l="0" t="0" r="0" b="0"/>
              <a:pathLst>
                <a:path w="158084" h="380253">
                  <a:moveTo>
                    <a:pt x="147247" y="0"/>
                  </a:moveTo>
                  <a:lnTo>
                    <a:pt x="88691" y="0"/>
                  </a:lnTo>
                  <a:lnTo>
                    <a:pt x="78994" y="4674"/>
                  </a:lnTo>
                  <a:lnTo>
                    <a:pt x="71361" y="12465"/>
                  </a:lnTo>
                  <a:lnTo>
                    <a:pt x="65103" y="22334"/>
                  </a:lnTo>
                  <a:lnTo>
                    <a:pt x="60932" y="33587"/>
                  </a:lnTo>
                  <a:lnTo>
                    <a:pt x="58151" y="45763"/>
                  </a:lnTo>
                  <a:lnTo>
                    <a:pt x="56297" y="58556"/>
                  </a:lnTo>
                  <a:lnTo>
                    <a:pt x="55061" y="71759"/>
                  </a:lnTo>
                  <a:lnTo>
                    <a:pt x="54237" y="85235"/>
                  </a:lnTo>
                  <a:lnTo>
                    <a:pt x="53321" y="112674"/>
                  </a:lnTo>
                  <a:lnTo>
                    <a:pt x="52914" y="140450"/>
                  </a:lnTo>
                  <a:lnTo>
                    <a:pt x="56312" y="150896"/>
                  </a:lnTo>
                  <a:lnTo>
                    <a:pt x="62082" y="159028"/>
                  </a:lnTo>
                  <a:lnTo>
                    <a:pt x="69435" y="165619"/>
                  </a:lnTo>
                  <a:lnTo>
                    <a:pt x="77843" y="168843"/>
                  </a:lnTo>
                  <a:lnTo>
                    <a:pt x="86954" y="169825"/>
                  </a:lnTo>
                  <a:lnTo>
                    <a:pt x="96534" y="169310"/>
                  </a:lnTo>
                  <a:lnTo>
                    <a:pt x="106427" y="170136"/>
                  </a:lnTo>
                  <a:lnTo>
                    <a:pt x="116528" y="171855"/>
                  </a:lnTo>
                  <a:lnTo>
                    <a:pt x="126768" y="174170"/>
                  </a:lnTo>
                  <a:lnTo>
                    <a:pt x="135931" y="179219"/>
                  </a:lnTo>
                  <a:lnTo>
                    <a:pt x="144378" y="186090"/>
                  </a:lnTo>
                  <a:lnTo>
                    <a:pt x="152346" y="194178"/>
                  </a:lnTo>
                  <a:lnTo>
                    <a:pt x="156489" y="204243"/>
                  </a:lnTo>
                  <a:lnTo>
                    <a:pt x="158083" y="215629"/>
                  </a:lnTo>
                  <a:lnTo>
                    <a:pt x="157977" y="227893"/>
                  </a:lnTo>
                  <a:lnTo>
                    <a:pt x="156737" y="239575"/>
                  </a:lnTo>
                  <a:lnTo>
                    <a:pt x="154743" y="250869"/>
                  </a:lnTo>
                  <a:lnTo>
                    <a:pt x="152244" y="261904"/>
                  </a:lnTo>
                  <a:lnTo>
                    <a:pt x="148241" y="271599"/>
                  </a:lnTo>
                  <a:lnTo>
                    <a:pt x="143235" y="280398"/>
                  </a:lnTo>
                  <a:lnTo>
                    <a:pt x="137561" y="288603"/>
                  </a:lnTo>
                  <a:lnTo>
                    <a:pt x="131440" y="296409"/>
                  </a:lnTo>
                  <a:lnTo>
                    <a:pt x="125023" y="303950"/>
                  </a:lnTo>
                  <a:lnTo>
                    <a:pt x="118408" y="311316"/>
                  </a:lnTo>
                  <a:lnTo>
                    <a:pt x="111660" y="319731"/>
                  </a:lnTo>
                  <a:lnTo>
                    <a:pt x="104824" y="328847"/>
                  </a:lnTo>
                  <a:lnTo>
                    <a:pt x="97930" y="338431"/>
                  </a:lnTo>
                  <a:lnTo>
                    <a:pt x="89828" y="345989"/>
                  </a:lnTo>
                  <a:lnTo>
                    <a:pt x="80921" y="352196"/>
                  </a:lnTo>
                  <a:lnTo>
                    <a:pt x="71477" y="357503"/>
                  </a:lnTo>
                  <a:lnTo>
                    <a:pt x="62844" y="363377"/>
                  </a:lnTo>
                  <a:lnTo>
                    <a:pt x="54751" y="369632"/>
                  </a:lnTo>
                  <a:lnTo>
                    <a:pt x="47019" y="376138"/>
                  </a:lnTo>
                  <a:lnTo>
                    <a:pt x="38357" y="379307"/>
                  </a:lnTo>
                  <a:lnTo>
                    <a:pt x="29078" y="380252"/>
                  </a:lnTo>
                  <a:lnTo>
                    <a:pt x="0" y="37863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4817060" y="4234411"/>
              <a:ext cx="31553" cy="10518"/>
            </a:xfrm>
            <a:custGeom>
              <a:avLst/>
              <a:gdLst/>
              <a:ahLst/>
              <a:cxnLst/>
              <a:rect l="0" t="0" r="0" b="0"/>
              <a:pathLst>
                <a:path w="31553" h="10518">
                  <a:moveTo>
                    <a:pt x="31552" y="10517"/>
                  </a:moveTo>
                  <a:lnTo>
                    <a:pt x="25320" y="4285"/>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4964071" y="3899310"/>
              <a:ext cx="179035" cy="366655"/>
            </a:xfrm>
            <a:custGeom>
              <a:avLst/>
              <a:gdLst/>
              <a:ahLst/>
              <a:cxnLst/>
              <a:rect l="0" t="0" r="0" b="0"/>
              <a:pathLst>
                <a:path w="179035" h="366655">
                  <a:moveTo>
                    <a:pt x="179034" y="9055"/>
                  </a:moveTo>
                  <a:lnTo>
                    <a:pt x="162284" y="3472"/>
                  </a:lnTo>
                  <a:lnTo>
                    <a:pt x="152675" y="1827"/>
                  </a:lnTo>
                  <a:lnTo>
                    <a:pt x="141595" y="731"/>
                  </a:lnTo>
                  <a:lnTo>
                    <a:pt x="129533" y="0"/>
                  </a:lnTo>
                  <a:lnTo>
                    <a:pt x="117987" y="681"/>
                  </a:lnTo>
                  <a:lnTo>
                    <a:pt x="106783" y="2304"/>
                  </a:lnTo>
                  <a:lnTo>
                    <a:pt x="95808" y="4554"/>
                  </a:lnTo>
                  <a:lnTo>
                    <a:pt x="84986" y="7223"/>
                  </a:lnTo>
                  <a:lnTo>
                    <a:pt x="74265" y="10171"/>
                  </a:lnTo>
                  <a:lnTo>
                    <a:pt x="53004" y="16563"/>
                  </a:lnTo>
                  <a:lnTo>
                    <a:pt x="31868" y="23299"/>
                  </a:lnTo>
                  <a:lnTo>
                    <a:pt x="22492" y="27900"/>
                  </a:lnTo>
                  <a:lnTo>
                    <a:pt x="13905" y="33305"/>
                  </a:lnTo>
                  <a:lnTo>
                    <a:pt x="5842" y="39245"/>
                  </a:lnTo>
                  <a:lnTo>
                    <a:pt x="1636" y="46711"/>
                  </a:lnTo>
                  <a:lnTo>
                    <a:pt x="0" y="55195"/>
                  </a:lnTo>
                  <a:lnTo>
                    <a:pt x="79" y="64356"/>
                  </a:lnTo>
                  <a:lnTo>
                    <a:pt x="3637" y="71632"/>
                  </a:lnTo>
                  <a:lnTo>
                    <a:pt x="9515" y="77651"/>
                  </a:lnTo>
                  <a:lnTo>
                    <a:pt x="16939" y="82833"/>
                  </a:lnTo>
                  <a:lnTo>
                    <a:pt x="25394" y="87456"/>
                  </a:lnTo>
                  <a:lnTo>
                    <a:pt x="34537" y="91706"/>
                  </a:lnTo>
                  <a:lnTo>
                    <a:pt x="44138" y="95709"/>
                  </a:lnTo>
                  <a:lnTo>
                    <a:pt x="54045" y="100714"/>
                  </a:lnTo>
                  <a:lnTo>
                    <a:pt x="64155" y="106388"/>
                  </a:lnTo>
                  <a:lnTo>
                    <a:pt x="74401" y="112509"/>
                  </a:lnTo>
                  <a:lnTo>
                    <a:pt x="83569" y="118926"/>
                  </a:lnTo>
                  <a:lnTo>
                    <a:pt x="92018" y="125542"/>
                  </a:lnTo>
                  <a:lnTo>
                    <a:pt x="99988" y="132289"/>
                  </a:lnTo>
                  <a:lnTo>
                    <a:pt x="107639" y="139125"/>
                  </a:lnTo>
                  <a:lnTo>
                    <a:pt x="122372" y="152952"/>
                  </a:lnTo>
                  <a:lnTo>
                    <a:pt x="143807" y="173877"/>
                  </a:lnTo>
                  <a:lnTo>
                    <a:pt x="149706" y="182042"/>
                  </a:lnTo>
                  <a:lnTo>
                    <a:pt x="154808" y="190991"/>
                  </a:lnTo>
                  <a:lnTo>
                    <a:pt x="159377" y="200464"/>
                  </a:lnTo>
                  <a:lnTo>
                    <a:pt x="162424" y="211453"/>
                  </a:lnTo>
                  <a:lnTo>
                    <a:pt x="164455" y="223453"/>
                  </a:lnTo>
                  <a:lnTo>
                    <a:pt x="165809" y="236128"/>
                  </a:lnTo>
                  <a:lnTo>
                    <a:pt x="165543" y="249253"/>
                  </a:lnTo>
                  <a:lnTo>
                    <a:pt x="164197" y="262677"/>
                  </a:lnTo>
                  <a:lnTo>
                    <a:pt x="162131" y="276301"/>
                  </a:lnTo>
                  <a:lnTo>
                    <a:pt x="158416" y="288889"/>
                  </a:lnTo>
                  <a:lnTo>
                    <a:pt x="153602" y="300787"/>
                  </a:lnTo>
                  <a:lnTo>
                    <a:pt x="148056" y="312225"/>
                  </a:lnTo>
                  <a:lnTo>
                    <a:pt x="140853" y="322187"/>
                  </a:lnTo>
                  <a:lnTo>
                    <a:pt x="132545" y="331167"/>
                  </a:lnTo>
                  <a:lnTo>
                    <a:pt x="123500" y="339490"/>
                  </a:lnTo>
                  <a:lnTo>
                    <a:pt x="113965" y="346207"/>
                  </a:lnTo>
                  <a:lnTo>
                    <a:pt x="104101" y="351854"/>
                  </a:lnTo>
                  <a:lnTo>
                    <a:pt x="94021" y="356787"/>
                  </a:lnTo>
                  <a:lnTo>
                    <a:pt x="82625" y="360076"/>
                  </a:lnTo>
                  <a:lnTo>
                    <a:pt x="70354" y="362269"/>
                  </a:lnTo>
                  <a:lnTo>
                    <a:pt x="31788" y="36665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4648778" y="4308034"/>
              <a:ext cx="546916" cy="21036"/>
            </a:xfrm>
            <a:custGeom>
              <a:avLst/>
              <a:gdLst/>
              <a:ahLst/>
              <a:cxnLst/>
              <a:rect l="0" t="0" r="0" b="0"/>
              <a:pathLst>
                <a:path w="546916" h="21036">
                  <a:moveTo>
                    <a:pt x="0" y="21035"/>
                  </a:moveTo>
                  <a:lnTo>
                    <a:pt x="27917" y="21035"/>
                  </a:lnTo>
                  <a:lnTo>
                    <a:pt x="41984" y="19867"/>
                  </a:lnTo>
                  <a:lnTo>
                    <a:pt x="57205" y="17919"/>
                  </a:lnTo>
                  <a:lnTo>
                    <a:pt x="73195" y="15452"/>
                  </a:lnTo>
                  <a:lnTo>
                    <a:pt x="88530" y="13807"/>
                  </a:lnTo>
                  <a:lnTo>
                    <a:pt x="103428" y="12711"/>
                  </a:lnTo>
                  <a:lnTo>
                    <a:pt x="118034" y="11980"/>
                  </a:lnTo>
                  <a:lnTo>
                    <a:pt x="152961" y="11167"/>
                  </a:lnTo>
                  <a:lnTo>
                    <a:pt x="172092" y="10951"/>
                  </a:lnTo>
                  <a:lnTo>
                    <a:pt x="188351" y="9638"/>
                  </a:lnTo>
                  <a:lnTo>
                    <a:pt x="202696" y="7594"/>
                  </a:lnTo>
                  <a:lnTo>
                    <a:pt x="215766" y="5063"/>
                  </a:lnTo>
                  <a:lnTo>
                    <a:pt x="231491" y="4544"/>
                  </a:lnTo>
                  <a:lnTo>
                    <a:pt x="248985" y="5367"/>
                  </a:lnTo>
                  <a:lnTo>
                    <a:pt x="267660" y="7084"/>
                  </a:lnTo>
                  <a:lnTo>
                    <a:pt x="285953" y="8228"/>
                  </a:lnTo>
                  <a:lnTo>
                    <a:pt x="321861" y="9500"/>
                  </a:lnTo>
                  <a:lnTo>
                    <a:pt x="415305" y="10384"/>
                  </a:lnTo>
                  <a:lnTo>
                    <a:pt x="431128" y="10428"/>
                  </a:lnTo>
                  <a:lnTo>
                    <a:pt x="446351" y="9290"/>
                  </a:lnTo>
                  <a:lnTo>
                    <a:pt x="461175" y="7362"/>
                  </a:lnTo>
                  <a:lnTo>
                    <a:pt x="475731" y="4908"/>
                  </a:lnTo>
                  <a:lnTo>
                    <a:pt x="490111" y="3272"/>
                  </a:lnTo>
                  <a:lnTo>
                    <a:pt x="504371" y="2181"/>
                  </a:lnTo>
                  <a:lnTo>
                    <a:pt x="546915"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4627743" y="4381657"/>
              <a:ext cx="231388" cy="294494"/>
            </a:xfrm>
            <a:custGeom>
              <a:avLst/>
              <a:gdLst/>
              <a:ahLst/>
              <a:cxnLst/>
              <a:rect l="0" t="0" r="0" b="0"/>
              <a:pathLst>
                <a:path w="231388" h="294494">
                  <a:moveTo>
                    <a:pt x="0" y="0"/>
                  </a:moveTo>
                  <a:lnTo>
                    <a:pt x="5583" y="16750"/>
                  </a:lnTo>
                  <a:lnTo>
                    <a:pt x="9565" y="24022"/>
                  </a:lnTo>
                  <a:lnTo>
                    <a:pt x="14557" y="31207"/>
                  </a:lnTo>
                  <a:lnTo>
                    <a:pt x="20222" y="38334"/>
                  </a:lnTo>
                  <a:lnTo>
                    <a:pt x="26336" y="45423"/>
                  </a:lnTo>
                  <a:lnTo>
                    <a:pt x="32750" y="52486"/>
                  </a:lnTo>
                  <a:lnTo>
                    <a:pt x="39362" y="59532"/>
                  </a:lnTo>
                  <a:lnTo>
                    <a:pt x="46108" y="67735"/>
                  </a:lnTo>
                  <a:lnTo>
                    <a:pt x="52943" y="76710"/>
                  </a:lnTo>
                  <a:lnTo>
                    <a:pt x="59836" y="86198"/>
                  </a:lnTo>
                  <a:lnTo>
                    <a:pt x="65600" y="96030"/>
                  </a:lnTo>
                  <a:lnTo>
                    <a:pt x="70612" y="106091"/>
                  </a:lnTo>
                  <a:lnTo>
                    <a:pt x="75121" y="116304"/>
                  </a:lnTo>
                  <a:lnTo>
                    <a:pt x="80465" y="126618"/>
                  </a:lnTo>
                  <a:lnTo>
                    <a:pt x="86364" y="137000"/>
                  </a:lnTo>
                  <a:lnTo>
                    <a:pt x="92635" y="147427"/>
                  </a:lnTo>
                  <a:lnTo>
                    <a:pt x="105835" y="168362"/>
                  </a:lnTo>
                  <a:lnTo>
                    <a:pt x="133353" y="210368"/>
                  </a:lnTo>
                  <a:lnTo>
                    <a:pt x="140321" y="219712"/>
                  </a:lnTo>
                  <a:lnTo>
                    <a:pt x="147304" y="228279"/>
                  </a:lnTo>
                  <a:lnTo>
                    <a:pt x="154296" y="236327"/>
                  </a:lnTo>
                  <a:lnTo>
                    <a:pt x="161295" y="244029"/>
                  </a:lnTo>
                  <a:lnTo>
                    <a:pt x="175305" y="258820"/>
                  </a:lnTo>
                  <a:lnTo>
                    <a:pt x="184650" y="266037"/>
                  </a:lnTo>
                  <a:lnTo>
                    <a:pt x="195554" y="273185"/>
                  </a:lnTo>
                  <a:lnTo>
                    <a:pt x="231387" y="29449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4596190" y="4455281"/>
              <a:ext cx="252423" cy="241905"/>
            </a:xfrm>
            <a:custGeom>
              <a:avLst/>
              <a:gdLst/>
              <a:ahLst/>
              <a:cxnLst/>
              <a:rect l="0" t="0" r="0" b="0"/>
              <a:pathLst>
                <a:path w="252423" h="241905">
                  <a:moveTo>
                    <a:pt x="252422" y="0"/>
                  </a:moveTo>
                  <a:lnTo>
                    <a:pt x="230089" y="16750"/>
                  </a:lnTo>
                  <a:lnTo>
                    <a:pt x="221173" y="25190"/>
                  </a:lnTo>
                  <a:lnTo>
                    <a:pt x="212891" y="34322"/>
                  </a:lnTo>
                  <a:lnTo>
                    <a:pt x="205033" y="43917"/>
                  </a:lnTo>
                  <a:lnTo>
                    <a:pt x="196289" y="53819"/>
                  </a:lnTo>
                  <a:lnTo>
                    <a:pt x="177223" y="74170"/>
                  </a:lnTo>
                  <a:lnTo>
                    <a:pt x="143646" y="108573"/>
                  </a:lnTo>
                  <a:lnTo>
                    <a:pt x="124611" y="127721"/>
                  </a:lnTo>
                  <a:lnTo>
                    <a:pt x="115795" y="137735"/>
                  </a:lnTo>
                  <a:lnTo>
                    <a:pt x="107581" y="147917"/>
                  </a:lnTo>
                  <a:lnTo>
                    <a:pt x="99767" y="158211"/>
                  </a:lnTo>
                  <a:lnTo>
                    <a:pt x="91053" y="167411"/>
                  </a:lnTo>
                  <a:lnTo>
                    <a:pt x="81737" y="175881"/>
                  </a:lnTo>
                  <a:lnTo>
                    <a:pt x="72021" y="183865"/>
                  </a:lnTo>
                  <a:lnTo>
                    <a:pt x="62038" y="191526"/>
                  </a:lnTo>
                  <a:lnTo>
                    <a:pt x="51876" y="198969"/>
                  </a:lnTo>
                  <a:lnTo>
                    <a:pt x="41596" y="206269"/>
                  </a:lnTo>
                  <a:lnTo>
                    <a:pt x="32405" y="213473"/>
                  </a:lnTo>
                  <a:lnTo>
                    <a:pt x="23941" y="220613"/>
                  </a:lnTo>
                  <a:lnTo>
                    <a:pt x="0" y="24190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4091346" y="3981989"/>
              <a:ext cx="452257" cy="715197"/>
            </a:xfrm>
            <a:custGeom>
              <a:avLst/>
              <a:gdLst/>
              <a:ahLst/>
              <a:cxnLst/>
              <a:rect l="0" t="0" r="0" b="0"/>
              <a:pathLst>
                <a:path w="452257" h="715197">
                  <a:moveTo>
                    <a:pt x="0" y="0"/>
                  </a:moveTo>
                  <a:lnTo>
                    <a:pt x="11166" y="22333"/>
                  </a:lnTo>
                  <a:lnTo>
                    <a:pt x="19765" y="42647"/>
                  </a:lnTo>
                  <a:lnTo>
                    <a:pt x="28651" y="64530"/>
                  </a:lnTo>
                  <a:lnTo>
                    <a:pt x="40391" y="89838"/>
                  </a:lnTo>
                  <a:lnTo>
                    <a:pt x="46794" y="101962"/>
                  </a:lnTo>
                  <a:lnTo>
                    <a:pt x="53399" y="113551"/>
                  </a:lnTo>
                  <a:lnTo>
                    <a:pt x="65803" y="135776"/>
                  </a:lnTo>
                  <a:lnTo>
                    <a:pt x="75211" y="157340"/>
                  </a:lnTo>
                  <a:lnTo>
                    <a:pt x="86404" y="175494"/>
                  </a:lnTo>
                  <a:lnTo>
                    <a:pt x="98001" y="192522"/>
                  </a:lnTo>
                  <a:lnTo>
                    <a:pt x="107051" y="211776"/>
                  </a:lnTo>
                  <a:lnTo>
                    <a:pt x="118085" y="232020"/>
                  </a:lnTo>
                  <a:lnTo>
                    <a:pt x="130780" y="252703"/>
                  </a:lnTo>
                  <a:lnTo>
                    <a:pt x="157973" y="294548"/>
                  </a:lnTo>
                  <a:lnTo>
                    <a:pt x="227884" y="399669"/>
                  </a:lnTo>
                  <a:lnTo>
                    <a:pt x="245022" y="423820"/>
                  </a:lnTo>
                  <a:lnTo>
                    <a:pt x="263156" y="448967"/>
                  </a:lnTo>
                  <a:lnTo>
                    <a:pt x="286506" y="482834"/>
                  </a:lnTo>
                  <a:lnTo>
                    <a:pt x="343536" y="567912"/>
                  </a:lnTo>
                  <a:lnTo>
                    <a:pt x="357581" y="585851"/>
                  </a:lnTo>
                  <a:lnTo>
                    <a:pt x="370445" y="602785"/>
                  </a:lnTo>
                  <a:lnTo>
                    <a:pt x="380058" y="621997"/>
                  </a:lnTo>
                  <a:lnTo>
                    <a:pt x="386595" y="632028"/>
                  </a:lnTo>
                  <a:lnTo>
                    <a:pt x="394458" y="642221"/>
                  </a:lnTo>
                  <a:lnTo>
                    <a:pt x="403207" y="652523"/>
                  </a:lnTo>
                  <a:lnTo>
                    <a:pt x="411376" y="662896"/>
                  </a:lnTo>
                  <a:lnTo>
                    <a:pt x="419160" y="673318"/>
                  </a:lnTo>
                  <a:lnTo>
                    <a:pt x="452256" y="71519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4133416" y="4055612"/>
              <a:ext cx="357599" cy="641574"/>
            </a:xfrm>
            <a:custGeom>
              <a:avLst/>
              <a:gdLst/>
              <a:ahLst/>
              <a:cxnLst/>
              <a:rect l="0" t="0" r="0" b="0"/>
              <a:pathLst>
                <a:path w="357599" h="641574">
                  <a:moveTo>
                    <a:pt x="0" y="641573"/>
                  </a:moveTo>
                  <a:lnTo>
                    <a:pt x="14639" y="597656"/>
                  </a:lnTo>
                  <a:lnTo>
                    <a:pt x="19108" y="586586"/>
                  </a:lnTo>
                  <a:lnTo>
                    <a:pt x="24425" y="574531"/>
                  </a:lnTo>
                  <a:lnTo>
                    <a:pt x="30306" y="561820"/>
                  </a:lnTo>
                  <a:lnTo>
                    <a:pt x="37734" y="548671"/>
                  </a:lnTo>
                  <a:lnTo>
                    <a:pt x="46191" y="535231"/>
                  </a:lnTo>
                  <a:lnTo>
                    <a:pt x="55335" y="521596"/>
                  </a:lnTo>
                  <a:lnTo>
                    <a:pt x="63768" y="507832"/>
                  </a:lnTo>
                  <a:lnTo>
                    <a:pt x="71727" y="493981"/>
                  </a:lnTo>
                  <a:lnTo>
                    <a:pt x="79371" y="480073"/>
                  </a:lnTo>
                  <a:lnTo>
                    <a:pt x="85635" y="467295"/>
                  </a:lnTo>
                  <a:lnTo>
                    <a:pt x="90980" y="455270"/>
                  </a:lnTo>
                  <a:lnTo>
                    <a:pt x="95712" y="443748"/>
                  </a:lnTo>
                  <a:lnTo>
                    <a:pt x="101204" y="433729"/>
                  </a:lnTo>
                  <a:lnTo>
                    <a:pt x="107202" y="424713"/>
                  </a:lnTo>
                  <a:lnTo>
                    <a:pt x="113538" y="416365"/>
                  </a:lnTo>
                  <a:lnTo>
                    <a:pt x="123695" y="397740"/>
                  </a:lnTo>
                  <a:lnTo>
                    <a:pt x="133273" y="378945"/>
                  </a:lnTo>
                  <a:lnTo>
                    <a:pt x="139099" y="370661"/>
                  </a:lnTo>
                  <a:lnTo>
                    <a:pt x="145321" y="362800"/>
                  </a:lnTo>
                  <a:lnTo>
                    <a:pt x="155350" y="344718"/>
                  </a:lnTo>
                  <a:lnTo>
                    <a:pt x="159660" y="334988"/>
                  </a:lnTo>
                  <a:lnTo>
                    <a:pt x="166040" y="322658"/>
                  </a:lnTo>
                  <a:lnTo>
                    <a:pt x="182477" y="293377"/>
                  </a:lnTo>
                  <a:lnTo>
                    <a:pt x="189432" y="279725"/>
                  </a:lnTo>
                  <a:lnTo>
                    <a:pt x="195236" y="267118"/>
                  </a:lnTo>
                  <a:lnTo>
                    <a:pt x="200275" y="255208"/>
                  </a:lnTo>
                  <a:lnTo>
                    <a:pt x="205971" y="244930"/>
                  </a:lnTo>
                  <a:lnTo>
                    <a:pt x="212106" y="235741"/>
                  </a:lnTo>
                  <a:lnTo>
                    <a:pt x="218533" y="227278"/>
                  </a:lnTo>
                  <a:lnTo>
                    <a:pt x="225155" y="216962"/>
                  </a:lnTo>
                  <a:lnTo>
                    <a:pt x="231906" y="205410"/>
                  </a:lnTo>
                  <a:lnTo>
                    <a:pt x="238745" y="193033"/>
                  </a:lnTo>
                  <a:lnTo>
                    <a:pt x="245641" y="181277"/>
                  </a:lnTo>
                  <a:lnTo>
                    <a:pt x="259536" y="158865"/>
                  </a:lnTo>
                  <a:lnTo>
                    <a:pt x="280499" y="126537"/>
                  </a:lnTo>
                  <a:lnTo>
                    <a:pt x="287501" y="114742"/>
                  </a:lnTo>
                  <a:lnTo>
                    <a:pt x="294506" y="102204"/>
                  </a:lnTo>
                  <a:lnTo>
                    <a:pt x="301513" y="89171"/>
                  </a:lnTo>
                  <a:lnTo>
                    <a:pt x="308522" y="78146"/>
                  </a:lnTo>
                  <a:lnTo>
                    <a:pt x="315532" y="68457"/>
                  </a:lnTo>
                  <a:lnTo>
                    <a:pt x="322542" y="59662"/>
                  </a:lnTo>
                  <a:lnTo>
                    <a:pt x="329553" y="50292"/>
                  </a:lnTo>
                  <a:lnTo>
                    <a:pt x="336564" y="40539"/>
                  </a:lnTo>
                  <a:lnTo>
                    <a:pt x="357598"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 name="Group 43"/>
          <p:cNvGrpSpPr/>
          <p:nvPr/>
        </p:nvGrpSpPr>
        <p:grpSpPr>
          <a:xfrm>
            <a:off x="3849441" y="4706634"/>
            <a:ext cx="1514535" cy="564618"/>
            <a:chOff x="3849441" y="4706634"/>
            <a:chExt cx="1514535" cy="564618"/>
          </a:xfrm>
        </p:grpSpPr>
        <p:sp>
          <p:nvSpPr>
            <p:cNvPr id="37" name="Freeform 36"/>
            <p:cNvSpPr/>
            <p:nvPr/>
          </p:nvSpPr>
          <p:spPr>
            <a:xfrm>
              <a:off x="3912546" y="4981161"/>
              <a:ext cx="199836" cy="210352"/>
            </a:xfrm>
            <a:custGeom>
              <a:avLst/>
              <a:gdLst/>
              <a:ahLst/>
              <a:cxnLst/>
              <a:rect l="0" t="0" r="0" b="0"/>
              <a:pathLst>
                <a:path w="199836" h="210352">
                  <a:moveTo>
                    <a:pt x="0" y="0"/>
                  </a:moveTo>
                  <a:lnTo>
                    <a:pt x="5584" y="16750"/>
                  </a:lnTo>
                  <a:lnTo>
                    <a:pt x="9566" y="25190"/>
                  </a:lnTo>
                  <a:lnTo>
                    <a:pt x="14558" y="34322"/>
                  </a:lnTo>
                  <a:lnTo>
                    <a:pt x="20223" y="43916"/>
                  </a:lnTo>
                  <a:lnTo>
                    <a:pt x="26337" y="54987"/>
                  </a:lnTo>
                  <a:lnTo>
                    <a:pt x="39363" y="79753"/>
                  </a:lnTo>
                  <a:lnTo>
                    <a:pt x="47277" y="91733"/>
                  </a:lnTo>
                  <a:lnTo>
                    <a:pt x="56059" y="103225"/>
                  </a:lnTo>
                  <a:lnTo>
                    <a:pt x="65420" y="114393"/>
                  </a:lnTo>
                  <a:lnTo>
                    <a:pt x="73997" y="124175"/>
                  </a:lnTo>
                  <a:lnTo>
                    <a:pt x="89761" y="141277"/>
                  </a:lnTo>
                  <a:lnTo>
                    <a:pt x="111775" y="164045"/>
                  </a:lnTo>
                  <a:lnTo>
                    <a:pt x="120093" y="170132"/>
                  </a:lnTo>
                  <a:lnTo>
                    <a:pt x="129144" y="175358"/>
                  </a:lnTo>
                  <a:lnTo>
                    <a:pt x="138684" y="180011"/>
                  </a:lnTo>
                  <a:lnTo>
                    <a:pt x="147381" y="185450"/>
                  </a:lnTo>
                  <a:lnTo>
                    <a:pt x="155517" y="191413"/>
                  </a:lnTo>
                  <a:lnTo>
                    <a:pt x="199835" y="21035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3849441" y="4970643"/>
              <a:ext cx="189317" cy="210353"/>
            </a:xfrm>
            <a:custGeom>
              <a:avLst/>
              <a:gdLst/>
              <a:ahLst/>
              <a:cxnLst/>
              <a:rect l="0" t="0" r="0" b="0"/>
              <a:pathLst>
                <a:path w="189317" h="210353">
                  <a:moveTo>
                    <a:pt x="189316" y="0"/>
                  </a:moveTo>
                  <a:lnTo>
                    <a:pt x="172566" y="5583"/>
                  </a:lnTo>
                  <a:lnTo>
                    <a:pt x="165294" y="10734"/>
                  </a:lnTo>
                  <a:lnTo>
                    <a:pt x="158110" y="17674"/>
                  </a:lnTo>
                  <a:lnTo>
                    <a:pt x="150983" y="25806"/>
                  </a:lnTo>
                  <a:lnTo>
                    <a:pt x="142725" y="33565"/>
                  </a:lnTo>
                  <a:lnTo>
                    <a:pt x="133715" y="41074"/>
                  </a:lnTo>
                  <a:lnTo>
                    <a:pt x="124202" y="48418"/>
                  </a:lnTo>
                  <a:lnTo>
                    <a:pt x="115522" y="56820"/>
                  </a:lnTo>
                  <a:lnTo>
                    <a:pt x="107399" y="65927"/>
                  </a:lnTo>
                  <a:lnTo>
                    <a:pt x="99646" y="75504"/>
                  </a:lnTo>
                  <a:lnTo>
                    <a:pt x="92140" y="85394"/>
                  </a:lnTo>
                  <a:lnTo>
                    <a:pt x="77568" y="105733"/>
                  </a:lnTo>
                  <a:lnTo>
                    <a:pt x="49168" y="147357"/>
                  </a:lnTo>
                  <a:lnTo>
                    <a:pt x="35097" y="168330"/>
                  </a:lnTo>
                  <a:lnTo>
                    <a:pt x="28072" y="177663"/>
                  </a:lnTo>
                  <a:lnTo>
                    <a:pt x="21052" y="186222"/>
                  </a:lnTo>
                  <a:lnTo>
                    <a:pt x="0" y="21035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4122898" y="5012713"/>
              <a:ext cx="178800" cy="1"/>
            </a:xfrm>
            <a:custGeom>
              <a:avLst/>
              <a:gdLst/>
              <a:ahLst/>
              <a:cxnLst/>
              <a:rect l="0" t="0" r="0" b="0"/>
              <a:pathLst>
                <a:path w="178800" h="1">
                  <a:moveTo>
                    <a:pt x="0" y="0"/>
                  </a:moveTo>
                  <a:lnTo>
                    <a:pt x="178799"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4122898" y="5128407"/>
              <a:ext cx="283976" cy="42071"/>
            </a:xfrm>
            <a:custGeom>
              <a:avLst/>
              <a:gdLst/>
              <a:ahLst/>
              <a:cxnLst/>
              <a:rect l="0" t="0" r="0" b="0"/>
              <a:pathLst>
                <a:path w="283976" h="42071">
                  <a:moveTo>
                    <a:pt x="0" y="42070"/>
                  </a:moveTo>
                  <a:lnTo>
                    <a:pt x="74171" y="17347"/>
                  </a:lnTo>
                  <a:lnTo>
                    <a:pt x="85674" y="15070"/>
                  </a:lnTo>
                  <a:lnTo>
                    <a:pt x="98018" y="13553"/>
                  </a:lnTo>
                  <a:lnTo>
                    <a:pt x="110922" y="12541"/>
                  </a:lnTo>
                  <a:lnTo>
                    <a:pt x="123030" y="10698"/>
                  </a:lnTo>
                  <a:lnTo>
                    <a:pt x="134608" y="8301"/>
                  </a:lnTo>
                  <a:lnTo>
                    <a:pt x="145833" y="5534"/>
                  </a:lnTo>
                  <a:lnTo>
                    <a:pt x="157990" y="3689"/>
                  </a:lnTo>
                  <a:lnTo>
                    <a:pt x="170770" y="2459"/>
                  </a:lnTo>
                  <a:lnTo>
                    <a:pt x="183964" y="1639"/>
                  </a:lnTo>
                  <a:lnTo>
                    <a:pt x="211090" y="729"/>
                  </a:lnTo>
                  <a:lnTo>
                    <a:pt x="283975"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4469979" y="4891436"/>
              <a:ext cx="357599" cy="379816"/>
            </a:xfrm>
            <a:custGeom>
              <a:avLst/>
              <a:gdLst/>
              <a:ahLst/>
              <a:cxnLst/>
              <a:rect l="0" t="0" r="0" b="0"/>
              <a:pathLst>
                <a:path w="357599" h="379816">
                  <a:moveTo>
                    <a:pt x="0" y="5584"/>
                  </a:moveTo>
                  <a:lnTo>
                    <a:pt x="16750" y="0"/>
                  </a:lnTo>
                  <a:lnTo>
                    <a:pt x="25190" y="692"/>
                  </a:lnTo>
                  <a:lnTo>
                    <a:pt x="34323" y="3491"/>
                  </a:lnTo>
                  <a:lnTo>
                    <a:pt x="43917" y="7695"/>
                  </a:lnTo>
                  <a:lnTo>
                    <a:pt x="53819" y="11666"/>
                  </a:lnTo>
                  <a:lnTo>
                    <a:pt x="74170" y="19194"/>
                  </a:lnTo>
                  <a:lnTo>
                    <a:pt x="83337" y="24006"/>
                  </a:lnTo>
                  <a:lnTo>
                    <a:pt x="91785" y="29552"/>
                  </a:lnTo>
                  <a:lnTo>
                    <a:pt x="99754" y="35586"/>
                  </a:lnTo>
                  <a:lnTo>
                    <a:pt x="107405" y="41946"/>
                  </a:lnTo>
                  <a:lnTo>
                    <a:pt x="114842" y="48523"/>
                  </a:lnTo>
                  <a:lnTo>
                    <a:pt x="122137" y="55245"/>
                  </a:lnTo>
                  <a:lnTo>
                    <a:pt x="129339" y="63232"/>
                  </a:lnTo>
                  <a:lnTo>
                    <a:pt x="136476" y="72063"/>
                  </a:lnTo>
                  <a:lnTo>
                    <a:pt x="143572" y="81456"/>
                  </a:lnTo>
                  <a:lnTo>
                    <a:pt x="157689" y="101242"/>
                  </a:lnTo>
                  <a:lnTo>
                    <a:pt x="164726" y="111426"/>
                  </a:lnTo>
                  <a:lnTo>
                    <a:pt x="170586" y="122890"/>
                  </a:lnTo>
                  <a:lnTo>
                    <a:pt x="175661" y="135207"/>
                  </a:lnTo>
                  <a:lnTo>
                    <a:pt x="180213" y="148093"/>
                  </a:lnTo>
                  <a:lnTo>
                    <a:pt x="185585" y="161359"/>
                  </a:lnTo>
                  <a:lnTo>
                    <a:pt x="191503" y="174876"/>
                  </a:lnTo>
                  <a:lnTo>
                    <a:pt x="197786" y="188563"/>
                  </a:lnTo>
                  <a:lnTo>
                    <a:pt x="203143" y="201193"/>
                  </a:lnTo>
                  <a:lnTo>
                    <a:pt x="207883" y="213119"/>
                  </a:lnTo>
                  <a:lnTo>
                    <a:pt x="212212" y="224575"/>
                  </a:lnTo>
                  <a:lnTo>
                    <a:pt x="215098" y="238056"/>
                  </a:lnTo>
                  <a:lnTo>
                    <a:pt x="217022" y="252887"/>
                  </a:lnTo>
                  <a:lnTo>
                    <a:pt x="218304" y="268616"/>
                  </a:lnTo>
                  <a:lnTo>
                    <a:pt x="217991" y="282609"/>
                  </a:lnTo>
                  <a:lnTo>
                    <a:pt x="216613" y="295443"/>
                  </a:lnTo>
                  <a:lnTo>
                    <a:pt x="214526" y="307505"/>
                  </a:lnTo>
                  <a:lnTo>
                    <a:pt x="211966" y="319052"/>
                  </a:lnTo>
                  <a:lnTo>
                    <a:pt x="209091" y="330256"/>
                  </a:lnTo>
                  <a:lnTo>
                    <a:pt x="206005" y="341232"/>
                  </a:lnTo>
                  <a:lnTo>
                    <a:pt x="201611" y="350886"/>
                  </a:lnTo>
                  <a:lnTo>
                    <a:pt x="196345" y="359659"/>
                  </a:lnTo>
                  <a:lnTo>
                    <a:pt x="190496" y="367845"/>
                  </a:lnTo>
                  <a:lnTo>
                    <a:pt x="181923" y="373302"/>
                  </a:lnTo>
                  <a:lnTo>
                    <a:pt x="171533" y="376941"/>
                  </a:lnTo>
                  <a:lnTo>
                    <a:pt x="159931" y="379366"/>
                  </a:lnTo>
                  <a:lnTo>
                    <a:pt x="148691" y="379815"/>
                  </a:lnTo>
                  <a:lnTo>
                    <a:pt x="137692" y="378945"/>
                  </a:lnTo>
                  <a:lnTo>
                    <a:pt x="126853" y="377196"/>
                  </a:lnTo>
                  <a:lnTo>
                    <a:pt x="117290" y="373693"/>
                  </a:lnTo>
                  <a:lnTo>
                    <a:pt x="108577" y="369021"/>
                  </a:lnTo>
                  <a:lnTo>
                    <a:pt x="100432" y="363569"/>
                  </a:lnTo>
                  <a:lnTo>
                    <a:pt x="92664" y="357597"/>
                  </a:lnTo>
                  <a:lnTo>
                    <a:pt x="85149" y="351278"/>
                  </a:lnTo>
                  <a:lnTo>
                    <a:pt x="77801" y="344728"/>
                  </a:lnTo>
                  <a:lnTo>
                    <a:pt x="71734" y="336856"/>
                  </a:lnTo>
                  <a:lnTo>
                    <a:pt x="66520" y="328102"/>
                  </a:lnTo>
                  <a:lnTo>
                    <a:pt x="44173" y="283279"/>
                  </a:lnTo>
                  <a:lnTo>
                    <a:pt x="39967" y="270180"/>
                  </a:lnTo>
                  <a:lnTo>
                    <a:pt x="37162" y="256773"/>
                  </a:lnTo>
                  <a:lnTo>
                    <a:pt x="35292" y="243161"/>
                  </a:lnTo>
                  <a:lnTo>
                    <a:pt x="36383" y="231748"/>
                  </a:lnTo>
                  <a:lnTo>
                    <a:pt x="39447" y="221803"/>
                  </a:lnTo>
                  <a:lnTo>
                    <a:pt x="43828" y="212835"/>
                  </a:lnTo>
                  <a:lnTo>
                    <a:pt x="50254" y="205688"/>
                  </a:lnTo>
                  <a:lnTo>
                    <a:pt x="58043" y="199755"/>
                  </a:lnTo>
                  <a:lnTo>
                    <a:pt x="66742" y="194631"/>
                  </a:lnTo>
                  <a:lnTo>
                    <a:pt x="76048" y="192384"/>
                  </a:lnTo>
                  <a:lnTo>
                    <a:pt x="85757" y="192054"/>
                  </a:lnTo>
                  <a:lnTo>
                    <a:pt x="95736" y="193003"/>
                  </a:lnTo>
                  <a:lnTo>
                    <a:pt x="105894" y="194804"/>
                  </a:lnTo>
                  <a:lnTo>
                    <a:pt x="116172" y="197173"/>
                  </a:lnTo>
                  <a:lnTo>
                    <a:pt x="126530" y="199922"/>
                  </a:lnTo>
                  <a:lnTo>
                    <a:pt x="136942" y="204091"/>
                  </a:lnTo>
                  <a:lnTo>
                    <a:pt x="147388" y="209208"/>
                  </a:lnTo>
                  <a:lnTo>
                    <a:pt x="157859" y="214956"/>
                  </a:lnTo>
                  <a:lnTo>
                    <a:pt x="168345" y="219957"/>
                  </a:lnTo>
                  <a:lnTo>
                    <a:pt x="178841" y="224460"/>
                  </a:lnTo>
                  <a:lnTo>
                    <a:pt x="189345" y="228630"/>
                  </a:lnTo>
                  <a:lnTo>
                    <a:pt x="199853" y="233748"/>
                  </a:lnTo>
                  <a:lnTo>
                    <a:pt x="210364" y="239496"/>
                  </a:lnTo>
                  <a:lnTo>
                    <a:pt x="220878" y="245667"/>
                  </a:lnTo>
                  <a:lnTo>
                    <a:pt x="232561" y="252117"/>
                  </a:lnTo>
                  <a:lnTo>
                    <a:pt x="258008" y="265517"/>
                  </a:lnTo>
                  <a:lnTo>
                    <a:pt x="270170" y="271194"/>
                  </a:lnTo>
                  <a:lnTo>
                    <a:pt x="281783" y="276147"/>
                  </a:lnTo>
                  <a:lnTo>
                    <a:pt x="293031" y="280618"/>
                  </a:lnTo>
                  <a:lnTo>
                    <a:pt x="314878" y="288702"/>
                  </a:lnTo>
                  <a:lnTo>
                    <a:pt x="357598" y="31059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4870447" y="4844172"/>
              <a:ext cx="193054" cy="350332"/>
            </a:xfrm>
            <a:custGeom>
              <a:avLst/>
              <a:gdLst/>
              <a:ahLst/>
              <a:cxnLst/>
              <a:rect l="0" t="0" r="0" b="0"/>
              <a:pathLst>
                <a:path w="193054" h="350332">
                  <a:moveTo>
                    <a:pt x="188517" y="115953"/>
                  </a:moveTo>
                  <a:lnTo>
                    <a:pt x="188517" y="93620"/>
                  </a:lnTo>
                  <a:lnTo>
                    <a:pt x="187349" y="83535"/>
                  </a:lnTo>
                  <a:lnTo>
                    <a:pt x="185401" y="73306"/>
                  </a:lnTo>
                  <a:lnTo>
                    <a:pt x="182934" y="62981"/>
                  </a:lnTo>
                  <a:lnTo>
                    <a:pt x="178952" y="52591"/>
                  </a:lnTo>
                  <a:lnTo>
                    <a:pt x="173960" y="42159"/>
                  </a:lnTo>
                  <a:lnTo>
                    <a:pt x="168295" y="31698"/>
                  </a:lnTo>
                  <a:lnTo>
                    <a:pt x="161012" y="22387"/>
                  </a:lnTo>
                  <a:lnTo>
                    <a:pt x="152651" y="13843"/>
                  </a:lnTo>
                  <a:lnTo>
                    <a:pt x="143572" y="5809"/>
                  </a:lnTo>
                  <a:lnTo>
                    <a:pt x="134013" y="1622"/>
                  </a:lnTo>
                  <a:lnTo>
                    <a:pt x="124134" y="0"/>
                  </a:lnTo>
                  <a:lnTo>
                    <a:pt x="114042" y="86"/>
                  </a:lnTo>
                  <a:lnTo>
                    <a:pt x="104977" y="2481"/>
                  </a:lnTo>
                  <a:lnTo>
                    <a:pt x="96597" y="6416"/>
                  </a:lnTo>
                  <a:lnTo>
                    <a:pt x="88672" y="11375"/>
                  </a:lnTo>
                  <a:lnTo>
                    <a:pt x="81052" y="17019"/>
                  </a:lnTo>
                  <a:lnTo>
                    <a:pt x="73635" y="23119"/>
                  </a:lnTo>
                  <a:lnTo>
                    <a:pt x="66353" y="29522"/>
                  </a:lnTo>
                  <a:lnTo>
                    <a:pt x="59161" y="37297"/>
                  </a:lnTo>
                  <a:lnTo>
                    <a:pt x="52029" y="45987"/>
                  </a:lnTo>
                  <a:lnTo>
                    <a:pt x="44937" y="55285"/>
                  </a:lnTo>
                  <a:lnTo>
                    <a:pt x="37872" y="66159"/>
                  </a:lnTo>
                  <a:lnTo>
                    <a:pt x="30825" y="78083"/>
                  </a:lnTo>
                  <a:lnTo>
                    <a:pt x="23789" y="90706"/>
                  </a:lnTo>
                  <a:lnTo>
                    <a:pt x="17930" y="103796"/>
                  </a:lnTo>
                  <a:lnTo>
                    <a:pt x="12856" y="117198"/>
                  </a:lnTo>
                  <a:lnTo>
                    <a:pt x="8304" y="130806"/>
                  </a:lnTo>
                  <a:lnTo>
                    <a:pt x="5270" y="144553"/>
                  </a:lnTo>
                  <a:lnTo>
                    <a:pt x="3246" y="158392"/>
                  </a:lnTo>
                  <a:lnTo>
                    <a:pt x="1898" y="172293"/>
                  </a:lnTo>
                  <a:lnTo>
                    <a:pt x="999" y="187403"/>
                  </a:lnTo>
                  <a:lnTo>
                    <a:pt x="0" y="219774"/>
                  </a:lnTo>
                  <a:lnTo>
                    <a:pt x="902" y="235417"/>
                  </a:lnTo>
                  <a:lnTo>
                    <a:pt x="2672" y="250522"/>
                  </a:lnTo>
                  <a:lnTo>
                    <a:pt x="5021" y="265265"/>
                  </a:lnTo>
                  <a:lnTo>
                    <a:pt x="8924" y="278600"/>
                  </a:lnTo>
                  <a:lnTo>
                    <a:pt x="13863" y="290996"/>
                  </a:lnTo>
                  <a:lnTo>
                    <a:pt x="19493" y="302766"/>
                  </a:lnTo>
                  <a:lnTo>
                    <a:pt x="25584" y="312950"/>
                  </a:lnTo>
                  <a:lnTo>
                    <a:pt x="31982" y="322076"/>
                  </a:lnTo>
                  <a:lnTo>
                    <a:pt x="38584" y="330497"/>
                  </a:lnTo>
                  <a:lnTo>
                    <a:pt x="46491" y="337280"/>
                  </a:lnTo>
                  <a:lnTo>
                    <a:pt x="55269" y="342971"/>
                  </a:lnTo>
                  <a:lnTo>
                    <a:pt x="64626" y="347933"/>
                  </a:lnTo>
                  <a:lnTo>
                    <a:pt x="75539" y="350073"/>
                  </a:lnTo>
                  <a:lnTo>
                    <a:pt x="87489" y="350331"/>
                  </a:lnTo>
                  <a:lnTo>
                    <a:pt x="100130" y="349334"/>
                  </a:lnTo>
                  <a:lnTo>
                    <a:pt x="110894" y="346332"/>
                  </a:lnTo>
                  <a:lnTo>
                    <a:pt x="120408" y="341994"/>
                  </a:lnTo>
                  <a:lnTo>
                    <a:pt x="129088" y="336764"/>
                  </a:lnTo>
                  <a:lnTo>
                    <a:pt x="137211" y="330941"/>
                  </a:lnTo>
                  <a:lnTo>
                    <a:pt x="144965" y="324721"/>
                  </a:lnTo>
                  <a:lnTo>
                    <a:pt x="152470" y="318238"/>
                  </a:lnTo>
                  <a:lnTo>
                    <a:pt x="158643" y="309240"/>
                  </a:lnTo>
                  <a:lnTo>
                    <a:pt x="163927" y="298568"/>
                  </a:lnTo>
                  <a:lnTo>
                    <a:pt x="168618" y="286779"/>
                  </a:lnTo>
                  <a:lnTo>
                    <a:pt x="172914" y="274245"/>
                  </a:lnTo>
                  <a:lnTo>
                    <a:pt x="176946" y="261214"/>
                  </a:lnTo>
                  <a:lnTo>
                    <a:pt x="184543" y="234270"/>
                  </a:lnTo>
                  <a:lnTo>
                    <a:pt x="191815" y="206713"/>
                  </a:lnTo>
                  <a:lnTo>
                    <a:pt x="193053" y="193989"/>
                  </a:lnTo>
                  <a:lnTo>
                    <a:pt x="192710" y="182001"/>
                  </a:lnTo>
                  <a:lnTo>
                    <a:pt x="191312" y="170503"/>
                  </a:lnTo>
                  <a:lnTo>
                    <a:pt x="189212" y="156994"/>
                  </a:lnTo>
                  <a:lnTo>
                    <a:pt x="186643" y="142145"/>
                  </a:lnTo>
                  <a:lnTo>
                    <a:pt x="178000" y="844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144374" y="4706634"/>
              <a:ext cx="219602" cy="526950"/>
            </a:xfrm>
            <a:custGeom>
              <a:avLst/>
              <a:gdLst/>
              <a:ahLst/>
              <a:cxnLst/>
              <a:rect l="0" t="0" r="0" b="0"/>
              <a:pathLst>
                <a:path w="219602" h="526950">
                  <a:moveTo>
                    <a:pt x="167013" y="526949"/>
                  </a:moveTo>
                  <a:lnTo>
                    <a:pt x="172596" y="510199"/>
                  </a:lnTo>
                  <a:lnTo>
                    <a:pt x="174241" y="500590"/>
                  </a:lnTo>
                  <a:lnTo>
                    <a:pt x="175338" y="489510"/>
                  </a:lnTo>
                  <a:lnTo>
                    <a:pt x="176069" y="477448"/>
                  </a:lnTo>
                  <a:lnTo>
                    <a:pt x="177725" y="465902"/>
                  </a:lnTo>
                  <a:lnTo>
                    <a:pt x="179997" y="454698"/>
                  </a:lnTo>
                  <a:lnTo>
                    <a:pt x="182681" y="443723"/>
                  </a:lnTo>
                  <a:lnTo>
                    <a:pt x="184470" y="430563"/>
                  </a:lnTo>
                  <a:lnTo>
                    <a:pt x="185663" y="415947"/>
                  </a:lnTo>
                  <a:lnTo>
                    <a:pt x="186458" y="400360"/>
                  </a:lnTo>
                  <a:lnTo>
                    <a:pt x="187341" y="367458"/>
                  </a:lnTo>
                  <a:lnTo>
                    <a:pt x="188007" y="261017"/>
                  </a:lnTo>
                  <a:lnTo>
                    <a:pt x="186852" y="247991"/>
                  </a:lnTo>
                  <a:lnTo>
                    <a:pt x="184913" y="235801"/>
                  </a:lnTo>
                  <a:lnTo>
                    <a:pt x="182452" y="224168"/>
                  </a:lnTo>
                  <a:lnTo>
                    <a:pt x="180812" y="211739"/>
                  </a:lnTo>
                  <a:lnTo>
                    <a:pt x="179718" y="198778"/>
                  </a:lnTo>
                  <a:lnTo>
                    <a:pt x="178989" y="185463"/>
                  </a:lnTo>
                  <a:lnTo>
                    <a:pt x="177334" y="173080"/>
                  </a:lnTo>
                  <a:lnTo>
                    <a:pt x="175062" y="161320"/>
                  </a:lnTo>
                  <a:lnTo>
                    <a:pt x="172379" y="149973"/>
                  </a:lnTo>
                  <a:lnTo>
                    <a:pt x="168253" y="137734"/>
                  </a:lnTo>
                  <a:lnTo>
                    <a:pt x="163165" y="124901"/>
                  </a:lnTo>
                  <a:lnTo>
                    <a:pt x="157436" y="111670"/>
                  </a:lnTo>
                  <a:lnTo>
                    <a:pt x="152448" y="99344"/>
                  </a:lnTo>
                  <a:lnTo>
                    <a:pt x="143789" y="76300"/>
                  </a:lnTo>
                  <a:lnTo>
                    <a:pt x="138675" y="66415"/>
                  </a:lnTo>
                  <a:lnTo>
                    <a:pt x="132929" y="57487"/>
                  </a:lnTo>
                  <a:lnTo>
                    <a:pt x="126761" y="49199"/>
                  </a:lnTo>
                  <a:lnTo>
                    <a:pt x="120312" y="41336"/>
                  </a:lnTo>
                  <a:lnTo>
                    <a:pt x="113675" y="33757"/>
                  </a:lnTo>
                  <a:lnTo>
                    <a:pt x="106913" y="26367"/>
                  </a:lnTo>
                  <a:lnTo>
                    <a:pt x="93167" y="11922"/>
                  </a:lnTo>
                  <a:lnTo>
                    <a:pt x="86230" y="4799"/>
                  </a:lnTo>
                  <a:lnTo>
                    <a:pt x="78099" y="1218"/>
                  </a:lnTo>
                  <a:lnTo>
                    <a:pt x="69172" y="0"/>
                  </a:lnTo>
                  <a:lnTo>
                    <a:pt x="59715" y="356"/>
                  </a:lnTo>
                  <a:lnTo>
                    <a:pt x="51073" y="2931"/>
                  </a:lnTo>
                  <a:lnTo>
                    <a:pt x="42975" y="6985"/>
                  </a:lnTo>
                  <a:lnTo>
                    <a:pt x="35239" y="12024"/>
                  </a:lnTo>
                  <a:lnTo>
                    <a:pt x="27744" y="18890"/>
                  </a:lnTo>
                  <a:lnTo>
                    <a:pt x="20410" y="26973"/>
                  </a:lnTo>
                  <a:lnTo>
                    <a:pt x="13184" y="35868"/>
                  </a:lnTo>
                  <a:lnTo>
                    <a:pt x="8366" y="46472"/>
                  </a:lnTo>
                  <a:lnTo>
                    <a:pt x="5155" y="58216"/>
                  </a:lnTo>
                  <a:lnTo>
                    <a:pt x="3014" y="70720"/>
                  </a:lnTo>
                  <a:lnTo>
                    <a:pt x="1586" y="83730"/>
                  </a:lnTo>
                  <a:lnTo>
                    <a:pt x="634" y="97078"/>
                  </a:lnTo>
                  <a:lnTo>
                    <a:pt x="0" y="110651"/>
                  </a:lnTo>
                  <a:lnTo>
                    <a:pt x="746" y="123206"/>
                  </a:lnTo>
                  <a:lnTo>
                    <a:pt x="2411" y="135082"/>
                  </a:lnTo>
                  <a:lnTo>
                    <a:pt x="4691" y="146505"/>
                  </a:lnTo>
                  <a:lnTo>
                    <a:pt x="7378" y="157626"/>
                  </a:lnTo>
                  <a:lnTo>
                    <a:pt x="10339" y="168545"/>
                  </a:lnTo>
                  <a:lnTo>
                    <a:pt x="13482" y="179332"/>
                  </a:lnTo>
                  <a:lnTo>
                    <a:pt x="17914" y="188859"/>
                  </a:lnTo>
                  <a:lnTo>
                    <a:pt x="23206" y="197548"/>
                  </a:lnTo>
                  <a:lnTo>
                    <a:pt x="29071" y="205678"/>
                  </a:lnTo>
                  <a:lnTo>
                    <a:pt x="35318" y="213436"/>
                  </a:lnTo>
                  <a:lnTo>
                    <a:pt x="41821" y="220945"/>
                  </a:lnTo>
                  <a:lnTo>
                    <a:pt x="48493" y="228288"/>
                  </a:lnTo>
                  <a:lnTo>
                    <a:pt x="56446" y="234352"/>
                  </a:lnTo>
                  <a:lnTo>
                    <a:pt x="65255" y="239563"/>
                  </a:lnTo>
                  <a:lnTo>
                    <a:pt x="74633" y="244206"/>
                  </a:lnTo>
                  <a:lnTo>
                    <a:pt x="84391" y="249638"/>
                  </a:lnTo>
                  <a:lnTo>
                    <a:pt x="94402" y="255597"/>
                  </a:lnTo>
                  <a:lnTo>
                    <a:pt x="104582" y="261907"/>
                  </a:lnTo>
                  <a:lnTo>
                    <a:pt x="114875" y="267282"/>
                  </a:lnTo>
                  <a:lnTo>
                    <a:pt x="125242" y="272034"/>
                  </a:lnTo>
                  <a:lnTo>
                    <a:pt x="135660" y="276371"/>
                  </a:lnTo>
                  <a:lnTo>
                    <a:pt x="146111" y="280430"/>
                  </a:lnTo>
                  <a:lnTo>
                    <a:pt x="156584" y="284306"/>
                  </a:lnTo>
                  <a:lnTo>
                    <a:pt x="219601" y="295562"/>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 name="Group 46"/>
          <p:cNvGrpSpPr/>
          <p:nvPr/>
        </p:nvGrpSpPr>
        <p:grpSpPr>
          <a:xfrm>
            <a:off x="6269297" y="4208818"/>
            <a:ext cx="445482" cy="507081"/>
            <a:chOff x="6269297" y="4208818"/>
            <a:chExt cx="445482" cy="507081"/>
          </a:xfrm>
        </p:grpSpPr>
        <p:sp>
          <p:nvSpPr>
            <p:cNvPr id="45" name="Freeform 44"/>
            <p:cNvSpPr/>
            <p:nvPr/>
          </p:nvSpPr>
          <p:spPr>
            <a:xfrm>
              <a:off x="6520911" y="4281740"/>
              <a:ext cx="10518" cy="326047"/>
            </a:xfrm>
            <a:custGeom>
              <a:avLst/>
              <a:gdLst/>
              <a:ahLst/>
              <a:cxnLst/>
              <a:rect l="0" t="0" r="0" b="0"/>
              <a:pathLst>
                <a:path w="10518" h="326047">
                  <a:moveTo>
                    <a:pt x="0" y="0"/>
                  </a:moveTo>
                  <a:lnTo>
                    <a:pt x="0" y="208822"/>
                  </a:lnTo>
                  <a:lnTo>
                    <a:pt x="1168" y="223355"/>
                  </a:lnTo>
                  <a:lnTo>
                    <a:pt x="3116" y="236550"/>
                  </a:lnTo>
                  <a:lnTo>
                    <a:pt x="5583" y="248853"/>
                  </a:lnTo>
                  <a:lnTo>
                    <a:pt x="7228" y="261729"/>
                  </a:lnTo>
                  <a:lnTo>
                    <a:pt x="8324" y="274988"/>
                  </a:lnTo>
                  <a:lnTo>
                    <a:pt x="10517" y="32604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6269297" y="4208818"/>
              <a:ext cx="445482" cy="507081"/>
            </a:xfrm>
            <a:custGeom>
              <a:avLst/>
              <a:gdLst/>
              <a:ahLst/>
              <a:cxnLst/>
              <a:rect l="0" t="0" r="0" b="0"/>
              <a:pathLst>
                <a:path w="445482" h="507081">
                  <a:moveTo>
                    <a:pt x="125402" y="9817"/>
                  </a:moveTo>
                  <a:lnTo>
                    <a:pt x="114236" y="20983"/>
                  </a:lnTo>
                  <a:lnTo>
                    <a:pt x="102521" y="35815"/>
                  </a:lnTo>
                  <a:lnTo>
                    <a:pt x="96125" y="44678"/>
                  </a:lnTo>
                  <a:lnTo>
                    <a:pt x="88355" y="56430"/>
                  </a:lnTo>
                  <a:lnTo>
                    <a:pt x="70372" y="85069"/>
                  </a:lnTo>
                  <a:lnTo>
                    <a:pt x="61837" y="100887"/>
                  </a:lnTo>
                  <a:lnTo>
                    <a:pt x="53810" y="117275"/>
                  </a:lnTo>
                  <a:lnTo>
                    <a:pt x="38658" y="149897"/>
                  </a:lnTo>
                  <a:lnTo>
                    <a:pt x="24133" y="179977"/>
                  </a:lnTo>
                  <a:lnTo>
                    <a:pt x="18156" y="196880"/>
                  </a:lnTo>
                  <a:lnTo>
                    <a:pt x="13004" y="215161"/>
                  </a:lnTo>
                  <a:lnTo>
                    <a:pt x="8400" y="234359"/>
                  </a:lnTo>
                  <a:lnTo>
                    <a:pt x="5330" y="254170"/>
                  </a:lnTo>
                  <a:lnTo>
                    <a:pt x="3284" y="274389"/>
                  </a:lnTo>
                  <a:lnTo>
                    <a:pt x="1920" y="294880"/>
                  </a:lnTo>
                  <a:lnTo>
                    <a:pt x="1010" y="314384"/>
                  </a:lnTo>
                  <a:lnTo>
                    <a:pt x="0" y="351636"/>
                  </a:lnTo>
                  <a:lnTo>
                    <a:pt x="899" y="367413"/>
                  </a:lnTo>
                  <a:lnTo>
                    <a:pt x="2667" y="381437"/>
                  </a:lnTo>
                  <a:lnTo>
                    <a:pt x="5014" y="394292"/>
                  </a:lnTo>
                  <a:lnTo>
                    <a:pt x="8916" y="405200"/>
                  </a:lnTo>
                  <a:lnTo>
                    <a:pt x="13855" y="414809"/>
                  </a:lnTo>
                  <a:lnTo>
                    <a:pt x="19484" y="423552"/>
                  </a:lnTo>
                  <a:lnTo>
                    <a:pt x="26743" y="434055"/>
                  </a:lnTo>
                  <a:lnTo>
                    <a:pt x="44158" y="458190"/>
                  </a:lnTo>
                  <a:lnTo>
                    <a:pt x="54879" y="468834"/>
                  </a:lnTo>
                  <a:lnTo>
                    <a:pt x="66700" y="478266"/>
                  </a:lnTo>
                  <a:lnTo>
                    <a:pt x="79256" y="486892"/>
                  </a:lnTo>
                  <a:lnTo>
                    <a:pt x="93470" y="493811"/>
                  </a:lnTo>
                  <a:lnTo>
                    <a:pt x="108788" y="499593"/>
                  </a:lnTo>
                  <a:lnTo>
                    <a:pt x="124844" y="504616"/>
                  </a:lnTo>
                  <a:lnTo>
                    <a:pt x="141391" y="506795"/>
                  </a:lnTo>
                  <a:lnTo>
                    <a:pt x="158265" y="507080"/>
                  </a:lnTo>
                  <a:lnTo>
                    <a:pt x="175358" y="506101"/>
                  </a:lnTo>
                  <a:lnTo>
                    <a:pt x="192596" y="503111"/>
                  </a:lnTo>
                  <a:lnTo>
                    <a:pt x="209931" y="498781"/>
                  </a:lnTo>
                  <a:lnTo>
                    <a:pt x="227331" y="493556"/>
                  </a:lnTo>
                  <a:lnTo>
                    <a:pt x="241268" y="487737"/>
                  </a:lnTo>
                  <a:lnTo>
                    <a:pt x="252897" y="481520"/>
                  </a:lnTo>
                  <a:lnTo>
                    <a:pt x="275556" y="467210"/>
                  </a:lnTo>
                  <a:lnTo>
                    <a:pt x="305104" y="449164"/>
                  </a:lnTo>
                  <a:lnTo>
                    <a:pt x="317659" y="439444"/>
                  </a:lnTo>
                  <a:lnTo>
                    <a:pt x="328365" y="429458"/>
                  </a:lnTo>
                  <a:lnTo>
                    <a:pt x="346494" y="410182"/>
                  </a:lnTo>
                  <a:lnTo>
                    <a:pt x="362342" y="393824"/>
                  </a:lnTo>
                  <a:lnTo>
                    <a:pt x="369840" y="385021"/>
                  </a:lnTo>
                  <a:lnTo>
                    <a:pt x="377176" y="375646"/>
                  </a:lnTo>
                  <a:lnTo>
                    <a:pt x="384404" y="365891"/>
                  </a:lnTo>
                  <a:lnTo>
                    <a:pt x="391559" y="357050"/>
                  </a:lnTo>
                  <a:lnTo>
                    <a:pt x="398668" y="348818"/>
                  </a:lnTo>
                  <a:lnTo>
                    <a:pt x="405743" y="340994"/>
                  </a:lnTo>
                  <a:lnTo>
                    <a:pt x="411629" y="332271"/>
                  </a:lnTo>
                  <a:lnTo>
                    <a:pt x="416722" y="322951"/>
                  </a:lnTo>
                  <a:lnTo>
                    <a:pt x="421286" y="313231"/>
                  </a:lnTo>
                  <a:lnTo>
                    <a:pt x="425496" y="300908"/>
                  </a:lnTo>
                  <a:lnTo>
                    <a:pt x="429472" y="286850"/>
                  </a:lnTo>
                  <a:lnTo>
                    <a:pt x="433292" y="271634"/>
                  </a:lnTo>
                  <a:lnTo>
                    <a:pt x="437006" y="257985"/>
                  </a:lnTo>
                  <a:lnTo>
                    <a:pt x="444250" y="233470"/>
                  </a:lnTo>
                  <a:lnTo>
                    <a:pt x="445481" y="219687"/>
                  </a:lnTo>
                  <a:lnTo>
                    <a:pt x="445132" y="204656"/>
                  </a:lnTo>
                  <a:lnTo>
                    <a:pt x="443732" y="188791"/>
                  </a:lnTo>
                  <a:lnTo>
                    <a:pt x="441629" y="174709"/>
                  </a:lnTo>
                  <a:lnTo>
                    <a:pt x="439059" y="161815"/>
                  </a:lnTo>
                  <a:lnTo>
                    <a:pt x="436177" y="149714"/>
                  </a:lnTo>
                  <a:lnTo>
                    <a:pt x="431918" y="136971"/>
                  </a:lnTo>
                  <a:lnTo>
                    <a:pt x="426742" y="123802"/>
                  </a:lnTo>
                  <a:lnTo>
                    <a:pt x="420954" y="110348"/>
                  </a:lnTo>
                  <a:lnTo>
                    <a:pt x="413589" y="96704"/>
                  </a:lnTo>
                  <a:lnTo>
                    <a:pt x="405173" y="82933"/>
                  </a:lnTo>
                  <a:lnTo>
                    <a:pt x="396057" y="69079"/>
                  </a:lnTo>
                  <a:lnTo>
                    <a:pt x="386474" y="57505"/>
                  </a:lnTo>
                  <a:lnTo>
                    <a:pt x="376579" y="47452"/>
                  </a:lnTo>
                  <a:lnTo>
                    <a:pt x="366477" y="38413"/>
                  </a:lnTo>
                  <a:lnTo>
                    <a:pt x="356236" y="31218"/>
                  </a:lnTo>
                  <a:lnTo>
                    <a:pt x="345903" y="25253"/>
                  </a:lnTo>
                  <a:lnTo>
                    <a:pt x="335509" y="20107"/>
                  </a:lnTo>
                  <a:lnTo>
                    <a:pt x="325073" y="15509"/>
                  </a:lnTo>
                  <a:lnTo>
                    <a:pt x="314610" y="11274"/>
                  </a:lnTo>
                  <a:lnTo>
                    <a:pt x="304128" y="7282"/>
                  </a:lnTo>
                  <a:lnTo>
                    <a:pt x="290129" y="4621"/>
                  </a:lnTo>
                  <a:lnTo>
                    <a:pt x="273785" y="2847"/>
                  </a:lnTo>
                  <a:lnTo>
                    <a:pt x="255877" y="1664"/>
                  </a:lnTo>
                  <a:lnTo>
                    <a:pt x="236926" y="876"/>
                  </a:lnTo>
                  <a:lnTo>
                    <a:pt x="197173" y="0"/>
                  </a:lnTo>
                  <a:lnTo>
                    <a:pt x="177924" y="935"/>
                  </a:lnTo>
                  <a:lnTo>
                    <a:pt x="83332" y="98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0" name="Group 59"/>
          <p:cNvGrpSpPr/>
          <p:nvPr/>
        </p:nvGrpSpPr>
        <p:grpSpPr>
          <a:xfrm>
            <a:off x="6699710" y="4481574"/>
            <a:ext cx="904514" cy="799339"/>
            <a:chOff x="6699710" y="4481574"/>
            <a:chExt cx="904514" cy="799339"/>
          </a:xfrm>
        </p:grpSpPr>
        <p:sp>
          <p:nvSpPr>
            <p:cNvPr id="48" name="Freeform 47"/>
            <p:cNvSpPr/>
            <p:nvPr/>
          </p:nvSpPr>
          <p:spPr>
            <a:xfrm>
              <a:off x="6836439" y="4481574"/>
              <a:ext cx="20896" cy="294494"/>
            </a:xfrm>
            <a:custGeom>
              <a:avLst/>
              <a:gdLst/>
              <a:ahLst/>
              <a:cxnLst/>
              <a:rect l="0" t="0" r="0" b="0"/>
              <a:pathLst>
                <a:path w="20896" h="294494">
                  <a:moveTo>
                    <a:pt x="0" y="0"/>
                  </a:moveTo>
                  <a:lnTo>
                    <a:pt x="5583" y="22334"/>
                  </a:lnTo>
                  <a:lnTo>
                    <a:pt x="7228" y="33587"/>
                  </a:lnTo>
                  <a:lnTo>
                    <a:pt x="8324" y="45764"/>
                  </a:lnTo>
                  <a:lnTo>
                    <a:pt x="9055" y="58557"/>
                  </a:lnTo>
                  <a:lnTo>
                    <a:pt x="10711" y="70591"/>
                  </a:lnTo>
                  <a:lnTo>
                    <a:pt x="12984" y="82119"/>
                  </a:lnTo>
                  <a:lnTo>
                    <a:pt x="15667" y="93311"/>
                  </a:lnTo>
                  <a:lnTo>
                    <a:pt x="17456" y="105447"/>
                  </a:lnTo>
                  <a:lnTo>
                    <a:pt x="18649" y="118211"/>
                  </a:lnTo>
                  <a:lnTo>
                    <a:pt x="19444" y="131395"/>
                  </a:lnTo>
                  <a:lnTo>
                    <a:pt x="20328" y="158510"/>
                  </a:lnTo>
                  <a:lnTo>
                    <a:pt x="20895" y="214006"/>
                  </a:lnTo>
                  <a:lnTo>
                    <a:pt x="19773" y="226811"/>
                  </a:lnTo>
                  <a:lnTo>
                    <a:pt x="17856" y="238855"/>
                  </a:lnTo>
                  <a:lnTo>
                    <a:pt x="10517" y="29449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6804886" y="4496550"/>
              <a:ext cx="189536" cy="153307"/>
            </a:xfrm>
            <a:custGeom>
              <a:avLst/>
              <a:gdLst/>
              <a:ahLst/>
              <a:cxnLst/>
              <a:rect l="0" t="0" r="0" b="0"/>
              <a:pathLst>
                <a:path w="189536" h="153307">
                  <a:moveTo>
                    <a:pt x="0" y="6060"/>
                  </a:moveTo>
                  <a:lnTo>
                    <a:pt x="16751" y="476"/>
                  </a:lnTo>
                  <a:lnTo>
                    <a:pt x="27527" y="0"/>
                  </a:lnTo>
                  <a:lnTo>
                    <a:pt x="40555" y="851"/>
                  </a:lnTo>
                  <a:lnTo>
                    <a:pt x="55084" y="2587"/>
                  </a:lnTo>
                  <a:lnTo>
                    <a:pt x="68275" y="4913"/>
                  </a:lnTo>
                  <a:lnTo>
                    <a:pt x="80575" y="7632"/>
                  </a:lnTo>
                  <a:lnTo>
                    <a:pt x="92281" y="10614"/>
                  </a:lnTo>
                  <a:lnTo>
                    <a:pt x="103591" y="13770"/>
                  </a:lnTo>
                  <a:lnTo>
                    <a:pt x="125507" y="20394"/>
                  </a:lnTo>
                  <a:lnTo>
                    <a:pt x="136259" y="24965"/>
                  </a:lnTo>
                  <a:lnTo>
                    <a:pt x="146933" y="30350"/>
                  </a:lnTo>
                  <a:lnTo>
                    <a:pt x="157555" y="36276"/>
                  </a:lnTo>
                  <a:lnTo>
                    <a:pt x="166973" y="42565"/>
                  </a:lnTo>
                  <a:lnTo>
                    <a:pt x="175590" y="49095"/>
                  </a:lnTo>
                  <a:lnTo>
                    <a:pt x="183671" y="55785"/>
                  </a:lnTo>
                  <a:lnTo>
                    <a:pt x="187891" y="63751"/>
                  </a:lnTo>
                  <a:lnTo>
                    <a:pt x="189535" y="72568"/>
                  </a:lnTo>
                  <a:lnTo>
                    <a:pt x="189462" y="81951"/>
                  </a:lnTo>
                  <a:lnTo>
                    <a:pt x="185908" y="90544"/>
                  </a:lnTo>
                  <a:lnTo>
                    <a:pt x="180032" y="98610"/>
                  </a:lnTo>
                  <a:lnTo>
                    <a:pt x="172609" y="106324"/>
                  </a:lnTo>
                  <a:lnTo>
                    <a:pt x="164155" y="112636"/>
                  </a:lnTo>
                  <a:lnTo>
                    <a:pt x="155013" y="118012"/>
                  </a:lnTo>
                  <a:lnTo>
                    <a:pt x="145412" y="122765"/>
                  </a:lnTo>
                  <a:lnTo>
                    <a:pt x="135506" y="127102"/>
                  </a:lnTo>
                  <a:lnTo>
                    <a:pt x="125396" y="131162"/>
                  </a:lnTo>
                  <a:lnTo>
                    <a:pt x="115150" y="135038"/>
                  </a:lnTo>
                  <a:lnTo>
                    <a:pt x="103645" y="138790"/>
                  </a:lnTo>
                  <a:lnTo>
                    <a:pt x="91300" y="142460"/>
                  </a:lnTo>
                  <a:lnTo>
                    <a:pt x="42070" y="15330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7043623" y="4523645"/>
              <a:ext cx="159323" cy="131448"/>
            </a:xfrm>
            <a:custGeom>
              <a:avLst/>
              <a:gdLst/>
              <a:ahLst/>
              <a:cxnLst/>
              <a:rect l="0" t="0" r="0" b="0"/>
              <a:pathLst>
                <a:path w="159323" h="131448">
                  <a:moveTo>
                    <a:pt x="55756" y="0"/>
                  </a:moveTo>
                  <a:lnTo>
                    <a:pt x="26478" y="29278"/>
                  </a:lnTo>
                  <a:lnTo>
                    <a:pt x="21045" y="37048"/>
                  </a:lnTo>
                  <a:lnTo>
                    <a:pt x="16254" y="45734"/>
                  </a:lnTo>
                  <a:lnTo>
                    <a:pt x="11892" y="55030"/>
                  </a:lnTo>
                  <a:lnTo>
                    <a:pt x="7815" y="64734"/>
                  </a:lnTo>
                  <a:lnTo>
                    <a:pt x="3928" y="74709"/>
                  </a:lnTo>
                  <a:lnTo>
                    <a:pt x="169" y="84864"/>
                  </a:lnTo>
                  <a:lnTo>
                    <a:pt x="0" y="95141"/>
                  </a:lnTo>
                  <a:lnTo>
                    <a:pt x="2225" y="105498"/>
                  </a:lnTo>
                  <a:lnTo>
                    <a:pt x="6045" y="115908"/>
                  </a:lnTo>
                  <a:lnTo>
                    <a:pt x="14435" y="122848"/>
                  </a:lnTo>
                  <a:lnTo>
                    <a:pt x="25871" y="127475"/>
                  </a:lnTo>
                  <a:lnTo>
                    <a:pt x="39338" y="130560"/>
                  </a:lnTo>
                  <a:lnTo>
                    <a:pt x="51822" y="131447"/>
                  </a:lnTo>
                  <a:lnTo>
                    <a:pt x="63651" y="130870"/>
                  </a:lnTo>
                  <a:lnTo>
                    <a:pt x="75043" y="129317"/>
                  </a:lnTo>
                  <a:lnTo>
                    <a:pt x="86143" y="127113"/>
                  </a:lnTo>
                  <a:lnTo>
                    <a:pt x="97049" y="124475"/>
                  </a:lnTo>
                  <a:lnTo>
                    <a:pt x="107826" y="121548"/>
                  </a:lnTo>
                  <a:lnTo>
                    <a:pt x="117347" y="117259"/>
                  </a:lnTo>
                  <a:lnTo>
                    <a:pt x="126032" y="112063"/>
                  </a:lnTo>
                  <a:lnTo>
                    <a:pt x="134159" y="106261"/>
                  </a:lnTo>
                  <a:lnTo>
                    <a:pt x="141915" y="98888"/>
                  </a:lnTo>
                  <a:lnTo>
                    <a:pt x="149423" y="90466"/>
                  </a:lnTo>
                  <a:lnTo>
                    <a:pt x="156765" y="81346"/>
                  </a:lnTo>
                  <a:lnTo>
                    <a:pt x="159322" y="72929"/>
                  </a:lnTo>
                  <a:lnTo>
                    <a:pt x="158690" y="64980"/>
                  </a:lnTo>
                  <a:lnTo>
                    <a:pt x="155932" y="57343"/>
                  </a:lnTo>
                  <a:lnTo>
                    <a:pt x="150586" y="49915"/>
                  </a:lnTo>
                  <a:lnTo>
                    <a:pt x="143518" y="42626"/>
                  </a:lnTo>
                  <a:lnTo>
                    <a:pt x="135299" y="35429"/>
                  </a:lnTo>
                  <a:lnTo>
                    <a:pt x="126313" y="29462"/>
                  </a:lnTo>
                  <a:lnTo>
                    <a:pt x="116817" y="24316"/>
                  </a:lnTo>
                  <a:lnTo>
                    <a:pt x="76791" y="105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7240565" y="4544680"/>
              <a:ext cx="37614" cy="220871"/>
            </a:xfrm>
            <a:custGeom>
              <a:avLst/>
              <a:gdLst/>
              <a:ahLst/>
              <a:cxnLst/>
              <a:rect l="0" t="0" r="0" b="0"/>
              <a:pathLst>
                <a:path w="37614" h="220871">
                  <a:moveTo>
                    <a:pt x="6060" y="0"/>
                  </a:moveTo>
                  <a:lnTo>
                    <a:pt x="476" y="16750"/>
                  </a:lnTo>
                  <a:lnTo>
                    <a:pt x="0" y="26359"/>
                  </a:lnTo>
                  <a:lnTo>
                    <a:pt x="851" y="37439"/>
                  </a:lnTo>
                  <a:lnTo>
                    <a:pt x="2588" y="49501"/>
                  </a:lnTo>
                  <a:lnTo>
                    <a:pt x="4914" y="62216"/>
                  </a:lnTo>
                  <a:lnTo>
                    <a:pt x="7633" y="75367"/>
                  </a:lnTo>
                  <a:lnTo>
                    <a:pt x="10614" y="88809"/>
                  </a:lnTo>
                  <a:lnTo>
                    <a:pt x="12603" y="102445"/>
                  </a:lnTo>
                  <a:lnTo>
                    <a:pt x="13927" y="116210"/>
                  </a:lnTo>
                  <a:lnTo>
                    <a:pt x="14811" y="130062"/>
                  </a:lnTo>
                  <a:lnTo>
                    <a:pt x="16568" y="142802"/>
                  </a:lnTo>
                  <a:lnTo>
                    <a:pt x="18908" y="154801"/>
                  </a:lnTo>
                  <a:lnTo>
                    <a:pt x="21638" y="166306"/>
                  </a:lnTo>
                  <a:lnTo>
                    <a:pt x="24625" y="177482"/>
                  </a:lnTo>
                  <a:lnTo>
                    <a:pt x="37613" y="22087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7246625" y="4552182"/>
              <a:ext cx="148000" cy="139745"/>
            </a:xfrm>
            <a:custGeom>
              <a:avLst/>
              <a:gdLst/>
              <a:ahLst/>
              <a:cxnLst/>
              <a:rect l="0" t="0" r="0" b="0"/>
              <a:pathLst>
                <a:path w="148000" h="139745">
                  <a:moveTo>
                    <a:pt x="0" y="13533"/>
                  </a:moveTo>
                  <a:lnTo>
                    <a:pt x="11167" y="2367"/>
                  </a:lnTo>
                  <a:lnTo>
                    <a:pt x="17962" y="246"/>
                  </a:lnTo>
                  <a:lnTo>
                    <a:pt x="25998" y="0"/>
                  </a:lnTo>
                  <a:lnTo>
                    <a:pt x="34861" y="1005"/>
                  </a:lnTo>
                  <a:lnTo>
                    <a:pt x="44276" y="2844"/>
                  </a:lnTo>
                  <a:lnTo>
                    <a:pt x="54058" y="5239"/>
                  </a:lnTo>
                  <a:lnTo>
                    <a:pt x="64086" y="8003"/>
                  </a:lnTo>
                  <a:lnTo>
                    <a:pt x="74276" y="12184"/>
                  </a:lnTo>
                  <a:lnTo>
                    <a:pt x="84577" y="17308"/>
                  </a:lnTo>
                  <a:lnTo>
                    <a:pt x="94949" y="23062"/>
                  </a:lnTo>
                  <a:lnTo>
                    <a:pt x="105369" y="29235"/>
                  </a:lnTo>
                  <a:lnTo>
                    <a:pt x="126297" y="42326"/>
                  </a:lnTo>
                  <a:lnTo>
                    <a:pt x="134449" y="50258"/>
                  </a:lnTo>
                  <a:lnTo>
                    <a:pt x="141051" y="59052"/>
                  </a:lnTo>
                  <a:lnTo>
                    <a:pt x="146622" y="68420"/>
                  </a:lnTo>
                  <a:lnTo>
                    <a:pt x="147999" y="78171"/>
                  </a:lnTo>
                  <a:lnTo>
                    <a:pt x="146579" y="88178"/>
                  </a:lnTo>
                  <a:lnTo>
                    <a:pt x="143296" y="98355"/>
                  </a:lnTo>
                  <a:lnTo>
                    <a:pt x="137601" y="106308"/>
                  </a:lnTo>
                  <a:lnTo>
                    <a:pt x="130298" y="112779"/>
                  </a:lnTo>
                  <a:lnTo>
                    <a:pt x="121924" y="118262"/>
                  </a:lnTo>
                  <a:lnTo>
                    <a:pt x="112835" y="123086"/>
                  </a:lnTo>
                  <a:lnTo>
                    <a:pt x="103271" y="127470"/>
                  </a:lnTo>
                  <a:lnTo>
                    <a:pt x="93388" y="131561"/>
                  </a:lnTo>
                  <a:lnTo>
                    <a:pt x="82126" y="134289"/>
                  </a:lnTo>
                  <a:lnTo>
                    <a:pt x="69942" y="136107"/>
                  </a:lnTo>
                  <a:lnTo>
                    <a:pt x="10518" y="13974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6699710" y="4891761"/>
              <a:ext cx="704680" cy="21036"/>
            </a:xfrm>
            <a:custGeom>
              <a:avLst/>
              <a:gdLst/>
              <a:ahLst/>
              <a:cxnLst/>
              <a:rect l="0" t="0" r="0" b="0"/>
              <a:pathLst>
                <a:path w="704680" h="21036">
                  <a:moveTo>
                    <a:pt x="0" y="10518"/>
                  </a:moveTo>
                  <a:lnTo>
                    <a:pt x="27917" y="4934"/>
                  </a:lnTo>
                  <a:lnTo>
                    <a:pt x="41983" y="3289"/>
                  </a:lnTo>
                  <a:lnTo>
                    <a:pt x="57204" y="2192"/>
                  </a:lnTo>
                  <a:lnTo>
                    <a:pt x="73195" y="1462"/>
                  </a:lnTo>
                  <a:lnTo>
                    <a:pt x="109660" y="649"/>
                  </a:lnTo>
                  <a:lnTo>
                    <a:pt x="509945" y="0"/>
                  </a:lnTo>
                  <a:lnTo>
                    <a:pt x="531617" y="1169"/>
                  </a:lnTo>
                  <a:lnTo>
                    <a:pt x="551909" y="3116"/>
                  </a:lnTo>
                  <a:lnTo>
                    <a:pt x="571280" y="5583"/>
                  </a:lnTo>
                  <a:lnTo>
                    <a:pt x="588868" y="7228"/>
                  </a:lnTo>
                  <a:lnTo>
                    <a:pt x="605268" y="8325"/>
                  </a:lnTo>
                  <a:lnTo>
                    <a:pt x="620875" y="9056"/>
                  </a:lnTo>
                  <a:lnTo>
                    <a:pt x="650683" y="9868"/>
                  </a:lnTo>
                  <a:lnTo>
                    <a:pt x="704679" y="2103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6825921" y="4991328"/>
              <a:ext cx="199835" cy="257967"/>
            </a:xfrm>
            <a:custGeom>
              <a:avLst/>
              <a:gdLst/>
              <a:ahLst/>
              <a:cxnLst/>
              <a:rect l="0" t="0" r="0" b="0"/>
              <a:pathLst>
                <a:path w="199835" h="257967">
                  <a:moveTo>
                    <a:pt x="0" y="58197"/>
                  </a:moveTo>
                  <a:lnTo>
                    <a:pt x="5583" y="80530"/>
                  </a:lnTo>
                  <a:lnTo>
                    <a:pt x="7228" y="92952"/>
                  </a:lnTo>
                  <a:lnTo>
                    <a:pt x="8325" y="107077"/>
                  </a:lnTo>
                  <a:lnTo>
                    <a:pt x="9056" y="122336"/>
                  </a:lnTo>
                  <a:lnTo>
                    <a:pt x="9868" y="151756"/>
                  </a:lnTo>
                  <a:lnTo>
                    <a:pt x="10390" y="214315"/>
                  </a:lnTo>
                  <a:lnTo>
                    <a:pt x="11601" y="228887"/>
                  </a:lnTo>
                  <a:lnTo>
                    <a:pt x="13577" y="242108"/>
                  </a:lnTo>
                  <a:lnTo>
                    <a:pt x="16063" y="254427"/>
                  </a:lnTo>
                  <a:lnTo>
                    <a:pt x="16552" y="257966"/>
                  </a:lnTo>
                  <a:lnTo>
                    <a:pt x="15709" y="255650"/>
                  </a:lnTo>
                  <a:lnTo>
                    <a:pt x="11656" y="240612"/>
                  </a:lnTo>
                  <a:lnTo>
                    <a:pt x="5959" y="218347"/>
                  </a:lnTo>
                  <a:lnTo>
                    <a:pt x="3973" y="204697"/>
                  </a:lnTo>
                  <a:lnTo>
                    <a:pt x="2649" y="189753"/>
                  </a:lnTo>
                  <a:lnTo>
                    <a:pt x="1766" y="173948"/>
                  </a:lnTo>
                  <a:lnTo>
                    <a:pt x="784" y="137689"/>
                  </a:lnTo>
                  <a:lnTo>
                    <a:pt x="523" y="118203"/>
                  </a:lnTo>
                  <a:lnTo>
                    <a:pt x="1518" y="101707"/>
                  </a:lnTo>
                  <a:lnTo>
                    <a:pt x="3348" y="87203"/>
                  </a:lnTo>
                  <a:lnTo>
                    <a:pt x="5738" y="74029"/>
                  </a:lnTo>
                  <a:lnTo>
                    <a:pt x="8500" y="61740"/>
                  </a:lnTo>
                  <a:lnTo>
                    <a:pt x="11510" y="50041"/>
                  </a:lnTo>
                  <a:lnTo>
                    <a:pt x="14685" y="38736"/>
                  </a:lnTo>
                  <a:lnTo>
                    <a:pt x="19139" y="28862"/>
                  </a:lnTo>
                  <a:lnTo>
                    <a:pt x="24446" y="19942"/>
                  </a:lnTo>
                  <a:lnTo>
                    <a:pt x="30320" y="11659"/>
                  </a:lnTo>
                  <a:lnTo>
                    <a:pt x="38911" y="6136"/>
                  </a:lnTo>
                  <a:lnTo>
                    <a:pt x="49314" y="2455"/>
                  </a:lnTo>
                  <a:lnTo>
                    <a:pt x="60922" y="0"/>
                  </a:lnTo>
                  <a:lnTo>
                    <a:pt x="72168" y="701"/>
                  </a:lnTo>
                  <a:lnTo>
                    <a:pt x="83171" y="3506"/>
                  </a:lnTo>
                  <a:lnTo>
                    <a:pt x="94012" y="7712"/>
                  </a:lnTo>
                  <a:lnTo>
                    <a:pt x="103576" y="12854"/>
                  </a:lnTo>
                  <a:lnTo>
                    <a:pt x="112290" y="18620"/>
                  </a:lnTo>
                  <a:lnTo>
                    <a:pt x="120436" y="24800"/>
                  </a:lnTo>
                  <a:lnTo>
                    <a:pt x="127035" y="32426"/>
                  </a:lnTo>
                  <a:lnTo>
                    <a:pt x="132604" y="41017"/>
                  </a:lnTo>
                  <a:lnTo>
                    <a:pt x="137485" y="50249"/>
                  </a:lnTo>
                  <a:lnTo>
                    <a:pt x="141907" y="59910"/>
                  </a:lnTo>
                  <a:lnTo>
                    <a:pt x="146024" y="69857"/>
                  </a:lnTo>
                  <a:lnTo>
                    <a:pt x="149937" y="79993"/>
                  </a:lnTo>
                  <a:lnTo>
                    <a:pt x="157402" y="100606"/>
                  </a:lnTo>
                  <a:lnTo>
                    <a:pt x="161029" y="111010"/>
                  </a:lnTo>
                  <a:lnTo>
                    <a:pt x="163446" y="122621"/>
                  </a:lnTo>
                  <a:lnTo>
                    <a:pt x="165058" y="135036"/>
                  </a:lnTo>
                  <a:lnTo>
                    <a:pt x="166132" y="147988"/>
                  </a:lnTo>
                  <a:lnTo>
                    <a:pt x="168017" y="160128"/>
                  </a:lnTo>
                  <a:lnTo>
                    <a:pt x="170442" y="171727"/>
                  </a:lnTo>
                  <a:lnTo>
                    <a:pt x="173228" y="182966"/>
                  </a:lnTo>
                  <a:lnTo>
                    <a:pt x="176253" y="193964"/>
                  </a:lnTo>
                  <a:lnTo>
                    <a:pt x="179439" y="204802"/>
                  </a:lnTo>
                  <a:lnTo>
                    <a:pt x="199834" y="23699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6815404" y="5133666"/>
              <a:ext cx="178800" cy="21036"/>
            </a:xfrm>
            <a:custGeom>
              <a:avLst/>
              <a:gdLst/>
              <a:ahLst/>
              <a:cxnLst/>
              <a:rect l="0" t="0" r="0" b="0"/>
              <a:pathLst>
                <a:path w="178800" h="21036">
                  <a:moveTo>
                    <a:pt x="0" y="21035"/>
                  </a:moveTo>
                  <a:lnTo>
                    <a:pt x="43916" y="6396"/>
                  </a:lnTo>
                  <a:lnTo>
                    <a:pt x="54987" y="4264"/>
                  </a:lnTo>
                  <a:lnTo>
                    <a:pt x="67042" y="2842"/>
                  </a:lnTo>
                  <a:lnTo>
                    <a:pt x="79753" y="1895"/>
                  </a:lnTo>
                  <a:lnTo>
                    <a:pt x="94071" y="1263"/>
                  </a:lnTo>
                  <a:lnTo>
                    <a:pt x="109459" y="842"/>
                  </a:lnTo>
                  <a:lnTo>
                    <a:pt x="178799"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7088861" y="5007454"/>
              <a:ext cx="21036" cy="273459"/>
            </a:xfrm>
            <a:custGeom>
              <a:avLst/>
              <a:gdLst/>
              <a:ahLst/>
              <a:cxnLst/>
              <a:rect l="0" t="0" r="0" b="0"/>
              <a:pathLst>
                <a:path w="21036" h="273459">
                  <a:moveTo>
                    <a:pt x="0" y="0"/>
                  </a:moveTo>
                  <a:lnTo>
                    <a:pt x="0" y="123618"/>
                  </a:lnTo>
                  <a:lnTo>
                    <a:pt x="1169" y="138506"/>
                  </a:lnTo>
                  <a:lnTo>
                    <a:pt x="3116" y="151937"/>
                  </a:lnTo>
                  <a:lnTo>
                    <a:pt x="5584" y="164397"/>
                  </a:lnTo>
                  <a:lnTo>
                    <a:pt x="7228" y="178547"/>
                  </a:lnTo>
                  <a:lnTo>
                    <a:pt x="8325" y="193823"/>
                  </a:lnTo>
                  <a:lnTo>
                    <a:pt x="9056" y="209850"/>
                  </a:lnTo>
                  <a:lnTo>
                    <a:pt x="10711" y="224041"/>
                  </a:lnTo>
                  <a:lnTo>
                    <a:pt x="12984" y="237008"/>
                  </a:lnTo>
                  <a:lnTo>
                    <a:pt x="21035" y="27345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7194037" y="5017972"/>
              <a:ext cx="21036" cy="241906"/>
            </a:xfrm>
            <a:custGeom>
              <a:avLst/>
              <a:gdLst/>
              <a:ahLst/>
              <a:cxnLst/>
              <a:rect l="0" t="0" r="0" b="0"/>
              <a:pathLst>
                <a:path w="21036" h="241906">
                  <a:moveTo>
                    <a:pt x="0" y="0"/>
                  </a:moveTo>
                  <a:lnTo>
                    <a:pt x="0" y="22334"/>
                  </a:lnTo>
                  <a:lnTo>
                    <a:pt x="1168" y="32419"/>
                  </a:lnTo>
                  <a:lnTo>
                    <a:pt x="3116" y="42648"/>
                  </a:lnTo>
                  <a:lnTo>
                    <a:pt x="5584" y="52973"/>
                  </a:lnTo>
                  <a:lnTo>
                    <a:pt x="7228" y="64531"/>
                  </a:lnTo>
                  <a:lnTo>
                    <a:pt x="8324" y="76911"/>
                  </a:lnTo>
                  <a:lnTo>
                    <a:pt x="9055" y="89838"/>
                  </a:lnTo>
                  <a:lnTo>
                    <a:pt x="10711" y="104300"/>
                  </a:lnTo>
                  <a:lnTo>
                    <a:pt x="12984" y="119784"/>
                  </a:lnTo>
                  <a:lnTo>
                    <a:pt x="15667" y="135950"/>
                  </a:lnTo>
                  <a:lnTo>
                    <a:pt x="17457" y="151402"/>
                  </a:lnTo>
                  <a:lnTo>
                    <a:pt x="18649" y="166377"/>
                  </a:lnTo>
                  <a:lnTo>
                    <a:pt x="21035" y="24190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7499047" y="4807620"/>
              <a:ext cx="105177" cy="21036"/>
            </a:xfrm>
            <a:custGeom>
              <a:avLst/>
              <a:gdLst/>
              <a:ahLst/>
              <a:cxnLst/>
              <a:rect l="0" t="0" r="0" b="0"/>
              <a:pathLst>
                <a:path w="105177" h="21036">
                  <a:moveTo>
                    <a:pt x="0" y="21035"/>
                  </a:moveTo>
                  <a:lnTo>
                    <a:pt x="16751" y="15451"/>
                  </a:lnTo>
                  <a:lnTo>
                    <a:pt x="26360" y="13807"/>
                  </a:lnTo>
                  <a:lnTo>
                    <a:pt x="37440" y="12710"/>
                  </a:lnTo>
                  <a:lnTo>
                    <a:pt x="49501" y="11980"/>
                  </a:lnTo>
                  <a:lnTo>
                    <a:pt x="61048" y="10323"/>
                  </a:lnTo>
                  <a:lnTo>
                    <a:pt x="72252" y="8051"/>
                  </a:lnTo>
                  <a:lnTo>
                    <a:pt x="105176"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7520082" y="4912796"/>
              <a:ext cx="73625" cy="10519"/>
            </a:xfrm>
            <a:custGeom>
              <a:avLst/>
              <a:gdLst/>
              <a:ahLst/>
              <a:cxnLst/>
              <a:rect l="0" t="0" r="0" b="0"/>
              <a:pathLst>
                <a:path w="73625" h="10519">
                  <a:moveTo>
                    <a:pt x="0" y="10518"/>
                  </a:moveTo>
                  <a:lnTo>
                    <a:pt x="16750" y="4934"/>
                  </a:lnTo>
                  <a:lnTo>
                    <a:pt x="26359" y="3289"/>
                  </a:lnTo>
                  <a:lnTo>
                    <a:pt x="37440" y="2193"/>
                  </a:lnTo>
                  <a:lnTo>
                    <a:pt x="73624"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1" name="Group 80"/>
          <p:cNvGrpSpPr/>
          <p:nvPr/>
        </p:nvGrpSpPr>
        <p:grpSpPr>
          <a:xfrm>
            <a:off x="6789658" y="4386916"/>
            <a:ext cx="2189194" cy="1525053"/>
            <a:chOff x="6789658" y="4386916"/>
            <a:chExt cx="2189194" cy="1525053"/>
          </a:xfrm>
        </p:grpSpPr>
        <p:sp>
          <p:nvSpPr>
            <p:cNvPr id="61" name="Freeform 60"/>
            <p:cNvSpPr/>
            <p:nvPr/>
          </p:nvSpPr>
          <p:spPr>
            <a:xfrm>
              <a:off x="7791395" y="4386916"/>
              <a:ext cx="244051" cy="389152"/>
            </a:xfrm>
            <a:custGeom>
              <a:avLst/>
              <a:gdLst/>
              <a:ahLst/>
              <a:cxnLst/>
              <a:rect l="0" t="0" r="0" b="0"/>
              <a:pathLst>
                <a:path w="244051" h="389152">
                  <a:moveTo>
                    <a:pt x="244050" y="0"/>
                  </a:moveTo>
                  <a:lnTo>
                    <a:pt x="227300" y="5584"/>
                  </a:lnTo>
                  <a:lnTo>
                    <a:pt x="216522" y="7228"/>
                  </a:lnTo>
                  <a:lnTo>
                    <a:pt x="203494" y="8325"/>
                  </a:lnTo>
                  <a:lnTo>
                    <a:pt x="188966" y="9056"/>
                  </a:lnTo>
                  <a:lnTo>
                    <a:pt x="174606" y="10712"/>
                  </a:lnTo>
                  <a:lnTo>
                    <a:pt x="160358" y="12984"/>
                  </a:lnTo>
                  <a:lnTo>
                    <a:pt x="146185" y="15668"/>
                  </a:lnTo>
                  <a:lnTo>
                    <a:pt x="132062" y="17457"/>
                  </a:lnTo>
                  <a:lnTo>
                    <a:pt x="117972" y="18650"/>
                  </a:lnTo>
                  <a:lnTo>
                    <a:pt x="103904" y="19445"/>
                  </a:lnTo>
                  <a:lnTo>
                    <a:pt x="75808" y="20328"/>
                  </a:lnTo>
                  <a:lnTo>
                    <a:pt x="61771" y="20564"/>
                  </a:lnTo>
                  <a:lnTo>
                    <a:pt x="52413" y="25396"/>
                  </a:lnTo>
                  <a:lnTo>
                    <a:pt x="46175" y="33291"/>
                  </a:lnTo>
                  <a:lnTo>
                    <a:pt x="42016" y="43229"/>
                  </a:lnTo>
                  <a:lnTo>
                    <a:pt x="39243" y="54529"/>
                  </a:lnTo>
                  <a:lnTo>
                    <a:pt x="37395" y="66737"/>
                  </a:lnTo>
                  <a:lnTo>
                    <a:pt x="36162" y="79550"/>
                  </a:lnTo>
                  <a:lnTo>
                    <a:pt x="34172" y="91598"/>
                  </a:lnTo>
                  <a:lnTo>
                    <a:pt x="31677" y="103136"/>
                  </a:lnTo>
                  <a:lnTo>
                    <a:pt x="19275" y="152427"/>
                  </a:lnTo>
                  <a:lnTo>
                    <a:pt x="14733" y="163555"/>
                  </a:lnTo>
                  <a:lnTo>
                    <a:pt x="9369" y="173311"/>
                  </a:lnTo>
                  <a:lnTo>
                    <a:pt x="3455" y="182152"/>
                  </a:lnTo>
                  <a:lnTo>
                    <a:pt x="681" y="184541"/>
                  </a:lnTo>
                  <a:lnTo>
                    <a:pt x="0" y="182627"/>
                  </a:lnTo>
                  <a:lnTo>
                    <a:pt x="715" y="177845"/>
                  </a:lnTo>
                  <a:lnTo>
                    <a:pt x="4698" y="173488"/>
                  </a:lnTo>
                  <a:lnTo>
                    <a:pt x="10858" y="169415"/>
                  </a:lnTo>
                  <a:lnTo>
                    <a:pt x="18471" y="165532"/>
                  </a:lnTo>
                  <a:lnTo>
                    <a:pt x="28221" y="161774"/>
                  </a:lnTo>
                  <a:lnTo>
                    <a:pt x="39396" y="158100"/>
                  </a:lnTo>
                  <a:lnTo>
                    <a:pt x="51520" y="154482"/>
                  </a:lnTo>
                  <a:lnTo>
                    <a:pt x="63109" y="153239"/>
                  </a:lnTo>
                  <a:lnTo>
                    <a:pt x="74341" y="153579"/>
                  </a:lnTo>
                  <a:lnTo>
                    <a:pt x="85334" y="154974"/>
                  </a:lnTo>
                  <a:lnTo>
                    <a:pt x="97338" y="158241"/>
                  </a:lnTo>
                  <a:lnTo>
                    <a:pt x="110014" y="162757"/>
                  </a:lnTo>
                  <a:lnTo>
                    <a:pt x="123140" y="168104"/>
                  </a:lnTo>
                  <a:lnTo>
                    <a:pt x="134228" y="175175"/>
                  </a:lnTo>
                  <a:lnTo>
                    <a:pt x="143957" y="183395"/>
                  </a:lnTo>
                  <a:lnTo>
                    <a:pt x="152780" y="192381"/>
                  </a:lnTo>
                  <a:lnTo>
                    <a:pt x="159831" y="201877"/>
                  </a:lnTo>
                  <a:lnTo>
                    <a:pt x="165699" y="211714"/>
                  </a:lnTo>
                  <a:lnTo>
                    <a:pt x="170781" y="221777"/>
                  </a:lnTo>
                  <a:lnTo>
                    <a:pt x="173000" y="233161"/>
                  </a:lnTo>
                  <a:lnTo>
                    <a:pt x="173311" y="245425"/>
                  </a:lnTo>
                  <a:lnTo>
                    <a:pt x="172349" y="258275"/>
                  </a:lnTo>
                  <a:lnTo>
                    <a:pt x="170539" y="270347"/>
                  </a:lnTo>
                  <a:lnTo>
                    <a:pt x="168165" y="281902"/>
                  </a:lnTo>
                  <a:lnTo>
                    <a:pt x="165413" y="293111"/>
                  </a:lnTo>
                  <a:lnTo>
                    <a:pt x="160073" y="302920"/>
                  </a:lnTo>
                  <a:lnTo>
                    <a:pt x="153006" y="311797"/>
                  </a:lnTo>
                  <a:lnTo>
                    <a:pt x="122059" y="342838"/>
                  </a:lnTo>
                  <a:lnTo>
                    <a:pt x="112472" y="350096"/>
                  </a:lnTo>
                  <a:lnTo>
                    <a:pt x="101406" y="357271"/>
                  </a:lnTo>
                  <a:lnTo>
                    <a:pt x="89354" y="364392"/>
                  </a:lnTo>
                  <a:lnTo>
                    <a:pt x="76645" y="370308"/>
                  </a:lnTo>
                  <a:lnTo>
                    <a:pt x="63498" y="375421"/>
                  </a:lnTo>
                  <a:lnTo>
                    <a:pt x="2145" y="38915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7719917" y="4849690"/>
              <a:ext cx="399669" cy="31554"/>
            </a:xfrm>
            <a:custGeom>
              <a:avLst/>
              <a:gdLst/>
              <a:ahLst/>
              <a:cxnLst/>
              <a:rect l="0" t="0" r="0" b="0"/>
              <a:pathLst>
                <a:path w="399669" h="31554">
                  <a:moveTo>
                    <a:pt x="0" y="31553"/>
                  </a:moveTo>
                  <a:lnTo>
                    <a:pt x="16751" y="25970"/>
                  </a:lnTo>
                  <a:lnTo>
                    <a:pt x="26359" y="24325"/>
                  </a:lnTo>
                  <a:lnTo>
                    <a:pt x="37439" y="23229"/>
                  </a:lnTo>
                  <a:lnTo>
                    <a:pt x="49501" y="22497"/>
                  </a:lnTo>
                  <a:lnTo>
                    <a:pt x="63384" y="20842"/>
                  </a:lnTo>
                  <a:lnTo>
                    <a:pt x="78484" y="18569"/>
                  </a:lnTo>
                  <a:lnTo>
                    <a:pt x="150284" y="6525"/>
                  </a:lnTo>
                  <a:lnTo>
                    <a:pt x="170307" y="4350"/>
                  </a:lnTo>
                  <a:lnTo>
                    <a:pt x="190666" y="2900"/>
                  </a:lnTo>
                  <a:lnTo>
                    <a:pt x="230818" y="1289"/>
                  </a:lnTo>
                  <a:lnTo>
                    <a:pt x="286274" y="382"/>
                  </a:lnTo>
                  <a:lnTo>
                    <a:pt x="399668"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7774528" y="4941753"/>
              <a:ext cx="234417" cy="370713"/>
            </a:xfrm>
            <a:custGeom>
              <a:avLst/>
              <a:gdLst/>
              <a:ahLst/>
              <a:cxnLst/>
              <a:rect l="0" t="0" r="0" b="0"/>
              <a:pathLst>
                <a:path w="234417" h="370713">
                  <a:moveTo>
                    <a:pt x="29529" y="55184"/>
                  </a:moveTo>
                  <a:lnTo>
                    <a:pt x="29529" y="77518"/>
                  </a:lnTo>
                  <a:lnTo>
                    <a:pt x="28360" y="87602"/>
                  </a:lnTo>
                  <a:lnTo>
                    <a:pt x="26412" y="97832"/>
                  </a:lnTo>
                  <a:lnTo>
                    <a:pt x="23946" y="108156"/>
                  </a:lnTo>
                  <a:lnTo>
                    <a:pt x="21133" y="118546"/>
                  </a:lnTo>
                  <a:lnTo>
                    <a:pt x="14891" y="139439"/>
                  </a:lnTo>
                  <a:lnTo>
                    <a:pt x="11590" y="141738"/>
                  </a:lnTo>
                  <a:lnTo>
                    <a:pt x="8220" y="138596"/>
                  </a:lnTo>
                  <a:lnTo>
                    <a:pt x="4806" y="131828"/>
                  </a:lnTo>
                  <a:lnTo>
                    <a:pt x="2529" y="122640"/>
                  </a:lnTo>
                  <a:lnTo>
                    <a:pt x="1012" y="111841"/>
                  </a:lnTo>
                  <a:lnTo>
                    <a:pt x="0" y="99967"/>
                  </a:lnTo>
                  <a:lnTo>
                    <a:pt x="495" y="88545"/>
                  </a:lnTo>
                  <a:lnTo>
                    <a:pt x="1992" y="77425"/>
                  </a:lnTo>
                  <a:lnTo>
                    <a:pt x="4159" y="66505"/>
                  </a:lnTo>
                  <a:lnTo>
                    <a:pt x="9110" y="58057"/>
                  </a:lnTo>
                  <a:lnTo>
                    <a:pt x="15917" y="51256"/>
                  </a:lnTo>
                  <a:lnTo>
                    <a:pt x="23961" y="45554"/>
                  </a:lnTo>
                  <a:lnTo>
                    <a:pt x="33997" y="40583"/>
                  </a:lnTo>
                  <a:lnTo>
                    <a:pt x="45363" y="36101"/>
                  </a:lnTo>
                  <a:lnTo>
                    <a:pt x="57614" y="31944"/>
                  </a:lnTo>
                  <a:lnTo>
                    <a:pt x="71625" y="29173"/>
                  </a:lnTo>
                  <a:lnTo>
                    <a:pt x="86809" y="27326"/>
                  </a:lnTo>
                  <a:lnTo>
                    <a:pt x="102775" y="26094"/>
                  </a:lnTo>
                  <a:lnTo>
                    <a:pt x="118093" y="25273"/>
                  </a:lnTo>
                  <a:lnTo>
                    <a:pt x="147579" y="24361"/>
                  </a:lnTo>
                  <a:lnTo>
                    <a:pt x="160817" y="21780"/>
                  </a:lnTo>
                  <a:lnTo>
                    <a:pt x="173148" y="17722"/>
                  </a:lnTo>
                  <a:lnTo>
                    <a:pt x="184875" y="12681"/>
                  </a:lnTo>
                  <a:lnTo>
                    <a:pt x="196199" y="8150"/>
                  </a:lnTo>
                  <a:lnTo>
                    <a:pt x="218129" y="0"/>
                  </a:lnTo>
                  <a:lnTo>
                    <a:pt x="225380" y="2034"/>
                  </a:lnTo>
                  <a:lnTo>
                    <a:pt x="230214" y="8065"/>
                  </a:lnTo>
                  <a:lnTo>
                    <a:pt x="233436" y="16759"/>
                  </a:lnTo>
                  <a:lnTo>
                    <a:pt x="234416" y="27230"/>
                  </a:lnTo>
                  <a:lnTo>
                    <a:pt x="233901" y="38886"/>
                  </a:lnTo>
                  <a:lnTo>
                    <a:pt x="232388" y="51330"/>
                  </a:lnTo>
                  <a:lnTo>
                    <a:pt x="230212" y="64301"/>
                  </a:lnTo>
                  <a:lnTo>
                    <a:pt x="227592" y="77623"/>
                  </a:lnTo>
                  <a:lnTo>
                    <a:pt x="214990" y="138174"/>
                  </a:lnTo>
                  <a:lnTo>
                    <a:pt x="212769" y="154918"/>
                  </a:lnTo>
                  <a:lnTo>
                    <a:pt x="211289" y="171924"/>
                  </a:lnTo>
                  <a:lnTo>
                    <a:pt x="210302" y="189105"/>
                  </a:lnTo>
                  <a:lnTo>
                    <a:pt x="209205" y="223775"/>
                  </a:lnTo>
                  <a:lnTo>
                    <a:pt x="208913" y="241201"/>
                  </a:lnTo>
                  <a:lnTo>
                    <a:pt x="207549" y="256325"/>
                  </a:lnTo>
                  <a:lnTo>
                    <a:pt x="205472" y="269913"/>
                  </a:lnTo>
                  <a:lnTo>
                    <a:pt x="202919" y="282477"/>
                  </a:lnTo>
                  <a:lnTo>
                    <a:pt x="201216" y="295528"/>
                  </a:lnTo>
                  <a:lnTo>
                    <a:pt x="200082" y="308903"/>
                  </a:lnTo>
                  <a:lnTo>
                    <a:pt x="187293" y="37071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7919751" y="5165218"/>
              <a:ext cx="168283" cy="1"/>
            </a:xfrm>
            <a:custGeom>
              <a:avLst/>
              <a:gdLst/>
              <a:ahLst/>
              <a:cxnLst/>
              <a:rect l="0" t="0" r="0" b="0"/>
              <a:pathLst>
                <a:path w="168283" h="1">
                  <a:moveTo>
                    <a:pt x="0" y="0"/>
                  </a:moveTo>
                  <a:lnTo>
                    <a:pt x="168282"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8214244" y="4912796"/>
              <a:ext cx="157765" cy="10519"/>
            </a:xfrm>
            <a:custGeom>
              <a:avLst/>
              <a:gdLst/>
              <a:ahLst/>
              <a:cxnLst/>
              <a:rect l="0" t="0" r="0" b="0"/>
              <a:pathLst>
                <a:path w="157765" h="10519">
                  <a:moveTo>
                    <a:pt x="0" y="10518"/>
                  </a:moveTo>
                  <a:lnTo>
                    <a:pt x="27917" y="10518"/>
                  </a:lnTo>
                  <a:lnTo>
                    <a:pt x="39646" y="9349"/>
                  </a:lnTo>
                  <a:lnTo>
                    <a:pt x="50972" y="7401"/>
                  </a:lnTo>
                  <a:lnTo>
                    <a:pt x="62029" y="4934"/>
                  </a:lnTo>
                  <a:lnTo>
                    <a:pt x="74074" y="3289"/>
                  </a:lnTo>
                  <a:lnTo>
                    <a:pt x="86777" y="2193"/>
                  </a:lnTo>
                  <a:lnTo>
                    <a:pt x="157764"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8235279" y="4996937"/>
              <a:ext cx="147248" cy="10518"/>
            </a:xfrm>
            <a:custGeom>
              <a:avLst/>
              <a:gdLst/>
              <a:ahLst/>
              <a:cxnLst/>
              <a:rect l="0" t="0" r="0" b="0"/>
              <a:pathLst>
                <a:path w="147248" h="10518">
                  <a:moveTo>
                    <a:pt x="0" y="10517"/>
                  </a:moveTo>
                  <a:lnTo>
                    <a:pt x="64139" y="10517"/>
                  </a:lnTo>
                  <a:lnTo>
                    <a:pt x="77819" y="9349"/>
                  </a:lnTo>
                  <a:lnTo>
                    <a:pt x="90443" y="7401"/>
                  </a:lnTo>
                  <a:lnTo>
                    <a:pt x="102367" y="4934"/>
                  </a:lnTo>
                  <a:lnTo>
                    <a:pt x="111483" y="3289"/>
                  </a:lnTo>
                  <a:lnTo>
                    <a:pt x="118730" y="2193"/>
                  </a:lnTo>
                  <a:lnTo>
                    <a:pt x="147247"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8498219" y="4412279"/>
              <a:ext cx="347082" cy="293983"/>
            </a:xfrm>
            <a:custGeom>
              <a:avLst/>
              <a:gdLst/>
              <a:ahLst/>
              <a:cxnLst/>
              <a:rect l="0" t="0" r="0" b="0"/>
              <a:pathLst>
                <a:path w="347082" h="293983">
                  <a:moveTo>
                    <a:pt x="0" y="111366"/>
                  </a:moveTo>
                  <a:lnTo>
                    <a:pt x="0" y="89032"/>
                  </a:lnTo>
                  <a:lnTo>
                    <a:pt x="2338" y="78948"/>
                  </a:lnTo>
                  <a:lnTo>
                    <a:pt x="6233" y="68718"/>
                  </a:lnTo>
                  <a:lnTo>
                    <a:pt x="11167" y="58393"/>
                  </a:lnTo>
                  <a:lnTo>
                    <a:pt x="17962" y="49173"/>
                  </a:lnTo>
                  <a:lnTo>
                    <a:pt x="25998" y="40688"/>
                  </a:lnTo>
                  <a:lnTo>
                    <a:pt x="34861" y="32695"/>
                  </a:lnTo>
                  <a:lnTo>
                    <a:pt x="44276" y="25028"/>
                  </a:lnTo>
                  <a:lnTo>
                    <a:pt x="54058" y="17580"/>
                  </a:lnTo>
                  <a:lnTo>
                    <a:pt x="64086" y="10278"/>
                  </a:lnTo>
                  <a:lnTo>
                    <a:pt x="75446" y="5409"/>
                  </a:lnTo>
                  <a:lnTo>
                    <a:pt x="87693" y="2163"/>
                  </a:lnTo>
                  <a:lnTo>
                    <a:pt x="100532" y="0"/>
                  </a:lnTo>
                  <a:lnTo>
                    <a:pt x="110260" y="3232"/>
                  </a:lnTo>
                  <a:lnTo>
                    <a:pt x="117915" y="10061"/>
                  </a:lnTo>
                  <a:lnTo>
                    <a:pt x="124186" y="19288"/>
                  </a:lnTo>
                  <a:lnTo>
                    <a:pt x="128367" y="31283"/>
                  </a:lnTo>
                  <a:lnTo>
                    <a:pt x="131155" y="45122"/>
                  </a:lnTo>
                  <a:lnTo>
                    <a:pt x="133013" y="60192"/>
                  </a:lnTo>
                  <a:lnTo>
                    <a:pt x="134251" y="74912"/>
                  </a:lnTo>
                  <a:lnTo>
                    <a:pt x="135077" y="89401"/>
                  </a:lnTo>
                  <a:lnTo>
                    <a:pt x="135995" y="117965"/>
                  </a:lnTo>
                  <a:lnTo>
                    <a:pt x="136632" y="188441"/>
                  </a:lnTo>
                  <a:lnTo>
                    <a:pt x="137832" y="201314"/>
                  </a:lnTo>
                  <a:lnTo>
                    <a:pt x="139802" y="213401"/>
                  </a:lnTo>
                  <a:lnTo>
                    <a:pt x="142283" y="224966"/>
                  </a:lnTo>
                  <a:lnTo>
                    <a:pt x="146275" y="236181"/>
                  </a:lnTo>
                  <a:lnTo>
                    <a:pt x="151273" y="247164"/>
                  </a:lnTo>
                  <a:lnTo>
                    <a:pt x="156943" y="257992"/>
                  </a:lnTo>
                  <a:lnTo>
                    <a:pt x="164228" y="266379"/>
                  </a:lnTo>
                  <a:lnTo>
                    <a:pt x="172592" y="273139"/>
                  </a:lnTo>
                  <a:lnTo>
                    <a:pt x="181673" y="278814"/>
                  </a:lnTo>
                  <a:lnTo>
                    <a:pt x="191233" y="283766"/>
                  </a:lnTo>
                  <a:lnTo>
                    <a:pt x="201112" y="288237"/>
                  </a:lnTo>
                  <a:lnTo>
                    <a:pt x="211203" y="292385"/>
                  </a:lnTo>
                  <a:lnTo>
                    <a:pt x="221437" y="293982"/>
                  </a:lnTo>
                  <a:lnTo>
                    <a:pt x="231765" y="293879"/>
                  </a:lnTo>
                  <a:lnTo>
                    <a:pt x="242157" y="292641"/>
                  </a:lnTo>
                  <a:lnTo>
                    <a:pt x="252591" y="290647"/>
                  </a:lnTo>
                  <a:lnTo>
                    <a:pt x="263052" y="288149"/>
                  </a:lnTo>
                  <a:lnTo>
                    <a:pt x="273532" y="285315"/>
                  </a:lnTo>
                  <a:lnTo>
                    <a:pt x="294526" y="279050"/>
                  </a:lnTo>
                  <a:lnTo>
                    <a:pt x="305033" y="275744"/>
                  </a:lnTo>
                  <a:lnTo>
                    <a:pt x="314374" y="271202"/>
                  </a:lnTo>
                  <a:lnTo>
                    <a:pt x="322939" y="265837"/>
                  </a:lnTo>
                  <a:lnTo>
                    <a:pt x="347081" y="24809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8540290" y="4428987"/>
              <a:ext cx="231387" cy="368116"/>
            </a:xfrm>
            <a:custGeom>
              <a:avLst/>
              <a:gdLst/>
              <a:ahLst/>
              <a:cxnLst/>
              <a:rect l="0" t="0" r="0" b="0"/>
              <a:pathLst>
                <a:path w="231387" h="368116">
                  <a:moveTo>
                    <a:pt x="231386" y="0"/>
                  </a:moveTo>
                  <a:lnTo>
                    <a:pt x="220220" y="16750"/>
                  </a:lnTo>
                  <a:lnTo>
                    <a:pt x="214593" y="26358"/>
                  </a:lnTo>
                  <a:lnTo>
                    <a:pt x="208505" y="37439"/>
                  </a:lnTo>
                  <a:lnTo>
                    <a:pt x="188769" y="75367"/>
                  </a:lnTo>
                  <a:lnTo>
                    <a:pt x="181940" y="88809"/>
                  </a:lnTo>
                  <a:lnTo>
                    <a:pt x="176219" y="101276"/>
                  </a:lnTo>
                  <a:lnTo>
                    <a:pt x="171236" y="113093"/>
                  </a:lnTo>
                  <a:lnTo>
                    <a:pt x="166745" y="124478"/>
                  </a:lnTo>
                  <a:lnTo>
                    <a:pt x="161414" y="134404"/>
                  </a:lnTo>
                  <a:lnTo>
                    <a:pt x="155523" y="143359"/>
                  </a:lnTo>
                  <a:lnTo>
                    <a:pt x="149257" y="151667"/>
                  </a:lnTo>
                  <a:lnTo>
                    <a:pt x="141576" y="163048"/>
                  </a:lnTo>
                  <a:lnTo>
                    <a:pt x="123690" y="191275"/>
                  </a:lnTo>
                  <a:lnTo>
                    <a:pt x="114012" y="205814"/>
                  </a:lnTo>
                  <a:lnTo>
                    <a:pt x="53412" y="293509"/>
                  </a:lnTo>
                  <a:lnTo>
                    <a:pt x="46126" y="304354"/>
                  </a:lnTo>
                  <a:lnTo>
                    <a:pt x="38931" y="313922"/>
                  </a:lnTo>
                  <a:lnTo>
                    <a:pt x="31797" y="322637"/>
                  </a:lnTo>
                  <a:lnTo>
                    <a:pt x="0" y="36811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8435113" y="4839173"/>
              <a:ext cx="462776" cy="21036"/>
            </a:xfrm>
            <a:custGeom>
              <a:avLst/>
              <a:gdLst/>
              <a:ahLst/>
              <a:cxnLst/>
              <a:rect l="0" t="0" r="0" b="0"/>
              <a:pathLst>
                <a:path w="462776" h="21036">
                  <a:moveTo>
                    <a:pt x="0" y="21035"/>
                  </a:moveTo>
                  <a:lnTo>
                    <a:pt x="33501" y="15451"/>
                  </a:lnTo>
                  <a:lnTo>
                    <a:pt x="50381" y="13807"/>
                  </a:lnTo>
                  <a:lnTo>
                    <a:pt x="68647" y="12711"/>
                  </a:lnTo>
                  <a:lnTo>
                    <a:pt x="87835" y="11980"/>
                  </a:lnTo>
                  <a:lnTo>
                    <a:pt x="153924" y="10951"/>
                  </a:lnTo>
                  <a:lnTo>
                    <a:pt x="172734" y="9638"/>
                  </a:lnTo>
                  <a:lnTo>
                    <a:pt x="188779" y="7593"/>
                  </a:lnTo>
                  <a:lnTo>
                    <a:pt x="202982" y="5062"/>
                  </a:lnTo>
                  <a:lnTo>
                    <a:pt x="220631" y="3375"/>
                  </a:lnTo>
                  <a:lnTo>
                    <a:pt x="240577" y="2250"/>
                  </a:lnTo>
                  <a:lnTo>
                    <a:pt x="282217" y="1000"/>
                  </a:lnTo>
                  <a:lnTo>
                    <a:pt x="374435" y="132"/>
                  </a:lnTo>
                  <a:lnTo>
                    <a:pt x="421927" y="39"/>
                  </a:lnTo>
                  <a:lnTo>
                    <a:pt x="433206" y="1195"/>
                  </a:lnTo>
                  <a:lnTo>
                    <a:pt x="441893" y="3134"/>
                  </a:lnTo>
                  <a:lnTo>
                    <a:pt x="462775"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8445631" y="4975902"/>
              <a:ext cx="144372" cy="336564"/>
            </a:xfrm>
            <a:custGeom>
              <a:avLst/>
              <a:gdLst/>
              <a:ahLst/>
              <a:cxnLst/>
              <a:rect l="0" t="0" r="0" b="0"/>
              <a:pathLst>
                <a:path w="144372" h="336564">
                  <a:moveTo>
                    <a:pt x="126211" y="0"/>
                  </a:moveTo>
                  <a:lnTo>
                    <a:pt x="20873" y="35113"/>
                  </a:lnTo>
                  <a:lnTo>
                    <a:pt x="15084" y="40938"/>
                  </a:lnTo>
                  <a:lnTo>
                    <a:pt x="12393" y="48327"/>
                  </a:lnTo>
                  <a:lnTo>
                    <a:pt x="11768" y="56759"/>
                  </a:lnTo>
                  <a:lnTo>
                    <a:pt x="10183" y="65886"/>
                  </a:lnTo>
                  <a:lnTo>
                    <a:pt x="7957" y="75477"/>
                  </a:lnTo>
                  <a:lnTo>
                    <a:pt x="5305" y="85377"/>
                  </a:lnTo>
                  <a:lnTo>
                    <a:pt x="3536" y="96651"/>
                  </a:lnTo>
                  <a:lnTo>
                    <a:pt x="2358" y="108841"/>
                  </a:lnTo>
                  <a:lnTo>
                    <a:pt x="1572" y="121643"/>
                  </a:lnTo>
                  <a:lnTo>
                    <a:pt x="2216" y="126671"/>
                  </a:lnTo>
                  <a:lnTo>
                    <a:pt x="3816" y="126518"/>
                  </a:lnTo>
                  <a:lnTo>
                    <a:pt x="6050" y="122910"/>
                  </a:lnTo>
                  <a:lnTo>
                    <a:pt x="12213" y="120504"/>
                  </a:lnTo>
                  <a:lnTo>
                    <a:pt x="20997" y="118900"/>
                  </a:lnTo>
                  <a:lnTo>
                    <a:pt x="31527" y="117831"/>
                  </a:lnTo>
                  <a:lnTo>
                    <a:pt x="42054" y="118287"/>
                  </a:lnTo>
                  <a:lnTo>
                    <a:pt x="52576" y="119760"/>
                  </a:lnTo>
                  <a:lnTo>
                    <a:pt x="63098" y="121910"/>
                  </a:lnTo>
                  <a:lnTo>
                    <a:pt x="73618" y="125681"/>
                  </a:lnTo>
                  <a:lnTo>
                    <a:pt x="84138" y="130532"/>
                  </a:lnTo>
                  <a:lnTo>
                    <a:pt x="94657" y="136103"/>
                  </a:lnTo>
                  <a:lnTo>
                    <a:pt x="104006" y="142155"/>
                  </a:lnTo>
                  <a:lnTo>
                    <a:pt x="112577" y="148526"/>
                  </a:lnTo>
                  <a:lnTo>
                    <a:pt x="120628" y="155111"/>
                  </a:lnTo>
                  <a:lnTo>
                    <a:pt x="127163" y="163007"/>
                  </a:lnTo>
                  <a:lnTo>
                    <a:pt x="132689" y="171777"/>
                  </a:lnTo>
                  <a:lnTo>
                    <a:pt x="137541" y="181129"/>
                  </a:lnTo>
                  <a:lnTo>
                    <a:pt x="140776" y="192039"/>
                  </a:lnTo>
                  <a:lnTo>
                    <a:pt x="142933" y="203986"/>
                  </a:lnTo>
                  <a:lnTo>
                    <a:pt x="144371" y="216626"/>
                  </a:lnTo>
                  <a:lnTo>
                    <a:pt x="144160" y="229726"/>
                  </a:lnTo>
                  <a:lnTo>
                    <a:pt x="142852" y="243135"/>
                  </a:lnTo>
                  <a:lnTo>
                    <a:pt x="140811" y="256748"/>
                  </a:lnTo>
                  <a:lnTo>
                    <a:pt x="137114" y="268161"/>
                  </a:lnTo>
                  <a:lnTo>
                    <a:pt x="132311" y="278107"/>
                  </a:lnTo>
                  <a:lnTo>
                    <a:pt x="126772" y="287075"/>
                  </a:lnTo>
                  <a:lnTo>
                    <a:pt x="119574" y="295390"/>
                  </a:lnTo>
                  <a:lnTo>
                    <a:pt x="111269" y="303271"/>
                  </a:lnTo>
                  <a:lnTo>
                    <a:pt x="102226" y="310862"/>
                  </a:lnTo>
                  <a:lnTo>
                    <a:pt x="91523" y="317092"/>
                  </a:lnTo>
                  <a:lnTo>
                    <a:pt x="79713" y="322414"/>
                  </a:lnTo>
                  <a:lnTo>
                    <a:pt x="67166" y="327130"/>
                  </a:lnTo>
                  <a:lnTo>
                    <a:pt x="54126" y="330274"/>
                  </a:lnTo>
                  <a:lnTo>
                    <a:pt x="40759" y="332370"/>
                  </a:lnTo>
                  <a:lnTo>
                    <a:pt x="0" y="33656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8617556" y="5017972"/>
              <a:ext cx="192119" cy="254591"/>
            </a:xfrm>
            <a:custGeom>
              <a:avLst/>
              <a:gdLst/>
              <a:ahLst/>
              <a:cxnLst/>
              <a:rect l="0" t="0" r="0" b="0"/>
              <a:pathLst>
                <a:path w="192119" h="254591">
                  <a:moveTo>
                    <a:pt x="91015" y="0"/>
                  </a:moveTo>
                  <a:lnTo>
                    <a:pt x="79848" y="11167"/>
                  </a:lnTo>
                  <a:lnTo>
                    <a:pt x="74221" y="17962"/>
                  </a:lnTo>
                  <a:lnTo>
                    <a:pt x="68133" y="25998"/>
                  </a:lnTo>
                  <a:lnTo>
                    <a:pt x="61737" y="34862"/>
                  </a:lnTo>
                  <a:lnTo>
                    <a:pt x="55136" y="45445"/>
                  </a:lnTo>
                  <a:lnTo>
                    <a:pt x="48398" y="57175"/>
                  </a:lnTo>
                  <a:lnTo>
                    <a:pt x="41568" y="69669"/>
                  </a:lnTo>
                  <a:lnTo>
                    <a:pt x="35846" y="82674"/>
                  </a:lnTo>
                  <a:lnTo>
                    <a:pt x="30864" y="96018"/>
                  </a:lnTo>
                  <a:lnTo>
                    <a:pt x="26373" y="109588"/>
                  </a:lnTo>
                  <a:lnTo>
                    <a:pt x="21042" y="123309"/>
                  </a:lnTo>
                  <a:lnTo>
                    <a:pt x="15151" y="137131"/>
                  </a:lnTo>
                  <a:lnTo>
                    <a:pt x="8886" y="151021"/>
                  </a:lnTo>
                  <a:lnTo>
                    <a:pt x="4709" y="164955"/>
                  </a:lnTo>
                  <a:lnTo>
                    <a:pt x="1925" y="178918"/>
                  </a:lnTo>
                  <a:lnTo>
                    <a:pt x="69" y="192902"/>
                  </a:lnTo>
                  <a:lnTo>
                    <a:pt x="0" y="205731"/>
                  </a:lnTo>
                  <a:lnTo>
                    <a:pt x="1123" y="217789"/>
                  </a:lnTo>
                  <a:lnTo>
                    <a:pt x="3040" y="229333"/>
                  </a:lnTo>
                  <a:lnTo>
                    <a:pt x="7824" y="238198"/>
                  </a:lnTo>
                  <a:lnTo>
                    <a:pt x="14519" y="245277"/>
                  </a:lnTo>
                  <a:lnTo>
                    <a:pt x="22488" y="251164"/>
                  </a:lnTo>
                  <a:lnTo>
                    <a:pt x="33644" y="253921"/>
                  </a:lnTo>
                  <a:lnTo>
                    <a:pt x="46925" y="254590"/>
                  </a:lnTo>
                  <a:lnTo>
                    <a:pt x="61621" y="253867"/>
                  </a:lnTo>
                  <a:lnTo>
                    <a:pt x="74925" y="251049"/>
                  </a:lnTo>
                  <a:lnTo>
                    <a:pt x="87301" y="246832"/>
                  </a:lnTo>
                  <a:lnTo>
                    <a:pt x="99056" y="241684"/>
                  </a:lnTo>
                  <a:lnTo>
                    <a:pt x="110399" y="235914"/>
                  </a:lnTo>
                  <a:lnTo>
                    <a:pt x="121467" y="229730"/>
                  </a:lnTo>
                  <a:lnTo>
                    <a:pt x="132351" y="223271"/>
                  </a:lnTo>
                  <a:lnTo>
                    <a:pt x="141945" y="214290"/>
                  </a:lnTo>
                  <a:lnTo>
                    <a:pt x="150678" y="203629"/>
                  </a:lnTo>
                  <a:lnTo>
                    <a:pt x="181488" y="158513"/>
                  </a:lnTo>
                  <a:lnTo>
                    <a:pt x="186389" y="146577"/>
                  </a:lnTo>
                  <a:lnTo>
                    <a:pt x="189656" y="133946"/>
                  </a:lnTo>
                  <a:lnTo>
                    <a:pt x="191834" y="120850"/>
                  </a:lnTo>
                  <a:lnTo>
                    <a:pt x="192118" y="108613"/>
                  </a:lnTo>
                  <a:lnTo>
                    <a:pt x="191138" y="96950"/>
                  </a:lnTo>
                  <a:lnTo>
                    <a:pt x="189317" y="85669"/>
                  </a:lnTo>
                  <a:lnTo>
                    <a:pt x="185765" y="75810"/>
                  </a:lnTo>
                  <a:lnTo>
                    <a:pt x="181060" y="66901"/>
                  </a:lnTo>
                  <a:lnTo>
                    <a:pt x="163271" y="40079"/>
                  </a:lnTo>
                  <a:lnTo>
                    <a:pt x="112050" y="105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8815398" y="4954866"/>
              <a:ext cx="163454" cy="273489"/>
            </a:xfrm>
            <a:custGeom>
              <a:avLst/>
              <a:gdLst/>
              <a:ahLst/>
              <a:cxnLst/>
              <a:rect l="0" t="0" r="0" b="0"/>
              <a:pathLst>
                <a:path w="163454" h="273489">
                  <a:moveTo>
                    <a:pt x="50937" y="0"/>
                  </a:moveTo>
                  <a:lnTo>
                    <a:pt x="39770" y="16751"/>
                  </a:lnTo>
                  <a:lnTo>
                    <a:pt x="35312" y="26359"/>
                  </a:lnTo>
                  <a:lnTo>
                    <a:pt x="31172" y="37440"/>
                  </a:lnTo>
                  <a:lnTo>
                    <a:pt x="27242" y="49501"/>
                  </a:lnTo>
                  <a:lnTo>
                    <a:pt x="23454" y="62216"/>
                  </a:lnTo>
                  <a:lnTo>
                    <a:pt x="16129" y="88810"/>
                  </a:lnTo>
                  <a:lnTo>
                    <a:pt x="13708" y="102446"/>
                  </a:lnTo>
                  <a:lnTo>
                    <a:pt x="12094" y="116211"/>
                  </a:lnTo>
                  <a:lnTo>
                    <a:pt x="11019" y="130062"/>
                  </a:lnTo>
                  <a:lnTo>
                    <a:pt x="9133" y="142802"/>
                  </a:lnTo>
                  <a:lnTo>
                    <a:pt x="6707" y="154801"/>
                  </a:lnTo>
                  <a:lnTo>
                    <a:pt x="3921" y="166307"/>
                  </a:lnTo>
                  <a:lnTo>
                    <a:pt x="2064" y="178651"/>
                  </a:lnTo>
                  <a:lnTo>
                    <a:pt x="825" y="191555"/>
                  </a:lnTo>
                  <a:lnTo>
                    <a:pt x="0" y="204833"/>
                  </a:lnTo>
                  <a:lnTo>
                    <a:pt x="618" y="217190"/>
                  </a:lnTo>
                  <a:lnTo>
                    <a:pt x="2200" y="228935"/>
                  </a:lnTo>
                  <a:lnTo>
                    <a:pt x="4422" y="240270"/>
                  </a:lnTo>
                  <a:lnTo>
                    <a:pt x="9409" y="250164"/>
                  </a:lnTo>
                  <a:lnTo>
                    <a:pt x="16240" y="259097"/>
                  </a:lnTo>
                  <a:lnTo>
                    <a:pt x="24300" y="267390"/>
                  </a:lnTo>
                  <a:lnTo>
                    <a:pt x="33179" y="271750"/>
                  </a:lnTo>
                  <a:lnTo>
                    <a:pt x="42604" y="273488"/>
                  </a:lnTo>
                  <a:lnTo>
                    <a:pt x="52394" y="273478"/>
                  </a:lnTo>
                  <a:lnTo>
                    <a:pt x="62425" y="272303"/>
                  </a:lnTo>
                  <a:lnTo>
                    <a:pt x="72620" y="270351"/>
                  </a:lnTo>
                  <a:lnTo>
                    <a:pt x="82922" y="267881"/>
                  </a:lnTo>
                  <a:lnTo>
                    <a:pt x="92127" y="263897"/>
                  </a:lnTo>
                  <a:lnTo>
                    <a:pt x="100601" y="258904"/>
                  </a:lnTo>
                  <a:lnTo>
                    <a:pt x="108587" y="253237"/>
                  </a:lnTo>
                  <a:lnTo>
                    <a:pt x="117417" y="245954"/>
                  </a:lnTo>
                  <a:lnTo>
                    <a:pt x="126810" y="237593"/>
                  </a:lnTo>
                  <a:lnTo>
                    <a:pt x="136578" y="228513"/>
                  </a:lnTo>
                  <a:lnTo>
                    <a:pt x="144258" y="218953"/>
                  </a:lnTo>
                  <a:lnTo>
                    <a:pt x="150546" y="209075"/>
                  </a:lnTo>
                  <a:lnTo>
                    <a:pt x="155908" y="198983"/>
                  </a:lnTo>
                  <a:lnTo>
                    <a:pt x="159482" y="187580"/>
                  </a:lnTo>
                  <a:lnTo>
                    <a:pt x="161865" y="175304"/>
                  </a:lnTo>
                  <a:lnTo>
                    <a:pt x="163453" y="162446"/>
                  </a:lnTo>
                  <a:lnTo>
                    <a:pt x="163344" y="150368"/>
                  </a:lnTo>
                  <a:lnTo>
                    <a:pt x="162102" y="138810"/>
                  </a:lnTo>
                  <a:lnTo>
                    <a:pt x="160106" y="127599"/>
                  </a:lnTo>
                  <a:lnTo>
                    <a:pt x="156438" y="116619"/>
                  </a:lnTo>
                  <a:lnTo>
                    <a:pt x="151654" y="105793"/>
                  </a:lnTo>
                  <a:lnTo>
                    <a:pt x="146129" y="95070"/>
                  </a:lnTo>
                  <a:lnTo>
                    <a:pt x="138939" y="85584"/>
                  </a:lnTo>
                  <a:lnTo>
                    <a:pt x="130640" y="76922"/>
                  </a:lnTo>
                  <a:lnTo>
                    <a:pt x="103525" y="4207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8161656" y="4681409"/>
              <a:ext cx="147247" cy="389152"/>
            </a:xfrm>
            <a:custGeom>
              <a:avLst/>
              <a:gdLst/>
              <a:ahLst/>
              <a:cxnLst/>
              <a:rect l="0" t="0" r="0" b="0"/>
              <a:pathLst>
                <a:path w="147247" h="389152">
                  <a:moveTo>
                    <a:pt x="0" y="0"/>
                  </a:moveTo>
                  <a:lnTo>
                    <a:pt x="11166" y="16750"/>
                  </a:lnTo>
                  <a:lnTo>
                    <a:pt x="16794" y="26359"/>
                  </a:lnTo>
                  <a:lnTo>
                    <a:pt x="22883" y="37439"/>
                  </a:lnTo>
                  <a:lnTo>
                    <a:pt x="29278" y="49501"/>
                  </a:lnTo>
                  <a:lnTo>
                    <a:pt x="35880" y="61047"/>
                  </a:lnTo>
                  <a:lnTo>
                    <a:pt x="42618" y="72251"/>
                  </a:lnTo>
                  <a:lnTo>
                    <a:pt x="49447" y="83226"/>
                  </a:lnTo>
                  <a:lnTo>
                    <a:pt x="55169" y="95217"/>
                  </a:lnTo>
                  <a:lnTo>
                    <a:pt x="60152" y="107885"/>
                  </a:lnTo>
                  <a:lnTo>
                    <a:pt x="108667" y="252382"/>
                  </a:lnTo>
                  <a:lnTo>
                    <a:pt x="112177" y="264082"/>
                  </a:lnTo>
                  <a:lnTo>
                    <a:pt x="122702" y="301713"/>
                  </a:lnTo>
                  <a:lnTo>
                    <a:pt x="129716" y="324580"/>
                  </a:lnTo>
                  <a:lnTo>
                    <a:pt x="136728" y="346429"/>
                  </a:lnTo>
                  <a:lnTo>
                    <a:pt x="147246" y="38915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8172174" y="4712961"/>
              <a:ext cx="189318" cy="431223"/>
            </a:xfrm>
            <a:custGeom>
              <a:avLst/>
              <a:gdLst/>
              <a:ahLst/>
              <a:cxnLst/>
              <a:rect l="0" t="0" r="0" b="0"/>
              <a:pathLst>
                <a:path w="189318" h="431223">
                  <a:moveTo>
                    <a:pt x="189317" y="0"/>
                  </a:moveTo>
                  <a:lnTo>
                    <a:pt x="178149" y="16751"/>
                  </a:lnTo>
                  <a:lnTo>
                    <a:pt x="173691" y="25191"/>
                  </a:lnTo>
                  <a:lnTo>
                    <a:pt x="169550" y="34324"/>
                  </a:lnTo>
                  <a:lnTo>
                    <a:pt x="165621" y="43918"/>
                  </a:lnTo>
                  <a:lnTo>
                    <a:pt x="161833" y="53820"/>
                  </a:lnTo>
                  <a:lnTo>
                    <a:pt x="154508" y="74171"/>
                  </a:lnTo>
                  <a:lnTo>
                    <a:pt x="150918" y="85675"/>
                  </a:lnTo>
                  <a:lnTo>
                    <a:pt x="140283" y="123031"/>
                  </a:lnTo>
                  <a:lnTo>
                    <a:pt x="129731" y="156822"/>
                  </a:lnTo>
                  <a:lnTo>
                    <a:pt x="101670" y="241869"/>
                  </a:lnTo>
                  <a:lnTo>
                    <a:pt x="96995" y="253567"/>
                  </a:lnTo>
                  <a:lnTo>
                    <a:pt x="91541" y="266041"/>
                  </a:lnTo>
                  <a:lnTo>
                    <a:pt x="79250" y="292366"/>
                  </a:lnTo>
                  <a:lnTo>
                    <a:pt x="65996" y="319647"/>
                  </a:lnTo>
                  <a:lnTo>
                    <a:pt x="59189" y="332298"/>
                  </a:lnTo>
                  <a:lnTo>
                    <a:pt x="52314" y="344238"/>
                  </a:lnTo>
                  <a:lnTo>
                    <a:pt x="45394" y="355703"/>
                  </a:lnTo>
                  <a:lnTo>
                    <a:pt x="31471" y="377791"/>
                  </a:lnTo>
                  <a:lnTo>
                    <a:pt x="0" y="43122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6789658" y="5550284"/>
              <a:ext cx="243247" cy="351167"/>
            </a:xfrm>
            <a:custGeom>
              <a:avLst/>
              <a:gdLst/>
              <a:ahLst/>
              <a:cxnLst/>
              <a:rect l="0" t="0" r="0" b="0"/>
              <a:pathLst>
                <a:path w="243247" h="351167">
                  <a:moveTo>
                    <a:pt x="36263" y="14603"/>
                  </a:moveTo>
                  <a:lnTo>
                    <a:pt x="30679" y="31353"/>
                  </a:lnTo>
                  <a:lnTo>
                    <a:pt x="27866" y="40962"/>
                  </a:lnTo>
                  <a:lnTo>
                    <a:pt x="21624" y="64104"/>
                  </a:lnTo>
                  <a:lnTo>
                    <a:pt x="11540" y="103412"/>
                  </a:lnTo>
                  <a:lnTo>
                    <a:pt x="8095" y="108868"/>
                  </a:lnTo>
                  <a:lnTo>
                    <a:pt x="4629" y="108999"/>
                  </a:lnTo>
                  <a:lnTo>
                    <a:pt x="1150" y="105581"/>
                  </a:lnTo>
                  <a:lnTo>
                    <a:pt x="0" y="99796"/>
                  </a:lnTo>
                  <a:lnTo>
                    <a:pt x="401" y="92433"/>
                  </a:lnTo>
                  <a:lnTo>
                    <a:pt x="1838" y="84019"/>
                  </a:lnTo>
                  <a:lnTo>
                    <a:pt x="3964" y="74904"/>
                  </a:lnTo>
                  <a:lnTo>
                    <a:pt x="6550" y="65322"/>
                  </a:lnTo>
                  <a:lnTo>
                    <a:pt x="9443" y="55427"/>
                  </a:lnTo>
                  <a:lnTo>
                    <a:pt x="14877" y="46493"/>
                  </a:lnTo>
                  <a:lnTo>
                    <a:pt x="22006" y="38201"/>
                  </a:lnTo>
                  <a:lnTo>
                    <a:pt x="30264" y="30335"/>
                  </a:lnTo>
                  <a:lnTo>
                    <a:pt x="40444" y="25091"/>
                  </a:lnTo>
                  <a:lnTo>
                    <a:pt x="51905" y="21595"/>
                  </a:lnTo>
                  <a:lnTo>
                    <a:pt x="64220" y="19264"/>
                  </a:lnTo>
                  <a:lnTo>
                    <a:pt x="77105" y="17711"/>
                  </a:lnTo>
                  <a:lnTo>
                    <a:pt x="90370" y="16675"/>
                  </a:lnTo>
                  <a:lnTo>
                    <a:pt x="103887" y="15984"/>
                  </a:lnTo>
                  <a:lnTo>
                    <a:pt x="131372" y="15217"/>
                  </a:lnTo>
                  <a:lnTo>
                    <a:pt x="145245" y="15012"/>
                  </a:lnTo>
                  <a:lnTo>
                    <a:pt x="159169" y="13707"/>
                  </a:lnTo>
                  <a:lnTo>
                    <a:pt x="173125" y="11669"/>
                  </a:lnTo>
                  <a:lnTo>
                    <a:pt x="187104" y="9141"/>
                  </a:lnTo>
                  <a:lnTo>
                    <a:pt x="201098" y="6288"/>
                  </a:lnTo>
                  <a:lnTo>
                    <a:pt x="229112" y="0"/>
                  </a:lnTo>
                  <a:lnTo>
                    <a:pt x="237283" y="2530"/>
                  </a:lnTo>
                  <a:lnTo>
                    <a:pt x="241562" y="8892"/>
                  </a:lnTo>
                  <a:lnTo>
                    <a:pt x="243246" y="17807"/>
                  </a:lnTo>
                  <a:lnTo>
                    <a:pt x="242032" y="28425"/>
                  </a:lnTo>
                  <a:lnTo>
                    <a:pt x="238885" y="40179"/>
                  </a:lnTo>
                  <a:lnTo>
                    <a:pt x="222624" y="87046"/>
                  </a:lnTo>
                  <a:lnTo>
                    <a:pt x="218935" y="99125"/>
                  </a:lnTo>
                  <a:lnTo>
                    <a:pt x="211720" y="125013"/>
                  </a:lnTo>
                  <a:lnTo>
                    <a:pt x="206991" y="138461"/>
                  </a:lnTo>
                  <a:lnTo>
                    <a:pt x="201502" y="152100"/>
                  </a:lnTo>
                  <a:lnTo>
                    <a:pt x="195504" y="165867"/>
                  </a:lnTo>
                  <a:lnTo>
                    <a:pt x="190337" y="180889"/>
                  </a:lnTo>
                  <a:lnTo>
                    <a:pt x="185724" y="196746"/>
                  </a:lnTo>
                  <a:lnTo>
                    <a:pt x="169923" y="258597"/>
                  </a:lnTo>
                  <a:lnTo>
                    <a:pt x="166271" y="271924"/>
                  </a:lnTo>
                  <a:lnTo>
                    <a:pt x="159098" y="296081"/>
                  </a:lnTo>
                  <a:lnTo>
                    <a:pt x="141439" y="35116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6867991" y="5775239"/>
              <a:ext cx="210353" cy="21036"/>
            </a:xfrm>
            <a:custGeom>
              <a:avLst/>
              <a:gdLst/>
              <a:ahLst/>
              <a:cxnLst/>
              <a:rect l="0" t="0" r="0" b="0"/>
              <a:pathLst>
                <a:path w="210353" h="21036">
                  <a:moveTo>
                    <a:pt x="0" y="0"/>
                  </a:moveTo>
                  <a:lnTo>
                    <a:pt x="73196" y="0"/>
                  </a:lnTo>
                  <a:lnTo>
                    <a:pt x="87361" y="1169"/>
                  </a:lnTo>
                  <a:lnTo>
                    <a:pt x="100312" y="3116"/>
                  </a:lnTo>
                  <a:lnTo>
                    <a:pt x="112451" y="5583"/>
                  </a:lnTo>
                  <a:lnTo>
                    <a:pt x="125218" y="7228"/>
                  </a:lnTo>
                  <a:lnTo>
                    <a:pt x="138404" y="8324"/>
                  </a:lnTo>
                  <a:lnTo>
                    <a:pt x="151869" y="9055"/>
                  </a:lnTo>
                  <a:lnTo>
                    <a:pt x="164351" y="10711"/>
                  </a:lnTo>
                  <a:lnTo>
                    <a:pt x="176179" y="12984"/>
                  </a:lnTo>
                  <a:lnTo>
                    <a:pt x="210352" y="2103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7099379" y="5685039"/>
              <a:ext cx="168282" cy="177415"/>
            </a:xfrm>
            <a:custGeom>
              <a:avLst/>
              <a:gdLst/>
              <a:ahLst/>
              <a:cxnLst/>
              <a:rect l="0" t="0" r="0" b="0"/>
              <a:pathLst>
                <a:path w="168282" h="177415">
                  <a:moveTo>
                    <a:pt x="0" y="6059"/>
                  </a:moveTo>
                  <a:lnTo>
                    <a:pt x="16750" y="475"/>
                  </a:lnTo>
                  <a:lnTo>
                    <a:pt x="25190" y="0"/>
                  </a:lnTo>
                  <a:lnTo>
                    <a:pt x="34322" y="851"/>
                  </a:lnTo>
                  <a:lnTo>
                    <a:pt x="43916" y="2587"/>
                  </a:lnTo>
                  <a:lnTo>
                    <a:pt x="51481" y="7250"/>
                  </a:lnTo>
                  <a:lnTo>
                    <a:pt x="57693" y="13865"/>
                  </a:lnTo>
                  <a:lnTo>
                    <a:pt x="63003" y="21781"/>
                  </a:lnTo>
                  <a:lnTo>
                    <a:pt x="66543" y="32901"/>
                  </a:lnTo>
                  <a:lnTo>
                    <a:pt x="68903" y="46158"/>
                  </a:lnTo>
                  <a:lnTo>
                    <a:pt x="70477" y="60838"/>
                  </a:lnTo>
                  <a:lnTo>
                    <a:pt x="71525" y="75300"/>
                  </a:lnTo>
                  <a:lnTo>
                    <a:pt x="72224" y="89616"/>
                  </a:lnTo>
                  <a:lnTo>
                    <a:pt x="72690" y="103834"/>
                  </a:lnTo>
                  <a:lnTo>
                    <a:pt x="74169" y="116818"/>
                  </a:lnTo>
                  <a:lnTo>
                    <a:pt x="76324" y="128981"/>
                  </a:lnTo>
                  <a:lnTo>
                    <a:pt x="78930" y="140595"/>
                  </a:lnTo>
                  <a:lnTo>
                    <a:pt x="84173" y="150675"/>
                  </a:lnTo>
                  <a:lnTo>
                    <a:pt x="91174" y="159732"/>
                  </a:lnTo>
                  <a:lnTo>
                    <a:pt x="99347" y="168107"/>
                  </a:lnTo>
                  <a:lnTo>
                    <a:pt x="109470" y="173691"/>
                  </a:lnTo>
                  <a:lnTo>
                    <a:pt x="120894" y="177414"/>
                  </a:lnTo>
                  <a:lnTo>
                    <a:pt x="168281" y="17434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7088861" y="5701616"/>
              <a:ext cx="115694" cy="210353"/>
            </a:xfrm>
            <a:custGeom>
              <a:avLst/>
              <a:gdLst/>
              <a:ahLst/>
              <a:cxnLst/>
              <a:rect l="0" t="0" r="0" b="0"/>
              <a:pathLst>
                <a:path w="115694" h="210353">
                  <a:moveTo>
                    <a:pt x="115693" y="0"/>
                  </a:moveTo>
                  <a:lnTo>
                    <a:pt x="104526" y="16750"/>
                  </a:lnTo>
                  <a:lnTo>
                    <a:pt x="100068" y="25190"/>
                  </a:lnTo>
                  <a:lnTo>
                    <a:pt x="95928" y="34323"/>
                  </a:lnTo>
                  <a:lnTo>
                    <a:pt x="91999" y="43917"/>
                  </a:lnTo>
                  <a:lnTo>
                    <a:pt x="87042" y="53819"/>
                  </a:lnTo>
                  <a:lnTo>
                    <a:pt x="81401" y="63926"/>
                  </a:lnTo>
                  <a:lnTo>
                    <a:pt x="75302" y="74170"/>
                  </a:lnTo>
                  <a:lnTo>
                    <a:pt x="62293" y="94901"/>
                  </a:lnTo>
                  <a:lnTo>
                    <a:pt x="55552" y="105338"/>
                  </a:lnTo>
                  <a:lnTo>
                    <a:pt x="48721" y="116970"/>
                  </a:lnTo>
                  <a:lnTo>
                    <a:pt x="41830" y="129399"/>
                  </a:lnTo>
                  <a:lnTo>
                    <a:pt x="34898" y="142360"/>
                  </a:lnTo>
                  <a:lnTo>
                    <a:pt x="27940" y="153338"/>
                  </a:lnTo>
                  <a:lnTo>
                    <a:pt x="20964" y="162994"/>
                  </a:lnTo>
                  <a:lnTo>
                    <a:pt x="0" y="21035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7320248" y="5712134"/>
              <a:ext cx="105177" cy="10518"/>
            </a:xfrm>
            <a:custGeom>
              <a:avLst/>
              <a:gdLst/>
              <a:ahLst/>
              <a:cxnLst/>
              <a:rect l="0" t="0" r="0" b="0"/>
              <a:pathLst>
                <a:path w="105177" h="10518">
                  <a:moveTo>
                    <a:pt x="0" y="10517"/>
                  </a:moveTo>
                  <a:lnTo>
                    <a:pt x="22334" y="4934"/>
                  </a:lnTo>
                  <a:lnTo>
                    <a:pt x="33587" y="3289"/>
                  </a:lnTo>
                  <a:lnTo>
                    <a:pt x="45764" y="2193"/>
                  </a:lnTo>
                  <a:lnTo>
                    <a:pt x="105176"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7309731" y="5785756"/>
              <a:ext cx="105177" cy="10519"/>
            </a:xfrm>
            <a:custGeom>
              <a:avLst/>
              <a:gdLst/>
              <a:ahLst/>
              <a:cxnLst/>
              <a:rect l="0" t="0" r="0" b="0"/>
              <a:pathLst>
                <a:path w="105177" h="10519">
                  <a:moveTo>
                    <a:pt x="0" y="10518"/>
                  </a:moveTo>
                  <a:lnTo>
                    <a:pt x="22333" y="4935"/>
                  </a:lnTo>
                  <a:lnTo>
                    <a:pt x="33587" y="3290"/>
                  </a:lnTo>
                  <a:lnTo>
                    <a:pt x="45764" y="2193"/>
                  </a:lnTo>
                  <a:lnTo>
                    <a:pt x="105176"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 name="Group 104"/>
          <p:cNvGrpSpPr/>
          <p:nvPr/>
        </p:nvGrpSpPr>
        <p:grpSpPr>
          <a:xfrm>
            <a:off x="6412974" y="5470229"/>
            <a:ext cx="2089484" cy="1388323"/>
            <a:chOff x="6412974" y="5470229"/>
            <a:chExt cx="2089484" cy="1388323"/>
          </a:xfrm>
        </p:grpSpPr>
        <p:sp>
          <p:nvSpPr>
            <p:cNvPr id="82" name="Freeform 81"/>
            <p:cNvSpPr/>
            <p:nvPr/>
          </p:nvSpPr>
          <p:spPr>
            <a:xfrm>
              <a:off x="7509565" y="5543852"/>
              <a:ext cx="220871" cy="378634"/>
            </a:xfrm>
            <a:custGeom>
              <a:avLst/>
              <a:gdLst/>
              <a:ahLst/>
              <a:cxnLst/>
              <a:rect l="0" t="0" r="0" b="0"/>
              <a:pathLst>
                <a:path w="220871" h="378634">
                  <a:moveTo>
                    <a:pt x="220870" y="0"/>
                  </a:moveTo>
                  <a:lnTo>
                    <a:pt x="198535" y="5584"/>
                  </a:lnTo>
                  <a:lnTo>
                    <a:pt x="187283" y="7228"/>
                  </a:lnTo>
                  <a:lnTo>
                    <a:pt x="175105" y="8325"/>
                  </a:lnTo>
                  <a:lnTo>
                    <a:pt x="162313" y="9056"/>
                  </a:lnTo>
                  <a:lnTo>
                    <a:pt x="135634" y="9868"/>
                  </a:lnTo>
                  <a:lnTo>
                    <a:pt x="80419" y="10389"/>
                  </a:lnTo>
                  <a:lnTo>
                    <a:pt x="67636" y="11601"/>
                  </a:lnTo>
                  <a:lnTo>
                    <a:pt x="55608" y="13577"/>
                  </a:lnTo>
                  <a:lnTo>
                    <a:pt x="44084" y="16063"/>
                  </a:lnTo>
                  <a:lnTo>
                    <a:pt x="37570" y="21226"/>
                  </a:lnTo>
                  <a:lnTo>
                    <a:pt x="34396" y="28174"/>
                  </a:lnTo>
                  <a:lnTo>
                    <a:pt x="33448" y="36312"/>
                  </a:lnTo>
                  <a:lnTo>
                    <a:pt x="33985" y="45243"/>
                  </a:lnTo>
                  <a:lnTo>
                    <a:pt x="35511" y="54703"/>
                  </a:lnTo>
                  <a:lnTo>
                    <a:pt x="37698" y="64516"/>
                  </a:lnTo>
                  <a:lnTo>
                    <a:pt x="39155" y="75732"/>
                  </a:lnTo>
                  <a:lnTo>
                    <a:pt x="40127" y="87884"/>
                  </a:lnTo>
                  <a:lnTo>
                    <a:pt x="40775" y="100660"/>
                  </a:lnTo>
                  <a:lnTo>
                    <a:pt x="38870" y="112683"/>
                  </a:lnTo>
                  <a:lnTo>
                    <a:pt x="35262" y="124204"/>
                  </a:lnTo>
                  <a:lnTo>
                    <a:pt x="30520" y="135391"/>
                  </a:lnTo>
                  <a:lnTo>
                    <a:pt x="29696" y="139342"/>
                  </a:lnTo>
                  <a:lnTo>
                    <a:pt x="31484" y="138471"/>
                  </a:lnTo>
                  <a:lnTo>
                    <a:pt x="35013" y="134384"/>
                  </a:lnTo>
                  <a:lnTo>
                    <a:pt x="42040" y="130491"/>
                  </a:lnTo>
                  <a:lnTo>
                    <a:pt x="51399" y="126727"/>
                  </a:lnTo>
                  <a:lnTo>
                    <a:pt x="62313" y="123050"/>
                  </a:lnTo>
                  <a:lnTo>
                    <a:pt x="73095" y="121766"/>
                  </a:lnTo>
                  <a:lnTo>
                    <a:pt x="83789" y="122079"/>
                  </a:lnTo>
                  <a:lnTo>
                    <a:pt x="94424" y="123456"/>
                  </a:lnTo>
                  <a:lnTo>
                    <a:pt x="105019" y="125543"/>
                  </a:lnTo>
                  <a:lnTo>
                    <a:pt x="115589" y="128103"/>
                  </a:lnTo>
                  <a:lnTo>
                    <a:pt x="126141" y="130978"/>
                  </a:lnTo>
                  <a:lnTo>
                    <a:pt x="135514" y="135232"/>
                  </a:lnTo>
                  <a:lnTo>
                    <a:pt x="144098" y="140406"/>
                  </a:lnTo>
                  <a:lnTo>
                    <a:pt x="152159" y="146192"/>
                  </a:lnTo>
                  <a:lnTo>
                    <a:pt x="159870" y="154724"/>
                  </a:lnTo>
                  <a:lnTo>
                    <a:pt x="167349" y="165086"/>
                  </a:lnTo>
                  <a:lnTo>
                    <a:pt x="189040" y="198887"/>
                  </a:lnTo>
                  <a:lnTo>
                    <a:pt x="196144" y="209721"/>
                  </a:lnTo>
                  <a:lnTo>
                    <a:pt x="199711" y="221617"/>
                  </a:lnTo>
                  <a:lnTo>
                    <a:pt x="200921" y="234223"/>
                  </a:lnTo>
                  <a:lnTo>
                    <a:pt x="200559" y="247301"/>
                  </a:lnTo>
                  <a:lnTo>
                    <a:pt x="199149" y="259525"/>
                  </a:lnTo>
                  <a:lnTo>
                    <a:pt x="197040" y="271181"/>
                  </a:lnTo>
                  <a:lnTo>
                    <a:pt x="194466" y="282458"/>
                  </a:lnTo>
                  <a:lnTo>
                    <a:pt x="190412" y="293481"/>
                  </a:lnTo>
                  <a:lnTo>
                    <a:pt x="185373" y="304335"/>
                  </a:lnTo>
                  <a:lnTo>
                    <a:pt x="179675" y="315078"/>
                  </a:lnTo>
                  <a:lnTo>
                    <a:pt x="172371" y="323408"/>
                  </a:lnTo>
                  <a:lnTo>
                    <a:pt x="163996" y="330130"/>
                  </a:lnTo>
                  <a:lnTo>
                    <a:pt x="154907" y="335780"/>
                  </a:lnTo>
                  <a:lnTo>
                    <a:pt x="145342" y="340716"/>
                  </a:lnTo>
                  <a:lnTo>
                    <a:pt x="135459" y="345174"/>
                  </a:lnTo>
                  <a:lnTo>
                    <a:pt x="125365" y="349316"/>
                  </a:lnTo>
                  <a:lnTo>
                    <a:pt x="115129" y="353245"/>
                  </a:lnTo>
                  <a:lnTo>
                    <a:pt x="94408" y="360727"/>
                  </a:lnTo>
                  <a:lnTo>
                    <a:pt x="63032" y="371510"/>
                  </a:lnTo>
                  <a:lnTo>
                    <a:pt x="51370" y="373884"/>
                  </a:lnTo>
                  <a:lnTo>
                    <a:pt x="38921" y="375467"/>
                  </a:lnTo>
                  <a:lnTo>
                    <a:pt x="0" y="37863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7795668" y="5470229"/>
              <a:ext cx="155637" cy="452257"/>
            </a:xfrm>
            <a:custGeom>
              <a:avLst/>
              <a:gdLst/>
              <a:ahLst/>
              <a:cxnLst/>
              <a:rect l="0" t="0" r="0" b="0"/>
              <a:pathLst>
                <a:path w="155637" h="452257">
                  <a:moveTo>
                    <a:pt x="155636" y="0"/>
                  </a:moveTo>
                  <a:lnTo>
                    <a:pt x="138885" y="11167"/>
                  </a:lnTo>
                  <a:lnTo>
                    <a:pt x="131614" y="16793"/>
                  </a:lnTo>
                  <a:lnTo>
                    <a:pt x="124429" y="22882"/>
                  </a:lnTo>
                  <a:lnTo>
                    <a:pt x="117303" y="29278"/>
                  </a:lnTo>
                  <a:lnTo>
                    <a:pt x="110214" y="37048"/>
                  </a:lnTo>
                  <a:lnTo>
                    <a:pt x="103151" y="45733"/>
                  </a:lnTo>
                  <a:lnTo>
                    <a:pt x="96105" y="55030"/>
                  </a:lnTo>
                  <a:lnTo>
                    <a:pt x="90239" y="65902"/>
                  </a:lnTo>
                  <a:lnTo>
                    <a:pt x="85160" y="77824"/>
                  </a:lnTo>
                  <a:lnTo>
                    <a:pt x="80605" y="90447"/>
                  </a:lnTo>
                  <a:lnTo>
                    <a:pt x="75232" y="103537"/>
                  </a:lnTo>
                  <a:lnTo>
                    <a:pt x="69312" y="116938"/>
                  </a:lnTo>
                  <a:lnTo>
                    <a:pt x="63028" y="130547"/>
                  </a:lnTo>
                  <a:lnTo>
                    <a:pt x="56502" y="141956"/>
                  </a:lnTo>
                  <a:lnTo>
                    <a:pt x="49813" y="151900"/>
                  </a:lnTo>
                  <a:lnTo>
                    <a:pt x="43017" y="160866"/>
                  </a:lnTo>
                  <a:lnTo>
                    <a:pt x="37317" y="172687"/>
                  </a:lnTo>
                  <a:lnTo>
                    <a:pt x="32349" y="186410"/>
                  </a:lnTo>
                  <a:lnTo>
                    <a:pt x="27869" y="201403"/>
                  </a:lnTo>
                  <a:lnTo>
                    <a:pt x="19773" y="230526"/>
                  </a:lnTo>
                  <a:lnTo>
                    <a:pt x="5055" y="287310"/>
                  </a:lnTo>
                  <a:lnTo>
                    <a:pt x="2660" y="301390"/>
                  </a:lnTo>
                  <a:lnTo>
                    <a:pt x="1064" y="315452"/>
                  </a:lnTo>
                  <a:lnTo>
                    <a:pt x="0" y="329501"/>
                  </a:lnTo>
                  <a:lnTo>
                    <a:pt x="460" y="343541"/>
                  </a:lnTo>
                  <a:lnTo>
                    <a:pt x="1934" y="357575"/>
                  </a:lnTo>
                  <a:lnTo>
                    <a:pt x="4086" y="371606"/>
                  </a:lnTo>
                  <a:lnTo>
                    <a:pt x="7858" y="384466"/>
                  </a:lnTo>
                  <a:lnTo>
                    <a:pt x="12709" y="396546"/>
                  </a:lnTo>
                  <a:lnTo>
                    <a:pt x="18281" y="408104"/>
                  </a:lnTo>
                  <a:lnTo>
                    <a:pt x="25501" y="418147"/>
                  </a:lnTo>
                  <a:lnTo>
                    <a:pt x="33821" y="427180"/>
                  </a:lnTo>
                  <a:lnTo>
                    <a:pt x="42873" y="435538"/>
                  </a:lnTo>
                  <a:lnTo>
                    <a:pt x="52414" y="442280"/>
                  </a:lnTo>
                  <a:lnTo>
                    <a:pt x="62280" y="447942"/>
                  </a:lnTo>
                  <a:lnTo>
                    <a:pt x="103048" y="45225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7869333" y="5606957"/>
              <a:ext cx="208183" cy="241906"/>
            </a:xfrm>
            <a:custGeom>
              <a:avLst/>
              <a:gdLst/>
              <a:ahLst/>
              <a:cxnLst/>
              <a:rect l="0" t="0" r="0" b="0"/>
              <a:pathLst>
                <a:path w="208183" h="241906">
                  <a:moveTo>
                    <a:pt x="208182" y="0"/>
                  </a:moveTo>
                  <a:lnTo>
                    <a:pt x="185848" y="0"/>
                  </a:lnTo>
                  <a:lnTo>
                    <a:pt x="175764" y="1169"/>
                  </a:lnTo>
                  <a:lnTo>
                    <a:pt x="165534" y="3117"/>
                  </a:lnTo>
                  <a:lnTo>
                    <a:pt x="155209" y="5584"/>
                  </a:lnTo>
                  <a:lnTo>
                    <a:pt x="144820" y="8397"/>
                  </a:lnTo>
                  <a:lnTo>
                    <a:pt x="123927" y="14640"/>
                  </a:lnTo>
                  <a:lnTo>
                    <a:pt x="71438" y="31634"/>
                  </a:lnTo>
                  <a:lnTo>
                    <a:pt x="60926" y="35113"/>
                  </a:lnTo>
                  <a:lnTo>
                    <a:pt x="52749" y="40938"/>
                  </a:lnTo>
                  <a:lnTo>
                    <a:pt x="46129" y="48328"/>
                  </a:lnTo>
                  <a:lnTo>
                    <a:pt x="21524" y="85378"/>
                  </a:lnTo>
                  <a:lnTo>
                    <a:pt x="14795" y="94315"/>
                  </a:lnTo>
                  <a:lnTo>
                    <a:pt x="7972" y="102609"/>
                  </a:lnTo>
                  <a:lnTo>
                    <a:pt x="1085" y="110477"/>
                  </a:lnTo>
                  <a:lnTo>
                    <a:pt x="0" y="114553"/>
                  </a:lnTo>
                  <a:lnTo>
                    <a:pt x="2783" y="116102"/>
                  </a:lnTo>
                  <a:lnTo>
                    <a:pt x="8144" y="115966"/>
                  </a:lnTo>
                  <a:lnTo>
                    <a:pt x="38023" y="115775"/>
                  </a:lnTo>
                  <a:lnTo>
                    <a:pt x="49166" y="116916"/>
                  </a:lnTo>
                  <a:lnTo>
                    <a:pt x="60101" y="118846"/>
                  </a:lnTo>
                  <a:lnTo>
                    <a:pt x="70897" y="121301"/>
                  </a:lnTo>
                  <a:lnTo>
                    <a:pt x="81600" y="125276"/>
                  </a:lnTo>
                  <a:lnTo>
                    <a:pt x="92241" y="130262"/>
                  </a:lnTo>
                  <a:lnTo>
                    <a:pt x="102841" y="135924"/>
                  </a:lnTo>
                  <a:lnTo>
                    <a:pt x="111076" y="143204"/>
                  </a:lnTo>
                  <a:lnTo>
                    <a:pt x="117736" y="151563"/>
                  </a:lnTo>
                  <a:lnTo>
                    <a:pt x="123343" y="160642"/>
                  </a:lnTo>
                  <a:lnTo>
                    <a:pt x="125913" y="170200"/>
                  </a:lnTo>
                  <a:lnTo>
                    <a:pt x="126458" y="180078"/>
                  </a:lnTo>
                  <a:lnTo>
                    <a:pt x="125652" y="190169"/>
                  </a:lnTo>
                  <a:lnTo>
                    <a:pt x="122778" y="199234"/>
                  </a:lnTo>
                  <a:lnTo>
                    <a:pt x="118524" y="207615"/>
                  </a:lnTo>
                  <a:lnTo>
                    <a:pt x="113351" y="215539"/>
                  </a:lnTo>
                  <a:lnTo>
                    <a:pt x="106397" y="221991"/>
                  </a:lnTo>
                  <a:lnTo>
                    <a:pt x="98255" y="227460"/>
                  </a:lnTo>
                  <a:lnTo>
                    <a:pt x="89321" y="232275"/>
                  </a:lnTo>
                  <a:lnTo>
                    <a:pt x="79860" y="236654"/>
                  </a:lnTo>
                  <a:lnTo>
                    <a:pt x="70045" y="240741"/>
                  </a:lnTo>
                  <a:lnTo>
                    <a:pt x="18866" y="24190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8069271" y="5627993"/>
              <a:ext cx="148057" cy="184691"/>
            </a:xfrm>
            <a:custGeom>
              <a:avLst/>
              <a:gdLst/>
              <a:ahLst/>
              <a:cxnLst/>
              <a:rect l="0" t="0" r="0" b="0"/>
              <a:pathLst>
                <a:path w="148057" h="184691">
                  <a:moveTo>
                    <a:pt x="102903" y="0"/>
                  </a:moveTo>
                  <a:lnTo>
                    <a:pt x="80569" y="11167"/>
                  </a:lnTo>
                  <a:lnTo>
                    <a:pt x="71653" y="16793"/>
                  </a:lnTo>
                  <a:lnTo>
                    <a:pt x="63371" y="22882"/>
                  </a:lnTo>
                  <a:lnTo>
                    <a:pt x="55513" y="29278"/>
                  </a:lnTo>
                  <a:lnTo>
                    <a:pt x="47937" y="35879"/>
                  </a:lnTo>
                  <a:lnTo>
                    <a:pt x="40550" y="42617"/>
                  </a:lnTo>
                  <a:lnTo>
                    <a:pt x="33287" y="49446"/>
                  </a:lnTo>
                  <a:lnTo>
                    <a:pt x="27277" y="57505"/>
                  </a:lnTo>
                  <a:lnTo>
                    <a:pt x="22101" y="66383"/>
                  </a:lnTo>
                  <a:lnTo>
                    <a:pt x="17482" y="75808"/>
                  </a:lnTo>
                  <a:lnTo>
                    <a:pt x="13234" y="85597"/>
                  </a:lnTo>
                  <a:lnTo>
                    <a:pt x="9234" y="95630"/>
                  </a:lnTo>
                  <a:lnTo>
                    <a:pt x="5398" y="105824"/>
                  </a:lnTo>
                  <a:lnTo>
                    <a:pt x="2841" y="117294"/>
                  </a:lnTo>
                  <a:lnTo>
                    <a:pt x="1136" y="129615"/>
                  </a:lnTo>
                  <a:lnTo>
                    <a:pt x="0" y="142504"/>
                  </a:lnTo>
                  <a:lnTo>
                    <a:pt x="1579" y="153433"/>
                  </a:lnTo>
                  <a:lnTo>
                    <a:pt x="4970" y="163057"/>
                  </a:lnTo>
                  <a:lnTo>
                    <a:pt x="9567" y="171810"/>
                  </a:lnTo>
                  <a:lnTo>
                    <a:pt x="17306" y="177646"/>
                  </a:lnTo>
                  <a:lnTo>
                    <a:pt x="27141" y="181536"/>
                  </a:lnTo>
                  <a:lnTo>
                    <a:pt x="38371" y="184129"/>
                  </a:lnTo>
                  <a:lnTo>
                    <a:pt x="49364" y="184690"/>
                  </a:lnTo>
                  <a:lnTo>
                    <a:pt x="60198" y="183895"/>
                  </a:lnTo>
                  <a:lnTo>
                    <a:pt x="70927" y="182196"/>
                  </a:lnTo>
                  <a:lnTo>
                    <a:pt x="81585" y="178726"/>
                  </a:lnTo>
                  <a:lnTo>
                    <a:pt x="92197" y="174076"/>
                  </a:lnTo>
                  <a:lnTo>
                    <a:pt x="102777" y="168638"/>
                  </a:lnTo>
                  <a:lnTo>
                    <a:pt x="112168" y="162676"/>
                  </a:lnTo>
                  <a:lnTo>
                    <a:pt x="120766" y="156364"/>
                  </a:lnTo>
                  <a:lnTo>
                    <a:pt x="128835" y="149819"/>
                  </a:lnTo>
                  <a:lnTo>
                    <a:pt x="135383" y="141949"/>
                  </a:lnTo>
                  <a:lnTo>
                    <a:pt x="140917" y="133197"/>
                  </a:lnTo>
                  <a:lnTo>
                    <a:pt x="145775" y="123857"/>
                  </a:lnTo>
                  <a:lnTo>
                    <a:pt x="147845" y="114124"/>
                  </a:lnTo>
                  <a:lnTo>
                    <a:pt x="148056" y="104129"/>
                  </a:lnTo>
                  <a:lnTo>
                    <a:pt x="147029" y="93961"/>
                  </a:lnTo>
                  <a:lnTo>
                    <a:pt x="144006" y="83676"/>
                  </a:lnTo>
                  <a:lnTo>
                    <a:pt x="139654" y="73313"/>
                  </a:lnTo>
                  <a:lnTo>
                    <a:pt x="134415" y="62899"/>
                  </a:lnTo>
                  <a:lnTo>
                    <a:pt x="128585" y="53619"/>
                  </a:lnTo>
                  <a:lnTo>
                    <a:pt x="122362" y="45094"/>
                  </a:lnTo>
                  <a:lnTo>
                    <a:pt x="81867" y="105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8241835" y="5627993"/>
              <a:ext cx="174308" cy="189378"/>
            </a:xfrm>
            <a:custGeom>
              <a:avLst/>
              <a:gdLst/>
              <a:ahLst/>
              <a:cxnLst/>
              <a:rect l="0" t="0" r="0" b="0"/>
              <a:pathLst>
                <a:path w="174308" h="189378">
                  <a:moveTo>
                    <a:pt x="77585" y="0"/>
                  </a:moveTo>
                  <a:lnTo>
                    <a:pt x="33668" y="29278"/>
                  </a:lnTo>
                  <a:lnTo>
                    <a:pt x="26103" y="37048"/>
                  </a:lnTo>
                  <a:lnTo>
                    <a:pt x="19891" y="45733"/>
                  </a:lnTo>
                  <a:lnTo>
                    <a:pt x="14581" y="55030"/>
                  </a:lnTo>
                  <a:lnTo>
                    <a:pt x="9873" y="64733"/>
                  </a:lnTo>
                  <a:lnTo>
                    <a:pt x="5565" y="74708"/>
                  </a:lnTo>
                  <a:lnTo>
                    <a:pt x="1525" y="84864"/>
                  </a:lnTo>
                  <a:lnTo>
                    <a:pt x="0" y="96309"/>
                  </a:lnTo>
                  <a:lnTo>
                    <a:pt x="151" y="108614"/>
                  </a:lnTo>
                  <a:lnTo>
                    <a:pt x="1422" y="121491"/>
                  </a:lnTo>
                  <a:lnTo>
                    <a:pt x="4606" y="133582"/>
                  </a:lnTo>
                  <a:lnTo>
                    <a:pt x="9066" y="145148"/>
                  </a:lnTo>
                  <a:lnTo>
                    <a:pt x="14376" y="156365"/>
                  </a:lnTo>
                  <a:lnTo>
                    <a:pt x="21422" y="166180"/>
                  </a:lnTo>
                  <a:lnTo>
                    <a:pt x="29626" y="175061"/>
                  </a:lnTo>
                  <a:lnTo>
                    <a:pt x="38600" y="183319"/>
                  </a:lnTo>
                  <a:lnTo>
                    <a:pt x="48089" y="187655"/>
                  </a:lnTo>
                  <a:lnTo>
                    <a:pt x="57921" y="189377"/>
                  </a:lnTo>
                  <a:lnTo>
                    <a:pt x="67981" y="189357"/>
                  </a:lnTo>
                  <a:lnTo>
                    <a:pt x="80532" y="188175"/>
                  </a:lnTo>
                  <a:lnTo>
                    <a:pt x="94742" y="186218"/>
                  </a:lnTo>
                  <a:lnTo>
                    <a:pt x="110058" y="183745"/>
                  </a:lnTo>
                  <a:lnTo>
                    <a:pt x="123775" y="179759"/>
                  </a:lnTo>
                  <a:lnTo>
                    <a:pt x="136425" y="174765"/>
                  </a:lnTo>
                  <a:lnTo>
                    <a:pt x="148365" y="169098"/>
                  </a:lnTo>
                  <a:lnTo>
                    <a:pt x="157493" y="161814"/>
                  </a:lnTo>
                  <a:lnTo>
                    <a:pt x="164747" y="153452"/>
                  </a:lnTo>
                  <a:lnTo>
                    <a:pt x="170752" y="144372"/>
                  </a:lnTo>
                  <a:lnTo>
                    <a:pt x="173586" y="134812"/>
                  </a:lnTo>
                  <a:lnTo>
                    <a:pt x="174307" y="124934"/>
                  </a:lnTo>
                  <a:lnTo>
                    <a:pt x="173619" y="114842"/>
                  </a:lnTo>
                  <a:lnTo>
                    <a:pt x="170823" y="104608"/>
                  </a:lnTo>
                  <a:lnTo>
                    <a:pt x="166622" y="94279"/>
                  </a:lnTo>
                  <a:lnTo>
                    <a:pt x="161484" y="83888"/>
                  </a:lnTo>
                  <a:lnTo>
                    <a:pt x="154553" y="74623"/>
                  </a:lnTo>
                  <a:lnTo>
                    <a:pt x="146426" y="66109"/>
                  </a:lnTo>
                  <a:lnTo>
                    <a:pt x="137503" y="58096"/>
                  </a:lnTo>
                  <a:lnTo>
                    <a:pt x="128048" y="51585"/>
                  </a:lnTo>
                  <a:lnTo>
                    <a:pt x="118239" y="46076"/>
                  </a:lnTo>
                  <a:lnTo>
                    <a:pt x="77585" y="3155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8319420" y="5480746"/>
              <a:ext cx="183038" cy="410188"/>
            </a:xfrm>
            <a:custGeom>
              <a:avLst/>
              <a:gdLst/>
              <a:ahLst/>
              <a:cxnLst/>
              <a:rect l="0" t="0" r="0" b="0"/>
              <a:pathLst>
                <a:path w="183038" h="410188">
                  <a:moveTo>
                    <a:pt x="0" y="0"/>
                  </a:moveTo>
                  <a:lnTo>
                    <a:pt x="80309" y="80310"/>
                  </a:lnTo>
                  <a:lnTo>
                    <a:pt x="88598" y="89768"/>
                  </a:lnTo>
                  <a:lnTo>
                    <a:pt x="97630" y="100747"/>
                  </a:lnTo>
                  <a:lnTo>
                    <a:pt x="107157" y="112741"/>
                  </a:lnTo>
                  <a:lnTo>
                    <a:pt x="115845" y="123074"/>
                  </a:lnTo>
                  <a:lnTo>
                    <a:pt x="123975" y="132300"/>
                  </a:lnTo>
                  <a:lnTo>
                    <a:pt x="131732" y="140788"/>
                  </a:lnTo>
                  <a:lnTo>
                    <a:pt x="139241" y="152290"/>
                  </a:lnTo>
                  <a:lnTo>
                    <a:pt x="146584" y="165801"/>
                  </a:lnTo>
                  <a:lnTo>
                    <a:pt x="153817" y="180651"/>
                  </a:lnTo>
                  <a:lnTo>
                    <a:pt x="159807" y="195226"/>
                  </a:lnTo>
                  <a:lnTo>
                    <a:pt x="164969" y="209617"/>
                  </a:lnTo>
                  <a:lnTo>
                    <a:pt x="181651" y="260717"/>
                  </a:lnTo>
                  <a:lnTo>
                    <a:pt x="183037" y="271976"/>
                  </a:lnTo>
                  <a:lnTo>
                    <a:pt x="182793" y="282987"/>
                  </a:lnTo>
                  <a:lnTo>
                    <a:pt x="181462" y="293834"/>
                  </a:lnTo>
                  <a:lnTo>
                    <a:pt x="178237" y="305740"/>
                  </a:lnTo>
                  <a:lnTo>
                    <a:pt x="173750" y="318352"/>
                  </a:lnTo>
                  <a:lnTo>
                    <a:pt x="168421" y="331434"/>
                  </a:lnTo>
                  <a:lnTo>
                    <a:pt x="162532" y="342493"/>
                  </a:lnTo>
                  <a:lnTo>
                    <a:pt x="156268" y="352203"/>
                  </a:lnTo>
                  <a:lnTo>
                    <a:pt x="149755" y="361013"/>
                  </a:lnTo>
                  <a:lnTo>
                    <a:pt x="141906" y="368055"/>
                  </a:lnTo>
                  <a:lnTo>
                    <a:pt x="133169" y="373918"/>
                  </a:lnTo>
                  <a:lnTo>
                    <a:pt x="123838" y="378996"/>
                  </a:lnTo>
                  <a:lnTo>
                    <a:pt x="115280" y="384718"/>
                  </a:lnTo>
                  <a:lnTo>
                    <a:pt x="107237" y="390870"/>
                  </a:lnTo>
                  <a:lnTo>
                    <a:pt x="99538" y="397309"/>
                  </a:lnTo>
                  <a:lnTo>
                    <a:pt x="89731" y="401602"/>
                  </a:lnTo>
                  <a:lnTo>
                    <a:pt x="78520" y="404463"/>
                  </a:lnTo>
                  <a:lnTo>
                    <a:pt x="42071" y="41018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7540431" y="6107692"/>
              <a:ext cx="204722" cy="344892"/>
            </a:xfrm>
            <a:custGeom>
              <a:avLst/>
              <a:gdLst/>
              <a:ahLst/>
              <a:cxnLst/>
              <a:rect l="0" t="0" r="0" b="0"/>
              <a:pathLst>
                <a:path w="204722" h="344892">
                  <a:moveTo>
                    <a:pt x="42757" y="25146"/>
                  </a:moveTo>
                  <a:lnTo>
                    <a:pt x="53924" y="13978"/>
                  </a:lnTo>
                  <a:lnTo>
                    <a:pt x="61887" y="9520"/>
                  </a:lnTo>
                  <a:lnTo>
                    <a:pt x="71871" y="5379"/>
                  </a:lnTo>
                  <a:lnTo>
                    <a:pt x="83202" y="1450"/>
                  </a:lnTo>
                  <a:lnTo>
                    <a:pt x="95430" y="0"/>
                  </a:lnTo>
                  <a:lnTo>
                    <a:pt x="108257" y="201"/>
                  </a:lnTo>
                  <a:lnTo>
                    <a:pt x="121482" y="1504"/>
                  </a:lnTo>
                  <a:lnTo>
                    <a:pt x="132637" y="5879"/>
                  </a:lnTo>
                  <a:lnTo>
                    <a:pt x="142410" y="12301"/>
                  </a:lnTo>
                  <a:lnTo>
                    <a:pt x="151263" y="20089"/>
                  </a:lnTo>
                  <a:lnTo>
                    <a:pt x="167332" y="34973"/>
                  </a:lnTo>
                  <a:lnTo>
                    <a:pt x="174890" y="42215"/>
                  </a:lnTo>
                  <a:lnTo>
                    <a:pt x="181096" y="51717"/>
                  </a:lnTo>
                  <a:lnTo>
                    <a:pt x="186402" y="62726"/>
                  </a:lnTo>
                  <a:lnTo>
                    <a:pt x="191108" y="74740"/>
                  </a:lnTo>
                  <a:lnTo>
                    <a:pt x="199454" y="97438"/>
                  </a:lnTo>
                  <a:lnTo>
                    <a:pt x="203316" y="108399"/>
                  </a:lnTo>
                  <a:lnTo>
                    <a:pt x="204721" y="120381"/>
                  </a:lnTo>
                  <a:lnTo>
                    <a:pt x="204490" y="133044"/>
                  </a:lnTo>
                  <a:lnTo>
                    <a:pt x="203167" y="146160"/>
                  </a:lnTo>
                  <a:lnTo>
                    <a:pt x="201116" y="159578"/>
                  </a:lnTo>
                  <a:lnTo>
                    <a:pt x="198581" y="173198"/>
                  </a:lnTo>
                  <a:lnTo>
                    <a:pt x="195722" y="186953"/>
                  </a:lnTo>
                  <a:lnTo>
                    <a:pt x="191479" y="200797"/>
                  </a:lnTo>
                  <a:lnTo>
                    <a:pt x="186312" y="214701"/>
                  </a:lnTo>
                  <a:lnTo>
                    <a:pt x="180531" y="228645"/>
                  </a:lnTo>
                  <a:lnTo>
                    <a:pt x="174340" y="241447"/>
                  </a:lnTo>
                  <a:lnTo>
                    <a:pt x="167875" y="253487"/>
                  </a:lnTo>
                  <a:lnTo>
                    <a:pt x="161227" y="265020"/>
                  </a:lnTo>
                  <a:lnTo>
                    <a:pt x="154459" y="275045"/>
                  </a:lnTo>
                  <a:lnTo>
                    <a:pt x="147609" y="284066"/>
                  </a:lnTo>
                  <a:lnTo>
                    <a:pt x="140705" y="292418"/>
                  </a:lnTo>
                  <a:lnTo>
                    <a:pt x="133766" y="300323"/>
                  </a:lnTo>
                  <a:lnTo>
                    <a:pt x="126801" y="307930"/>
                  </a:lnTo>
                  <a:lnTo>
                    <a:pt x="119822" y="315338"/>
                  </a:lnTo>
                  <a:lnTo>
                    <a:pt x="110494" y="321446"/>
                  </a:lnTo>
                  <a:lnTo>
                    <a:pt x="99601" y="326686"/>
                  </a:lnTo>
                  <a:lnTo>
                    <a:pt x="87665" y="331349"/>
                  </a:lnTo>
                  <a:lnTo>
                    <a:pt x="65054" y="339645"/>
                  </a:lnTo>
                  <a:lnTo>
                    <a:pt x="54116" y="343494"/>
                  </a:lnTo>
                  <a:lnTo>
                    <a:pt x="43318" y="344891"/>
                  </a:lnTo>
                  <a:lnTo>
                    <a:pt x="32613" y="344654"/>
                  </a:lnTo>
                  <a:lnTo>
                    <a:pt x="21971" y="343327"/>
                  </a:lnTo>
                  <a:lnTo>
                    <a:pt x="13707" y="338936"/>
                  </a:lnTo>
                  <a:lnTo>
                    <a:pt x="7030" y="332504"/>
                  </a:lnTo>
                  <a:lnTo>
                    <a:pt x="1410" y="324709"/>
                  </a:lnTo>
                  <a:lnTo>
                    <a:pt x="0" y="316007"/>
                  </a:lnTo>
                  <a:lnTo>
                    <a:pt x="1398" y="306700"/>
                  </a:lnTo>
                  <a:lnTo>
                    <a:pt x="4667" y="296989"/>
                  </a:lnTo>
                  <a:lnTo>
                    <a:pt x="11521" y="289347"/>
                  </a:lnTo>
                  <a:lnTo>
                    <a:pt x="20764" y="283083"/>
                  </a:lnTo>
                  <a:lnTo>
                    <a:pt x="31601" y="277739"/>
                  </a:lnTo>
                  <a:lnTo>
                    <a:pt x="43500" y="274176"/>
                  </a:lnTo>
                  <a:lnTo>
                    <a:pt x="56107" y="271801"/>
                  </a:lnTo>
                  <a:lnTo>
                    <a:pt x="69187" y="270217"/>
                  </a:lnTo>
                  <a:lnTo>
                    <a:pt x="81412" y="270330"/>
                  </a:lnTo>
                  <a:lnTo>
                    <a:pt x="93068" y="271574"/>
                  </a:lnTo>
                  <a:lnTo>
                    <a:pt x="104345" y="273572"/>
                  </a:lnTo>
                  <a:lnTo>
                    <a:pt x="115368" y="277241"/>
                  </a:lnTo>
                  <a:lnTo>
                    <a:pt x="126223" y="282024"/>
                  </a:lnTo>
                  <a:lnTo>
                    <a:pt x="136965" y="287551"/>
                  </a:lnTo>
                  <a:lnTo>
                    <a:pt x="146464" y="293572"/>
                  </a:lnTo>
                  <a:lnTo>
                    <a:pt x="155134" y="299923"/>
                  </a:lnTo>
                  <a:lnTo>
                    <a:pt x="179486" y="33015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7804057" y="6416812"/>
              <a:ext cx="31554" cy="84142"/>
            </a:xfrm>
            <a:custGeom>
              <a:avLst/>
              <a:gdLst/>
              <a:ahLst/>
              <a:cxnLst/>
              <a:rect l="0" t="0" r="0" b="0"/>
              <a:pathLst>
                <a:path w="31554" h="84142">
                  <a:moveTo>
                    <a:pt x="31553" y="0"/>
                  </a:moveTo>
                  <a:lnTo>
                    <a:pt x="20386" y="16751"/>
                  </a:lnTo>
                  <a:lnTo>
                    <a:pt x="15928" y="26359"/>
                  </a:lnTo>
                  <a:lnTo>
                    <a:pt x="11787" y="37440"/>
                  </a:lnTo>
                  <a:lnTo>
                    <a:pt x="0" y="8414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7874101" y="6164390"/>
              <a:ext cx="129792" cy="262941"/>
            </a:xfrm>
            <a:custGeom>
              <a:avLst/>
              <a:gdLst/>
              <a:ahLst/>
              <a:cxnLst/>
              <a:rect l="0" t="0" r="0" b="0"/>
              <a:pathLst>
                <a:path w="129792" h="262941">
                  <a:moveTo>
                    <a:pt x="129791" y="0"/>
                  </a:moveTo>
                  <a:lnTo>
                    <a:pt x="101874" y="5584"/>
                  </a:lnTo>
                  <a:lnTo>
                    <a:pt x="75703" y="11441"/>
                  </a:lnTo>
                  <a:lnTo>
                    <a:pt x="62180" y="14639"/>
                  </a:lnTo>
                  <a:lnTo>
                    <a:pt x="49658" y="17940"/>
                  </a:lnTo>
                  <a:lnTo>
                    <a:pt x="26397" y="24724"/>
                  </a:lnTo>
                  <a:lnTo>
                    <a:pt x="18791" y="31675"/>
                  </a:lnTo>
                  <a:lnTo>
                    <a:pt x="13721" y="40983"/>
                  </a:lnTo>
                  <a:lnTo>
                    <a:pt x="10340" y="51863"/>
                  </a:lnTo>
                  <a:lnTo>
                    <a:pt x="3468" y="76417"/>
                  </a:lnTo>
                  <a:lnTo>
                    <a:pt x="0" y="89510"/>
                  </a:lnTo>
                  <a:lnTo>
                    <a:pt x="2362" y="97069"/>
                  </a:lnTo>
                  <a:lnTo>
                    <a:pt x="8611" y="100940"/>
                  </a:lnTo>
                  <a:lnTo>
                    <a:pt x="17452" y="102352"/>
                  </a:lnTo>
                  <a:lnTo>
                    <a:pt x="26851" y="104462"/>
                  </a:lnTo>
                  <a:lnTo>
                    <a:pt x="36623" y="107037"/>
                  </a:lnTo>
                  <a:lnTo>
                    <a:pt x="46644" y="109923"/>
                  </a:lnTo>
                  <a:lnTo>
                    <a:pt x="67127" y="116245"/>
                  </a:lnTo>
                  <a:lnTo>
                    <a:pt x="77497" y="119567"/>
                  </a:lnTo>
                  <a:lnTo>
                    <a:pt x="87916" y="124119"/>
                  </a:lnTo>
                  <a:lnTo>
                    <a:pt x="98369" y="129492"/>
                  </a:lnTo>
                  <a:lnTo>
                    <a:pt x="108843" y="135410"/>
                  </a:lnTo>
                  <a:lnTo>
                    <a:pt x="115826" y="144030"/>
                  </a:lnTo>
                  <a:lnTo>
                    <a:pt x="120481" y="154451"/>
                  </a:lnTo>
                  <a:lnTo>
                    <a:pt x="123584" y="166073"/>
                  </a:lnTo>
                  <a:lnTo>
                    <a:pt x="124485" y="177327"/>
                  </a:lnTo>
                  <a:lnTo>
                    <a:pt x="123916" y="188335"/>
                  </a:lnTo>
                  <a:lnTo>
                    <a:pt x="122369" y="199180"/>
                  </a:lnTo>
                  <a:lnTo>
                    <a:pt x="118999" y="208747"/>
                  </a:lnTo>
                  <a:lnTo>
                    <a:pt x="114416" y="217463"/>
                  </a:lnTo>
                  <a:lnTo>
                    <a:pt x="109024" y="225610"/>
                  </a:lnTo>
                  <a:lnTo>
                    <a:pt x="101923" y="232211"/>
                  </a:lnTo>
                  <a:lnTo>
                    <a:pt x="93682" y="237779"/>
                  </a:lnTo>
                  <a:lnTo>
                    <a:pt x="84683" y="242660"/>
                  </a:lnTo>
                  <a:lnTo>
                    <a:pt x="75178" y="247083"/>
                  </a:lnTo>
                  <a:lnTo>
                    <a:pt x="65336" y="251200"/>
                  </a:lnTo>
                  <a:lnTo>
                    <a:pt x="24615" y="2629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8030896" y="6164390"/>
              <a:ext cx="187175" cy="221522"/>
            </a:xfrm>
            <a:custGeom>
              <a:avLst/>
              <a:gdLst/>
              <a:ahLst/>
              <a:cxnLst/>
              <a:rect l="0" t="0" r="0" b="0"/>
              <a:pathLst>
                <a:path w="187175" h="221522">
                  <a:moveTo>
                    <a:pt x="78172" y="0"/>
                  </a:moveTo>
                  <a:lnTo>
                    <a:pt x="61421" y="11167"/>
                  </a:lnTo>
                  <a:lnTo>
                    <a:pt x="54150" y="17962"/>
                  </a:lnTo>
                  <a:lnTo>
                    <a:pt x="46965" y="25998"/>
                  </a:lnTo>
                  <a:lnTo>
                    <a:pt x="39839" y="34862"/>
                  </a:lnTo>
                  <a:lnTo>
                    <a:pt x="33918" y="44276"/>
                  </a:lnTo>
                  <a:lnTo>
                    <a:pt x="28803" y="54059"/>
                  </a:lnTo>
                  <a:lnTo>
                    <a:pt x="24224" y="64086"/>
                  </a:lnTo>
                  <a:lnTo>
                    <a:pt x="20004" y="74277"/>
                  </a:lnTo>
                  <a:lnTo>
                    <a:pt x="16020" y="84577"/>
                  </a:lnTo>
                  <a:lnTo>
                    <a:pt x="12196" y="94949"/>
                  </a:lnTo>
                  <a:lnTo>
                    <a:pt x="8479" y="106538"/>
                  </a:lnTo>
                  <a:lnTo>
                    <a:pt x="4832" y="118939"/>
                  </a:lnTo>
                  <a:lnTo>
                    <a:pt x="1232" y="131881"/>
                  </a:lnTo>
                  <a:lnTo>
                    <a:pt x="0" y="144015"/>
                  </a:lnTo>
                  <a:lnTo>
                    <a:pt x="348" y="155610"/>
                  </a:lnTo>
                  <a:lnTo>
                    <a:pt x="1748" y="166846"/>
                  </a:lnTo>
                  <a:lnTo>
                    <a:pt x="5019" y="177842"/>
                  </a:lnTo>
                  <a:lnTo>
                    <a:pt x="9537" y="188678"/>
                  </a:lnTo>
                  <a:lnTo>
                    <a:pt x="14886" y="199409"/>
                  </a:lnTo>
                  <a:lnTo>
                    <a:pt x="23127" y="207731"/>
                  </a:lnTo>
                  <a:lnTo>
                    <a:pt x="33295" y="214448"/>
                  </a:lnTo>
                  <a:lnTo>
                    <a:pt x="44748" y="220094"/>
                  </a:lnTo>
                  <a:lnTo>
                    <a:pt x="57058" y="221521"/>
                  </a:lnTo>
                  <a:lnTo>
                    <a:pt x="69939" y="220136"/>
                  </a:lnTo>
                  <a:lnTo>
                    <a:pt x="83200" y="216874"/>
                  </a:lnTo>
                  <a:lnTo>
                    <a:pt x="95548" y="212363"/>
                  </a:lnTo>
                  <a:lnTo>
                    <a:pt x="107285" y="207018"/>
                  </a:lnTo>
                  <a:lnTo>
                    <a:pt x="118616" y="201118"/>
                  </a:lnTo>
                  <a:lnTo>
                    <a:pt x="129676" y="193678"/>
                  </a:lnTo>
                  <a:lnTo>
                    <a:pt x="140555" y="185213"/>
                  </a:lnTo>
                  <a:lnTo>
                    <a:pt x="151313" y="176063"/>
                  </a:lnTo>
                  <a:lnTo>
                    <a:pt x="159655" y="166458"/>
                  </a:lnTo>
                  <a:lnTo>
                    <a:pt x="166384" y="156548"/>
                  </a:lnTo>
                  <a:lnTo>
                    <a:pt x="172038" y="146436"/>
                  </a:lnTo>
                  <a:lnTo>
                    <a:pt x="176977" y="136189"/>
                  </a:lnTo>
                  <a:lnTo>
                    <a:pt x="181438" y="125851"/>
                  </a:lnTo>
                  <a:lnTo>
                    <a:pt x="185581" y="115453"/>
                  </a:lnTo>
                  <a:lnTo>
                    <a:pt x="187174" y="103847"/>
                  </a:lnTo>
                  <a:lnTo>
                    <a:pt x="187067" y="91435"/>
                  </a:lnTo>
                  <a:lnTo>
                    <a:pt x="185828" y="78486"/>
                  </a:lnTo>
                  <a:lnTo>
                    <a:pt x="182664" y="67516"/>
                  </a:lnTo>
                  <a:lnTo>
                    <a:pt x="178218" y="57866"/>
                  </a:lnTo>
                  <a:lnTo>
                    <a:pt x="172916" y="49095"/>
                  </a:lnTo>
                  <a:lnTo>
                    <a:pt x="165876" y="42079"/>
                  </a:lnTo>
                  <a:lnTo>
                    <a:pt x="157677" y="36233"/>
                  </a:lnTo>
                  <a:lnTo>
                    <a:pt x="148704" y="31167"/>
                  </a:lnTo>
                  <a:lnTo>
                    <a:pt x="139216" y="26621"/>
                  </a:lnTo>
                  <a:lnTo>
                    <a:pt x="129386" y="22422"/>
                  </a:lnTo>
                  <a:lnTo>
                    <a:pt x="88689" y="1051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8237507" y="6153873"/>
              <a:ext cx="190295" cy="203605"/>
            </a:xfrm>
            <a:custGeom>
              <a:avLst/>
              <a:gdLst/>
              <a:ahLst/>
              <a:cxnLst/>
              <a:rect l="0" t="0" r="0" b="0"/>
              <a:pathLst>
                <a:path w="190295" h="203605">
                  <a:moveTo>
                    <a:pt x="60877" y="0"/>
                  </a:moveTo>
                  <a:lnTo>
                    <a:pt x="49711" y="11167"/>
                  </a:lnTo>
                  <a:lnTo>
                    <a:pt x="44084" y="17962"/>
                  </a:lnTo>
                  <a:lnTo>
                    <a:pt x="37996" y="25998"/>
                  </a:lnTo>
                  <a:lnTo>
                    <a:pt x="31599" y="34861"/>
                  </a:lnTo>
                  <a:lnTo>
                    <a:pt x="26167" y="44276"/>
                  </a:lnTo>
                  <a:lnTo>
                    <a:pt x="21377" y="54058"/>
                  </a:lnTo>
                  <a:lnTo>
                    <a:pt x="17014" y="64086"/>
                  </a:lnTo>
                  <a:lnTo>
                    <a:pt x="12938" y="74277"/>
                  </a:lnTo>
                  <a:lnTo>
                    <a:pt x="5292" y="94949"/>
                  </a:lnTo>
                  <a:lnTo>
                    <a:pt x="2785" y="106538"/>
                  </a:lnTo>
                  <a:lnTo>
                    <a:pt x="1114" y="118939"/>
                  </a:lnTo>
                  <a:lnTo>
                    <a:pt x="0" y="131881"/>
                  </a:lnTo>
                  <a:lnTo>
                    <a:pt x="1594" y="144014"/>
                  </a:lnTo>
                  <a:lnTo>
                    <a:pt x="4995" y="155610"/>
                  </a:lnTo>
                  <a:lnTo>
                    <a:pt x="9599" y="166845"/>
                  </a:lnTo>
                  <a:lnTo>
                    <a:pt x="17343" y="175504"/>
                  </a:lnTo>
                  <a:lnTo>
                    <a:pt x="27180" y="182445"/>
                  </a:lnTo>
                  <a:lnTo>
                    <a:pt x="38412" y="188242"/>
                  </a:lnTo>
                  <a:lnTo>
                    <a:pt x="50575" y="193274"/>
                  </a:lnTo>
                  <a:lnTo>
                    <a:pt x="63359" y="197798"/>
                  </a:lnTo>
                  <a:lnTo>
                    <a:pt x="76555" y="201982"/>
                  </a:lnTo>
                  <a:lnTo>
                    <a:pt x="90027" y="203604"/>
                  </a:lnTo>
                  <a:lnTo>
                    <a:pt x="103683" y="203516"/>
                  </a:lnTo>
                  <a:lnTo>
                    <a:pt x="117462" y="202289"/>
                  </a:lnTo>
                  <a:lnTo>
                    <a:pt x="128985" y="199133"/>
                  </a:lnTo>
                  <a:lnTo>
                    <a:pt x="139004" y="194692"/>
                  </a:lnTo>
                  <a:lnTo>
                    <a:pt x="148020" y="189394"/>
                  </a:lnTo>
                  <a:lnTo>
                    <a:pt x="156369" y="183525"/>
                  </a:lnTo>
                  <a:lnTo>
                    <a:pt x="164271" y="177276"/>
                  </a:lnTo>
                  <a:lnTo>
                    <a:pt x="171878" y="170772"/>
                  </a:lnTo>
                  <a:lnTo>
                    <a:pt x="178117" y="162930"/>
                  </a:lnTo>
                  <a:lnTo>
                    <a:pt x="183445" y="154196"/>
                  </a:lnTo>
                  <a:lnTo>
                    <a:pt x="188165" y="144868"/>
                  </a:lnTo>
                  <a:lnTo>
                    <a:pt x="190144" y="133974"/>
                  </a:lnTo>
                  <a:lnTo>
                    <a:pt x="190294" y="122038"/>
                  </a:lnTo>
                  <a:lnTo>
                    <a:pt x="189226" y="109405"/>
                  </a:lnTo>
                  <a:lnTo>
                    <a:pt x="185008" y="97477"/>
                  </a:lnTo>
                  <a:lnTo>
                    <a:pt x="178690" y="86020"/>
                  </a:lnTo>
                  <a:lnTo>
                    <a:pt x="170972" y="74876"/>
                  </a:lnTo>
                  <a:lnTo>
                    <a:pt x="163490" y="65109"/>
                  </a:lnTo>
                  <a:lnTo>
                    <a:pt x="156164" y="56261"/>
                  </a:lnTo>
                  <a:lnTo>
                    <a:pt x="148943" y="48024"/>
                  </a:lnTo>
                  <a:lnTo>
                    <a:pt x="140623" y="41365"/>
                  </a:lnTo>
                  <a:lnTo>
                    <a:pt x="131571" y="35757"/>
                  </a:lnTo>
                  <a:lnTo>
                    <a:pt x="122030" y="30850"/>
                  </a:lnTo>
                  <a:lnTo>
                    <a:pt x="112163" y="26410"/>
                  </a:lnTo>
                  <a:lnTo>
                    <a:pt x="102080" y="22281"/>
                  </a:lnTo>
                  <a:lnTo>
                    <a:pt x="60877" y="105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7078343" y="6218440"/>
              <a:ext cx="199836" cy="9057"/>
            </a:xfrm>
            <a:custGeom>
              <a:avLst/>
              <a:gdLst/>
              <a:ahLst/>
              <a:cxnLst/>
              <a:rect l="0" t="0" r="0" b="0"/>
              <a:pathLst>
                <a:path w="199836" h="9057">
                  <a:moveTo>
                    <a:pt x="0" y="9056"/>
                  </a:moveTo>
                  <a:lnTo>
                    <a:pt x="27917" y="9056"/>
                  </a:lnTo>
                  <a:lnTo>
                    <a:pt x="41984" y="7887"/>
                  </a:lnTo>
                  <a:lnTo>
                    <a:pt x="57205" y="5940"/>
                  </a:lnTo>
                  <a:lnTo>
                    <a:pt x="73195" y="3472"/>
                  </a:lnTo>
                  <a:lnTo>
                    <a:pt x="89699" y="1828"/>
                  </a:lnTo>
                  <a:lnTo>
                    <a:pt x="106544" y="731"/>
                  </a:lnTo>
                  <a:lnTo>
                    <a:pt x="123618" y="0"/>
                  </a:lnTo>
                  <a:lnTo>
                    <a:pt x="138506" y="681"/>
                  </a:lnTo>
                  <a:lnTo>
                    <a:pt x="151937" y="2304"/>
                  </a:lnTo>
                  <a:lnTo>
                    <a:pt x="199835" y="905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7162484" y="6290602"/>
              <a:ext cx="105177" cy="1"/>
            </a:xfrm>
            <a:custGeom>
              <a:avLst/>
              <a:gdLst/>
              <a:ahLst/>
              <a:cxnLst/>
              <a:rect l="0" t="0" r="0" b="0"/>
              <a:pathLst>
                <a:path w="105177" h="1">
                  <a:moveTo>
                    <a:pt x="0" y="0"/>
                  </a:moveTo>
                  <a:lnTo>
                    <a:pt x="105176"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6412974" y="6070365"/>
              <a:ext cx="274156" cy="335931"/>
            </a:xfrm>
            <a:custGeom>
              <a:avLst/>
              <a:gdLst/>
              <a:ahLst/>
              <a:cxnLst/>
              <a:rect l="0" t="0" r="0" b="0"/>
              <a:pathLst>
                <a:path w="274156" h="335931">
                  <a:moveTo>
                    <a:pt x="76384" y="72990"/>
                  </a:moveTo>
                  <a:lnTo>
                    <a:pt x="65217" y="89741"/>
                  </a:lnTo>
                  <a:lnTo>
                    <a:pt x="59590" y="97012"/>
                  </a:lnTo>
                  <a:lnTo>
                    <a:pt x="53502" y="104196"/>
                  </a:lnTo>
                  <a:lnTo>
                    <a:pt x="47106" y="111324"/>
                  </a:lnTo>
                  <a:lnTo>
                    <a:pt x="39336" y="117244"/>
                  </a:lnTo>
                  <a:lnTo>
                    <a:pt x="30650" y="122359"/>
                  </a:lnTo>
                  <a:lnTo>
                    <a:pt x="21354" y="126938"/>
                  </a:lnTo>
                  <a:lnTo>
                    <a:pt x="13987" y="126485"/>
                  </a:lnTo>
                  <a:lnTo>
                    <a:pt x="7908" y="122677"/>
                  </a:lnTo>
                  <a:lnTo>
                    <a:pt x="2686" y="116632"/>
                  </a:lnTo>
                  <a:lnTo>
                    <a:pt x="374" y="109096"/>
                  </a:lnTo>
                  <a:lnTo>
                    <a:pt x="0" y="100567"/>
                  </a:lnTo>
                  <a:lnTo>
                    <a:pt x="920" y="91375"/>
                  </a:lnTo>
                  <a:lnTo>
                    <a:pt x="3871" y="82909"/>
                  </a:lnTo>
                  <a:lnTo>
                    <a:pt x="8176" y="74928"/>
                  </a:lnTo>
                  <a:lnTo>
                    <a:pt x="13382" y="67270"/>
                  </a:lnTo>
                  <a:lnTo>
                    <a:pt x="19191" y="59828"/>
                  </a:lnTo>
                  <a:lnTo>
                    <a:pt x="25400" y="52529"/>
                  </a:lnTo>
                  <a:lnTo>
                    <a:pt x="31877" y="45326"/>
                  </a:lnTo>
                  <a:lnTo>
                    <a:pt x="39701" y="39355"/>
                  </a:lnTo>
                  <a:lnTo>
                    <a:pt x="48423" y="34206"/>
                  </a:lnTo>
                  <a:lnTo>
                    <a:pt x="57743" y="29605"/>
                  </a:lnTo>
                  <a:lnTo>
                    <a:pt x="67462" y="25369"/>
                  </a:lnTo>
                  <a:lnTo>
                    <a:pt x="77448" y="21376"/>
                  </a:lnTo>
                  <a:lnTo>
                    <a:pt x="87611" y="17545"/>
                  </a:lnTo>
                  <a:lnTo>
                    <a:pt x="100229" y="13823"/>
                  </a:lnTo>
                  <a:lnTo>
                    <a:pt x="114484" y="10173"/>
                  </a:lnTo>
                  <a:lnTo>
                    <a:pt x="129831" y="6571"/>
                  </a:lnTo>
                  <a:lnTo>
                    <a:pt x="145905" y="4170"/>
                  </a:lnTo>
                  <a:lnTo>
                    <a:pt x="162464" y="2569"/>
                  </a:lnTo>
                  <a:lnTo>
                    <a:pt x="179347" y="1501"/>
                  </a:lnTo>
                  <a:lnTo>
                    <a:pt x="210571" y="316"/>
                  </a:lnTo>
                  <a:lnTo>
                    <a:pt x="225441" y="0"/>
                  </a:lnTo>
                  <a:lnTo>
                    <a:pt x="238861" y="957"/>
                  </a:lnTo>
                  <a:lnTo>
                    <a:pt x="251313" y="2765"/>
                  </a:lnTo>
                  <a:lnTo>
                    <a:pt x="263121" y="5138"/>
                  </a:lnTo>
                  <a:lnTo>
                    <a:pt x="269824" y="11394"/>
                  </a:lnTo>
                  <a:lnTo>
                    <a:pt x="273124" y="20240"/>
                  </a:lnTo>
                  <a:lnTo>
                    <a:pt x="274155" y="30812"/>
                  </a:lnTo>
                  <a:lnTo>
                    <a:pt x="273674" y="41365"/>
                  </a:lnTo>
                  <a:lnTo>
                    <a:pt x="272185" y="51907"/>
                  </a:lnTo>
                  <a:lnTo>
                    <a:pt x="270024" y="62440"/>
                  </a:lnTo>
                  <a:lnTo>
                    <a:pt x="267414" y="72969"/>
                  </a:lnTo>
                  <a:lnTo>
                    <a:pt x="264506" y="83493"/>
                  </a:lnTo>
                  <a:lnTo>
                    <a:pt x="261398" y="94016"/>
                  </a:lnTo>
                  <a:lnTo>
                    <a:pt x="254829" y="118173"/>
                  </a:lnTo>
                  <a:lnTo>
                    <a:pt x="251441" y="131159"/>
                  </a:lnTo>
                  <a:lnTo>
                    <a:pt x="244560" y="161169"/>
                  </a:lnTo>
                  <a:lnTo>
                    <a:pt x="230622" y="228046"/>
                  </a:lnTo>
                  <a:lnTo>
                    <a:pt x="228291" y="244141"/>
                  </a:lnTo>
                  <a:lnTo>
                    <a:pt x="226737" y="259545"/>
                  </a:lnTo>
                  <a:lnTo>
                    <a:pt x="225702" y="274489"/>
                  </a:lnTo>
                  <a:lnTo>
                    <a:pt x="223843" y="287958"/>
                  </a:lnTo>
                  <a:lnTo>
                    <a:pt x="221434" y="300443"/>
                  </a:lnTo>
                  <a:lnTo>
                    <a:pt x="213113" y="33593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6520911" y="6229881"/>
              <a:ext cx="220870" cy="18651"/>
            </a:xfrm>
            <a:custGeom>
              <a:avLst/>
              <a:gdLst/>
              <a:ahLst/>
              <a:cxnLst/>
              <a:rect l="0" t="0" r="0" b="0"/>
              <a:pathLst>
                <a:path w="220870" h="18651">
                  <a:moveTo>
                    <a:pt x="0" y="18650"/>
                  </a:moveTo>
                  <a:lnTo>
                    <a:pt x="27917" y="13067"/>
                  </a:lnTo>
                  <a:lnTo>
                    <a:pt x="40814" y="11422"/>
                  </a:lnTo>
                  <a:lnTo>
                    <a:pt x="54088" y="10325"/>
                  </a:lnTo>
                  <a:lnTo>
                    <a:pt x="67611" y="9594"/>
                  </a:lnTo>
                  <a:lnTo>
                    <a:pt x="82470" y="7939"/>
                  </a:lnTo>
                  <a:lnTo>
                    <a:pt x="98219" y="5665"/>
                  </a:lnTo>
                  <a:lnTo>
                    <a:pt x="114561" y="2982"/>
                  </a:lnTo>
                  <a:lnTo>
                    <a:pt x="131299" y="1193"/>
                  </a:lnTo>
                  <a:lnTo>
                    <a:pt x="148301" y="0"/>
                  </a:lnTo>
                  <a:lnTo>
                    <a:pt x="220869" y="813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6752297" y="6206461"/>
              <a:ext cx="115695" cy="157765"/>
            </a:xfrm>
            <a:custGeom>
              <a:avLst/>
              <a:gdLst/>
              <a:ahLst/>
              <a:cxnLst/>
              <a:rect l="0" t="0" r="0" b="0"/>
              <a:pathLst>
                <a:path w="115695" h="157765">
                  <a:moveTo>
                    <a:pt x="0" y="0"/>
                  </a:moveTo>
                  <a:lnTo>
                    <a:pt x="29278" y="43916"/>
                  </a:lnTo>
                  <a:lnTo>
                    <a:pt x="35880" y="52650"/>
                  </a:lnTo>
                  <a:lnTo>
                    <a:pt x="42619" y="60809"/>
                  </a:lnTo>
                  <a:lnTo>
                    <a:pt x="49448" y="68586"/>
                  </a:lnTo>
                  <a:lnTo>
                    <a:pt x="56338" y="77277"/>
                  </a:lnTo>
                  <a:lnTo>
                    <a:pt x="63269" y="86576"/>
                  </a:lnTo>
                  <a:lnTo>
                    <a:pt x="77202" y="106258"/>
                  </a:lnTo>
                  <a:lnTo>
                    <a:pt x="84190" y="116415"/>
                  </a:lnTo>
                  <a:lnTo>
                    <a:pt x="115694" y="15776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6752297" y="6174908"/>
              <a:ext cx="94660" cy="210353"/>
            </a:xfrm>
            <a:custGeom>
              <a:avLst/>
              <a:gdLst/>
              <a:ahLst/>
              <a:cxnLst/>
              <a:rect l="0" t="0" r="0" b="0"/>
              <a:pathLst>
                <a:path w="94660" h="210353">
                  <a:moveTo>
                    <a:pt x="94659" y="0"/>
                  </a:moveTo>
                  <a:lnTo>
                    <a:pt x="89076" y="16750"/>
                  </a:lnTo>
                  <a:lnTo>
                    <a:pt x="86263" y="26359"/>
                  </a:lnTo>
                  <a:lnTo>
                    <a:pt x="80020" y="49500"/>
                  </a:lnTo>
                  <a:lnTo>
                    <a:pt x="75551" y="62215"/>
                  </a:lnTo>
                  <a:lnTo>
                    <a:pt x="70234" y="75367"/>
                  </a:lnTo>
                  <a:lnTo>
                    <a:pt x="64352" y="88809"/>
                  </a:lnTo>
                  <a:lnTo>
                    <a:pt x="59263" y="101277"/>
                  </a:lnTo>
                  <a:lnTo>
                    <a:pt x="54701" y="113094"/>
                  </a:lnTo>
                  <a:lnTo>
                    <a:pt x="50491" y="124478"/>
                  </a:lnTo>
                  <a:lnTo>
                    <a:pt x="45347" y="135573"/>
                  </a:lnTo>
                  <a:lnTo>
                    <a:pt x="39581" y="146476"/>
                  </a:lnTo>
                  <a:lnTo>
                    <a:pt x="33399" y="157250"/>
                  </a:lnTo>
                  <a:lnTo>
                    <a:pt x="26941" y="167939"/>
                  </a:lnTo>
                  <a:lnTo>
                    <a:pt x="0" y="21035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6520911" y="6427330"/>
              <a:ext cx="347081" cy="52589"/>
            </a:xfrm>
            <a:custGeom>
              <a:avLst/>
              <a:gdLst/>
              <a:ahLst/>
              <a:cxnLst/>
              <a:rect l="0" t="0" r="0" b="0"/>
              <a:pathLst>
                <a:path w="347081" h="52589">
                  <a:moveTo>
                    <a:pt x="0" y="52588"/>
                  </a:moveTo>
                  <a:lnTo>
                    <a:pt x="16749" y="47005"/>
                  </a:lnTo>
                  <a:lnTo>
                    <a:pt x="28696" y="44192"/>
                  </a:lnTo>
                  <a:lnTo>
                    <a:pt x="43671" y="41148"/>
                  </a:lnTo>
                  <a:lnTo>
                    <a:pt x="98249" y="31280"/>
                  </a:lnTo>
                  <a:lnTo>
                    <a:pt x="137156" y="24419"/>
                  </a:lnTo>
                  <a:lnTo>
                    <a:pt x="173924" y="17475"/>
                  </a:lnTo>
                  <a:lnTo>
                    <a:pt x="191910" y="15156"/>
                  </a:lnTo>
                  <a:lnTo>
                    <a:pt x="209744" y="13610"/>
                  </a:lnTo>
                  <a:lnTo>
                    <a:pt x="227476" y="12579"/>
                  </a:lnTo>
                  <a:lnTo>
                    <a:pt x="243972" y="10723"/>
                  </a:lnTo>
                  <a:lnTo>
                    <a:pt x="259643" y="8317"/>
                  </a:lnTo>
                  <a:lnTo>
                    <a:pt x="274765" y="5545"/>
                  </a:lnTo>
                  <a:lnTo>
                    <a:pt x="289521" y="3697"/>
                  </a:lnTo>
                  <a:lnTo>
                    <a:pt x="304033" y="2465"/>
                  </a:lnTo>
                  <a:lnTo>
                    <a:pt x="34708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6662098" y="6480580"/>
              <a:ext cx="257007" cy="198882"/>
            </a:xfrm>
            <a:custGeom>
              <a:avLst/>
              <a:gdLst/>
              <a:ahLst/>
              <a:cxnLst/>
              <a:rect l="0" t="0" r="0" b="0"/>
              <a:pathLst>
                <a:path w="257007" h="198882">
                  <a:moveTo>
                    <a:pt x="6059" y="41409"/>
                  </a:moveTo>
                  <a:lnTo>
                    <a:pt x="0" y="59587"/>
                  </a:lnTo>
                  <a:lnTo>
                    <a:pt x="2587" y="51825"/>
                  </a:lnTo>
                  <a:lnTo>
                    <a:pt x="8418" y="46016"/>
                  </a:lnTo>
                  <a:lnTo>
                    <a:pt x="16981" y="39806"/>
                  </a:lnTo>
                  <a:lnTo>
                    <a:pt x="27364" y="33328"/>
                  </a:lnTo>
                  <a:lnTo>
                    <a:pt x="37791" y="27842"/>
                  </a:lnTo>
                  <a:lnTo>
                    <a:pt x="48248" y="23015"/>
                  </a:lnTo>
                  <a:lnTo>
                    <a:pt x="58726" y="18629"/>
                  </a:lnTo>
                  <a:lnTo>
                    <a:pt x="70386" y="14536"/>
                  </a:lnTo>
                  <a:lnTo>
                    <a:pt x="82834" y="10639"/>
                  </a:lnTo>
                  <a:lnTo>
                    <a:pt x="95807" y="6872"/>
                  </a:lnTo>
                  <a:lnTo>
                    <a:pt x="109130" y="4360"/>
                  </a:lnTo>
                  <a:lnTo>
                    <a:pt x="122687" y="2687"/>
                  </a:lnTo>
                  <a:lnTo>
                    <a:pt x="136398" y="1571"/>
                  </a:lnTo>
                  <a:lnTo>
                    <a:pt x="150214" y="827"/>
                  </a:lnTo>
                  <a:lnTo>
                    <a:pt x="178030" y="0"/>
                  </a:lnTo>
                  <a:lnTo>
                    <a:pt x="190824" y="948"/>
                  </a:lnTo>
                  <a:lnTo>
                    <a:pt x="202858" y="2749"/>
                  </a:lnTo>
                  <a:lnTo>
                    <a:pt x="214388" y="5118"/>
                  </a:lnTo>
                  <a:lnTo>
                    <a:pt x="225580" y="7866"/>
                  </a:lnTo>
                  <a:lnTo>
                    <a:pt x="236547" y="10866"/>
                  </a:lnTo>
                  <a:lnTo>
                    <a:pt x="247364" y="14035"/>
                  </a:lnTo>
                  <a:lnTo>
                    <a:pt x="253407" y="19654"/>
                  </a:lnTo>
                  <a:lnTo>
                    <a:pt x="256267" y="26905"/>
                  </a:lnTo>
                  <a:lnTo>
                    <a:pt x="257006" y="35246"/>
                  </a:lnTo>
                  <a:lnTo>
                    <a:pt x="256329" y="44312"/>
                  </a:lnTo>
                  <a:lnTo>
                    <a:pt x="254710" y="53862"/>
                  </a:lnTo>
                  <a:lnTo>
                    <a:pt x="252461" y="63734"/>
                  </a:lnTo>
                  <a:lnTo>
                    <a:pt x="249794" y="73822"/>
                  </a:lnTo>
                  <a:lnTo>
                    <a:pt x="243713" y="94379"/>
                  </a:lnTo>
                  <a:lnTo>
                    <a:pt x="230287" y="136143"/>
                  </a:lnTo>
                  <a:lnTo>
                    <a:pt x="223357" y="157136"/>
                  </a:lnTo>
                  <a:lnTo>
                    <a:pt x="221042" y="168811"/>
                  </a:lnTo>
                  <a:lnTo>
                    <a:pt x="219499" y="181269"/>
                  </a:lnTo>
                  <a:lnTo>
                    <a:pt x="218727" y="19888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6773333" y="6585094"/>
              <a:ext cx="231388" cy="21037"/>
            </a:xfrm>
            <a:custGeom>
              <a:avLst/>
              <a:gdLst/>
              <a:ahLst/>
              <a:cxnLst/>
              <a:rect l="0" t="0" r="0" b="0"/>
              <a:pathLst>
                <a:path w="231388" h="21037">
                  <a:moveTo>
                    <a:pt x="0" y="21036"/>
                  </a:moveTo>
                  <a:lnTo>
                    <a:pt x="16750" y="15452"/>
                  </a:lnTo>
                  <a:lnTo>
                    <a:pt x="26359" y="13807"/>
                  </a:lnTo>
                  <a:lnTo>
                    <a:pt x="37439" y="12711"/>
                  </a:lnTo>
                  <a:lnTo>
                    <a:pt x="49500" y="11980"/>
                  </a:lnTo>
                  <a:lnTo>
                    <a:pt x="78484" y="11167"/>
                  </a:lnTo>
                  <a:lnTo>
                    <a:pt x="167785" y="10574"/>
                  </a:lnTo>
                  <a:lnTo>
                    <a:pt x="231387"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7614741" y="6479918"/>
              <a:ext cx="799338" cy="42072"/>
            </a:xfrm>
            <a:custGeom>
              <a:avLst/>
              <a:gdLst/>
              <a:ahLst/>
              <a:cxnLst/>
              <a:rect l="0" t="0" r="0" b="0"/>
              <a:pathLst>
                <a:path w="799338" h="42072">
                  <a:moveTo>
                    <a:pt x="0" y="42071"/>
                  </a:moveTo>
                  <a:lnTo>
                    <a:pt x="22333" y="36488"/>
                  </a:lnTo>
                  <a:lnTo>
                    <a:pt x="33587" y="34843"/>
                  </a:lnTo>
                  <a:lnTo>
                    <a:pt x="45763" y="33746"/>
                  </a:lnTo>
                  <a:lnTo>
                    <a:pt x="58555" y="33015"/>
                  </a:lnTo>
                  <a:lnTo>
                    <a:pt x="88351" y="32203"/>
                  </a:lnTo>
                  <a:lnTo>
                    <a:pt x="467715" y="31554"/>
                  </a:lnTo>
                  <a:lnTo>
                    <a:pt x="483598" y="30385"/>
                  </a:lnTo>
                  <a:lnTo>
                    <a:pt x="497691" y="28437"/>
                  </a:lnTo>
                  <a:lnTo>
                    <a:pt x="510594" y="25970"/>
                  </a:lnTo>
                  <a:lnTo>
                    <a:pt x="525038" y="24325"/>
                  </a:lnTo>
                  <a:lnTo>
                    <a:pt x="540510" y="23229"/>
                  </a:lnTo>
                  <a:lnTo>
                    <a:pt x="556669" y="22497"/>
                  </a:lnTo>
                  <a:lnTo>
                    <a:pt x="572115" y="20841"/>
                  </a:lnTo>
                  <a:lnTo>
                    <a:pt x="587088" y="18569"/>
                  </a:lnTo>
                  <a:lnTo>
                    <a:pt x="601744" y="15885"/>
                  </a:lnTo>
                  <a:lnTo>
                    <a:pt x="616189" y="14096"/>
                  </a:lnTo>
                  <a:lnTo>
                    <a:pt x="630494" y="12903"/>
                  </a:lnTo>
                  <a:lnTo>
                    <a:pt x="644705" y="12108"/>
                  </a:lnTo>
                  <a:lnTo>
                    <a:pt x="658853" y="10410"/>
                  </a:lnTo>
                  <a:lnTo>
                    <a:pt x="672960" y="8109"/>
                  </a:lnTo>
                  <a:lnTo>
                    <a:pt x="687039" y="5406"/>
                  </a:lnTo>
                  <a:lnTo>
                    <a:pt x="702267" y="3604"/>
                  </a:lnTo>
                  <a:lnTo>
                    <a:pt x="718264" y="2403"/>
                  </a:lnTo>
                  <a:lnTo>
                    <a:pt x="799337"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7915041" y="6585094"/>
              <a:ext cx="202959" cy="273458"/>
            </a:xfrm>
            <a:custGeom>
              <a:avLst/>
              <a:gdLst/>
              <a:ahLst/>
              <a:cxnLst/>
              <a:rect l="0" t="0" r="0" b="0"/>
              <a:pathLst>
                <a:path w="202959" h="273458">
                  <a:moveTo>
                    <a:pt x="36263" y="0"/>
                  </a:moveTo>
                  <a:lnTo>
                    <a:pt x="21624" y="58557"/>
                  </a:lnTo>
                  <a:lnTo>
                    <a:pt x="18323" y="70591"/>
                  </a:lnTo>
                  <a:lnTo>
                    <a:pt x="11540" y="93310"/>
                  </a:lnTo>
                  <a:lnTo>
                    <a:pt x="8094" y="97266"/>
                  </a:lnTo>
                  <a:lnTo>
                    <a:pt x="4629" y="96397"/>
                  </a:lnTo>
                  <a:lnTo>
                    <a:pt x="1150" y="92312"/>
                  </a:lnTo>
                  <a:lnTo>
                    <a:pt x="0" y="86082"/>
                  </a:lnTo>
                  <a:lnTo>
                    <a:pt x="402" y="78424"/>
                  </a:lnTo>
                  <a:lnTo>
                    <a:pt x="1838" y="69812"/>
                  </a:lnTo>
                  <a:lnTo>
                    <a:pt x="5132" y="61734"/>
                  </a:lnTo>
                  <a:lnTo>
                    <a:pt x="9666" y="54011"/>
                  </a:lnTo>
                  <a:lnTo>
                    <a:pt x="15026" y="46525"/>
                  </a:lnTo>
                  <a:lnTo>
                    <a:pt x="22105" y="40366"/>
                  </a:lnTo>
                  <a:lnTo>
                    <a:pt x="30330" y="35091"/>
                  </a:lnTo>
                  <a:lnTo>
                    <a:pt x="39319" y="30406"/>
                  </a:lnTo>
                  <a:lnTo>
                    <a:pt x="49986" y="27283"/>
                  </a:lnTo>
                  <a:lnTo>
                    <a:pt x="61772" y="25200"/>
                  </a:lnTo>
                  <a:lnTo>
                    <a:pt x="74304" y="23812"/>
                  </a:lnTo>
                  <a:lnTo>
                    <a:pt x="88503" y="22887"/>
                  </a:lnTo>
                  <a:lnTo>
                    <a:pt x="103810" y="22270"/>
                  </a:lnTo>
                  <a:lnTo>
                    <a:pt x="119860" y="21859"/>
                  </a:lnTo>
                  <a:lnTo>
                    <a:pt x="134064" y="20415"/>
                  </a:lnTo>
                  <a:lnTo>
                    <a:pt x="147040" y="18285"/>
                  </a:lnTo>
                  <a:lnTo>
                    <a:pt x="159197" y="15696"/>
                  </a:lnTo>
                  <a:lnTo>
                    <a:pt x="170807" y="12801"/>
                  </a:lnTo>
                  <a:lnTo>
                    <a:pt x="182053" y="9702"/>
                  </a:lnTo>
                  <a:lnTo>
                    <a:pt x="193056" y="6468"/>
                  </a:lnTo>
                  <a:lnTo>
                    <a:pt x="199223" y="7818"/>
                  </a:lnTo>
                  <a:lnTo>
                    <a:pt x="202165" y="12224"/>
                  </a:lnTo>
                  <a:lnTo>
                    <a:pt x="202958" y="18667"/>
                  </a:lnTo>
                  <a:lnTo>
                    <a:pt x="202318" y="27637"/>
                  </a:lnTo>
                  <a:lnTo>
                    <a:pt x="200723" y="38291"/>
                  </a:lnTo>
                  <a:lnTo>
                    <a:pt x="198491" y="50069"/>
                  </a:lnTo>
                  <a:lnTo>
                    <a:pt x="197003" y="62594"/>
                  </a:lnTo>
                  <a:lnTo>
                    <a:pt x="196011" y="75619"/>
                  </a:lnTo>
                  <a:lnTo>
                    <a:pt x="195349" y="88977"/>
                  </a:lnTo>
                  <a:lnTo>
                    <a:pt x="193740" y="101389"/>
                  </a:lnTo>
                  <a:lnTo>
                    <a:pt x="191499" y="113169"/>
                  </a:lnTo>
                  <a:lnTo>
                    <a:pt x="188835" y="124528"/>
                  </a:lnTo>
                  <a:lnTo>
                    <a:pt x="185891" y="135607"/>
                  </a:lnTo>
                  <a:lnTo>
                    <a:pt x="179504" y="157265"/>
                  </a:lnTo>
                  <a:lnTo>
                    <a:pt x="177334" y="170286"/>
                  </a:lnTo>
                  <a:lnTo>
                    <a:pt x="175886" y="184810"/>
                  </a:lnTo>
                  <a:lnTo>
                    <a:pt x="174921" y="200336"/>
                  </a:lnTo>
                  <a:lnTo>
                    <a:pt x="173850" y="230052"/>
                  </a:lnTo>
                  <a:lnTo>
                    <a:pt x="172992" y="27345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8014410" y="6774411"/>
              <a:ext cx="136729" cy="10518"/>
            </a:xfrm>
            <a:custGeom>
              <a:avLst/>
              <a:gdLst/>
              <a:ahLst/>
              <a:cxnLst/>
              <a:rect l="0" t="0" r="0" b="0"/>
              <a:pathLst>
                <a:path w="136729" h="10518">
                  <a:moveTo>
                    <a:pt x="0" y="0"/>
                  </a:moveTo>
                  <a:lnTo>
                    <a:pt x="64139" y="0"/>
                  </a:lnTo>
                  <a:lnTo>
                    <a:pt x="77818" y="1168"/>
                  </a:lnTo>
                  <a:lnTo>
                    <a:pt x="136728" y="105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0" name="Group 109"/>
          <p:cNvGrpSpPr/>
          <p:nvPr/>
        </p:nvGrpSpPr>
        <p:grpSpPr>
          <a:xfrm>
            <a:off x="6693650" y="6879587"/>
            <a:ext cx="489870" cy="305011"/>
            <a:chOff x="6693650" y="6879587"/>
            <a:chExt cx="489870" cy="305011"/>
          </a:xfrm>
        </p:grpSpPr>
        <p:sp>
          <p:nvSpPr>
            <p:cNvPr id="106" name="Freeform 105"/>
            <p:cNvSpPr/>
            <p:nvPr/>
          </p:nvSpPr>
          <p:spPr>
            <a:xfrm>
              <a:off x="6693650" y="6888074"/>
              <a:ext cx="290036" cy="268904"/>
            </a:xfrm>
            <a:custGeom>
              <a:avLst/>
              <a:gdLst/>
              <a:ahLst/>
              <a:cxnLst/>
              <a:rect l="0" t="0" r="0" b="0"/>
              <a:pathLst>
                <a:path w="290036" h="268904">
                  <a:moveTo>
                    <a:pt x="6060" y="107207"/>
                  </a:moveTo>
                  <a:lnTo>
                    <a:pt x="477" y="90457"/>
                  </a:lnTo>
                  <a:lnTo>
                    <a:pt x="0" y="82016"/>
                  </a:lnTo>
                  <a:lnTo>
                    <a:pt x="852" y="72884"/>
                  </a:lnTo>
                  <a:lnTo>
                    <a:pt x="2587" y="63290"/>
                  </a:lnTo>
                  <a:lnTo>
                    <a:pt x="6082" y="54556"/>
                  </a:lnTo>
                  <a:lnTo>
                    <a:pt x="10750" y="46397"/>
                  </a:lnTo>
                  <a:lnTo>
                    <a:pt x="16198" y="38620"/>
                  </a:lnTo>
                  <a:lnTo>
                    <a:pt x="22167" y="31098"/>
                  </a:lnTo>
                  <a:lnTo>
                    <a:pt x="28485" y="23746"/>
                  </a:lnTo>
                  <a:lnTo>
                    <a:pt x="35033" y="16508"/>
                  </a:lnTo>
                  <a:lnTo>
                    <a:pt x="42904" y="10513"/>
                  </a:lnTo>
                  <a:lnTo>
                    <a:pt x="51659" y="5349"/>
                  </a:lnTo>
                  <a:lnTo>
                    <a:pt x="61000" y="737"/>
                  </a:lnTo>
                  <a:lnTo>
                    <a:pt x="69565" y="0"/>
                  </a:lnTo>
                  <a:lnTo>
                    <a:pt x="77612" y="1845"/>
                  </a:lnTo>
                  <a:lnTo>
                    <a:pt x="85315" y="5412"/>
                  </a:lnTo>
                  <a:lnTo>
                    <a:pt x="91618" y="11297"/>
                  </a:lnTo>
                  <a:lnTo>
                    <a:pt x="96988" y="18726"/>
                  </a:lnTo>
                  <a:lnTo>
                    <a:pt x="101737" y="27184"/>
                  </a:lnTo>
                  <a:lnTo>
                    <a:pt x="106072" y="36329"/>
                  </a:lnTo>
                  <a:lnTo>
                    <a:pt x="110130" y="45932"/>
                  </a:lnTo>
                  <a:lnTo>
                    <a:pt x="114005" y="55840"/>
                  </a:lnTo>
                  <a:lnTo>
                    <a:pt x="117756" y="67119"/>
                  </a:lnTo>
                  <a:lnTo>
                    <a:pt x="121426" y="79313"/>
                  </a:lnTo>
                  <a:lnTo>
                    <a:pt x="125041" y="92116"/>
                  </a:lnTo>
                  <a:lnTo>
                    <a:pt x="129788" y="105327"/>
                  </a:lnTo>
                  <a:lnTo>
                    <a:pt x="135290" y="118808"/>
                  </a:lnTo>
                  <a:lnTo>
                    <a:pt x="141295" y="132470"/>
                  </a:lnTo>
                  <a:lnTo>
                    <a:pt x="146468" y="146253"/>
                  </a:lnTo>
                  <a:lnTo>
                    <a:pt x="151084" y="160115"/>
                  </a:lnTo>
                  <a:lnTo>
                    <a:pt x="155331" y="174032"/>
                  </a:lnTo>
                  <a:lnTo>
                    <a:pt x="160499" y="186815"/>
                  </a:lnTo>
                  <a:lnTo>
                    <a:pt x="166281" y="198844"/>
                  </a:lnTo>
                  <a:lnTo>
                    <a:pt x="172474" y="210369"/>
                  </a:lnTo>
                  <a:lnTo>
                    <a:pt x="178939" y="220389"/>
                  </a:lnTo>
                  <a:lnTo>
                    <a:pt x="185587" y="229406"/>
                  </a:lnTo>
                  <a:lnTo>
                    <a:pt x="192356" y="237755"/>
                  </a:lnTo>
                  <a:lnTo>
                    <a:pt x="200375" y="245658"/>
                  </a:lnTo>
                  <a:lnTo>
                    <a:pt x="209227" y="253264"/>
                  </a:lnTo>
                  <a:lnTo>
                    <a:pt x="218634" y="260672"/>
                  </a:lnTo>
                  <a:lnTo>
                    <a:pt x="229579" y="265611"/>
                  </a:lnTo>
                  <a:lnTo>
                    <a:pt x="241551" y="268903"/>
                  </a:lnTo>
                  <a:lnTo>
                    <a:pt x="290035" y="26497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6752297" y="6879587"/>
              <a:ext cx="178801" cy="305011"/>
            </a:xfrm>
            <a:custGeom>
              <a:avLst/>
              <a:gdLst/>
              <a:ahLst/>
              <a:cxnLst/>
              <a:rect l="0" t="0" r="0" b="0"/>
              <a:pathLst>
                <a:path w="178801" h="305011">
                  <a:moveTo>
                    <a:pt x="178800" y="0"/>
                  </a:moveTo>
                  <a:lnTo>
                    <a:pt x="167633" y="11166"/>
                  </a:lnTo>
                  <a:lnTo>
                    <a:pt x="163175" y="17962"/>
                  </a:lnTo>
                  <a:lnTo>
                    <a:pt x="159035" y="25998"/>
                  </a:lnTo>
                  <a:lnTo>
                    <a:pt x="155106" y="34862"/>
                  </a:lnTo>
                  <a:lnTo>
                    <a:pt x="150149" y="44276"/>
                  </a:lnTo>
                  <a:lnTo>
                    <a:pt x="144507" y="54058"/>
                  </a:lnTo>
                  <a:lnTo>
                    <a:pt x="138409" y="64086"/>
                  </a:lnTo>
                  <a:lnTo>
                    <a:pt x="132006" y="75445"/>
                  </a:lnTo>
                  <a:lnTo>
                    <a:pt x="118659" y="100532"/>
                  </a:lnTo>
                  <a:lnTo>
                    <a:pt x="111828" y="114935"/>
                  </a:lnTo>
                  <a:lnTo>
                    <a:pt x="98005" y="146519"/>
                  </a:lnTo>
                  <a:lnTo>
                    <a:pt x="91047" y="159616"/>
                  </a:lnTo>
                  <a:lnTo>
                    <a:pt x="84070" y="170685"/>
                  </a:lnTo>
                  <a:lnTo>
                    <a:pt x="70087" y="190385"/>
                  </a:lnTo>
                  <a:lnTo>
                    <a:pt x="35056" y="242045"/>
                  </a:lnTo>
                  <a:lnTo>
                    <a:pt x="29213" y="252516"/>
                  </a:lnTo>
                  <a:lnTo>
                    <a:pt x="24151" y="263002"/>
                  </a:lnTo>
                  <a:lnTo>
                    <a:pt x="0" y="30501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6994203" y="6953210"/>
              <a:ext cx="189317" cy="21036"/>
            </a:xfrm>
            <a:custGeom>
              <a:avLst/>
              <a:gdLst/>
              <a:ahLst/>
              <a:cxnLst/>
              <a:rect l="0" t="0" r="0" b="0"/>
              <a:pathLst>
                <a:path w="189317" h="21036">
                  <a:moveTo>
                    <a:pt x="0" y="0"/>
                  </a:moveTo>
                  <a:lnTo>
                    <a:pt x="16749" y="5584"/>
                  </a:lnTo>
                  <a:lnTo>
                    <a:pt x="26358" y="7228"/>
                  </a:lnTo>
                  <a:lnTo>
                    <a:pt x="37439" y="8325"/>
                  </a:lnTo>
                  <a:lnTo>
                    <a:pt x="49500" y="9056"/>
                  </a:lnTo>
                  <a:lnTo>
                    <a:pt x="63384" y="10712"/>
                  </a:lnTo>
                  <a:lnTo>
                    <a:pt x="78483" y="12984"/>
                  </a:lnTo>
                  <a:lnTo>
                    <a:pt x="94393" y="15668"/>
                  </a:lnTo>
                  <a:lnTo>
                    <a:pt x="109673" y="17457"/>
                  </a:lnTo>
                  <a:lnTo>
                    <a:pt x="124534" y="18650"/>
                  </a:lnTo>
                  <a:lnTo>
                    <a:pt x="189316" y="2103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7057308" y="7068904"/>
              <a:ext cx="126212" cy="10519"/>
            </a:xfrm>
            <a:custGeom>
              <a:avLst/>
              <a:gdLst/>
              <a:ahLst/>
              <a:cxnLst/>
              <a:rect l="0" t="0" r="0" b="0"/>
              <a:pathLst>
                <a:path w="126212" h="10519">
                  <a:moveTo>
                    <a:pt x="0" y="0"/>
                  </a:moveTo>
                  <a:lnTo>
                    <a:pt x="22334" y="5583"/>
                  </a:lnTo>
                  <a:lnTo>
                    <a:pt x="33587" y="7228"/>
                  </a:lnTo>
                  <a:lnTo>
                    <a:pt x="45764" y="8324"/>
                  </a:lnTo>
                  <a:lnTo>
                    <a:pt x="58556" y="9055"/>
                  </a:lnTo>
                  <a:lnTo>
                    <a:pt x="85235" y="9867"/>
                  </a:lnTo>
                  <a:lnTo>
                    <a:pt x="126211" y="1051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 name="Group 114"/>
          <p:cNvGrpSpPr/>
          <p:nvPr/>
        </p:nvGrpSpPr>
        <p:grpSpPr>
          <a:xfrm>
            <a:off x="7257143" y="6733710"/>
            <a:ext cx="683644" cy="417061"/>
            <a:chOff x="7257143" y="6733710"/>
            <a:chExt cx="683644" cy="417061"/>
          </a:xfrm>
        </p:grpSpPr>
        <p:sp>
          <p:nvSpPr>
            <p:cNvPr id="111" name="Freeform 110"/>
            <p:cNvSpPr/>
            <p:nvPr/>
          </p:nvSpPr>
          <p:spPr>
            <a:xfrm>
              <a:off x="7257143" y="6849496"/>
              <a:ext cx="243257" cy="301275"/>
            </a:xfrm>
            <a:custGeom>
              <a:avLst/>
              <a:gdLst/>
              <a:ahLst/>
              <a:cxnLst/>
              <a:rect l="0" t="0" r="0" b="0"/>
              <a:pathLst>
                <a:path w="243257" h="301275">
                  <a:moveTo>
                    <a:pt x="0" y="9055"/>
                  </a:moveTo>
                  <a:lnTo>
                    <a:pt x="16750" y="3472"/>
                  </a:lnTo>
                  <a:lnTo>
                    <a:pt x="26358" y="1827"/>
                  </a:lnTo>
                  <a:lnTo>
                    <a:pt x="37438" y="731"/>
                  </a:lnTo>
                  <a:lnTo>
                    <a:pt x="49500" y="0"/>
                  </a:lnTo>
                  <a:lnTo>
                    <a:pt x="62215" y="681"/>
                  </a:lnTo>
                  <a:lnTo>
                    <a:pt x="75367" y="2305"/>
                  </a:lnTo>
                  <a:lnTo>
                    <a:pt x="88809" y="4555"/>
                  </a:lnTo>
                  <a:lnTo>
                    <a:pt x="101276" y="7224"/>
                  </a:lnTo>
                  <a:lnTo>
                    <a:pt x="113093" y="10172"/>
                  </a:lnTo>
                  <a:lnTo>
                    <a:pt x="124477" y="13306"/>
                  </a:lnTo>
                  <a:lnTo>
                    <a:pt x="134405" y="17732"/>
                  </a:lnTo>
                  <a:lnTo>
                    <a:pt x="143359" y="23020"/>
                  </a:lnTo>
                  <a:lnTo>
                    <a:pt x="151666" y="28883"/>
                  </a:lnTo>
                  <a:lnTo>
                    <a:pt x="154868" y="35129"/>
                  </a:lnTo>
                  <a:lnTo>
                    <a:pt x="154664" y="41629"/>
                  </a:lnTo>
                  <a:lnTo>
                    <a:pt x="152191" y="48301"/>
                  </a:lnTo>
                  <a:lnTo>
                    <a:pt x="147037" y="53917"/>
                  </a:lnTo>
                  <a:lnTo>
                    <a:pt x="140095" y="58830"/>
                  </a:lnTo>
                  <a:lnTo>
                    <a:pt x="131961" y="63274"/>
                  </a:lnTo>
                  <a:lnTo>
                    <a:pt x="124201" y="68574"/>
                  </a:lnTo>
                  <a:lnTo>
                    <a:pt x="116691" y="74444"/>
                  </a:lnTo>
                  <a:lnTo>
                    <a:pt x="109346" y="80694"/>
                  </a:lnTo>
                  <a:lnTo>
                    <a:pt x="102113" y="87199"/>
                  </a:lnTo>
                  <a:lnTo>
                    <a:pt x="87843" y="100659"/>
                  </a:lnTo>
                  <a:lnTo>
                    <a:pt x="86609" y="106352"/>
                  </a:lnTo>
                  <a:lnTo>
                    <a:pt x="89292" y="111316"/>
                  </a:lnTo>
                  <a:lnTo>
                    <a:pt x="94586" y="115794"/>
                  </a:lnTo>
                  <a:lnTo>
                    <a:pt x="101622" y="119948"/>
                  </a:lnTo>
                  <a:lnTo>
                    <a:pt x="109818" y="123886"/>
                  </a:lnTo>
                  <a:lnTo>
                    <a:pt x="118788" y="127679"/>
                  </a:lnTo>
                  <a:lnTo>
                    <a:pt x="141220" y="138127"/>
                  </a:lnTo>
                  <a:lnTo>
                    <a:pt x="193709" y="163879"/>
                  </a:lnTo>
                  <a:lnTo>
                    <a:pt x="205100" y="171871"/>
                  </a:lnTo>
                  <a:lnTo>
                    <a:pt x="215031" y="180705"/>
                  </a:lnTo>
                  <a:lnTo>
                    <a:pt x="223988" y="190099"/>
                  </a:lnTo>
                  <a:lnTo>
                    <a:pt x="231129" y="199869"/>
                  </a:lnTo>
                  <a:lnTo>
                    <a:pt x="237058" y="209887"/>
                  </a:lnTo>
                  <a:lnTo>
                    <a:pt x="242179" y="220072"/>
                  </a:lnTo>
                  <a:lnTo>
                    <a:pt x="243256" y="229199"/>
                  </a:lnTo>
                  <a:lnTo>
                    <a:pt x="241638" y="237621"/>
                  </a:lnTo>
                  <a:lnTo>
                    <a:pt x="238221" y="245574"/>
                  </a:lnTo>
                  <a:lnTo>
                    <a:pt x="233605" y="253213"/>
                  </a:lnTo>
                  <a:lnTo>
                    <a:pt x="228191" y="260642"/>
                  </a:lnTo>
                  <a:lnTo>
                    <a:pt x="222244" y="267933"/>
                  </a:lnTo>
                  <a:lnTo>
                    <a:pt x="213606" y="273962"/>
                  </a:lnTo>
                  <a:lnTo>
                    <a:pt x="203172" y="279150"/>
                  </a:lnTo>
                  <a:lnTo>
                    <a:pt x="191541" y="283777"/>
                  </a:lnTo>
                  <a:lnTo>
                    <a:pt x="169271" y="292034"/>
                  </a:lnTo>
                  <a:lnTo>
                    <a:pt x="158423" y="295873"/>
                  </a:lnTo>
                  <a:lnTo>
                    <a:pt x="146517" y="298432"/>
                  </a:lnTo>
                  <a:lnTo>
                    <a:pt x="133905" y="300137"/>
                  </a:lnTo>
                  <a:lnTo>
                    <a:pt x="120822" y="301274"/>
                  </a:lnTo>
                  <a:lnTo>
                    <a:pt x="108595" y="300864"/>
                  </a:lnTo>
                  <a:lnTo>
                    <a:pt x="96938" y="299421"/>
                  </a:lnTo>
                  <a:lnTo>
                    <a:pt x="42070" y="28251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7495003" y="6774411"/>
              <a:ext cx="199901" cy="357599"/>
            </a:xfrm>
            <a:custGeom>
              <a:avLst/>
              <a:gdLst/>
              <a:ahLst/>
              <a:cxnLst/>
              <a:rect l="0" t="0" r="0" b="0"/>
              <a:pathLst>
                <a:path w="199901" h="357599">
                  <a:moveTo>
                    <a:pt x="140773" y="0"/>
                  </a:moveTo>
                  <a:lnTo>
                    <a:pt x="118440" y="0"/>
                  </a:lnTo>
                  <a:lnTo>
                    <a:pt x="108355" y="1168"/>
                  </a:lnTo>
                  <a:lnTo>
                    <a:pt x="98125" y="3116"/>
                  </a:lnTo>
                  <a:lnTo>
                    <a:pt x="50935" y="14638"/>
                  </a:lnTo>
                  <a:lnTo>
                    <a:pt x="39979" y="19108"/>
                  </a:lnTo>
                  <a:lnTo>
                    <a:pt x="30338" y="24425"/>
                  </a:lnTo>
                  <a:lnTo>
                    <a:pt x="21573" y="30307"/>
                  </a:lnTo>
                  <a:lnTo>
                    <a:pt x="15730" y="38903"/>
                  </a:lnTo>
                  <a:lnTo>
                    <a:pt x="11834" y="49307"/>
                  </a:lnTo>
                  <a:lnTo>
                    <a:pt x="9238" y="60918"/>
                  </a:lnTo>
                  <a:lnTo>
                    <a:pt x="6338" y="72165"/>
                  </a:lnTo>
                  <a:lnTo>
                    <a:pt x="3236" y="83168"/>
                  </a:lnTo>
                  <a:lnTo>
                    <a:pt x="0" y="94010"/>
                  </a:lnTo>
                  <a:lnTo>
                    <a:pt x="1348" y="100069"/>
                  </a:lnTo>
                  <a:lnTo>
                    <a:pt x="5753" y="102940"/>
                  </a:lnTo>
                  <a:lnTo>
                    <a:pt x="12195" y="103686"/>
                  </a:lnTo>
                  <a:lnTo>
                    <a:pt x="22333" y="104183"/>
                  </a:lnTo>
                  <a:lnTo>
                    <a:pt x="49179" y="104734"/>
                  </a:lnTo>
                  <a:lnTo>
                    <a:pt x="62181" y="106051"/>
                  </a:lnTo>
                  <a:lnTo>
                    <a:pt x="74355" y="108096"/>
                  </a:lnTo>
                  <a:lnTo>
                    <a:pt x="85976" y="110629"/>
                  </a:lnTo>
                  <a:lnTo>
                    <a:pt x="97230" y="114654"/>
                  </a:lnTo>
                  <a:lnTo>
                    <a:pt x="108239" y="119675"/>
                  </a:lnTo>
                  <a:lnTo>
                    <a:pt x="119084" y="125360"/>
                  </a:lnTo>
                  <a:lnTo>
                    <a:pt x="128651" y="132655"/>
                  </a:lnTo>
                  <a:lnTo>
                    <a:pt x="137366" y="141025"/>
                  </a:lnTo>
                  <a:lnTo>
                    <a:pt x="145513" y="150110"/>
                  </a:lnTo>
                  <a:lnTo>
                    <a:pt x="153282" y="159673"/>
                  </a:lnTo>
                  <a:lnTo>
                    <a:pt x="160799" y="169554"/>
                  </a:lnTo>
                  <a:lnTo>
                    <a:pt x="175383" y="189882"/>
                  </a:lnTo>
                  <a:lnTo>
                    <a:pt x="189655" y="210603"/>
                  </a:lnTo>
                  <a:lnTo>
                    <a:pt x="194396" y="222206"/>
                  </a:lnTo>
                  <a:lnTo>
                    <a:pt x="197557" y="234615"/>
                  </a:lnTo>
                  <a:lnTo>
                    <a:pt x="199664" y="247563"/>
                  </a:lnTo>
                  <a:lnTo>
                    <a:pt x="199900" y="259700"/>
                  </a:lnTo>
                  <a:lnTo>
                    <a:pt x="198889" y="271297"/>
                  </a:lnTo>
                  <a:lnTo>
                    <a:pt x="197046" y="282535"/>
                  </a:lnTo>
                  <a:lnTo>
                    <a:pt x="193481" y="292364"/>
                  </a:lnTo>
                  <a:lnTo>
                    <a:pt x="188766" y="301254"/>
                  </a:lnTo>
                  <a:lnTo>
                    <a:pt x="183287" y="309517"/>
                  </a:lnTo>
                  <a:lnTo>
                    <a:pt x="176127" y="317364"/>
                  </a:lnTo>
                  <a:lnTo>
                    <a:pt x="167848" y="324932"/>
                  </a:lnTo>
                  <a:lnTo>
                    <a:pt x="158823" y="332315"/>
                  </a:lnTo>
                  <a:lnTo>
                    <a:pt x="149300" y="338406"/>
                  </a:lnTo>
                  <a:lnTo>
                    <a:pt x="139446" y="343635"/>
                  </a:lnTo>
                  <a:lnTo>
                    <a:pt x="88185" y="35759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7689826" y="6733710"/>
              <a:ext cx="187856" cy="366747"/>
            </a:xfrm>
            <a:custGeom>
              <a:avLst/>
              <a:gdLst/>
              <a:ahLst/>
              <a:cxnLst/>
              <a:rect l="0" t="0" r="0" b="0"/>
              <a:pathLst>
                <a:path w="187856" h="366747">
                  <a:moveTo>
                    <a:pt x="9056" y="61736"/>
                  </a:moveTo>
                  <a:lnTo>
                    <a:pt x="3472" y="78487"/>
                  </a:lnTo>
                  <a:lnTo>
                    <a:pt x="1827" y="78747"/>
                  </a:lnTo>
                  <a:lnTo>
                    <a:pt x="731" y="74244"/>
                  </a:lnTo>
                  <a:lnTo>
                    <a:pt x="0" y="66569"/>
                  </a:lnTo>
                  <a:lnTo>
                    <a:pt x="682" y="57946"/>
                  </a:lnTo>
                  <a:lnTo>
                    <a:pt x="2304" y="48692"/>
                  </a:lnTo>
                  <a:lnTo>
                    <a:pt x="4554" y="39016"/>
                  </a:lnTo>
                  <a:lnTo>
                    <a:pt x="8392" y="30229"/>
                  </a:lnTo>
                  <a:lnTo>
                    <a:pt x="13288" y="22033"/>
                  </a:lnTo>
                  <a:lnTo>
                    <a:pt x="18889" y="14232"/>
                  </a:lnTo>
                  <a:lnTo>
                    <a:pt x="27297" y="9031"/>
                  </a:lnTo>
                  <a:lnTo>
                    <a:pt x="37577" y="5565"/>
                  </a:lnTo>
                  <a:lnTo>
                    <a:pt x="49105" y="3253"/>
                  </a:lnTo>
                  <a:lnTo>
                    <a:pt x="61465" y="1712"/>
                  </a:lnTo>
                  <a:lnTo>
                    <a:pt x="74379" y="685"/>
                  </a:lnTo>
                  <a:lnTo>
                    <a:pt x="87663" y="0"/>
                  </a:lnTo>
                  <a:lnTo>
                    <a:pt x="100025" y="712"/>
                  </a:lnTo>
                  <a:lnTo>
                    <a:pt x="111772" y="2355"/>
                  </a:lnTo>
                  <a:lnTo>
                    <a:pt x="123110" y="4619"/>
                  </a:lnTo>
                  <a:lnTo>
                    <a:pt x="133005" y="8466"/>
                  </a:lnTo>
                  <a:lnTo>
                    <a:pt x="141940" y="13368"/>
                  </a:lnTo>
                  <a:lnTo>
                    <a:pt x="150233" y="18973"/>
                  </a:lnTo>
                  <a:lnTo>
                    <a:pt x="155762" y="27385"/>
                  </a:lnTo>
                  <a:lnTo>
                    <a:pt x="159448" y="37666"/>
                  </a:lnTo>
                  <a:lnTo>
                    <a:pt x="161905" y="49196"/>
                  </a:lnTo>
                  <a:lnTo>
                    <a:pt x="162375" y="61556"/>
                  </a:lnTo>
                  <a:lnTo>
                    <a:pt x="161519" y="74471"/>
                  </a:lnTo>
                  <a:lnTo>
                    <a:pt x="159780" y="87755"/>
                  </a:lnTo>
                  <a:lnTo>
                    <a:pt x="158621" y="101286"/>
                  </a:lnTo>
                  <a:lnTo>
                    <a:pt x="157848" y="114981"/>
                  </a:lnTo>
                  <a:lnTo>
                    <a:pt x="156990" y="142663"/>
                  </a:lnTo>
                  <a:lnTo>
                    <a:pt x="156393" y="218111"/>
                  </a:lnTo>
                  <a:lnTo>
                    <a:pt x="157532" y="232598"/>
                  </a:lnTo>
                  <a:lnTo>
                    <a:pt x="159459" y="245761"/>
                  </a:lnTo>
                  <a:lnTo>
                    <a:pt x="161913" y="258043"/>
                  </a:lnTo>
                  <a:lnTo>
                    <a:pt x="167756" y="284153"/>
                  </a:lnTo>
                  <a:lnTo>
                    <a:pt x="187855" y="36674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7772505" y="6915598"/>
              <a:ext cx="168282" cy="16578"/>
            </a:xfrm>
            <a:custGeom>
              <a:avLst/>
              <a:gdLst/>
              <a:ahLst/>
              <a:cxnLst/>
              <a:rect l="0" t="0" r="0" b="0"/>
              <a:pathLst>
                <a:path w="168282" h="16578">
                  <a:moveTo>
                    <a:pt x="0" y="6060"/>
                  </a:moveTo>
                  <a:lnTo>
                    <a:pt x="16750" y="476"/>
                  </a:lnTo>
                  <a:lnTo>
                    <a:pt x="25190" y="0"/>
                  </a:lnTo>
                  <a:lnTo>
                    <a:pt x="34322" y="851"/>
                  </a:lnTo>
                  <a:lnTo>
                    <a:pt x="43917" y="2587"/>
                  </a:lnTo>
                  <a:lnTo>
                    <a:pt x="56156" y="3745"/>
                  </a:lnTo>
                  <a:lnTo>
                    <a:pt x="70158" y="4516"/>
                  </a:lnTo>
                  <a:lnTo>
                    <a:pt x="100130" y="5374"/>
                  </a:lnTo>
                  <a:lnTo>
                    <a:pt x="114667" y="5602"/>
                  </a:lnTo>
                  <a:lnTo>
                    <a:pt x="168281" y="1657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6" name="Freeform 115"/>
          <p:cNvSpPr/>
          <p:nvPr/>
        </p:nvSpPr>
        <p:spPr>
          <a:xfrm>
            <a:off x="6417996" y="6607778"/>
            <a:ext cx="1563886" cy="681995"/>
          </a:xfrm>
          <a:custGeom>
            <a:avLst/>
            <a:gdLst/>
            <a:ahLst/>
            <a:cxnLst/>
            <a:rect l="0" t="0" r="0" b="0"/>
            <a:pathLst>
              <a:path w="1563886" h="681995">
                <a:moveTo>
                  <a:pt x="649829" y="103527"/>
                </a:moveTo>
                <a:lnTo>
                  <a:pt x="633079" y="97944"/>
                </a:lnTo>
                <a:lnTo>
                  <a:pt x="587614" y="93984"/>
                </a:lnTo>
                <a:lnTo>
                  <a:pt x="546216" y="93299"/>
                </a:lnTo>
                <a:lnTo>
                  <a:pt x="463301" y="93047"/>
                </a:lnTo>
                <a:lnTo>
                  <a:pt x="416802" y="98604"/>
                </a:lnTo>
                <a:lnTo>
                  <a:pt x="367835" y="107653"/>
                </a:lnTo>
                <a:lnTo>
                  <a:pt x="308507" y="113951"/>
                </a:lnTo>
                <a:lnTo>
                  <a:pt x="271734" y="120899"/>
                </a:lnTo>
                <a:lnTo>
                  <a:pt x="232921" y="124645"/>
                </a:lnTo>
                <a:lnTo>
                  <a:pt x="209778" y="129663"/>
                </a:lnTo>
                <a:lnTo>
                  <a:pt x="190922" y="138905"/>
                </a:lnTo>
                <a:lnTo>
                  <a:pt x="173582" y="149635"/>
                </a:lnTo>
                <a:lnTo>
                  <a:pt x="133883" y="166044"/>
                </a:lnTo>
                <a:lnTo>
                  <a:pt x="114341" y="174552"/>
                </a:lnTo>
                <a:lnTo>
                  <a:pt x="97865" y="186124"/>
                </a:lnTo>
                <a:lnTo>
                  <a:pt x="82751" y="202174"/>
                </a:lnTo>
                <a:lnTo>
                  <a:pt x="68243" y="219825"/>
                </a:lnTo>
                <a:lnTo>
                  <a:pt x="54005" y="235460"/>
                </a:lnTo>
                <a:lnTo>
                  <a:pt x="39885" y="253317"/>
                </a:lnTo>
                <a:lnTo>
                  <a:pt x="26988" y="272939"/>
                </a:lnTo>
                <a:lnTo>
                  <a:pt x="17361" y="293347"/>
                </a:lnTo>
                <a:lnTo>
                  <a:pt x="9186" y="314103"/>
                </a:lnTo>
                <a:lnTo>
                  <a:pt x="5370" y="324546"/>
                </a:lnTo>
                <a:lnTo>
                  <a:pt x="2826" y="336183"/>
                </a:lnTo>
                <a:lnTo>
                  <a:pt x="1131" y="348615"/>
                </a:lnTo>
                <a:lnTo>
                  <a:pt x="0" y="361577"/>
                </a:lnTo>
                <a:lnTo>
                  <a:pt x="415" y="374894"/>
                </a:lnTo>
                <a:lnTo>
                  <a:pt x="1860" y="388446"/>
                </a:lnTo>
                <a:lnTo>
                  <a:pt x="3992" y="402155"/>
                </a:lnTo>
                <a:lnTo>
                  <a:pt x="6582" y="415969"/>
                </a:lnTo>
                <a:lnTo>
                  <a:pt x="12576" y="443783"/>
                </a:lnTo>
                <a:lnTo>
                  <a:pt x="15810" y="456576"/>
                </a:lnTo>
                <a:lnTo>
                  <a:pt x="19135" y="468610"/>
                </a:lnTo>
                <a:lnTo>
                  <a:pt x="22521" y="480138"/>
                </a:lnTo>
                <a:lnTo>
                  <a:pt x="32515" y="499181"/>
                </a:lnTo>
                <a:lnTo>
                  <a:pt x="44747" y="516604"/>
                </a:lnTo>
                <a:lnTo>
                  <a:pt x="57975" y="536034"/>
                </a:lnTo>
                <a:lnTo>
                  <a:pt x="71645" y="553239"/>
                </a:lnTo>
                <a:lnTo>
                  <a:pt x="86679" y="568676"/>
                </a:lnTo>
                <a:lnTo>
                  <a:pt x="114854" y="589339"/>
                </a:lnTo>
                <a:lnTo>
                  <a:pt x="152667" y="610499"/>
                </a:lnTo>
                <a:lnTo>
                  <a:pt x="169434" y="622172"/>
                </a:lnTo>
                <a:lnTo>
                  <a:pt x="208765" y="639188"/>
                </a:lnTo>
                <a:lnTo>
                  <a:pt x="255878" y="653803"/>
                </a:lnTo>
                <a:lnTo>
                  <a:pt x="301975" y="658839"/>
                </a:lnTo>
                <a:lnTo>
                  <a:pt x="362673" y="667770"/>
                </a:lnTo>
                <a:lnTo>
                  <a:pt x="410229" y="671548"/>
                </a:lnTo>
                <a:lnTo>
                  <a:pt x="448730" y="678381"/>
                </a:lnTo>
                <a:lnTo>
                  <a:pt x="490393" y="680925"/>
                </a:lnTo>
                <a:lnTo>
                  <a:pt x="539224" y="681678"/>
                </a:lnTo>
                <a:lnTo>
                  <a:pt x="763613" y="681994"/>
                </a:lnTo>
                <a:lnTo>
                  <a:pt x="809495" y="676412"/>
                </a:lnTo>
                <a:lnTo>
                  <a:pt x="858278" y="672940"/>
                </a:lnTo>
                <a:lnTo>
                  <a:pt x="904156" y="671911"/>
                </a:lnTo>
                <a:lnTo>
                  <a:pt x="947354" y="671607"/>
                </a:lnTo>
                <a:lnTo>
                  <a:pt x="989758" y="665933"/>
                </a:lnTo>
                <a:lnTo>
                  <a:pt x="1047133" y="660774"/>
                </a:lnTo>
                <a:lnTo>
                  <a:pt x="1095283" y="654023"/>
                </a:lnTo>
                <a:lnTo>
                  <a:pt x="1138506" y="650334"/>
                </a:lnTo>
                <a:lnTo>
                  <a:pt x="1175204" y="642360"/>
                </a:lnTo>
                <a:lnTo>
                  <a:pt x="1213994" y="632597"/>
                </a:lnTo>
                <a:lnTo>
                  <a:pt x="1259102" y="618827"/>
                </a:lnTo>
                <a:lnTo>
                  <a:pt x="1301773" y="604853"/>
                </a:lnTo>
                <a:lnTo>
                  <a:pt x="1333430" y="588761"/>
                </a:lnTo>
                <a:lnTo>
                  <a:pt x="1370597" y="569190"/>
                </a:lnTo>
                <a:lnTo>
                  <a:pt x="1405631" y="548589"/>
                </a:lnTo>
                <a:lnTo>
                  <a:pt x="1447709" y="527917"/>
                </a:lnTo>
                <a:lnTo>
                  <a:pt x="1472237" y="509223"/>
                </a:lnTo>
                <a:lnTo>
                  <a:pt x="1487078" y="495746"/>
                </a:lnTo>
                <a:lnTo>
                  <a:pt x="1501464" y="478849"/>
                </a:lnTo>
                <a:lnTo>
                  <a:pt x="1515649" y="459654"/>
                </a:lnTo>
                <a:lnTo>
                  <a:pt x="1529745" y="439436"/>
                </a:lnTo>
                <a:lnTo>
                  <a:pt x="1534438" y="427968"/>
                </a:lnTo>
                <a:lnTo>
                  <a:pt x="1537567" y="415648"/>
                </a:lnTo>
                <a:lnTo>
                  <a:pt x="1539653" y="402760"/>
                </a:lnTo>
                <a:lnTo>
                  <a:pt x="1543381" y="390663"/>
                </a:lnTo>
                <a:lnTo>
                  <a:pt x="1548203" y="379091"/>
                </a:lnTo>
                <a:lnTo>
                  <a:pt x="1553756" y="367872"/>
                </a:lnTo>
                <a:lnTo>
                  <a:pt x="1557457" y="355717"/>
                </a:lnTo>
                <a:lnTo>
                  <a:pt x="1559925" y="342940"/>
                </a:lnTo>
                <a:lnTo>
                  <a:pt x="1561570" y="329747"/>
                </a:lnTo>
                <a:lnTo>
                  <a:pt x="1562667" y="316277"/>
                </a:lnTo>
                <a:lnTo>
                  <a:pt x="1563398" y="302624"/>
                </a:lnTo>
                <a:lnTo>
                  <a:pt x="1563885" y="288846"/>
                </a:lnTo>
                <a:lnTo>
                  <a:pt x="1563042" y="276156"/>
                </a:lnTo>
                <a:lnTo>
                  <a:pt x="1561311" y="264190"/>
                </a:lnTo>
                <a:lnTo>
                  <a:pt x="1558989" y="252706"/>
                </a:lnTo>
                <a:lnTo>
                  <a:pt x="1556271" y="241545"/>
                </a:lnTo>
                <a:lnTo>
                  <a:pt x="1553291" y="230598"/>
                </a:lnTo>
                <a:lnTo>
                  <a:pt x="1546864" y="209085"/>
                </a:lnTo>
                <a:lnTo>
                  <a:pt x="1540112" y="187838"/>
                </a:lnTo>
                <a:lnTo>
                  <a:pt x="1530099" y="166708"/>
                </a:lnTo>
                <a:lnTo>
                  <a:pt x="1517859" y="146800"/>
                </a:lnTo>
                <a:lnTo>
                  <a:pt x="1504628" y="130161"/>
                </a:lnTo>
                <a:lnTo>
                  <a:pt x="1490956" y="114975"/>
                </a:lnTo>
                <a:lnTo>
                  <a:pt x="1475921" y="100435"/>
                </a:lnTo>
                <a:lnTo>
                  <a:pt x="1447745" y="80278"/>
                </a:lnTo>
                <a:lnTo>
                  <a:pt x="1403700" y="59288"/>
                </a:lnTo>
                <a:lnTo>
                  <a:pt x="1355915" y="38565"/>
                </a:lnTo>
                <a:lnTo>
                  <a:pt x="1317789" y="26887"/>
                </a:lnTo>
                <a:lnTo>
                  <a:pt x="1276888" y="16026"/>
                </a:lnTo>
                <a:lnTo>
                  <a:pt x="1235163" y="10990"/>
                </a:lnTo>
                <a:lnTo>
                  <a:pt x="1178018" y="2060"/>
                </a:lnTo>
                <a:lnTo>
                  <a:pt x="1145572" y="0"/>
                </a:lnTo>
                <a:lnTo>
                  <a:pt x="1111675" y="2201"/>
                </a:lnTo>
                <a:lnTo>
                  <a:pt x="1077133" y="5905"/>
                </a:lnTo>
                <a:lnTo>
                  <a:pt x="1042303" y="7552"/>
                </a:lnTo>
                <a:lnTo>
                  <a:pt x="985621" y="15837"/>
                </a:lnTo>
                <a:lnTo>
                  <a:pt x="949823" y="17809"/>
                </a:lnTo>
                <a:lnTo>
                  <a:pt x="891393" y="26303"/>
                </a:lnTo>
                <a:lnTo>
                  <a:pt x="855356" y="28305"/>
                </a:lnTo>
                <a:lnTo>
                  <a:pt x="812396" y="35014"/>
                </a:lnTo>
                <a:lnTo>
                  <a:pt x="765303" y="47750"/>
                </a:lnTo>
                <a:lnTo>
                  <a:pt x="723517" y="58045"/>
                </a:lnTo>
                <a:lnTo>
                  <a:pt x="687254" y="65005"/>
                </a:lnTo>
                <a:lnTo>
                  <a:pt x="644168" y="75493"/>
                </a:lnTo>
                <a:lnTo>
                  <a:pt x="576207" y="9300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7" name="Group 126"/>
          <p:cNvGrpSpPr/>
          <p:nvPr/>
        </p:nvGrpSpPr>
        <p:grpSpPr>
          <a:xfrm>
            <a:off x="837293" y="6101918"/>
            <a:ext cx="1960570" cy="1242885"/>
            <a:chOff x="837293" y="6101918"/>
            <a:chExt cx="1960570" cy="1242885"/>
          </a:xfrm>
        </p:grpSpPr>
        <p:sp>
          <p:nvSpPr>
            <p:cNvPr id="117" name="Freeform 116"/>
            <p:cNvSpPr/>
            <p:nvPr/>
          </p:nvSpPr>
          <p:spPr>
            <a:xfrm>
              <a:off x="1185218" y="6132838"/>
              <a:ext cx="328559" cy="533485"/>
            </a:xfrm>
            <a:custGeom>
              <a:avLst/>
              <a:gdLst/>
              <a:ahLst/>
              <a:cxnLst/>
              <a:rect l="0" t="0" r="0" b="0"/>
              <a:pathLst>
                <a:path w="328559" h="533485">
                  <a:moveTo>
                    <a:pt x="234657" y="0"/>
                  </a:moveTo>
                  <a:lnTo>
                    <a:pt x="240241" y="16750"/>
                  </a:lnTo>
                  <a:lnTo>
                    <a:pt x="241885" y="27527"/>
                  </a:lnTo>
                  <a:lnTo>
                    <a:pt x="242982" y="40555"/>
                  </a:lnTo>
                  <a:lnTo>
                    <a:pt x="243713" y="55083"/>
                  </a:lnTo>
                  <a:lnTo>
                    <a:pt x="244525" y="83691"/>
                  </a:lnTo>
                  <a:lnTo>
                    <a:pt x="245047" y="151312"/>
                  </a:lnTo>
                  <a:lnTo>
                    <a:pt x="246258" y="169823"/>
                  </a:lnTo>
                  <a:lnTo>
                    <a:pt x="248234" y="188007"/>
                  </a:lnTo>
                  <a:lnTo>
                    <a:pt x="250720" y="205973"/>
                  </a:lnTo>
                  <a:lnTo>
                    <a:pt x="253546" y="222624"/>
                  </a:lnTo>
                  <a:lnTo>
                    <a:pt x="256599" y="238400"/>
                  </a:lnTo>
                  <a:lnTo>
                    <a:pt x="259803" y="253591"/>
                  </a:lnTo>
                  <a:lnTo>
                    <a:pt x="263107" y="267225"/>
                  </a:lnTo>
                  <a:lnTo>
                    <a:pt x="266479" y="279820"/>
                  </a:lnTo>
                  <a:lnTo>
                    <a:pt x="273341" y="303163"/>
                  </a:lnTo>
                  <a:lnTo>
                    <a:pt x="280287" y="325224"/>
                  </a:lnTo>
                  <a:lnTo>
                    <a:pt x="283775" y="337184"/>
                  </a:lnTo>
                  <a:lnTo>
                    <a:pt x="290767" y="362938"/>
                  </a:lnTo>
                  <a:lnTo>
                    <a:pt x="295436" y="375181"/>
                  </a:lnTo>
                  <a:lnTo>
                    <a:pt x="300886" y="386850"/>
                  </a:lnTo>
                  <a:lnTo>
                    <a:pt x="306857" y="398134"/>
                  </a:lnTo>
                  <a:lnTo>
                    <a:pt x="313174" y="407995"/>
                  </a:lnTo>
                  <a:lnTo>
                    <a:pt x="319723" y="416905"/>
                  </a:lnTo>
                  <a:lnTo>
                    <a:pt x="328558" y="427195"/>
                  </a:lnTo>
                  <a:lnTo>
                    <a:pt x="324694" y="420083"/>
                  </a:lnTo>
                  <a:lnTo>
                    <a:pt x="315186" y="405235"/>
                  </a:lnTo>
                  <a:lnTo>
                    <a:pt x="309378" y="396368"/>
                  </a:lnTo>
                  <a:lnTo>
                    <a:pt x="302001" y="386950"/>
                  </a:lnTo>
                  <a:lnTo>
                    <a:pt x="293576" y="377166"/>
                  </a:lnTo>
                  <a:lnTo>
                    <a:pt x="284454" y="367138"/>
                  </a:lnTo>
                  <a:lnTo>
                    <a:pt x="274867" y="358115"/>
                  </a:lnTo>
                  <a:lnTo>
                    <a:pt x="264970" y="349762"/>
                  </a:lnTo>
                  <a:lnTo>
                    <a:pt x="254866" y="341856"/>
                  </a:lnTo>
                  <a:lnTo>
                    <a:pt x="243455" y="334249"/>
                  </a:lnTo>
                  <a:lnTo>
                    <a:pt x="231174" y="326840"/>
                  </a:lnTo>
                  <a:lnTo>
                    <a:pt x="218311" y="319563"/>
                  </a:lnTo>
                  <a:lnTo>
                    <a:pt x="206231" y="313543"/>
                  </a:lnTo>
                  <a:lnTo>
                    <a:pt x="194671" y="308361"/>
                  </a:lnTo>
                  <a:lnTo>
                    <a:pt x="183459" y="303738"/>
                  </a:lnTo>
                  <a:lnTo>
                    <a:pt x="170141" y="301825"/>
                  </a:lnTo>
                  <a:lnTo>
                    <a:pt x="155419" y="301718"/>
                  </a:lnTo>
                  <a:lnTo>
                    <a:pt x="139761" y="302815"/>
                  </a:lnTo>
                  <a:lnTo>
                    <a:pt x="125817" y="304715"/>
                  </a:lnTo>
                  <a:lnTo>
                    <a:pt x="113015" y="307151"/>
                  </a:lnTo>
                  <a:lnTo>
                    <a:pt x="100974" y="309943"/>
                  </a:lnTo>
                  <a:lnTo>
                    <a:pt x="89442" y="314142"/>
                  </a:lnTo>
                  <a:lnTo>
                    <a:pt x="78247" y="319278"/>
                  </a:lnTo>
                  <a:lnTo>
                    <a:pt x="67278" y="325040"/>
                  </a:lnTo>
                  <a:lnTo>
                    <a:pt x="57628" y="332387"/>
                  </a:lnTo>
                  <a:lnTo>
                    <a:pt x="48858" y="340790"/>
                  </a:lnTo>
                  <a:lnTo>
                    <a:pt x="40674" y="349898"/>
                  </a:lnTo>
                  <a:lnTo>
                    <a:pt x="32880" y="359476"/>
                  </a:lnTo>
                  <a:lnTo>
                    <a:pt x="25348" y="369368"/>
                  </a:lnTo>
                  <a:lnTo>
                    <a:pt x="17988" y="379468"/>
                  </a:lnTo>
                  <a:lnTo>
                    <a:pt x="11914" y="389708"/>
                  </a:lnTo>
                  <a:lnTo>
                    <a:pt x="6695" y="400039"/>
                  </a:lnTo>
                  <a:lnTo>
                    <a:pt x="2048" y="410433"/>
                  </a:lnTo>
                  <a:lnTo>
                    <a:pt x="118" y="422037"/>
                  </a:lnTo>
                  <a:lnTo>
                    <a:pt x="0" y="434447"/>
                  </a:lnTo>
                  <a:lnTo>
                    <a:pt x="1090" y="447396"/>
                  </a:lnTo>
                  <a:lnTo>
                    <a:pt x="4154" y="459534"/>
                  </a:lnTo>
                  <a:lnTo>
                    <a:pt x="8534" y="471132"/>
                  </a:lnTo>
                  <a:lnTo>
                    <a:pt x="13791" y="482369"/>
                  </a:lnTo>
                  <a:lnTo>
                    <a:pt x="20802" y="492198"/>
                  </a:lnTo>
                  <a:lnTo>
                    <a:pt x="28981" y="501088"/>
                  </a:lnTo>
                  <a:lnTo>
                    <a:pt x="37940" y="509352"/>
                  </a:lnTo>
                  <a:lnTo>
                    <a:pt x="47419" y="516030"/>
                  </a:lnTo>
                  <a:lnTo>
                    <a:pt x="57244" y="521650"/>
                  </a:lnTo>
                  <a:lnTo>
                    <a:pt x="67299" y="526566"/>
                  </a:lnTo>
                  <a:lnTo>
                    <a:pt x="79846" y="529843"/>
                  </a:lnTo>
                  <a:lnTo>
                    <a:pt x="94054" y="532028"/>
                  </a:lnTo>
                  <a:lnTo>
                    <a:pt x="109369" y="533484"/>
                  </a:lnTo>
                  <a:lnTo>
                    <a:pt x="124253" y="533286"/>
                  </a:lnTo>
                  <a:lnTo>
                    <a:pt x="138851" y="531986"/>
                  </a:lnTo>
                  <a:lnTo>
                    <a:pt x="153257" y="529950"/>
                  </a:lnTo>
                  <a:lnTo>
                    <a:pt x="167536" y="527425"/>
                  </a:lnTo>
                  <a:lnTo>
                    <a:pt x="181729" y="524572"/>
                  </a:lnTo>
                  <a:lnTo>
                    <a:pt x="195866" y="521502"/>
                  </a:lnTo>
                  <a:lnTo>
                    <a:pt x="208796" y="517118"/>
                  </a:lnTo>
                  <a:lnTo>
                    <a:pt x="220923" y="511858"/>
                  </a:lnTo>
                  <a:lnTo>
                    <a:pt x="276728" y="48380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1619710" y="6395777"/>
              <a:ext cx="294493" cy="84142"/>
            </a:xfrm>
            <a:custGeom>
              <a:avLst/>
              <a:gdLst/>
              <a:ahLst/>
              <a:cxnLst/>
              <a:rect l="0" t="0" r="0" b="0"/>
              <a:pathLst>
                <a:path w="294493" h="84142">
                  <a:moveTo>
                    <a:pt x="0" y="84141"/>
                  </a:moveTo>
                  <a:lnTo>
                    <a:pt x="16750" y="72974"/>
                  </a:lnTo>
                  <a:lnTo>
                    <a:pt x="26359" y="68516"/>
                  </a:lnTo>
                  <a:lnTo>
                    <a:pt x="37439" y="64375"/>
                  </a:lnTo>
                  <a:lnTo>
                    <a:pt x="49500" y="60446"/>
                  </a:lnTo>
                  <a:lnTo>
                    <a:pt x="62216" y="56658"/>
                  </a:lnTo>
                  <a:lnTo>
                    <a:pt x="88809" y="49333"/>
                  </a:lnTo>
                  <a:lnTo>
                    <a:pt x="103614" y="45744"/>
                  </a:lnTo>
                  <a:lnTo>
                    <a:pt x="135645" y="38639"/>
                  </a:lnTo>
                  <a:lnTo>
                    <a:pt x="202650" y="24556"/>
                  </a:lnTo>
                  <a:lnTo>
                    <a:pt x="233028" y="17536"/>
                  </a:lnTo>
                  <a:lnTo>
                    <a:pt x="246504" y="14029"/>
                  </a:lnTo>
                  <a:lnTo>
                    <a:pt x="258994" y="10521"/>
                  </a:lnTo>
                  <a:lnTo>
                    <a:pt x="29449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1682815" y="6490436"/>
              <a:ext cx="252424" cy="63106"/>
            </a:xfrm>
            <a:custGeom>
              <a:avLst/>
              <a:gdLst/>
              <a:ahLst/>
              <a:cxnLst/>
              <a:rect l="0" t="0" r="0" b="0"/>
              <a:pathLst>
                <a:path w="252424" h="63106">
                  <a:moveTo>
                    <a:pt x="0" y="63105"/>
                  </a:moveTo>
                  <a:lnTo>
                    <a:pt x="16750" y="57522"/>
                  </a:lnTo>
                  <a:lnTo>
                    <a:pt x="26359" y="54708"/>
                  </a:lnTo>
                  <a:lnTo>
                    <a:pt x="61047" y="45165"/>
                  </a:lnTo>
                  <a:lnTo>
                    <a:pt x="95217" y="34937"/>
                  </a:lnTo>
                  <a:lnTo>
                    <a:pt x="133259" y="24505"/>
                  </a:lnTo>
                  <a:lnTo>
                    <a:pt x="156222" y="17513"/>
                  </a:lnTo>
                  <a:lnTo>
                    <a:pt x="168422" y="15181"/>
                  </a:lnTo>
                  <a:lnTo>
                    <a:pt x="181230" y="13627"/>
                  </a:lnTo>
                  <a:lnTo>
                    <a:pt x="194443" y="12591"/>
                  </a:lnTo>
                  <a:lnTo>
                    <a:pt x="206758" y="10731"/>
                  </a:lnTo>
                  <a:lnTo>
                    <a:pt x="218474" y="8323"/>
                  </a:lnTo>
                  <a:lnTo>
                    <a:pt x="252423"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1199006" y="6721823"/>
              <a:ext cx="536398" cy="84142"/>
            </a:xfrm>
            <a:custGeom>
              <a:avLst/>
              <a:gdLst/>
              <a:ahLst/>
              <a:cxnLst/>
              <a:rect l="0" t="0" r="0" b="0"/>
              <a:pathLst>
                <a:path w="536398" h="84142">
                  <a:moveTo>
                    <a:pt x="0" y="84141"/>
                  </a:moveTo>
                  <a:lnTo>
                    <a:pt x="43917" y="69502"/>
                  </a:lnTo>
                  <a:lnTo>
                    <a:pt x="54988" y="66201"/>
                  </a:lnTo>
                  <a:lnTo>
                    <a:pt x="79754" y="59417"/>
                  </a:lnTo>
                  <a:lnTo>
                    <a:pt x="203408" y="28042"/>
                  </a:lnTo>
                  <a:lnTo>
                    <a:pt x="234534" y="21032"/>
                  </a:lnTo>
                  <a:lnTo>
                    <a:pt x="251014" y="17527"/>
                  </a:lnTo>
                  <a:lnTo>
                    <a:pt x="266675" y="15191"/>
                  </a:lnTo>
                  <a:lnTo>
                    <a:pt x="281791" y="13633"/>
                  </a:lnTo>
                  <a:lnTo>
                    <a:pt x="296542" y="12594"/>
                  </a:lnTo>
                  <a:lnTo>
                    <a:pt x="309883" y="10734"/>
                  </a:lnTo>
                  <a:lnTo>
                    <a:pt x="322282" y="8324"/>
                  </a:lnTo>
                  <a:lnTo>
                    <a:pt x="334054" y="5550"/>
                  </a:lnTo>
                  <a:lnTo>
                    <a:pt x="346576" y="3700"/>
                  </a:lnTo>
                  <a:lnTo>
                    <a:pt x="359599" y="2467"/>
                  </a:lnTo>
                  <a:lnTo>
                    <a:pt x="372956" y="1644"/>
                  </a:lnTo>
                  <a:lnTo>
                    <a:pt x="400261" y="731"/>
                  </a:lnTo>
                  <a:lnTo>
                    <a:pt x="461463" y="144"/>
                  </a:lnTo>
                  <a:lnTo>
                    <a:pt x="53639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837293" y="6953210"/>
              <a:ext cx="273115" cy="391593"/>
            </a:xfrm>
            <a:custGeom>
              <a:avLst/>
              <a:gdLst/>
              <a:ahLst/>
              <a:cxnLst/>
              <a:rect l="0" t="0" r="0" b="0"/>
              <a:pathLst>
                <a:path w="273115" h="391593">
                  <a:moveTo>
                    <a:pt x="267054" y="0"/>
                  </a:moveTo>
                  <a:lnTo>
                    <a:pt x="267054" y="234874"/>
                  </a:lnTo>
                  <a:lnTo>
                    <a:pt x="268223" y="248903"/>
                  </a:lnTo>
                  <a:lnTo>
                    <a:pt x="270171" y="262931"/>
                  </a:lnTo>
                  <a:lnTo>
                    <a:pt x="272638" y="276957"/>
                  </a:lnTo>
                  <a:lnTo>
                    <a:pt x="273114" y="282803"/>
                  </a:lnTo>
                  <a:lnTo>
                    <a:pt x="272263" y="283194"/>
                  </a:lnTo>
                  <a:lnTo>
                    <a:pt x="267032" y="273110"/>
                  </a:lnTo>
                  <a:lnTo>
                    <a:pt x="256916" y="253047"/>
                  </a:lnTo>
                  <a:lnTo>
                    <a:pt x="250947" y="242321"/>
                  </a:lnTo>
                  <a:lnTo>
                    <a:pt x="244630" y="231665"/>
                  </a:lnTo>
                  <a:lnTo>
                    <a:pt x="238081" y="221055"/>
                  </a:lnTo>
                  <a:lnTo>
                    <a:pt x="229041" y="211644"/>
                  </a:lnTo>
                  <a:lnTo>
                    <a:pt x="218340" y="203033"/>
                  </a:lnTo>
                  <a:lnTo>
                    <a:pt x="206531" y="194956"/>
                  </a:lnTo>
                  <a:lnTo>
                    <a:pt x="193984" y="189570"/>
                  </a:lnTo>
                  <a:lnTo>
                    <a:pt x="180945" y="185979"/>
                  </a:lnTo>
                  <a:lnTo>
                    <a:pt x="167578" y="183586"/>
                  </a:lnTo>
                  <a:lnTo>
                    <a:pt x="155160" y="183159"/>
                  </a:lnTo>
                  <a:lnTo>
                    <a:pt x="143376" y="184043"/>
                  </a:lnTo>
                  <a:lnTo>
                    <a:pt x="132014" y="185801"/>
                  </a:lnTo>
                  <a:lnTo>
                    <a:pt x="119765" y="189310"/>
                  </a:lnTo>
                  <a:lnTo>
                    <a:pt x="106925" y="193987"/>
                  </a:lnTo>
                  <a:lnTo>
                    <a:pt x="93690" y="199442"/>
                  </a:lnTo>
                  <a:lnTo>
                    <a:pt x="81361" y="205416"/>
                  </a:lnTo>
                  <a:lnTo>
                    <a:pt x="69635" y="211736"/>
                  </a:lnTo>
                  <a:lnTo>
                    <a:pt x="58313" y="218287"/>
                  </a:lnTo>
                  <a:lnTo>
                    <a:pt x="48427" y="226159"/>
                  </a:lnTo>
                  <a:lnTo>
                    <a:pt x="39499" y="234914"/>
                  </a:lnTo>
                  <a:lnTo>
                    <a:pt x="31210" y="244256"/>
                  </a:lnTo>
                  <a:lnTo>
                    <a:pt x="24515" y="253990"/>
                  </a:lnTo>
                  <a:lnTo>
                    <a:pt x="18884" y="263985"/>
                  </a:lnTo>
                  <a:lnTo>
                    <a:pt x="13961" y="274155"/>
                  </a:lnTo>
                  <a:lnTo>
                    <a:pt x="9510" y="284440"/>
                  </a:lnTo>
                  <a:lnTo>
                    <a:pt x="5374" y="294803"/>
                  </a:lnTo>
                  <a:lnTo>
                    <a:pt x="1448" y="305217"/>
                  </a:lnTo>
                  <a:lnTo>
                    <a:pt x="0" y="315666"/>
                  </a:lnTo>
                  <a:lnTo>
                    <a:pt x="203" y="326137"/>
                  </a:lnTo>
                  <a:lnTo>
                    <a:pt x="1507" y="336624"/>
                  </a:lnTo>
                  <a:lnTo>
                    <a:pt x="3544" y="347121"/>
                  </a:lnTo>
                  <a:lnTo>
                    <a:pt x="6072" y="357626"/>
                  </a:lnTo>
                  <a:lnTo>
                    <a:pt x="8925" y="368134"/>
                  </a:lnTo>
                  <a:lnTo>
                    <a:pt x="15502" y="376309"/>
                  </a:lnTo>
                  <a:lnTo>
                    <a:pt x="24561" y="382927"/>
                  </a:lnTo>
                  <a:lnTo>
                    <a:pt x="35275" y="388507"/>
                  </a:lnTo>
                  <a:lnTo>
                    <a:pt x="45923" y="391060"/>
                  </a:lnTo>
                  <a:lnTo>
                    <a:pt x="56528" y="391592"/>
                  </a:lnTo>
                  <a:lnTo>
                    <a:pt x="67104" y="390778"/>
                  </a:lnTo>
                  <a:lnTo>
                    <a:pt x="79997" y="389068"/>
                  </a:lnTo>
                  <a:lnTo>
                    <a:pt x="94436" y="386759"/>
                  </a:lnTo>
                  <a:lnTo>
                    <a:pt x="109905" y="384050"/>
                  </a:lnTo>
                  <a:lnTo>
                    <a:pt x="123724" y="381076"/>
                  </a:lnTo>
                  <a:lnTo>
                    <a:pt x="136442" y="377924"/>
                  </a:lnTo>
                  <a:lnTo>
                    <a:pt x="148427" y="374655"/>
                  </a:lnTo>
                  <a:lnTo>
                    <a:pt x="159922" y="370138"/>
                  </a:lnTo>
                  <a:lnTo>
                    <a:pt x="171092" y="364789"/>
                  </a:lnTo>
                  <a:lnTo>
                    <a:pt x="182044" y="358887"/>
                  </a:lnTo>
                  <a:lnTo>
                    <a:pt x="192852" y="353783"/>
                  </a:lnTo>
                  <a:lnTo>
                    <a:pt x="203562" y="349212"/>
                  </a:lnTo>
                  <a:lnTo>
                    <a:pt x="246019" y="3260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1177971" y="7142526"/>
              <a:ext cx="105177" cy="31554"/>
            </a:xfrm>
            <a:custGeom>
              <a:avLst/>
              <a:gdLst/>
              <a:ahLst/>
              <a:cxnLst/>
              <a:rect l="0" t="0" r="0" b="0"/>
              <a:pathLst>
                <a:path w="105177" h="31554">
                  <a:moveTo>
                    <a:pt x="0" y="31553"/>
                  </a:moveTo>
                  <a:lnTo>
                    <a:pt x="43917" y="16915"/>
                  </a:lnTo>
                  <a:lnTo>
                    <a:pt x="54987" y="13614"/>
                  </a:lnTo>
                  <a:lnTo>
                    <a:pt x="10517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1419875" y="6890726"/>
              <a:ext cx="423508" cy="314908"/>
            </a:xfrm>
            <a:custGeom>
              <a:avLst/>
              <a:gdLst/>
              <a:ahLst/>
              <a:cxnLst/>
              <a:rect l="0" t="0" r="0" b="0"/>
              <a:pathLst>
                <a:path w="423508" h="314908">
                  <a:moveTo>
                    <a:pt x="0" y="51966"/>
                  </a:moveTo>
                  <a:lnTo>
                    <a:pt x="16751" y="40800"/>
                  </a:lnTo>
                  <a:lnTo>
                    <a:pt x="26359" y="36342"/>
                  </a:lnTo>
                  <a:lnTo>
                    <a:pt x="37440" y="32201"/>
                  </a:lnTo>
                  <a:lnTo>
                    <a:pt x="49501" y="28272"/>
                  </a:lnTo>
                  <a:lnTo>
                    <a:pt x="62216" y="24484"/>
                  </a:lnTo>
                  <a:lnTo>
                    <a:pt x="101277" y="13569"/>
                  </a:lnTo>
                  <a:lnTo>
                    <a:pt x="124478" y="6464"/>
                  </a:lnTo>
                  <a:lnTo>
                    <a:pt x="136742" y="4102"/>
                  </a:lnTo>
                  <a:lnTo>
                    <a:pt x="149593" y="2528"/>
                  </a:lnTo>
                  <a:lnTo>
                    <a:pt x="162834" y="1478"/>
                  </a:lnTo>
                  <a:lnTo>
                    <a:pt x="176336" y="778"/>
                  </a:lnTo>
                  <a:lnTo>
                    <a:pt x="203804" y="0"/>
                  </a:lnTo>
                  <a:lnTo>
                    <a:pt x="217673" y="961"/>
                  </a:lnTo>
                  <a:lnTo>
                    <a:pt x="231593" y="2771"/>
                  </a:lnTo>
                  <a:lnTo>
                    <a:pt x="245548" y="5146"/>
                  </a:lnTo>
                  <a:lnTo>
                    <a:pt x="253683" y="11403"/>
                  </a:lnTo>
                  <a:lnTo>
                    <a:pt x="257937" y="20250"/>
                  </a:lnTo>
                  <a:lnTo>
                    <a:pt x="259605" y="30822"/>
                  </a:lnTo>
                  <a:lnTo>
                    <a:pt x="258379" y="40208"/>
                  </a:lnTo>
                  <a:lnTo>
                    <a:pt x="255225" y="48802"/>
                  </a:lnTo>
                  <a:lnTo>
                    <a:pt x="250785" y="56869"/>
                  </a:lnTo>
                  <a:lnTo>
                    <a:pt x="245488" y="64584"/>
                  </a:lnTo>
                  <a:lnTo>
                    <a:pt x="239619" y="72064"/>
                  </a:lnTo>
                  <a:lnTo>
                    <a:pt x="233369" y="79388"/>
                  </a:lnTo>
                  <a:lnTo>
                    <a:pt x="228034" y="87777"/>
                  </a:lnTo>
                  <a:lnTo>
                    <a:pt x="223309" y="96875"/>
                  </a:lnTo>
                  <a:lnTo>
                    <a:pt x="218990" y="106446"/>
                  </a:lnTo>
                  <a:lnTo>
                    <a:pt x="213773" y="115165"/>
                  </a:lnTo>
                  <a:lnTo>
                    <a:pt x="207959" y="123314"/>
                  </a:lnTo>
                  <a:lnTo>
                    <a:pt x="201745" y="131084"/>
                  </a:lnTo>
                  <a:lnTo>
                    <a:pt x="201108" y="135096"/>
                  </a:lnTo>
                  <a:lnTo>
                    <a:pt x="204190" y="136602"/>
                  </a:lnTo>
                  <a:lnTo>
                    <a:pt x="209750" y="136437"/>
                  </a:lnTo>
                  <a:lnTo>
                    <a:pt x="284033" y="136136"/>
                  </a:lnTo>
                  <a:lnTo>
                    <a:pt x="299206" y="137295"/>
                  </a:lnTo>
                  <a:lnTo>
                    <a:pt x="313996" y="139237"/>
                  </a:lnTo>
                  <a:lnTo>
                    <a:pt x="328530" y="141699"/>
                  </a:lnTo>
                  <a:lnTo>
                    <a:pt x="342894" y="145679"/>
                  </a:lnTo>
                  <a:lnTo>
                    <a:pt x="357145" y="150669"/>
                  </a:lnTo>
                  <a:lnTo>
                    <a:pt x="371319" y="156332"/>
                  </a:lnTo>
                  <a:lnTo>
                    <a:pt x="383107" y="162445"/>
                  </a:lnTo>
                  <a:lnTo>
                    <a:pt x="393302" y="168858"/>
                  </a:lnTo>
                  <a:lnTo>
                    <a:pt x="402436" y="175470"/>
                  </a:lnTo>
                  <a:lnTo>
                    <a:pt x="409694" y="183384"/>
                  </a:lnTo>
                  <a:lnTo>
                    <a:pt x="415701" y="192167"/>
                  </a:lnTo>
                  <a:lnTo>
                    <a:pt x="420875" y="201527"/>
                  </a:lnTo>
                  <a:lnTo>
                    <a:pt x="423155" y="212442"/>
                  </a:lnTo>
                  <a:lnTo>
                    <a:pt x="423507" y="224393"/>
                  </a:lnTo>
                  <a:lnTo>
                    <a:pt x="422573" y="237035"/>
                  </a:lnTo>
                  <a:lnTo>
                    <a:pt x="418444" y="247801"/>
                  </a:lnTo>
                  <a:lnTo>
                    <a:pt x="412186" y="257314"/>
                  </a:lnTo>
                  <a:lnTo>
                    <a:pt x="404508" y="265994"/>
                  </a:lnTo>
                  <a:lnTo>
                    <a:pt x="395883" y="274118"/>
                  </a:lnTo>
                  <a:lnTo>
                    <a:pt x="386627" y="281871"/>
                  </a:lnTo>
                  <a:lnTo>
                    <a:pt x="376951" y="289377"/>
                  </a:lnTo>
                  <a:lnTo>
                    <a:pt x="366995" y="295550"/>
                  </a:lnTo>
                  <a:lnTo>
                    <a:pt x="356851" y="300833"/>
                  </a:lnTo>
                  <a:lnTo>
                    <a:pt x="346583" y="305524"/>
                  </a:lnTo>
                  <a:lnTo>
                    <a:pt x="335063" y="308652"/>
                  </a:lnTo>
                  <a:lnTo>
                    <a:pt x="322708" y="310736"/>
                  </a:lnTo>
                  <a:lnTo>
                    <a:pt x="262940" y="31490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1840296" y="6896512"/>
              <a:ext cx="244182" cy="180108"/>
            </a:xfrm>
            <a:custGeom>
              <a:avLst/>
              <a:gdLst/>
              <a:ahLst/>
              <a:cxnLst/>
              <a:rect l="0" t="0" r="0" b="0"/>
              <a:pathLst>
                <a:path w="244182" h="180108">
                  <a:moveTo>
                    <a:pt x="126494" y="25146"/>
                  </a:moveTo>
                  <a:lnTo>
                    <a:pt x="115328" y="13979"/>
                  </a:lnTo>
                  <a:lnTo>
                    <a:pt x="108532" y="9520"/>
                  </a:lnTo>
                  <a:lnTo>
                    <a:pt x="100496" y="5379"/>
                  </a:lnTo>
                  <a:lnTo>
                    <a:pt x="91633" y="1450"/>
                  </a:lnTo>
                  <a:lnTo>
                    <a:pt x="82218" y="0"/>
                  </a:lnTo>
                  <a:lnTo>
                    <a:pt x="72436" y="201"/>
                  </a:lnTo>
                  <a:lnTo>
                    <a:pt x="62408" y="1504"/>
                  </a:lnTo>
                  <a:lnTo>
                    <a:pt x="52218" y="3541"/>
                  </a:lnTo>
                  <a:lnTo>
                    <a:pt x="41918" y="6068"/>
                  </a:lnTo>
                  <a:lnTo>
                    <a:pt x="31546" y="8921"/>
                  </a:lnTo>
                  <a:lnTo>
                    <a:pt x="22293" y="13160"/>
                  </a:lnTo>
                  <a:lnTo>
                    <a:pt x="13788" y="18324"/>
                  </a:lnTo>
                  <a:lnTo>
                    <a:pt x="5781" y="24104"/>
                  </a:lnTo>
                  <a:lnTo>
                    <a:pt x="1611" y="33800"/>
                  </a:lnTo>
                  <a:lnTo>
                    <a:pt x="0" y="46107"/>
                  </a:lnTo>
                  <a:lnTo>
                    <a:pt x="94" y="60155"/>
                  </a:lnTo>
                  <a:lnTo>
                    <a:pt x="2494" y="74195"/>
                  </a:lnTo>
                  <a:lnTo>
                    <a:pt x="6432" y="88229"/>
                  </a:lnTo>
                  <a:lnTo>
                    <a:pt x="11394" y="102260"/>
                  </a:lnTo>
                  <a:lnTo>
                    <a:pt x="17039" y="113951"/>
                  </a:lnTo>
                  <a:lnTo>
                    <a:pt x="23140" y="124082"/>
                  </a:lnTo>
                  <a:lnTo>
                    <a:pt x="29545" y="133174"/>
                  </a:lnTo>
                  <a:lnTo>
                    <a:pt x="36152" y="141572"/>
                  </a:lnTo>
                  <a:lnTo>
                    <a:pt x="42893" y="149508"/>
                  </a:lnTo>
                  <a:lnTo>
                    <a:pt x="49725" y="157135"/>
                  </a:lnTo>
                  <a:lnTo>
                    <a:pt x="57786" y="163390"/>
                  </a:lnTo>
                  <a:lnTo>
                    <a:pt x="66665" y="168728"/>
                  </a:lnTo>
                  <a:lnTo>
                    <a:pt x="76091" y="173454"/>
                  </a:lnTo>
                  <a:lnTo>
                    <a:pt x="87049" y="176606"/>
                  </a:lnTo>
                  <a:lnTo>
                    <a:pt x="99029" y="178707"/>
                  </a:lnTo>
                  <a:lnTo>
                    <a:pt x="111690" y="180107"/>
                  </a:lnTo>
                  <a:lnTo>
                    <a:pt x="123637" y="179873"/>
                  </a:lnTo>
                  <a:lnTo>
                    <a:pt x="135107" y="178548"/>
                  </a:lnTo>
                  <a:lnTo>
                    <a:pt x="146260" y="176495"/>
                  </a:lnTo>
                  <a:lnTo>
                    <a:pt x="157200" y="173959"/>
                  </a:lnTo>
                  <a:lnTo>
                    <a:pt x="168000" y="171099"/>
                  </a:lnTo>
                  <a:lnTo>
                    <a:pt x="178706" y="168024"/>
                  </a:lnTo>
                  <a:lnTo>
                    <a:pt x="188180" y="163636"/>
                  </a:lnTo>
                  <a:lnTo>
                    <a:pt x="196834" y="158375"/>
                  </a:lnTo>
                  <a:lnTo>
                    <a:pt x="204940" y="152529"/>
                  </a:lnTo>
                  <a:lnTo>
                    <a:pt x="212682" y="146296"/>
                  </a:lnTo>
                  <a:lnTo>
                    <a:pt x="220180" y="139802"/>
                  </a:lnTo>
                  <a:lnTo>
                    <a:pt x="227516" y="133136"/>
                  </a:lnTo>
                  <a:lnTo>
                    <a:pt x="233575" y="125186"/>
                  </a:lnTo>
                  <a:lnTo>
                    <a:pt x="238783" y="116380"/>
                  </a:lnTo>
                  <a:lnTo>
                    <a:pt x="243424" y="107004"/>
                  </a:lnTo>
                  <a:lnTo>
                    <a:pt x="244181" y="96079"/>
                  </a:lnTo>
                  <a:lnTo>
                    <a:pt x="242348" y="84120"/>
                  </a:lnTo>
                  <a:lnTo>
                    <a:pt x="238789" y="71474"/>
                  </a:lnTo>
                  <a:lnTo>
                    <a:pt x="234079" y="60705"/>
                  </a:lnTo>
                  <a:lnTo>
                    <a:pt x="228601" y="51190"/>
                  </a:lnTo>
                  <a:lnTo>
                    <a:pt x="222613" y="42508"/>
                  </a:lnTo>
                  <a:lnTo>
                    <a:pt x="215114" y="35552"/>
                  </a:lnTo>
                  <a:lnTo>
                    <a:pt x="206610" y="29746"/>
                  </a:lnTo>
                  <a:lnTo>
                    <a:pt x="197434" y="24706"/>
                  </a:lnTo>
                  <a:lnTo>
                    <a:pt x="187811" y="20178"/>
                  </a:lnTo>
                  <a:lnTo>
                    <a:pt x="177890" y="15990"/>
                  </a:lnTo>
                  <a:lnTo>
                    <a:pt x="167770" y="12030"/>
                  </a:lnTo>
                  <a:lnTo>
                    <a:pt x="156348" y="10558"/>
                  </a:lnTo>
                  <a:lnTo>
                    <a:pt x="144060" y="10747"/>
                  </a:lnTo>
                  <a:lnTo>
                    <a:pt x="94942" y="146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2345424" y="6185425"/>
              <a:ext cx="52589" cy="305012"/>
            </a:xfrm>
            <a:custGeom>
              <a:avLst/>
              <a:gdLst/>
              <a:ahLst/>
              <a:cxnLst/>
              <a:rect l="0" t="0" r="0" b="0"/>
              <a:pathLst>
                <a:path w="52589" h="305012">
                  <a:moveTo>
                    <a:pt x="0" y="0"/>
                  </a:moveTo>
                  <a:lnTo>
                    <a:pt x="5583" y="27917"/>
                  </a:lnTo>
                  <a:lnTo>
                    <a:pt x="7228" y="41984"/>
                  </a:lnTo>
                  <a:lnTo>
                    <a:pt x="8324" y="57205"/>
                  </a:lnTo>
                  <a:lnTo>
                    <a:pt x="9055" y="73196"/>
                  </a:lnTo>
                  <a:lnTo>
                    <a:pt x="10712" y="88531"/>
                  </a:lnTo>
                  <a:lnTo>
                    <a:pt x="12984" y="103428"/>
                  </a:lnTo>
                  <a:lnTo>
                    <a:pt x="15668" y="118034"/>
                  </a:lnTo>
                  <a:lnTo>
                    <a:pt x="21766" y="146729"/>
                  </a:lnTo>
                  <a:lnTo>
                    <a:pt x="42134" y="234458"/>
                  </a:lnTo>
                  <a:lnTo>
                    <a:pt x="52588" y="30501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2387494" y="6101918"/>
              <a:ext cx="410369" cy="356966"/>
            </a:xfrm>
            <a:custGeom>
              <a:avLst/>
              <a:gdLst/>
              <a:ahLst/>
              <a:cxnLst/>
              <a:rect l="0" t="0" r="0" b="0"/>
              <a:pathLst>
                <a:path w="410369" h="356966">
                  <a:moveTo>
                    <a:pt x="0" y="62472"/>
                  </a:moveTo>
                  <a:lnTo>
                    <a:pt x="16751" y="45722"/>
                  </a:lnTo>
                  <a:lnTo>
                    <a:pt x="25191" y="39619"/>
                  </a:lnTo>
                  <a:lnTo>
                    <a:pt x="34323" y="34381"/>
                  </a:lnTo>
                  <a:lnTo>
                    <a:pt x="43918" y="29722"/>
                  </a:lnTo>
                  <a:lnTo>
                    <a:pt x="54988" y="25446"/>
                  </a:lnTo>
                  <a:lnTo>
                    <a:pt x="67043" y="21427"/>
                  </a:lnTo>
                  <a:lnTo>
                    <a:pt x="79754" y="17580"/>
                  </a:lnTo>
                  <a:lnTo>
                    <a:pt x="94071" y="13846"/>
                  </a:lnTo>
                  <a:lnTo>
                    <a:pt x="125561" y="6581"/>
                  </a:lnTo>
                  <a:lnTo>
                    <a:pt x="142138" y="4176"/>
                  </a:lnTo>
                  <a:lnTo>
                    <a:pt x="159033" y="2573"/>
                  </a:lnTo>
                  <a:lnTo>
                    <a:pt x="176140" y="1504"/>
                  </a:lnTo>
                  <a:lnTo>
                    <a:pt x="210728" y="316"/>
                  </a:lnTo>
                  <a:lnTo>
                    <a:pt x="228132" y="0"/>
                  </a:lnTo>
                  <a:lnTo>
                    <a:pt x="244409" y="957"/>
                  </a:lnTo>
                  <a:lnTo>
                    <a:pt x="259935" y="2765"/>
                  </a:lnTo>
                  <a:lnTo>
                    <a:pt x="274961" y="5138"/>
                  </a:lnTo>
                  <a:lnTo>
                    <a:pt x="288483" y="7888"/>
                  </a:lnTo>
                  <a:lnTo>
                    <a:pt x="301004" y="10891"/>
                  </a:lnTo>
                  <a:lnTo>
                    <a:pt x="312857" y="14061"/>
                  </a:lnTo>
                  <a:lnTo>
                    <a:pt x="323097" y="18512"/>
                  </a:lnTo>
                  <a:lnTo>
                    <a:pt x="332260" y="23816"/>
                  </a:lnTo>
                  <a:lnTo>
                    <a:pt x="340706" y="29690"/>
                  </a:lnTo>
                  <a:lnTo>
                    <a:pt x="345169" y="37111"/>
                  </a:lnTo>
                  <a:lnTo>
                    <a:pt x="346975" y="45565"/>
                  </a:lnTo>
                  <a:lnTo>
                    <a:pt x="347010" y="54707"/>
                  </a:lnTo>
                  <a:lnTo>
                    <a:pt x="343528" y="63139"/>
                  </a:lnTo>
                  <a:lnTo>
                    <a:pt x="337701" y="71097"/>
                  </a:lnTo>
                  <a:lnTo>
                    <a:pt x="330310" y="78740"/>
                  </a:lnTo>
                  <a:lnTo>
                    <a:pt x="321877" y="86172"/>
                  </a:lnTo>
                  <a:lnTo>
                    <a:pt x="312749" y="93464"/>
                  </a:lnTo>
                  <a:lnTo>
                    <a:pt x="303158" y="100663"/>
                  </a:lnTo>
                  <a:lnTo>
                    <a:pt x="292089" y="107799"/>
                  </a:lnTo>
                  <a:lnTo>
                    <a:pt x="280036" y="114894"/>
                  </a:lnTo>
                  <a:lnTo>
                    <a:pt x="267325" y="121961"/>
                  </a:lnTo>
                  <a:lnTo>
                    <a:pt x="255346" y="129010"/>
                  </a:lnTo>
                  <a:lnTo>
                    <a:pt x="232687" y="143074"/>
                  </a:lnTo>
                  <a:lnTo>
                    <a:pt x="221736" y="148928"/>
                  </a:lnTo>
                  <a:lnTo>
                    <a:pt x="210930" y="153999"/>
                  </a:lnTo>
                  <a:lnTo>
                    <a:pt x="200220" y="158549"/>
                  </a:lnTo>
                  <a:lnTo>
                    <a:pt x="189574" y="162751"/>
                  </a:lnTo>
                  <a:lnTo>
                    <a:pt x="168396" y="170536"/>
                  </a:lnTo>
                  <a:lnTo>
                    <a:pt x="163683" y="170742"/>
                  </a:lnTo>
                  <a:lnTo>
                    <a:pt x="162879" y="168542"/>
                  </a:lnTo>
                  <a:lnTo>
                    <a:pt x="164680" y="164738"/>
                  </a:lnTo>
                  <a:lnTo>
                    <a:pt x="171724" y="162202"/>
                  </a:lnTo>
                  <a:lnTo>
                    <a:pt x="182263" y="160511"/>
                  </a:lnTo>
                  <a:lnTo>
                    <a:pt x="195132" y="159384"/>
                  </a:lnTo>
                  <a:lnTo>
                    <a:pt x="208386" y="158633"/>
                  </a:lnTo>
                  <a:lnTo>
                    <a:pt x="235578" y="157798"/>
                  </a:lnTo>
                  <a:lnTo>
                    <a:pt x="248204" y="158744"/>
                  </a:lnTo>
                  <a:lnTo>
                    <a:pt x="260128" y="160544"/>
                  </a:lnTo>
                  <a:lnTo>
                    <a:pt x="271583" y="162912"/>
                  </a:lnTo>
                  <a:lnTo>
                    <a:pt x="296776" y="168660"/>
                  </a:lnTo>
                  <a:lnTo>
                    <a:pt x="310039" y="171828"/>
                  </a:lnTo>
                  <a:lnTo>
                    <a:pt x="322386" y="176278"/>
                  </a:lnTo>
                  <a:lnTo>
                    <a:pt x="334124" y="181582"/>
                  </a:lnTo>
                  <a:lnTo>
                    <a:pt x="345455" y="187455"/>
                  </a:lnTo>
                  <a:lnTo>
                    <a:pt x="356514" y="193708"/>
                  </a:lnTo>
                  <a:lnTo>
                    <a:pt x="367394" y="200213"/>
                  </a:lnTo>
                  <a:lnTo>
                    <a:pt x="378152" y="206888"/>
                  </a:lnTo>
                  <a:lnTo>
                    <a:pt x="387662" y="214843"/>
                  </a:lnTo>
                  <a:lnTo>
                    <a:pt x="396338" y="223652"/>
                  </a:lnTo>
                  <a:lnTo>
                    <a:pt x="404460" y="233031"/>
                  </a:lnTo>
                  <a:lnTo>
                    <a:pt x="408706" y="242790"/>
                  </a:lnTo>
                  <a:lnTo>
                    <a:pt x="410368" y="252801"/>
                  </a:lnTo>
                  <a:lnTo>
                    <a:pt x="410308" y="262981"/>
                  </a:lnTo>
                  <a:lnTo>
                    <a:pt x="406761" y="270937"/>
                  </a:lnTo>
                  <a:lnTo>
                    <a:pt x="400892" y="277409"/>
                  </a:lnTo>
                  <a:lnTo>
                    <a:pt x="393472" y="282892"/>
                  </a:lnTo>
                  <a:lnTo>
                    <a:pt x="383852" y="288885"/>
                  </a:lnTo>
                  <a:lnTo>
                    <a:pt x="372764" y="295218"/>
                  </a:lnTo>
                  <a:lnTo>
                    <a:pt x="360697" y="301777"/>
                  </a:lnTo>
                  <a:lnTo>
                    <a:pt x="346809" y="307318"/>
                  </a:lnTo>
                  <a:lnTo>
                    <a:pt x="331708" y="312181"/>
                  </a:lnTo>
                  <a:lnTo>
                    <a:pt x="315797" y="316591"/>
                  </a:lnTo>
                  <a:lnTo>
                    <a:pt x="300515" y="321869"/>
                  </a:lnTo>
                  <a:lnTo>
                    <a:pt x="285653" y="327725"/>
                  </a:lnTo>
                  <a:lnTo>
                    <a:pt x="271070" y="333965"/>
                  </a:lnTo>
                  <a:lnTo>
                    <a:pt x="255506" y="339295"/>
                  </a:lnTo>
                  <a:lnTo>
                    <a:pt x="239286" y="344016"/>
                  </a:lnTo>
                  <a:lnTo>
                    <a:pt x="189317" y="35696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4" name="Group 133"/>
          <p:cNvGrpSpPr/>
          <p:nvPr/>
        </p:nvGrpSpPr>
        <p:grpSpPr>
          <a:xfrm>
            <a:off x="1851097" y="6416812"/>
            <a:ext cx="1156937" cy="1017476"/>
            <a:chOff x="1851097" y="6416812"/>
            <a:chExt cx="1156937" cy="1017476"/>
          </a:xfrm>
        </p:grpSpPr>
        <p:sp>
          <p:nvSpPr>
            <p:cNvPr id="128" name="Freeform 127"/>
            <p:cNvSpPr/>
            <p:nvPr/>
          </p:nvSpPr>
          <p:spPr>
            <a:xfrm>
              <a:off x="2282318" y="6658717"/>
              <a:ext cx="725716" cy="42071"/>
            </a:xfrm>
            <a:custGeom>
              <a:avLst/>
              <a:gdLst/>
              <a:ahLst/>
              <a:cxnLst/>
              <a:rect l="0" t="0" r="0" b="0"/>
              <a:pathLst>
                <a:path w="725716" h="42071">
                  <a:moveTo>
                    <a:pt x="0" y="0"/>
                  </a:moveTo>
                  <a:lnTo>
                    <a:pt x="182370" y="0"/>
                  </a:lnTo>
                  <a:lnTo>
                    <a:pt x="195203" y="1169"/>
                  </a:lnTo>
                  <a:lnTo>
                    <a:pt x="207265" y="3117"/>
                  </a:lnTo>
                  <a:lnTo>
                    <a:pt x="218811" y="5583"/>
                  </a:lnTo>
                  <a:lnTo>
                    <a:pt x="231184" y="7228"/>
                  </a:lnTo>
                  <a:lnTo>
                    <a:pt x="244107" y="8325"/>
                  </a:lnTo>
                  <a:lnTo>
                    <a:pt x="257396" y="9056"/>
                  </a:lnTo>
                  <a:lnTo>
                    <a:pt x="284628" y="9868"/>
                  </a:lnTo>
                  <a:lnTo>
                    <a:pt x="368174" y="10461"/>
                  </a:lnTo>
                  <a:lnTo>
                    <a:pt x="424222" y="10506"/>
                  </a:lnTo>
                  <a:lnTo>
                    <a:pt x="438241" y="11679"/>
                  </a:lnTo>
                  <a:lnTo>
                    <a:pt x="452262" y="13629"/>
                  </a:lnTo>
                  <a:lnTo>
                    <a:pt x="466284" y="16098"/>
                  </a:lnTo>
                  <a:lnTo>
                    <a:pt x="480306" y="17744"/>
                  </a:lnTo>
                  <a:lnTo>
                    <a:pt x="494329" y="18842"/>
                  </a:lnTo>
                  <a:lnTo>
                    <a:pt x="508352" y="19573"/>
                  </a:lnTo>
                  <a:lnTo>
                    <a:pt x="536398" y="20386"/>
                  </a:lnTo>
                  <a:lnTo>
                    <a:pt x="550422" y="20603"/>
                  </a:lnTo>
                  <a:lnTo>
                    <a:pt x="563276" y="21916"/>
                  </a:lnTo>
                  <a:lnTo>
                    <a:pt x="575352" y="23960"/>
                  </a:lnTo>
                  <a:lnTo>
                    <a:pt x="586908" y="26491"/>
                  </a:lnTo>
                  <a:lnTo>
                    <a:pt x="599287" y="28178"/>
                  </a:lnTo>
                  <a:lnTo>
                    <a:pt x="612214" y="29304"/>
                  </a:lnTo>
                  <a:lnTo>
                    <a:pt x="625507" y="30053"/>
                  </a:lnTo>
                  <a:lnTo>
                    <a:pt x="652741" y="30887"/>
                  </a:lnTo>
                  <a:lnTo>
                    <a:pt x="666548" y="31109"/>
                  </a:lnTo>
                  <a:lnTo>
                    <a:pt x="679259" y="32426"/>
                  </a:lnTo>
                  <a:lnTo>
                    <a:pt x="691238" y="34472"/>
                  </a:lnTo>
                  <a:lnTo>
                    <a:pt x="725715" y="420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2457856" y="6786823"/>
              <a:ext cx="379020" cy="566057"/>
            </a:xfrm>
            <a:custGeom>
              <a:avLst/>
              <a:gdLst/>
              <a:ahLst/>
              <a:cxnLst/>
              <a:rect l="0" t="0" r="0" b="0"/>
              <a:pathLst>
                <a:path w="379020" h="566057">
                  <a:moveTo>
                    <a:pt x="266201" y="19141"/>
                  </a:moveTo>
                  <a:lnTo>
                    <a:pt x="249451" y="13558"/>
                  </a:lnTo>
                  <a:lnTo>
                    <a:pt x="239843" y="10744"/>
                  </a:lnTo>
                  <a:lnTo>
                    <a:pt x="216701" y="4502"/>
                  </a:lnTo>
                  <a:lnTo>
                    <a:pt x="203986" y="2369"/>
                  </a:lnTo>
                  <a:lnTo>
                    <a:pt x="190834" y="947"/>
                  </a:lnTo>
                  <a:lnTo>
                    <a:pt x="177392" y="0"/>
                  </a:lnTo>
                  <a:lnTo>
                    <a:pt x="164925" y="537"/>
                  </a:lnTo>
                  <a:lnTo>
                    <a:pt x="153107" y="2064"/>
                  </a:lnTo>
                  <a:lnTo>
                    <a:pt x="141723" y="4250"/>
                  </a:lnTo>
                  <a:lnTo>
                    <a:pt x="116609" y="9796"/>
                  </a:lnTo>
                  <a:lnTo>
                    <a:pt x="103368" y="12911"/>
                  </a:lnTo>
                  <a:lnTo>
                    <a:pt x="91034" y="16157"/>
                  </a:lnTo>
                  <a:lnTo>
                    <a:pt x="67981" y="22879"/>
                  </a:lnTo>
                  <a:lnTo>
                    <a:pt x="58094" y="27475"/>
                  </a:lnTo>
                  <a:lnTo>
                    <a:pt x="49166" y="32878"/>
                  </a:lnTo>
                  <a:lnTo>
                    <a:pt x="40876" y="38816"/>
                  </a:lnTo>
                  <a:lnTo>
                    <a:pt x="33012" y="45113"/>
                  </a:lnTo>
                  <a:lnTo>
                    <a:pt x="25433" y="51647"/>
                  </a:lnTo>
                  <a:lnTo>
                    <a:pt x="18042" y="58341"/>
                  </a:lnTo>
                  <a:lnTo>
                    <a:pt x="6715" y="75127"/>
                  </a:lnTo>
                  <a:lnTo>
                    <a:pt x="2058" y="84512"/>
                  </a:lnTo>
                  <a:lnTo>
                    <a:pt x="122" y="94274"/>
                  </a:lnTo>
                  <a:lnTo>
                    <a:pt x="0" y="104288"/>
                  </a:lnTo>
                  <a:lnTo>
                    <a:pt x="1087" y="114471"/>
                  </a:lnTo>
                  <a:lnTo>
                    <a:pt x="2981" y="124765"/>
                  </a:lnTo>
                  <a:lnTo>
                    <a:pt x="5411" y="135133"/>
                  </a:lnTo>
                  <a:lnTo>
                    <a:pt x="8201" y="145551"/>
                  </a:lnTo>
                  <a:lnTo>
                    <a:pt x="13566" y="154834"/>
                  </a:lnTo>
                  <a:lnTo>
                    <a:pt x="20649" y="163360"/>
                  </a:lnTo>
                  <a:lnTo>
                    <a:pt x="28876" y="171380"/>
                  </a:lnTo>
                  <a:lnTo>
                    <a:pt x="37868" y="177896"/>
                  </a:lnTo>
                  <a:lnTo>
                    <a:pt x="47367" y="183408"/>
                  </a:lnTo>
                  <a:lnTo>
                    <a:pt x="57206" y="188252"/>
                  </a:lnTo>
                  <a:lnTo>
                    <a:pt x="67272" y="193819"/>
                  </a:lnTo>
                  <a:lnTo>
                    <a:pt x="77488" y="199867"/>
                  </a:lnTo>
                  <a:lnTo>
                    <a:pt x="87804" y="206236"/>
                  </a:lnTo>
                  <a:lnTo>
                    <a:pt x="99357" y="211652"/>
                  </a:lnTo>
                  <a:lnTo>
                    <a:pt x="111733" y="216430"/>
                  </a:lnTo>
                  <a:lnTo>
                    <a:pt x="124658" y="220784"/>
                  </a:lnTo>
                  <a:lnTo>
                    <a:pt x="136780" y="226024"/>
                  </a:lnTo>
                  <a:lnTo>
                    <a:pt x="148368" y="231855"/>
                  </a:lnTo>
                  <a:lnTo>
                    <a:pt x="159599" y="238079"/>
                  </a:lnTo>
                  <a:lnTo>
                    <a:pt x="171761" y="243398"/>
                  </a:lnTo>
                  <a:lnTo>
                    <a:pt x="184543" y="248111"/>
                  </a:lnTo>
                  <a:lnTo>
                    <a:pt x="197739" y="252423"/>
                  </a:lnTo>
                  <a:lnTo>
                    <a:pt x="210042" y="258803"/>
                  </a:lnTo>
                  <a:lnTo>
                    <a:pt x="221750" y="266562"/>
                  </a:lnTo>
                  <a:lnTo>
                    <a:pt x="233061" y="275241"/>
                  </a:lnTo>
                  <a:lnTo>
                    <a:pt x="244108" y="283364"/>
                  </a:lnTo>
                  <a:lnTo>
                    <a:pt x="265731" y="298622"/>
                  </a:lnTo>
                  <a:lnTo>
                    <a:pt x="276406" y="307131"/>
                  </a:lnTo>
                  <a:lnTo>
                    <a:pt x="287028" y="316310"/>
                  </a:lnTo>
                  <a:lnTo>
                    <a:pt x="297615" y="325935"/>
                  </a:lnTo>
                  <a:lnTo>
                    <a:pt x="308179" y="337027"/>
                  </a:lnTo>
                  <a:lnTo>
                    <a:pt x="318728" y="349096"/>
                  </a:lnTo>
                  <a:lnTo>
                    <a:pt x="329266" y="361816"/>
                  </a:lnTo>
                  <a:lnTo>
                    <a:pt x="338629" y="373802"/>
                  </a:lnTo>
                  <a:lnTo>
                    <a:pt x="347208" y="385299"/>
                  </a:lnTo>
                  <a:lnTo>
                    <a:pt x="355264" y="396469"/>
                  </a:lnTo>
                  <a:lnTo>
                    <a:pt x="361804" y="407422"/>
                  </a:lnTo>
                  <a:lnTo>
                    <a:pt x="367332" y="418230"/>
                  </a:lnTo>
                  <a:lnTo>
                    <a:pt x="372187" y="428941"/>
                  </a:lnTo>
                  <a:lnTo>
                    <a:pt x="375423" y="440756"/>
                  </a:lnTo>
                  <a:lnTo>
                    <a:pt x="377581" y="453307"/>
                  </a:lnTo>
                  <a:lnTo>
                    <a:pt x="379019" y="466349"/>
                  </a:lnTo>
                  <a:lnTo>
                    <a:pt x="378809" y="478549"/>
                  </a:lnTo>
                  <a:lnTo>
                    <a:pt x="377500" y="490189"/>
                  </a:lnTo>
                  <a:lnTo>
                    <a:pt x="375460" y="501454"/>
                  </a:lnTo>
                  <a:lnTo>
                    <a:pt x="372930" y="512470"/>
                  </a:lnTo>
                  <a:lnTo>
                    <a:pt x="370076" y="523320"/>
                  </a:lnTo>
                  <a:lnTo>
                    <a:pt x="350342" y="56605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2548553" y="6826999"/>
              <a:ext cx="175505" cy="588986"/>
            </a:xfrm>
            <a:custGeom>
              <a:avLst/>
              <a:gdLst/>
              <a:ahLst/>
              <a:cxnLst/>
              <a:rect l="0" t="0" r="0" b="0"/>
              <a:pathLst>
                <a:path w="175505" h="588986">
                  <a:moveTo>
                    <a:pt x="133434" y="588985"/>
                  </a:moveTo>
                  <a:lnTo>
                    <a:pt x="59264" y="564262"/>
                  </a:lnTo>
                  <a:lnTo>
                    <a:pt x="48928" y="559648"/>
                  </a:lnTo>
                  <a:lnTo>
                    <a:pt x="38533" y="554235"/>
                  </a:lnTo>
                  <a:lnTo>
                    <a:pt x="28096" y="548289"/>
                  </a:lnTo>
                  <a:lnTo>
                    <a:pt x="19970" y="540820"/>
                  </a:lnTo>
                  <a:lnTo>
                    <a:pt x="13384" y="532333"/>
                  </a:lnTo>
                  <a:lnTo>
                    <a:pt x="7824" y="523170"/>
                  </a:lnTo>
                  <a:lnTo>
                    <a:pt x="4118" y="512387"/>
                  </a:lnTo>
                  <a:lnTo>
                    <a:pt x="1647" y="500525"/>
                  </a:lnTo>
                  <a:lnTo>
                    <a:pt x="0" y="487941"/>
                  </a:lnTo>
                  <a:lnTo>
                    <a:pt x="70" y="474877"/>
                  </a:lnTo>
                  <a:lnTo>
                    <a:pt x="1286" y="461494"/>
                  </a:lnTo>
                  <a:lnTo>
                    <a:pt x="3265" y="447898"/>
                  </a:lnTo>
                  <a:lnTo>
                    <a:pt x="5753" y="435327"/>
                  </a:lnTo>
                  <a:lnTo>
                    <a:pt x="8580" y="423441"/>
                  </a:lnTo>
                  <a:lnTo>
                    <a:pt x="11634" y="412011"/>
                  </a:lnTo>
                  <a:lnTo>
                    <a:pt x="18143" y="389962"/>
                  </a:lnTo>
                  <a:lnTo>
                    <a:pt x="31843" y="347241"/>
                  </a:lnTo>
                  <a:lnTo>
                    <a:pt x="63319" y="252426"/>
                  </a:lnTo>
                  <a:lnTo>
                    <a:pt x="67993" y="241907"/>
                  </a:lnTo>
                  <a:lnTo>
                    <a:pt x="73446" y="231388"/>
                  </a:lnTo>
                  <a:lnTo>
                    <a:pt x="79418" y="220870"/>
                  </a:lnTo>
                  <a:lnTo>
                    <a:pt x="84569" y="210352"/>
                  </a:lnTo>
                  <a:lnTo>
                    <a:pt x="89171" y="199835"/>
                  </a:lnTo>
                  <a:lnTo>
                    <a:pt x="93408" y="189317"/>
                  </a:lnTo>
                  <a:lnTo>
                    <a:pt x="101231" y="168282"/>
                  </a:lnTo>
                  <a:lnTo>
                    <a:pt x="104954" y="157764"/>
                  </a:lnTo>
                  <a:lnTo>
                    <a:pt x="109773" y="147247"/>
                  </a:lnTo>
                  <a:lnTo>
                    <a:pt x="115323" y="136729"/>
                  </a:lnTo>
                  <a:lnTo>
                    <a:pt x="121360" y="126212"/>
                  </a:lnTo>
                  <a:lnTo>
                    <a:pt x="126553" y="115694"/>
                  </a:lnTo>
                  <a:lnTo>
                    <a:pt x="131184" y="105176"/>
                  </a:lnTo>
                  <a:lnTo>
                    <a:pt x="135440" y="94659"/>
                  </a:lnTo>
                  <a:lnTo>
                    <a:pt x="143285" y="73623"/>
                  </a:lnTo>
                  <a:lnTo>
                    <a:pt x="154272" y="42070"/>
                  </a:lnTo>
                  <a:lnTo>
                    <a:pt x="17550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2597846" y="7321326"/>
              <a:ext cx="210353" cy="112962"/>
            </a:xfrm>
            <a:custGeom>
              <a:avLst/>
              <a:gdLst/>
              <a:ahLst/>
              <a:cxnLst/>
              <a:rect l="0" t="0" r="0" b="0"/>
              <a:pathLst>
                <a:path w="210353" h="112962">
                  <a:moveTo>
                    <a:pt x="210352" y="0"/>
                  </a:moveTo>
                  <a:lnTo>
                    <a:pt x="195713" y="43917"/>
                  </a:lnTo>
                  <a:lnTo>
                    <a:pt x="191244" y="52651"/>
                  </a:lnTo>
                  <a:lnTo>
                    <a:pt x="185927" y="60810"/>
                  </a:lnTo>
                  <a:lnTo>
                    <a:pt x="180046" y="68587"/>
                  </a:lnTo>
                  <a:lnTo>
                    <a:pt x="173787" y="76109"/>
                  </a:lnTo>
                  <a:lnTo>
                    <a:pt x="167278" y="83460"/>
                  </a:lnTo>
                  <a:lnTo>
                    <a:pt x="160601" y="90699"/>
                  </a:lnTo>
                  <a:lnTo>
                    <a:pt x="152643" y="96694"/>
                  </a:lnTo>
                  <a:lnTo>
                    <a:pt x="143833" y="101858"/>
                  </a:lnTo>
                  <a:lnTo>
                    <a:pt x="134453" y="106471"/>
                  </a:lnTo>
                  <a:lnTo>
                    <a:pt x="123526" y="109545"/>
                  </a:lnTo>
                  <a:lnTo>
                    <a:pt x="111566" y="111594"/>
                  </a:lnTo>
                  <a:lnTo>
                    <a:pt x="98919" y="112961"/>
                  </a:lnTo>
                  <a:lnTo>
                    <a:pt x="86981" y="111535"/>
                  </a:lnTo>
                  <a:lnTo>
                    <a:pt x="75517" y="108246"/>
                  </a:lnTo>
                  <a:lnTo>
                    <a:pt x="64368" y="103717"/>
                  </a:lnTo>
                  <a:lnTo>
                    <a:pt x="54598" y="98360"/>
                  </a:lnTo>
                  <a:lnTo>
                    <a:pt x="45748" y="92451"/>
                  </a:lnTo>
                  <a:lnTo>
                    <a:pt x="0" y="6310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1851097" y="6416812"/>
              <a:ext cx="620539" cy="872962"/>
            </a:xfrm>
            <a:custGeom>
              <a:avLst/>
              <a:gdLst/>
              <a:ahLst/>
              <a:cxnLst/>
              <a:rect l="0" t="0" r="0" b="0"/>
              <a:pathLst>
                <a:path w="620539" h="872962">
                  <a:moveTo>
                    <a:pt x="0" y="0"/>
                  </a:moveTo>
                  <a:lnTo>
                    <a:pt x="16750" y="11167"/>
                  </a:lnTo>
                  <a:lnTo>
                    <a:pt x="31206" y="22883"/>
                  </a:lnTo>
                  <a:lnTo>
                    <a:pt x="46591" y="37049"/>
                  </a:lnTo>
                  <a:lnTo>
                    <a:pt x="81917" y="71593"/>
                  </a:lnTo>
                  <a:lnTo>
                    <a:pt x="97176" y="87913"/>
                  </a:lnTo>
                  <a:lnTo>
                    <a:pt x="118906" y="115643"/>
                  </a:lnTo>
                  <a:lnTo>
                    <a:pt x="133093" y="131643"/>
                  </a:lnTo>
                  <a:lnTo>
                    <a:pt x="147188" y="146544"/>
                  </a:lnTo>
                  <a:lnTo>
                    <a:pt x="161244" y="162126"/>
                  </a:lnTo>
                  <a:lnTo>
                    <a:pt x="175282" y="180738"/>
                  </a:lnTo>
                  <a:lnTo>
                    <a:pt x="189311" y="200697"/>
                  </a:lnTo>
                  <a:lnTo>
                    <a:pt x="203338" y="220085"/>
                  </a:lnTo>
                  <a:lnTo>
                    <a:pt x="217362" y="236492"/>
                  </a:lnTo>
                  <a:lnTo>
                    <a:pt x="231387" y="254691"/>
                  </a:lnTo>
                  <a:lnTo>
                    <a:pt x="245410" y="274466"/>
                  </a:lnTo>
                  <a:lnTo>
                    <a:pt x="259434" y="294941"/>
                  </a:lnTo>
                  <a:lnTo>
                    <a:pt x="270341" y="315728"/>
                  </a:lnTo>
                  <a:lnTo>
                    <a:pt x="274886" y="326179"/>
                  </a:lnTo>
                  <a:lnTo>
                    <a:pt x="289284" y="347141"/>
                  </a:lnTo>
                  <a:lnTo>
                    <a:pt x="306201" y="368143"/>
                  </a:lnTo>
                  <a:lnTo>
                    <a:pt x="321511" y="389164"/>
                  </a:lnTo>
                  <a:lnTo>
                    <a:pt x="343270" y="420708"/>
                  </a:lnTo>
                  <a:lnTo>
                    <a:pt x="357463" y="444857"/>
                  </a:lnTo>
                  <a:lnTo>
                    <a:pt x="372730" y="470004"/>
                  </a:lnTo>
                  <a:lnTo>
                    <a:pt x="399867" y="503870"/>
                  </a:lnTo>
                  <a:lnTo>
                    <a:pt x="415728" y="525447"/>
                  </a:lnTo>
                  <a:lnTo>
                    <a:pt x="437797" y="557305"/>
                  </a:lnTo>
                  <a:lnTo>
                    <a:pt x="480265" y="620527"/>
                  </a:lnTo>
                  <a:lnTo>
                    <a:pt x="494310" y="644685"/>
                  </a:lnTo>
                  <a:lnTo>
                    <a:pt x="508343" y="669835"/>
                  </a:lnTo>
                  <a:lnTo>
                    <a:pt x="522371" y="692699"/>
                  </a:lnTo>
                  <a:lnTo>
                    <a:pt x="529383" y="706042"/>
                  </a:lnTo>
                  <a:lnTo>
                    <a:pt x="536396" y="720780"/>
                  </a:lnTo>
                  <a:lnTo>
                    <a:pt x="543408" y="736449"/>
                  </a:lnTo>
                  <a:lnTo>
                    <a:pt x="557432" y="760091"/>
                  </a:lnTo>
                  <a:lnTo>
                    <a:pt x="570287" y="780726"/>
                  </a:lnTo>
                  <a:lnTo>
                    <a:pt x="579896" y="805479"/>
                  </a:lnTo>
                  <a:lnTo>
                    <a:pt x="591178" y="828946"/>
                  </a:lnTo>
                  <a:lnTo>
                    <a:pt x="620538" y="87296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2050931" y="6437848"/>
              <a:ext cx="315529" cy="652092"/>
            </a:xfrm>
            <a:custGeom>
              <a:avLst/>
              <a:gdLst/>
              <a:ahLst/>
              <a:cxnLst/>
              <a:rect l="0" t="0" r="0" b="0"/>
              <a:pathLst>
                <a:path w="315529" h="652092">
                  <a:moveTo>
                    <a:pt x="315528" y="0"/>
                  </a:moveTo>
                  <a:lnTo>
                    <a:pt x="304361" y="11166"/>
                  </a:lnTo>
                  <a:lnTo>
                    <a:pt x="298735" y="17962"/>
                  </a:lnTo>
                  <a:lnTo>
                    <a:pt x="292646" y="25998"/>
                  </a:lnTo>
                  <a:lnTo>
                    <a:pt x="286250" y="34861"/>
                  </a:lnTo>
                  <a:lnTo>
                    <a:pt x="279649" y="45445"/>
                  </a:lnTo>
                  <a:lnTo>
                    <a:pt x="272911" y="57175"/>
                  </a:lnTo>
                  <a:lnTo>
                    <a:pt x="259191" y="82674"/>
                  </a:lnTo>
                  <a:lnTo>
                    <a:pt x="245303" y="109588"/>
                  </a:lnTo>
                  <a:lnTo>
                    <a:pt x="238327" y="124477"/>
                  </a:lnTo>
                  <a:lnTo>
                    <a:pt x="224344" y="156604"/>
                  </a:lnTo>
                  <a:lnTo>
                    <a:pt x="216174" y="173352"/>
                  </a:lnTo>
                  <a:lnTo>
                    <a:pt x="207222" y="190359"/>
                  </a:lnTo>
                  <a:lnTo>
                    <a:pt x="197748" y="207541"/>
                  </a:lnTo>
                  <a:lnTo>
                    <a:pt x="190263" y="222502"/>
                  </a:lnTo>
                  <a:lnTo>
                    <a:pt x="184105" y="235981"/>
                  </a:lnTo>
                  <a:lnTo>
                    <a:pt x="178830" y="248473"/>
                  </a:lnTo>
                  <a:lnTo>
                    <a:pt x="174145" y="260307"/>
                  </a:lnTo>
                  <a:lnTo>
                    <a:pt x="165824" y="282804"/>
                  </a:lnTo>
                  <a:lnTo>
                    <a:pt x="154569" y="315180"/>
                  </a:lnTo>
                  <a:lnTo>
                    <a:pt x="149791" y="325814"/>
                  </a:lnTo>
                  <a:lnTo>
                    <a:pt x="144268" y="336409"/>
                  </a:lnTo>
                  <a:lnTo>
                    <a:pt x="138249" y="346978"/>
                  </a:lnTo>
                  <a:lnTo>
                    <a:pt x="133068" y="357530"/>
                  </a:lnTo>
                  <a:lnTo>
                    <a:pt x="128445" y="368071"/>
                  </a:lnTo>
                  <a:lnTo>
                    <a:pt x="124195" y="378604"/>
                  </a:lnTo>
                  <a:lnTo>
                    <a:pt x="119024" y="389131"/>
                  </a:lnTo>
                  <a:lnTo>
                    <a:pt x="113240" y="399655"/>
                  </a:lnTo>
                  <a:lnTo>
                    <a:pt x="107046" y="410177"/>
                  </a:lnTo>
                  <a:lnTo>
                    <a:pt x="101748" y="420698"/>
                  </a:lnTo>
                  <a:lnTo>
                    <a:pt x="97048" y="431217"/>
                  </a:lnTo>
                  <a:lnTo>
                    <a:pt x="92746" y="441736"/>
                  </a:lnTo>
                  <a:lnTo>
                    <a:pt x="88709" y="452254"/>
                  </a:lnTo>
                  <a:lnTo>
                    <a:pt x="81107" y="473291"/>
                  </a:lnTo>
                  <a:lnTo>
                    <a:pt x="70257" y="504844"/>
                  </a:lnTo>
                  <a:lnTo>
                    <a:pt x="60052" y="532112"/>
                  </a:lnTo>
                  <a:lnTo>
                    <a:pt x="54058" y="547564"/>
                  </a:lnTo>
                  <a:lnTo>
                    <a:pt x="46556" y="562540"/>
                  </a:lnTo>
                  <a:lnTo>
                    <a:pt x="38049" y="577198"/>
                  </a:lnTo>
                  <a:lnTo>
                    <a:pt x="28872" y="591644"/>
                  </a:lnTo>
                  <a:lnTo>
                    <a:pt x="21585" y="604781"/>
                  </a:lnTo>
                  <a:lnTo>
                    <a:pt x="15559" y="617045"/>
                  </a:lnTo>
                  <a:lnTo>
                    <a:pt x="0" y="65209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6" name="Group 145"/>
          <p:cNvGrpSpPr/>
          <p:nvPr/>
        </p:nvGrpSpPr>
        <p:grpSpPr>
          <a:xfrm>
            <a:off x="767085" y="7547402"/>
            <a:ext cx="3354514" cy="614045"/>
            <a:chOff x="767085" y="7547402"/>
            <a:chExt cx="3354514" cy="614045"/>
          </a:xfrm>
        </p:grpSpPr>
        <p:sp>
          <p:nvSpPr>
            <p:cNvPr id="135" name="Freeform 134"/>
            <p:cNvSpPr/>
            <p:nvPr/>
          </p:nvSpPr>
          <p:spPr>
            <a:xfrm>
              <a:off x="767085" y="7742159"/>
              <a:ext cx="308762" cy="419288"/>
            </a:xfrm>
            <a:custGeom>
              <a:avLst/>
              <a:gdLst/>
              <a:ahLst/>
              <a:cxnLst/>
              <a:rect l="0" t="0" r="0" b="0"/>
              <a:pathLst>
                <a:path w="308762" h="419288">
                  <a:moveTo>
                    <a:pt x="263639" y="10389"/>
                  </a:moveTo>
                  <a:lnTo>
                    <a:pt x="246889" y="4806"/>
                  </a:lnTo>
                  <a:lnTo>
                    <a:pt x="236112" y="3161"/>
                  </a:lnTo>
                  <a:lnTo>
                    <a:pt x="223084" y="2065"/>
                  </a:lnTo>
                  <a:lnTo>
                    <a:pt x="208555" y="1334"/>
                  </a:lnTo>
                  <a:lnTo>
                    <a:pt x="179947" y="521"/>
                  </a:lnTo>
                  <a:lnTo>
                    <a:pt x="123493" y="0"/>
                  </a:lnTo>
                  <a:lnTo>
                    <a:pt x="110609" y="1125"/>
                  </a:lnTo>
                  <a:lnTo>
                    <a:pt x="98513" y="3045"/>
                  </a:lnTo>
                  <a:lnTo>
                    <a:pt x="86944" y="5493"/>
                  </a:lnTo>
                  <a:lnTo>
                    <a:pt x="75725" y="9462"/>
                  </a:lnTo>
                  <a:lnTo>
                    <a:pt x="64740" y="14445"/>
                  </a:lnTo>
                  <a:lnTo>
                    <a:pt x="53911" y="20105"/>
                  </a:lnTo>
                  <a:lnTo>
                    <a:pt x="43185" y="25046"/>
                  </a:lnTo>
                  <a:lnTo>
                    <a:pt x="32529" y="29510"/>
                  </a:lnTo>
                  <a:lnTo>
                    <a:pt x="21919" y="33653"/>
                  </a:lnTo>
                  <a:lnTo>
                    <a:pt x="13677" y="39922"/>
                  </a:lnTo>
                  <a:lnTo>
                    <a:pt x="7014" y="47607"/>
                  </a:lnTo>
                  <a:lnTo>
                    <a:pt x="1403" y="56236"/>
                  </a:lnTo>
                  <a:lnTo>
                    <a:pt x="0" y="65494"/>
                  </a:lnTo>
                  <a:lnTo>
                    <a:pt x="1402" y="75172"/>
                  </a:lnTo>
                  <a:lnTo>
                    <a:pt x="4673" y="85130"/>
                  </a:lnTo>
                  <a:lnTo>
                    <a:pt x="9192" y="94106"/>
                  </a:lnTo>
                  <a:lnTo>
                    <a:pt x="14541" y="102428"/>
                  </a:lnTo>
                  <a:lnTo>
                    <a:pt x="20445" y="110313"/>
                  </a:lnTo>
                  <a:lnTo>
                    <a:pt x="27886" y="117906"/>
                  </a:lnTo>
                  <a:lnTo>
                    <a:pt x="36353" y="125307"/>
                  </a:lnTo>
                  <a:lnTo>
                    <a:pt x="45504" y="132577"/>
                  </a:lnTo>
                  <a:lnTo>
                    <a:pt x="56279" y="139761"/>
                  </a:lnTo>
                  <a:lnTo>
                    <a:pt x="68136" y="146888"/>
                  </a:lnTo>
                  <a:lnTo>
                    <a:pt x="80716" y="153976"/>
                  </a:lnTo>
                  <a:lnTo>
                    <a:pt x="107159" y="168085"/>
                  </a:lnTo>
                  <a:lnTo>
                    <a:pt x="120754" y="175119"/>
                  </a:lnTo>
                  <a:lnTo>
                    <a:pt x="133324" y="183315"/>
                  </a:lnTo>
                  <a:lnTo>
                    <a:pt x="145210" y="192284"/>
                  </a:lnTo>
                  <a:lnTo>
                    <a:pt x="156639" y="201770"/>
                  </a:lnTo>
                  <a:lnTo>
                    <a:pt x="181804" y="221658"/>
                  </a:lnTo>
                  <a:lnTo>
                    <a:pt x="195059" y="231870"/>
                  </a:lnTo>
                  <a:lnTo>
                    <a:pt x="207401" y="242183"/>
                  </a:lnTo>
                  <a:lnTo>
                    <a:pt x="219136" y="252566"/>
                  </a:lnTo>
                  <a:lnTo>
                    <a:pt x="240354" y="272281"/>
                  </a:lnTo>
                  <a:lnTo>
                    <a:pt x="257575" y="288834"/>
                  </a:lnTo>
                  <a:lnTo>
                    <a:pt x="265440" y="297689"/>
                  </a:lnTo>
                  <a:lnTo>
                    <a:pt x="273020" y="307098"/>
                  </a:lnTo>
                  <a:lnTo>
                    <a:pt x="280410" y="316876"/>
                  </a:lnTo>
                  <a:lnTo>
                    <a:pt x="286506" y="326902"/>
                  </a:lnTo>
                  <a:lnTo>
                    <a:pt x="291739" y="337091"/>
                  </a:lnTo>
                  <a:lnTo>
                    <a:pt x="296396" y="347390"/>
                  </a:lnTo>
                  <a:lnTo>
                    <a:pt x="300669" y="357762"/>
                  </a:lnTo>
                  <a:lnTo>
                    <a:pt x="304686" y="368182"/>
                  </a:lnTo>
                  <a:lnTo>
                    <a:pt x="308533" y="378634"/>
                  </a:lnTo>
                  <a:lnTo>
                    <a:pt x="308761" y="389109"/>
                  </a:lnTo>
                  <a:lnTo>
                    <a:pt x="306575" y="399598"/>
                  </a:lnTo>
                  <a:lnTo>
                    <a:pt x="302781" y="410096"/>
                  </a:lnTo>
                  <a:lnTo>
                    <a:pt x="295577" y="415925"/>
                  </a:lnTo>
                  <a:lnTo>
                    <a:pt x="286099" y="418644"/>
                  </a:lnTo>
                  <a:lnTo>
                    <a:pt x="275107" y="419287"/>
                  </a:lnTo>
                  <a:lnTo>
                    <a:pt x="265441" y="417380"/>
                  </a:lnTo>
                  <a:lnTo>
                    <a:pt x="256660" y="413770"/>
                  </a:lnTo>
                  <a:lnTo>
                    <a:pt x="248469" y="409027"/>
                  </a:lnTo>
                  <a:lnTo>
                    <a:pt x="240671" y="403527"/>
                  </a:lnTo>
                  <a:lnTo>
                    <a:pt x="233135" y="397524"/>
                  </a:lnTo>
                  <a:lnTo>
                    <a:pt x="225774" y="391184"/>
                  </a:lnTo>
                  <a:lnTo>
                    <a:pt x="217360" y="384620"/>
                  </a:lnTo>
                  <a:lnTo>
                    <a:pt x="208245" y="377907"/>
                  </a:lnTo>
                  <a:lnTo>
                    <a:pt x="198663" y="371095"/>
                  </a:lnTo>
                  <a:lnTo>
                    <a:pt x="191106" y="363047"/>
                  </a:lnTo>
                  <a:lnTo>
                    <a:pt x="184900" y="354176"/>
                  </a:lnTo>
                  <a:lnTo>
                    <a:pt x="179593" y="344756"/>
                  </a:lnTo>
                  <a:lnTo>
                    <a:pt x="174887" y="334971"/>
                  </a:lnTo>
                  <a:lnTo>
                    <a:pt x="170581" y="324941"/>
                  </a:lnTo>
                  <a:lnTo>
                    <a:pt x="166542" y="314749"/>
                  </a:lnTo>
                  <a:lnTo>
                    <a:pt x="162680" y="303279"/>
                  </a:lnTo>
                  <a:lnTo>
                    <a:pt x="158937" y="290959"/>
                  </a:lnTo>
                  <a:lnTo>
                    <a:pt x="155273" y="278070"/>
                  </a:lnTo>
                  <a:lnTo>
                    <a:pt x="152831" y="264804"/>
                  </a:lnTo>
                  <a:lnTo>
                    <a:pt x="151202" y="251284"/>
                  </a:lnTo>
                  <a:lnTo>
                    <a:pt x="150117" y="237598"/>
                  </a:lnTo>
                  <a:lnTo>
                    <a:pt x="150562" y="223798"/>
                  </a:lnTo>
                  <a:lnTo>
                    <a:pt x="152027" y="209924"/>
                  </a:lnTo>
                  <a:lnTo>
                    <a:pt x="154172" y="196001"/>
                  </a:lnTo>
                  <a:lnTo>
                    <a:pt x="156771" y="183213"/>
                  </a:lnTo>
                  <a:lnTo>
                    <a:pt x="159672" y="171181"/>
                  </a:lnTo>
                  <a:lnTo>
                    <a:pt x="162775" y="159654"/>
                  </a:lnTo>
                  <a:lnTo>
                    <a:pt x="169339" y="137498"/>
                  </a:lnTo>
                  <a:lnTo>
                    <a:pt x="172726" y="126680"/>
                  </a:lnTo>
                  <a:lnTo>
                    <a:pt x="177320" y="115963"/>
                  </a:lnTo>
                  <a:lnTo>
                    <a:pt x="182721" y="105313"/>
                  </a:lnTo>
                  <a:lnTo>
                    <a:pt x="200534" y="7349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1164530" y="7605301"/>
              <a:ext cx="160688" cy="410188"/>
            </a:xfrm>
            <a:custGeom>
              <a:avLst/>
              <a:gdLst/>
              <a:ahLst/>
              <a:cxnLst/>
              <a:rect l="0" t="0" r="0" b="0"/>
              <a:pathLst>
                <a:path w="160688" h="410188">
                  <a:moveTo>
                    <a:pt x="87064" y="0"/>
                  </a:moveTo>
                  <a:lnTo>
                    <a:pt x="87064" y="22334"/>
                  </a:lnTo>
                  <a:lnTo>
                    <a:pt x="88232" y="32418"/>
                  </a:lnTo>
                  <a:lnTo>
                    <a:pt x="90180" y="42648"/>
                  </a:lnTo>
                  <a:lnTo>
                    <a:pt x="92647" y="52973"/>
                  </a:lnTo>
                  <a:lnTo>
                    <a:pt x="94292" y="64531"/>
                  </a:lnTo>
                  <a:lnTo>
                    <a:pt x="95388" y="76911"/>
                  </a:lnTo>
                  <a:lnTo>
                    <a:pt x="96119" y="89838"/>
                  </a:lnTo>
                  <a:lnTo>
                    <a:pt x="97775" y="101963"/>
                  </a:lnTo>
                  <a:lnTo>
                    <a:pt x="100048" y="113551"/>
                  </a:lnTo>
                  <a:lnTo>
                    <a:pt x="112092" y="162924"/>
                  </a:lnTo>
                  <a:lnTo>
                    <a:pt x="114267" y="177565"/>
                  </a:lnTo>
                  <a:lnTo>
                    <a:pt x="115717" y="193169"/>
                  </a:lnTo>
                  <a:lnTo>
                    <a:pt x="116683" y="209415"/>
                  </a:lnTo>
                  <a:lnTo>
                    <a:pt x="118496" y="224919"/>
                  </a:lnTo>
                  <a:lnTo>
                    <a:pt x="120874" y="239930"/>
                  </a:lnTo>
                  <a:lnTo>
                    <a:pt x="123627" y="254612"/>
                  </a:lnTo>
                  <a:lnTo>
                    <a:pt x="126631" y="267906"/>
                  </a:lnTo>
                  <a:lnTo>
                    <a:pt x="129803" y="280274"/>
                  </a:lnTo>
                  <a:lnTo>
                    <a:pt x="133086" y="292026"/>
                  </a:lnTo>
                  <a:lnTo>
                    <a:pt x="139850" y="314431"/>
                  </a:lnTo>
                  <a:lnTo>
                    <a:pt x="143290" y="325314"/>
                  </a:lnTo>
                  <a:lnTo>
                    <a:pt x="144414" y="329065"/>
                  </a:lnTo>
                  <a:lnTo>
                    <a:pt x="142547" y="323882"/>
                  </a:lnTo>
                  <a:lnTo>
                    <a:pt x="139245" y="318760"/>
                  </a:lnTo>
                  <a:lnTo>
                    <a:pt x="134706" y="313009"/>
                  </a:lnTo>
                  <a:lnTo>
                    <a:pt x="129343" y="306836"/>
                  </a:lnTo>
                  <a:lnTo>
                    <a:pt x="123430" y="299217"/>
                  </a:lnTo>
                  <a:lnTo>
                    <a:pt x="117151" y="290630"/>
                  </a:lnTo>
                  <a:lnTo>
                    <a:pt x="110628" y="281401"/>
                  </a:lnTo>
                  <a:lnTo>
                    <a:pt x="102773" y="274079"/>
                  </a:lnTo>
                  <a:lnTo>
                    <a:pt x="94031" y="268029"/>
                  </a:lnTo>
                  <a:lnTo>
                    <a:pt x="84697" y="262827"/>
                  </a:lnTo>
                  <a:lnTo>
                    <a:pt x="73800" y="259359"/>
                  </a:lnTo>
                  <a:lnTo>
                    <a:pt x="61860" y="257046"/>
                  </a:lnTo>
                  <a:lnTo>
                    <a:pt x="49226" y="255506"/>
                  </a:lnTo>
                  <a:lnTo>
                    <a:pt x="38466" y="256815"/>
                  </a:lnTo>
                  <a:lnTo>
                    <a:pt x="28956" y="260025"/>
                  </a:lnTo>
                  <a:lnTo>
                    <a:pt x="20278" y="264503"/>
                  </a:lnTo>
                  <a:lnTo>
                    <a:pt x="13324" y="270994"/>
                  </a:lnTo>
                  <a:lnTo>
                    <a:pt x="7520" y="278827"/>
                  </a:lnTo>
                  <a:lnTo>
                    <a:pt x="2482" y="287555"/>
                  </a:lnTo>
                  <a:lnTo>
                    <a:pt x="292" y="296880"/>
                  </a:lnTo>
                  <a:lnTo>
                    <a:pt x="0" y="306602"/>
                  </a:lnTo>
                  <a:lnTo>
                    <a:pt x="974" y="316589"/>
                  </a:lnTo>
                  <a:lnTo>
                    <a:pt x="3961" y="325584"/>
                  </a:lnTo>
                  <a:lnTo>
                    <a:pt x="8290" y="333919"/>
                  </a:lnTo>
                  <a:lnTo>
                    <a:pt x="13512" y="341812"/>
                  </a:lnTo>
                  <a:lnTo>
                    <a:pt x="19332" y="349411"/>
                  </a:lnTo>
                  <a:lnTo>
                    <a:pt x="25548" y="356815"/>
                  </a:lnTo>
                  <a:lnTo>
                    <a:pt x="32030" y="364088"/>
                  </a:lnTo>
                  <a:lnTo>
                    <a:pt x="39857" y="370105"/>
                  </a:lnTo>
                  <a:lnTo>
                    <a:pt x="48581" y="375285"/>
                  </a:lnTo>
                  <a:lnTo>
                    <a:pt x="57903" y="379907"/>
                  </a:lnTo>
                  <a:lnTo>
                    <a:pt x="67623" y="384157"/>
                  </a:lnTo>
                  <a:lnTo>
                    <a:pt x="77609" y="388159"/>
                  </a:lnTo>
                  <a:lnTo>
                    <a:pt x="98054" y="395722"/>
                  </a:lnTo>
                  <a:lnTo>
                    <a:pt x="108414" y="399375"/>
                  </a:lnTo>
                  <a:lnTo>
                    <a:pt x="160687" y="4101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1504016" y="7763065"/>
              <a:ext cx="273459" cy="73625"/>
            </a:xfrm>
            <a:custGeom>
              <a:avLst/>
              <a:gdLst/>
              <a:ahLst/>
              <a:cxnLst/>
              <a:rect l="0" t="0" r="0" b="0"/>
              <a:pathLst>
                <a:path w="273459" h="73625">
                  <a:moveTo>
                    <a:pt x="0" y="73624"/>
                  </a:moveTo>
                  <a:lnTo>
                    <a:pt x="43917" y="58984"/>
                  </a:lnTo>
                  <a:lnTo>
                    <a:pt x="54988" y="55684"/>
                  </a:lnTo>
                  <a:lnTo>
                    <a:pt x="79754" y="48900"/>
                  </a:lnTo>
                  <a:lnTo>
                    <a:pt x="119977" y="38510"/>
                  </a:lnTo>
                  <a:lnTo>
                    <a:pt x="132573" y="33854"/>
                  </a:lnTo>
                  <a:lnTo>
                    <a:pt x="144476" y="28412"/>
                  </a:lnTo>
                  <a:lnTo>
                    <a:pt x="155917" y="22448"/>
                  </a:lnTo>
                  <a:lnTo>
                    <a:pt x="168219" y="18471"/>
                  </a:lnTo>
                  <a:lnTo>
                    <a:pt x="181095" y="15819"/>
                  </a:lnTo>
                  <a:lnTo>
                    <a:pt x="194353" y="14052"/>
                  </a:lnTo>
                  <a:lnTo>
                    <a:pt x="206698" y="11706"/>
                  </a:lnTo>
                  <a:lnTo>
                    <a:pt x="218433" y="8972"/>
                  </a:lnTo>
                  <a:lnTo>
                    <a:pt x="273458"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1556604" y="7941864"/>
              <a:ext cx="231388" cy="42072"/>
            </a:xfrm>
            <a:custGeom>
              <a:avLst/>
              <a:gdLst/>
              <a:ahLst/>
              <a:cxnLst/>
              <a:rect l="0" t="0" r="0" b="0"/>
              <a:pathLst>
                <a:path w="231388" h="42072">
                  <a:moveTo>
                    <a:pt x="0" y="42071"/>
                  </a:moveTo>
                  <a:lnTo>
                    <a:pt x="74170" y="17347"/>
                  </a:lnTo>
                  <a:lnTo>
                    <a:pt x="85674" y="15071"/>
                  </a:lnTo>
                  <a:lnTo>
                    <a:pt x="98018" y="13554"/>
                  </a:lnTo>
                  <a:lnTo>
                    <a:pt x="110922" y="12541"/>
                  </a:lnTo>
                  <a:lnTo>
                    <a:pt x="123030" y="10699"/>
                  </a:lnTo>
                  <a:lnTo>
                    <a:pt x="134608" y="8301"/>
                  </a:lnTo>
                  <a:lnTo>
                    <a:pt x="145833" y="5534"/>
                  </a:lnTo>
                  <a:lnTo>
                    <a:pt x="157990" y="3689"/>
                  </a:lnTo>
                  <a:lnTo>
                    <a:pt x="170770" y="2460"/>
                  </a:lnTo>
                  <a:lnTo>
                    <a:pt x="23138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2019378" y="7699960"/>
              <a:ext cx="63107" cy="283976"/>
            </a:xfrm>
            <a:custGeom>
              <a:avLst/>
              <a:gdLst/>
              <a:ahLst/>
              <a:cxnLst/>
              <a:rect l="0" t="0" r="0" b="0"/>
              <a:pathLst>
                <a:path w="63107" h="283976">
                  <a:moveTo>
                    <a:pt x="0" y="0"/>
                  </a:moveTo>
                  <a:lnTo>
                    <a:pt x="11167" y="16749"/>
                  </a:lnTo>
                  <a:lnTo>
                    <a:pt x="15625" y="26358"/>
                  </a:lnTo>
                  <a:lnTo>
                    <a:pt x="19766" y="37438"/>
                  </a:lnTo>
                  <a:lnTo>
                    <a:pt x="23695" y="49500"/>
                  </a:lnTo>
                  <a:lnTo>
                    <a:pt x="26314" y="63383"/>
                  </a:lnTo>
                  <a:lnTo>
                    <a:pt x="28061" y="78483"/>
                  </a:lnTo>
                  <a:lnTo>
                    <a:pt x="29225" y="94392"/>
                  </a:lnTo>
                  <a:lnTo>
                    <a:pt x="31170" y="109673"/>
                  </a:lnTo>
                  <a:lnTo>
                    <a:pt x="33635" y="124535"/>
                  </a:lnTo>
                  <a:lnTo>
                    <a:pt x="36447" y="139118"/>
                  </a:lnTo>
                  <a:lnTo>
                    <a:pt x="39490" y="152345"/>
                  </a:lnTo>
                  <a:lnTo>
                    <a:pt x="42687" y="164669"/>
                  </a:lnTo>
                  <a:lnTo>
                    <a:pt x="45988" y="176391"/>
                  </a:lnTo>
                  <a:lnTo>
                    <a:pt x="48188" y="188880"/>
                  </a:lnTo>
                  <a:lnTo>
                    <a:pt x="49655" y="201880"/>
                  </a:lnTo>
                  <a:lnTo>
                    <a:pt x="50633" y="215221"/>
                  </a:lnTo>
                  <a:lnTo>
                    <a:pt x="52453" y="227622"/>
                  </a:lnTo>
                  <a:lnTo>
                    <a:pt x="54835" y="239394"/>
                  </a:lnTo>
                  <a:lnTo>
                    <a:pt x="63106" y="28397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2135072" y="7616456"/>
              <a:ext cx="346653" cy="445403"/>
            </a:xfrm>
            <a:custGeom>
              <a:avLst/>
              <a:gdLst/>
              <a:ahLst/>
              <a:cxnLst/>
              <a:rect l="0" t="0" r="0" b="0"/>
              <a:pathLst>
                <a:path w="346653" h="445403">
                  <a:moveTo>
                    <a:pt x="0" y="41433"/>
                  </a:moveTo>
                  <a:lnTo>
                    <a:pt x="16750" y="30267"/>
                  </a:lnTo>
                  <a:lnTo>
                    <a:pt x="25190" y="25808"/>
                  </a:lnTo>
                  <a:lnTo>
                    <a:pt x="34323" y="21667"/>
                  </a:lnTo>
                  <a:lnTo>
                    <a:pt x="43917" y="17739"/>
                  </a:lnTo>
                  <a:lnTo>
                    <a:pt x="56156" y="13951"/>
                  </a:lnTo>
                  <a:lnTo>
                    <a:pt x="70159" y="10256"/>
                  </a:lnTo>
                  <a:lnTo>
                    <a:pt x="85337" y="6625"/>
                  </a:lnTo>
                  <a:lnTo>
                    <a:pt x="101299" y="4205"/>
                  </a:lnTo>
                  <a:lnTo>
                    <a:pt x="117783" y="2591"/>
                  </a:lnTo>
                  <a:lnTo>
                    <a:pt x="134616" y="1515"/>
                  </a:lnTo>
                  <a:lnTo>
                    <a:pt x="151681" y="797"/>
                  </a:lnTo>
                  <a:lnTo>
                    <a:pt x="186224" y="0"/>
                  </a:lnTo>
                  <a:lnTo>
                    <a:pt x="201278" y="956"/>
                  </a:lnTo>
                  <a:lnTo>
                    <a:pt x="214820" y="2762"/>
                  </a:lnTo>
                  <a:lnTo>
                    <a:pt x="227354" y="5135"/>
                  </a:lnTo>
                  <a:lnTo>
                    <a:pt x="253746" y="10888"/>
                  </a:lnTo>
                  <a:lnTo>
                    <a:pt x="267328" y="14058"/>
                  </a:lnTo>
                  <a:lnTo>
                    <a:pt x="281058" y="18508"/>
                  </a:lnTo>
                  <a:lnTo>
                    <a:pt x="294885" y="23813"/>
                  </a:lnTo>
                  <a:lnTo>
                    <a:pt x="308778" y="29686"/>
                  </a:lnTo>
                  <a:lnTo>
                    <a:pt x="320377" y="35939"/>
                  </a:lnTo>
                  <a:lnTo>
                    <a:pt x="330447" y="42445"/>
                  </a:lnTo>
                  <a:lnTo>
                    <a:pt x="339497" y="49119"/>
                  </a:lnTo>
                  <a:lnTo>
                    <a:pt x="344362" y="57075"/>
                  </a:lnTo>
                  <a:lnTo>
                    <a:pt x="346437" y="65885"/>
                  </a:lnTo>
                  <a:lnTo>
                    <a:pt x="346652" y="75263"/>
                  </a:lnTo>
                  <a:lnTo>
                    <a:pt x="343289" y="83853"/>
                  </a:lnTo>
                  <a:lnTo>
                    <a:pt x="337541" y="91917"/>
                  </a:lnTo>
                  <a:lnTo>
                    <a:pt x="330203" y="99630"/>
                  </a:lnTo>
                  <a:lnTo>
                    <a:pt x="321806" y="107109"/>
                  </a:lnTo>
                  <a:lnTo>
                    <a:pt x="312701" y="114433"/>
                  </a:lnTo>
                  <a:lnTo>
                    <a:pt x="303126" y="121653"/>
                  </a:lnTo>
                  <a:lnTo>
                    <a:pt x="283138" y="135907"/>
                  </a:lnTo>
                  <a:lnTo>
                    <a:pt x="272899" y="142980"/>
                  </a:lnTo>
                  <a:lnTo>
                    <a:pt x="260231" y="150033"/>
                  </a:lnTo>
                  <a:lnTo>
                    <a:pt x="245941" y="157072"/>
                  </a:lnTo>
                  <a:lnTo>
                    <a:pt x="215652" y="171126"/>
                  </a:lnTo>
                  <a:lnTo>
                    <a:pt x="186608" y="185163"/>
                  </a:lnTo>
                  <a:lnTo>
                    <a:pt x="173488" y="191010"/>
                  </a:lnTo>
                  <a:lnTo>
                    <a:pt x="161235" y="196076"/>
                  </a:lnTo>
                  <a:lnTo>
                    <a:pt x="149560" y="200622"/>
                  </a:lnTo>
                  <a:lnTo>
                    <a:pt x="127240" y="208790"/>
                  </a:lnTo>
                  <a:lnTo>
                    <a:pt x="116379" y="212604"/>
                  </a:lnTo>
                  <a:lnTo>
                    <a:pt x="112645" y="213978"/>
                  </a:lnTo>
                  <a:lnTo>
                    <a:pt x="117844" y="212388"/>
                  </a:lnTo>
                  <a:lnTo>
                    <a:pt x="126476" y="212666"/>
                  </a:lnTo>
                  <a:lnTo>
                    <a:pt x="138074" y="214020"/>
                  </a:lnTo>
                  <a:lnTo>
                    <a:pt x="151649" y="216090"/>
                  </a:lnTo>
                  <a:lnTo>
                    <a:pt x="182314" y="221508"/>
                  </a:lnTo>
                  <a:lnTo>
                    <a:pt x="198672" y="224588"/>
                  </a:lnTo>
                  <a:lnTo>
                    <a:pt x="213083" y="227810"/>
                  </a:lnTo>
                  <a:lnTo>
                    <a:pt x="226196" y="231128"/>
                  </a:lnTo>
                  <a:lnTo>
                    <a:pt x="238444" y="234508"/>
                  </a:lnTo>
                  <a:lnTo>
                    <a:pt x="250115" y="239098"/>
                  </a:lnTo>
                  <a:lnTo>
                    <a:pt x="261402" y="244496"/>
                  </a:lnTo>
                  <a:lnTo>
                    <a:pt x="272432" y="250432"/>
                  </a:lnTo>
                  <a:lnTo>
                    <a:pt x="282123" y="256726"/>
                  </a:lnTo>
                  <a:lnTo>
                    <a:pt x="290921" y="263259"/>
                  </a:lnTo>
                  <a:lnTo>
                    <a:pt x="299123" y="269953"/>
                  </a:lnTo>
                  <a:lnTo>
                    <a:pt x="306929" y="276752"/>
                  </a:lnTo>
                  <a:lnTo>
                    <a:pt x="314469" y="283622"/>
                  </a:lnTo>
                  <a:lnTo>
                    <a:pt x="321834" y="290539"/>
                  </a:lnTo>
                  <a:lnTo>
                    <a:pt x="325575" y="298656"/>
                  </a:lnTo>
                  <a:lnTo>
                    <a:pt x="326900" y="307574"/>
                  </a:lnTo>
                  <a:lnTo>
                    <a:pt x="326615" y="317024"/>
                  </a:lnTo>
                  <a:lnTo>
                    <a:pt x="325257" y="326831"/>
                  </a:lnTo>
                  <a:lnTo>
                    <a:pt x="323182" y="336874"/>
                  </a:lnTo>
                  <a:lnTo>
                    <a:pt x="320631" y="347076"/>
                  </a:lnTo>
                  <a:lnTo>
                    <a:pt x="315424" y="357382"/>
                  </a:lnTo>
                  <a:lnTo>
                    <a:pt x="308447" y="367760"/>
                  </a:lnTo>
                  <a:lnTo>
                    <a:pt x="300290" y="378183"/>
                  </a:lnTo>
                  <a:lnTo>
                    <a:pt x="291346" y="387470"/>
                  </a:lnTo>
                  <a:lnTo>
                    <a:pt x="281877" y="395999"/>
                  </a:lnTo>
                  <a:lnTo>
                    <a:pt x="272059" y="404021"/>
                  </a:lnTo>
                  <a:lnTo>
                    <a:pt x="262008" y="411707"/>
                  </a:lnTo>
                  <a:lnTo>
                    <a:pt x="251801" y="419168"/>
                  </a:lnTo>
                  <a:lnTo>
                    <a:pt x="241490" y="426480"/>
                  </a:lnTo>
                  <a:lnTo>
                    <a:pt x="229942" y="431354"/>
                  </a:lnTo>
                  <a:lnTo>
                    <a:pt x="217569" y="434603"/>
                  </a:lnTo>
                  <a:lnTo>
                    <a:pt x="204646" y="436770"/>
                  </a:lnTo>
                  <a:lnTo>
                    <a:pt x="191356" y="439383"/>
                  </a:lnTo>
                  <a:lnTo>
                    <a:pt x="164124" y="445402"/>
                  </a:lnTo>
                  <a:lnTo>
                    <a:pt x="151486" y="445137"/>
                  </a:lnTo>
                  <a:lnTo>
                    <a:pt x="139555" y="442624"/>
                  </a:lnTo>
                  <a:lnTo>
                    <a:pt x="105176" y="43058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2555604" y="7605301"/>
              <a:ext cx="244825" cy="399670"/>
            </a:xfrm>
            <a:custGeom>
              <a:avLst/>
              <a:gdLst/>
              <a:ahLst/>
              <a:cxnLst/>
              <a:rect l="0" t="0" r="0" b="0"/>
              <a:pathLst>
                <a:path w="244825" h="399670">
                  <a:moveTo>
                    <a:pt x="178971" y="0"/>
                  </a:moveTo>
                  <a:lnTo>
                    <a:pt x="193610" y="43918"/>
                  </a:lnTo>
                  <a:lnTo>
                    <a:pt x="195742" y="56156"/>
                  </a:lnTo>
                  <a:lnTo>
                    <a:pt x="197164" y="70159"/>
                  </a:lnTo>
                  <a:lnTo>
                    <a:pt x="198111" y="85337"/>
                  </a:lnTo>
                  <a:lnTo>
                    <a:pt x="199912" y="98962"/>
                  </a:lnTo>
                  <a:lnTo>
                    <a:pt x="202280" y="111552"/>
                  </a:lnTo>
                  <a:lnTo>
                    <a:pt x="214479" y="162530"/>
                  </a:lnTo>
                  <a:lnTo>
                    <a:pt x="217835" y="174965"/>
                  </a:lnTo>
                  <a:lnTo>
                    <a:pt x="224680" y="198130"/>
                  </a:lnTo>
                  <a:lnTo>
                    <a:pt x="226973" y="211553"/>
                  </a:lnTo>
                  <a:lnTo>
                    <a:pt x="228502" y="226345"/>
                  </a:lnTo>
                  <a:lnTo>
                    <a:pt x="229521" y="242050"/>
                  </a:lnTo>
                  <a:lnTo>
                    <a:pt x="232538" y="256025"/>
                  </a:lnTo>
                  <a:lnTo>
                    <a:pt x="236886" y="268848"/>
                  </a:lnTo>
                  <a:lnTo>
                    <a:pt x="242122" y="280902"/>
                  </a:lnTo>
                  <a:lnTo>
                    <a:pt x="244444" y="285433"/>
                  </a:lnTo>
                  <a:lnTo>
                    <a:pt x="244824" y="284947"/>
                  </a:lnTo>
                  <a:lnTo>
                    <a:pt x="243908" y="281117"/>
                  </a:lnTo>
                  <a:lnTo>
                    <a:pt x="240960" y="275059"/>
                  </a:lnTo>
                  <a:lnTo>
                    <a:pt x="236658" y="267513"/>
                  </a:lnTo>
                  <a:lnTo>
                    <a:pt x="231453" y="258977"/>
                  </a:lnTo>
                  <a:lnTo>
                    <a:pt x="224476" y="250949"/>
                  </a:lnTo>
                  <a:lnTo>
                    <a:pt x="216320" y="243260"/>
                  </a:lnTo>
                  <a:lnTo>
                    <a:pt x="207376" y="235797"/>
                  </a:lnTo>
                  <a:lnTo>
                    <a:pt x="197908" y="228484"/>
                  </a:lnTo>
                  <a:lnTo>
                    <a:pt x="188090" y="221271"/>
                  </a:lnTo>
                  <a:lnTo>
                    <a:pt x="178038" y="214126"/>
                  </a:lnTo>
                  <a:lnTo>
                    <a:pt x="166663" y="208194"/>
                  </a:lnTo>
                  <a:lnTo>
                    <a:pt x="154405" y="203070"/>
                  </a:lnTo>
                  <a:lnTo>
                    <a:pt x="141559" y="198486"/>
                  </a:lnTo>
                  <a:lnTo>
                    <a:pt x="128320" y="196598"/>
                  </a:lnTo>
                  <a:lnTo>
                    <a:pt x="114819" y="196508"/>
                  </a:lnTo>
                  <a:lnTo>
                    <a:pt x="101145" y="197618"/>
                  </a:lnTo>
                  <a:lnTo>
                    <a:pt x="88522" y="199525"/>
                  </a:lnTo>
                  <a:lnTo>
                    <a:pt x="76601" y="201965"/>
                  </a:lnTo>
                  <a:lnTo>
                    <a:pt x="65149" y="204761"/>
                  </a:lnTo>
                  <a:lnTo>
                    <a:pt x="54007" y="208962"/>
                  </a:lnTo>
                  <a:lnTo>
                    <a:pt x="43074" y="214100"/>
                  </a:lnTo>
                  <a:lnTo>
                    <a:pt x="32279" y="219862"/>
                  </a:lnTo>
                  <a:lnTo>
                    <a:pt x="22745" y="227210"/>
                  </a:lnTo>
                  <a:lnTo>
                    <a:pt x="14052" y="235614"/>
                  </a:lnTo>
                  <a:lnTo>
                    <a:pt x="5920" y="244723"/>
                  </a:lnTo>
                  <a:lnTo>
                    <a:pt x="1666" y="254302"/>
                  </a:lnTo>
                  <a:lnTo>
                    <a:pt x="0" y="264193"/>
                  </a:lnTo>
                  <a:lnTo>
                    <a:pt x="57" y="274293"/>
                  </a:lnTo>
                  <a:lnTo>
                    <a:pt x="2433" y="283363"/>
                  </a:lnTo>
                  <a:lnTo>
                    <a:pt x="6353" y="291748"/>
                  </a:lnTo>
                  <a:lnTo>
                    <a:pt x="11305" y="299675"/>
                  </a:lnTo>
                  <a:lnTo>
                    <a:pt x="16943" y="307297"/>
                  </a:lnTo>
                  <a:lnTo>
                    <a:pt x="23039" y="314715"/>
                  </a:lnTo>
                  <a:lnTo>
                    <a:pt x="29440" y="321998"/>
                  </a:lnTo>
                  <a:lnTo>
                    <a:pt x="36045" y="329190"/>
                  </a:lnTo>
                  <a:lnTo>
                    <a:pt x="49616" y="343414"/>
                  </a:lnTo>
                  <a:lnTo>
                    <a:pt x="58844" y="350480"/>
                  </a:lnTo>
                  <a:lnTo>
                    <a:pt x="69671" y="357527"/>
                  </a:lnTo>
                  <a:lnTo>
                    <a:pt x="81563" y="364562"/>
                  </a:lnTo>
                  <a:lnTo>
                    <a:pt x="92997" y="370422"/>
                  </a:lnTo>
                  <a:lnTo>
                    <a:pt x="104126" y="375497"/>
                  </a:lnTo>
                  <a:lnTo>
                    <a:pt x="115051" y="380048"/>
                  </a:lnTo>
                  <a:lnTo>
                    <a:pt x="127009" y="384251"/>
                  </a:lnTo>
                  <a:lnTo>
                    <a:pt x="139655" y="388222"/>
                  </a:lnTo>
                  <a:lnTo>
                    <a:pt x="165003" y="395750"/>
                  </a:lnTo>
                  <a:lnTo>
                    <a:pt x="176671" y="399394"/>
                  </a:lnTo>
                  <a:lnTo>
                    <a:pt x="231559" y="39966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2944927" y="7773582"/>
              <a:ext cx="241906" cy="21037"/>
            </a:xfrm>
            <a:custGeom>
              <a:avLst/>
              <a:gdLst/>
              <a:ahLst/>
              <a:cxnLst/>
              <a:rect l="0" t="0" r="0" b="0"/>
              <a:pathLst>
                <a:path w="241906" h="21037">
                  <a:moveTo>
                    <a:pt x="0" y="21036"/>
                  </a:moveTo>
                  <a:lnTo>
                    <a:pt x="22334" y="21036"/>
                  </a:lnTo>
                  <a:lnTo>
                    <a:pt x="33587" y="19867"/>
                  </a:lnTo>
                  <a:lnTo>
                    <a:pt x="45764" y="17920"/>
                  </a:lnTo>
                  <a:lnTo>
                    <a:pt x="58556" y="15453"/>
                  </a:lnTo>
                  <a:lnTo>
                    <a:pt x="72928" y="13808"/>
                  </a:lnTo>
                  <a:lnTo>
                    <a:pt x="88352" y="12711"/>
                  </a:lnTo>
                  <a:lnTo>
                    <a:pt x="104477" y="11980"/>
                  </a:lnTo>
                  <a:lnTo>
                    <a:pt x="119902" y="10325"/>
                  </a:lnTo>
                  <a:lnTo>
                    <a:pt x="134860" y="8052"/>
                  </a:lnTo>
                  <a:lnTo>
                    <a:pt x="149506" y="5368"/>
                  </a:lnTo>
                  <a:lnTo>
                    <a:pt x="163945" y="3579"/>
                  </a:lnTo>
                  <a:lnTo>
                    <a:pt x="178245" y="2386"/>
                  </a:lnTo>
                  <a:lnTo>
                    <a:pt x="241905"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3281490" y="7547402"/>
              <a:ext cx="300787" cy="464879"/>
            </a:xfrm>
            <a:custGeom>
              <a:avLst/>
              <a:gdLst/>
              <a:ahLst/>
              <a:cxnLst/>
              <a:rect l="0" t="0" r="0" b="0"/>
              <a:pathLst>
                <a:path w="300787" h="464879">
                  <a:moveTo>
                    <a:pt x="0" y="47382"/>
                  </a:moveTo>
                  <a:lnTo>
                    <a:pt x="29278" y="18104"/>
                  </a:lnTo>
                  <a:lnTo>
                    <a:pt x="38217" y="13840"/>
                  </a:lnTo>
                  <a:lnTo>
                    <a:pt x="48850" y="10997"/>
                  </a:lnTo>
                  <a:lnTo>
                    <a:pt x="60614" y="9102"/>
                  </a:lnTo>
                  <a:lnTo>
                    <a:pt x="73131" y="6670"/>
                  </a:lnTo>
                  <a:lnTo>
                    <a:pt x="99504" y="851"/>
                  </a:lnTo>
                  <a:lnTo>
                    <a:pt x="113081" y="0"/>
                  </a:lnTo>
                  <a:lnTo>
                    <a:pt x="126807" y="603"/>
                  </a:lnTo>
                  <a:lnTo>
                    <a:pt x="140632" y="2172"/>
                  </a:lnTo>
                  <a:lnTo>
                    <a:pt x="155692" y="3219"/>
                  </a:lnTo>
                  <a:lnTo>
                    <a:pt x="171575" y="3916"/>
                  </a:lnTo>
                  <a:lnTo>
                    <a:pt x="188006" y="4382"/>
                  </a:lnTo>
                  <a:lnTo>
                    <a:pt x="202467" y="5860"/>
                  </a:lnTo>
                  <a:lnTo>
                    <a:pt x="215612" y="8015"/>
                  </a:lnTo>
                  <a:lnTo>
                    <a:pt x="227883" y="10620"/>
                  </a:lnTo>
                  <a:lnTo>
                    <a:pt x="238400" y="14693"/>
                  </a:lnTo>
                  <a:lnTo>
                    <a:pt x="247748" y="19746"/>
                  </a:lnTo>
                  <a:lnTo>
                    <a:pt x="256318" y="25452"/>
                  </a:lnTo>
                  <a:lnTo>
                    <a:pt x="260863" y="33931"/>
                  </a:lnTo>
                  <a:lnTo>
                    <a:pt x="262724" y="44257"/>
                  </a:lnTo>
                  <a:lnTo>
                    <a:pt x="262796" y="55816"/>
                  </a:lnTo>
                  <a:lnTo>
                    <a:pt x="259338" y="65860"/>
                  </a:lnTo>
                  <a:lnTo>
                    <a:pt x="253527" y="74893"/>
                  </a:lnTo>
                  <a:lnTo>
                    <a:pt x="246147" y="83252"/>
                  </a:lnTo>
                  <a:lnTo>
                    <a:pt x="228598" y="101889"/>
                  </a:lnTo>
                  <a:lnTo>
                    <a:pt x="219011" y="111766"/>
                  </a:lnTo>
                  <a:lnTo>
                    <a:pt x="209113" y="119520"/>
                  </a:lnTo>
                  <a:lnTo>
                    <a:pt x="199008" y="125858"/>
                  </a:lnTo>
                  <a:lnTo>
                    <a:pt x="164921" y="143478"/>
                  </a:lnTo>
                  <a:lnTo>
                    <a:pt x="152018" y="150010"/>
                  </a:lnTo>
                  <a:lnTo>
                    <a:pt x="137573" y="155534"/>
                  </a:lnTo>
                  <a:lnTo>
                    <a:pt x="122099" y="160384"/>
                  </a:lnTo>
                  <a:lnTo>
                    <a:pt x="91662" y="168891"/>
                  </a:lnTo>
                  <a:lnTo>
                    <a:pt x="66449" y="176567"/>
                  </a:lnTo>
                  <a:lnTo>
                    <a:pt x="62997" y="179081"/>
                  </a:lnTo>
                  <a:lnTo>
                    <a:pt x="65370" y="180758"/>
                  </a:lnTo>
                  <a:lnTo>
                    <a:pt x="71627" y="181875"/>
                  </a:lnTo>
                  <a:lnTo>
                    <a:pt x="80473" y="183788"/>
                  </a:lnTo>
                  <a:lnTo>
                    <a:pt x="128257" y="195257"/>
                  </a:lnTo>
                  <a:lnTo>
                    <a:pt x="182709" y="208776"/>
                  </a:lnTo>
                  <a:lnTo>
                    <a:pt x="195429" y="213409"/>
                  </a:lnTo>
                  <a:lnTo>
                    <a:pt x="207416" y="218835"/>
                  </a:lnTo>
                  <a:lnTo>
                    <a:pt x="218912" y="224790"/>
                  </a:lnTo>
                  <a:lnTo>
                    <a:pt x="228913" y="231096"/>
                  </a:lnTo>
                  <a:lnTo>
                    <a:pt x="237918" y="237639"/>
                  </a:lnTo>
                  <a:lnTo>
                    <a:pt x="246259" y="244337"/>
                  </a:lnTo>
                  <a:lnTo>
                    <a:pt x="254156" y="251139"/>
                  </a:lnTo>
                  <a:lnTo>
                    <a:pt x="261759" y="258012"/>
                  </a:lnTo>
                  <a:lnTo>
                    <a:pt x="269164" y="264931"/>
                  </a:lnTo>
                  <a:lnTo>
                    <a:pt x="276438" y="273050"/>
                  </a:lnTo>
                  <a:lnTo>
                    <a:pt x="283625" y="281968"/>
                  </a:lnTo>
                  <a:lnTo>
                    <a:pt x="290754" y="291419"/>
                  </a:lnTo>
                  <a:lnTo>
                    <a:pt x="295506" y="303563"/>
                  </a:lnTo>
                  <a:lnTo>
                    <a:pt x="298674" y="317503"/>
                  </a:lnTo>
                  <a:lnTo>
                    <a:pt x="300786" y="332638"/>
                  </a:lnTo>
                  <a:lnTo>
                    <a:pt x="299857" y="346235"/>
                  </a:lnTo>
                  <a:lnTo>
                    <a:pt x="296900" y="358805"/>
                  </a:lnTo>
                  <a:lnTo>
                    <a:pt x="292592" y="370691"/>
                  </a:lnTo>
                  <a:lnTo>
                    <a:pt x="286214" y="380952"/>
                  </a:lnTo>
                  <a:lnTo>
                    <a:pt x="278456" y="390130"/>
                  </a:lnTo>
                  <a:lnTo>
                    <a:pt x="269778" y="398586"/>
                  </a:lnTo>
                  <a:lnTo>
                    <a:pt x="260487" y="406560"/>
                  </a:lnTo>
                  <a:lnTo>
                    <a:pt x="250787" y="414214"/>
                  </a:lnTo>
                  <a:lnTo>
                    <a:pt x="240815" y="421654"/>
                  </a:lnTo>
                  <a:lnTo>
                    <a:pt x="230660" y="427782"/>
                  </a:lnTo>
                  <a:lnTo>
                    <a:pt x="220385" y="433036"/>
                  </a:lnTo>
                  <a:lnTo>
                    <a:pt x="210029" y="437707"/>
                  </a:lnTo>
                  <a:lnTo>
                    <a:pt x="198451" y="441990"/>
                  </a:lnTo>
                  <a:lnTo>
                    <a:pt x="186057" y="446014"/>
                  </a:lnTo>
                  <a:lnTo>
                    <a:pt x="173120" y="449865"/>
                  </a:lnTo>
                  <a:lnTo>
                    <a:pt x="158653" y="453601"/>
                  </a:lnTo>
                  <a:lnTo>
                    <a:pt x="126996" y="460869"/>
                  </a:lnTo>
                  <a:lnTo>
                    <a:pt x="110373" y="463274"/>
                  </a:lnTo>
                  <a:lnTo>
                    <a:pt x="93449" y="464878"/>
                  </a:lnTo>
                  <a:lnTo>
                    <a:pt x="21035" y="45756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3590984" y="7559879"/>
              <a:ext cx="216387" cy="466128"/>
            </a:xfrm>
            <a:custGeom>
              <a:avLst/>
              <a:gdLst/>
              <a:ahLst/>
              <a:cxnLst/>
              <a:rect l="0" t="0" r="0" b="0"/>
              <a:pathLst>
                <a:path w="216387" h="466128">
                  <a:moveTo>
                    <a:pt x="216386" y="76975"/>
                  </a:moveTo>
                  <a:lnTo>
                    <a:pt x="210803" y="60225"/>
                  </a:lnTo>
                  <a:lnTo>
                    <a:pt x="206821" y="52953"/>
                  </a:lnTo>
                  <a:lnTo>
                    <a:pt x="201829" y="45769"/>
                  </a:lnTo>
                  <a:lnTo>
                    <a:pt x="196164" y="38642"/>
                  </a:lnTo>
                  <a:lnTo>
                    <a:pt x="190050" y="31553"/>
                  </a:lnTo>
                  <a:lnTo>
                    <a:pt x="183636" y="24490"/>
                  </a:lnTo>
                  <a:lnTo>
                    <a:pt x="177024" y="17444"/>
                  </a:lnTo>
                  <a:lnTo>
                    <a:pt x="166772" y="11579"/>
                  </a:lnTo>
                  <a:lnTo>
                    <a:pt x="154094" y="6499"/>
                  </a:lnTo>
                  <a:lnTo>
                    <a:pt x="139800" y="1944"/>
                  </a:lnTo>
                  <a:lnTo>
                    <a:pt x="126764" y="76"/>
                  </a:lnTo>
                  <a:lnTo>
                    <a:pt x="114568" y="0"/>
                  </a:lnTo>
                  <a:lnTo>
                    <a:pt x="102931" y="1117"/>
                  </a:lnTo>
                  <a:lnTo>
                    <a:pt x="90499" y="4200"/>
                  </a:lnTo>
                  <a:lnTo>
                    <a:pt x="77536" y="8592"/>
                  </a:lnTo>
                  <a:lnTo>
                    <a:pt x="64220" y="13857"/>
                  </a:lnTo>
                  <a:lnTo>
                    <a:pt x="53005" y="19704"/>
                  </a:lnTo>
                  <a:lnTo>
                    <a:pt x="43191" y="25940"/>
                  </a:lnTo>
                  <a:lnTo>
                    <a:pt x="34312" y="32434"/>
                  </a:lnTo>
                  <a:lnTo>
                    <a:pt x="26054" y="40269"/>
                  </a:lnTo>
                  <a:lnTo>
                    <a:pt x="18213" y="48999"/>
                  </a:lnTo>
                  <a:lnTo>
                    <a:pt x="10647" y="58324"/>
                  </a:lnTo>
                  <a:lnTo>
                    <a:pt x="5604" y="69216"/>
                  </a:lnTo>
                  <a:lnTo>
                    <a:pt x="2242" y="81152"/>
                  </a:lnTo>
                  <a:lnTo>
                    <a:pt x="0" y="93783"/>
                  </a:lnTo>
                  <a:lnTo>
                    <a:pt x="843" y="105709"/>
                  </a:lnTo>
                  <a:lnTo>
                    <a:pt x="3742" y="117167"/>
                  </a:lnTo>
                  <a:lnTo>
                    <a:pt x="8012" y="128310"/>
                  </a:lnTo>
                  <a:lnTo>
                    <a:pt x="13196" y="139246"/>
                  </a:lnTo>
                  <a:lnTo>
                    <a:pt x="18989" y="150041"/>
                  </a:lnTo>
                  <a:lnTo>
                    <a:pt x="25189" y="160745"/>
                  </a:lnTo>
                  <a:lnTo>
                    <a:pt x="32827" y="169049"/>
                  </a:lnTo>
                  <a:lnTo>
                    <a:pt x="41426" y="175754"/>
                  </a:lnTo>
                  <a:lnTo>
                    <a:pt x="50664" y="181392"/>
                  </a:lnTo>
                  <a:lnTo>
                    <a:pt x="61497" y="187489"/>
                  </a:lnTo>
                  <a:lnTo>
                    <a:pt x="85999" y="200494"/>
                  </a:lnTo>
                  <a:lnTo>
                    <a:pt x="99077" y="204897"/>
                  </a:lnTo>
                  <a:lnTo>
                    <a:pt x="112470" y="207832"/>
                  </a:lnTo>
                  <a:lnTo>
                    <a:pt x="126074" y="209790"/>
                  </a:lnTo>
                  <a:lnTo>
                    <a:pt x="137480" y="208757"/>
                  </a:lnTo>
                  <a:lnTo>
                    <a:pt x="147421" y="205732"/>
                  </a:lnTo>
                  <a:lnTo>
                    <a:pt x="156386" y="201378"/>
                  </a:lnTo>
                  <a:lnTo>
                    <a:pt x="163532" y="194969"/>
                  </a:lnTo>
                  <a:lnTo>
                    <a:pt x="169463" y="187190"/>
                  </a:lnTo>
                  <a:lnTo>
                    <a:pt x="174587" y="178499"/>
                  </a:lnTo>
                  <a:lnTo>
                    <a:pt x="179171" y="168029"/>
                  </a:lnTo>
                  <a:lnTo>
                    <a:pt x="183396" y="156376"/>
                  </a:lnTo>
                  <a:lnTo>
                    <a:pt x="187381" y="143932"/>
                  </a:lnTo>
                  <a:lnTo>
                    <a:pt x="190038" y="141480"/>
                  </a:lnTo>
                  <a:lnTo>
                    <a:pt x="191809" y="145687"/>
                  </a:lnTo>
                  <a:lnTo>
                    <a:pt x="192990" y="154336"/>
                  </a:lnTo>
                  <a:lnTo>
                    <a:pt x="192608" y="164776"/>
                  </a:lnTo>
                  <a:lnTo>
                    <a:pt x="191185" y="176411"/>
                  </a:lnTo>
                  <a:lnTo>
                    <a:pt x="189068" y="188842"/>
                  </a:lnTo>
                  <a:lnTo>
                    <a:pt x="186488" y="201803"/>
                  </a:lnTo>
                  <a:lnTo>
                    <a:pt x="180505" y="228671"/>
                  </a:lnTo>
                  <a:lnTo>
                    <a:pt x="170566" y="270077"/>
                  </a:lnTo>
                  <a:lnTo>
                    <a:pt x="168310" y="285176"/>
                  </a:lnTo>
                  <a:lnTo>
                    <a:pt x="166806" y="301085"/>
                  </a:lnTo>
                  <a:lnTo>
                    <a:pt x="165804" y="317534"/>
                  </a:lnTo>
                  <a:lnTo>
                    <a:pt x="166304" y="333175"/>
                  </a:lnTo>
                  <a:lnTo>
                    <a:pt x="167806" y="348277"/>
                  </a:lnTo>
                  <a:lnTo>
                    <a:pt x="169976" y="363019"/>
                  </a:lnTo>
                  <a:lnTo>
                    <a:pt x="172591" y="377521"/>
                  </a:lnTo>
                  <a:lnTo>
                    <a:pt x="175503" y="391865"/>
                  </a:lnTo>
                  <a:lnTo>
                    <a:pt x="178614" y="406101"/>
                  </a:lnTo>
                  <a:lnTo>
                    <a:pt x="181855" y="419098"/>
                  </a:lnTo>
                  <a:lnTo>
                    <a:pt x="185185" y="431268"/>
                  </a:lnTo>
                  <a:lnTo>
                    <a:pt x="195351" y="4661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3835016" y="7584266"/>
              <a:ext cx="286583" cy="322780"/>
            </a:xfrm>
            <a:custGeom>
              <a:avLst/>
              <a:gdLst/>
              <a:ahLst/>
              <a:cxnLst/>
              <a:rect l="0" t="0" r="0" b="0"/>
              <a:pathLst>
                <a:path w="286583" h="322780">
                  <a:moveTo>
                    <a:pt x="277365" y="0"/>
                  </a:moveTo>
                  <a:lnTo>
                    <a:pt x="172027" y="35113"/>
                  </a:lnTo>
                  <a:lnTo>
                    <a:pt x="160394" y="39769"/>
                  </a:lnTo>
                  <a:lnTo>
                    <a:pt x="147965" y="45211"/>
                  </a:lnTo>
                  <a:lnTo>
                    <a:pt x="121689" y="57490"/>
                  </a:lnTo>
                  <a:lnTo>
                    <a:pt x="94430" y="70738"/>
                  </a:lnTo>
                  <a:lnTo>
                    <a:pt x="82953" y="77543"/>
                  </a:lnTo>
                  <a:lnTo>
                    <a:pt x="72965" y="84417"/>
                  </a:lnTo>
                  <a:lnTo>
                    <a:pt x="63969" y="91336"/>
                  </a:lnTo>
                  <a:lnTo>
                    <a:pt x="54466" y="99455"/>
                  </a:lnTo>
                  <a:lnTo>
                    <a:pt x="44625" y="108374"/>
                  </a:lnTo>
                  <a:lnTo>
                    <a:pt x="34558" y="117825"/>
                  </a:lnTo>
                  <a:lnTo>
                    <a:pt x="26678" y="127633"/>
                  </a:lnTo>
                  <a:lnTo>
                    <a:pt x="20256" y="137677"/>
                  </a:lnTo>
                  <a:lnTo>
                    <a:pt x="14806" y="147879"/>
                  </a:lnTo>
                  <a:lnTo>
                    <a:pt x="10005" y="159354"/>
                  </a:lnTo>
                  <a:lnTo>
                    <a:pt x="5635" y="171679"/>
                  </a:lnTo>
                  <a:lnTo>
                    <a:pt x="1553" y="184570"/>
                  </a:lnTo>
                  <a:lnTo>
                    <a:pt x="0" y="199007"/>
                  </a:lnTo>
                  <a:lnTo>
                    <a:pt x="134" y="214475"/>
                  </a:lnTo>
                  <a:lnTo>
                    <a:pt x="1392" y="230629"/>
                  </a:lnTo>
                  <a:lnTo>
                    <a:pt x="4567" y="243737"/>
                  </a:lnTo>
                  <a:lnTo>
                    <a:pt x="9022" y="254812"/>
                  </a:lnTo>
                  <a:lnTo>
                    <a:pt x="14328" y="264533"/>
                  </a:lnTo>
                  <a:lnTo>
                    <a:pt x="21372" y="274520"/>
                  </a:lnTo>
                  <a:lnTo>
                    <a:pt x="29574" y="284683"/>
                  </a:lnTo>
                  <a:lnTo>
                    <a:pt x="38547" y="294965"/>
                  </a:lnTo>
                  <a:lnTo>
                    <a:pt x="48036" y="302989"/>
                  </a:lnTo>
                  <a:lnTo>
                    <a:pt x="57867" y="309506"/>
                  </a:lnTo>
                  <a:lnTo>
                    <a:pt x="67927" y="315019"/>
                  </a:lnTo>
                  <a:lnTo>
                    <a:pt x="79309" y="318695"/>
                  </a:lnTo>
                  <a:lnTo>
                    <a:pt x="91571" y="321146"/>
                  </a:lnTo>
                  <a:lnTo>
                    <a:pt x="104420" y="322779"/>
                  </a:lnTo>
                  <a:lnTo>
                    <a:pt x="117660" y="322699"/>
                  </a:lnTo>
                  <a:lnTo>
                    <a:pt x="131162" y="321477"/>
                  </a:lnTo>
                  <a:lnTo>
                    <a:pt x="144837" y="319494"/>
                  </a:lnTo>
                  <a:lnTo>
                    <a:pt x="158629" y="317004"/>
                  </a:lnTo>
                  <a:lnTo>
                    <a:pt x="172498" y="314175"/>
                  </a:lnTo>
                  <a:lnTo>
                    <a:pt x="186418" y="311120"/>
                  </a:lnTo>
                  <a:lnTo>
                    <a:pt x="199204" y="305577"/>
                  </a:lnTo>
                  <a:lnTo>
                    <a:pt x="211234" y="298376"/>
                  </a:lnTo>
                  <a:lnTo>
                    <a:pt x="222760" y="290070"/>
                  </a:lnTo>
                  <a:lnTo>
                    <a:pt x="232781" y="281027"/>
                  </a:lnTo>
                  <a:lnTo>
                    <a:pt x="241799" y="271492"/>
                  </a:lnTo>
                  <a:lnTo>
                    <a:pt x="250148" y="261629"/>
                  </a:lnTo>
                  <a:lnTo>
                    <a:pt x="258052" y="251548"/>
                  </a:lnTo>
                  <a:lnTo>
                    <a:pt x="265658" y="241323"/>
                  </a:lnTo>
                  <a:lnTo>
                    <a:pt x="273066" y="230999"/>
                  </a:lnTo>
                  <a:lnTo>
                    <a:pt x="278005" y="219442"/>
                  </a:lnTo>
                  <a:lnTo>
                    <a:pt x="281297" y="207063"/>
                  </a:lnTo>
                  <a:lnTo>
                    <a:pt x="283492" y="194136"/>
                  </a:lnTo>
                  <a:lnTo>
                    <a:pt x="284956" y="180844"/>
                  </a:lnTo>
                  <a:lnTo>
                    <a:pt x="285931" y="167307"/>
                  </a:lnTo>
                  <a:lnTo>
                    <a:pt x="286582" y="153608"/>
                  </a:lnTo>
                  <a:lnTo>
                    <a:pt x="285847" y="140970"/>
                  </a:lnTo>
                  <a:lnTo>
                    <a:pt x="284188" y="129039"/>
                  </a:lnTo>
                  <a:lnTo>
                    <a:pt x="281913" y="117579"/>
                  </a:lnTo>
                  <a:lnTo>
                    <a:pt x="278060" y="106433"/>
                  </a:lnTo>
                  <a:lnTo>
                    <a:pt x="273154" y="95497"/>
                  </a:lnTo>
                  <a:lnTo>
                    <a:pt x="267546" y="84700"/>
                  </a:lnTo>
                  <a:lnTo>
                    <a:pt x="261470" y="75164"/>
                  </a:lnTo>
                  <a:lnTo>
                    <a:pt x="255082" y="66470"/>
                  </a:lnTo>
                  <a:lnTo>
                    <a:pt x="248486" y="58337"/>
                  </a:lnTo>
                  <a:lnTo>
                    <a:pt x="240583" y="50578"/>
                  </a:lnTo>
                  <a:lnTo>
                    <a:pt x="231808" y="43067"/>
                  </a:lnTo>
                  <a:lnTo>
                    <a:pt x="182706" y="2103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1" name="Group 150"/>
          <p:cNvGrpSpPr/>
          <p:nvPr/>
        </p:nvGrpSpPr>
        <p:grpSpPr>
          <a:xfrm>
            <a:off x="1809026" y="8199546"/>
            <a:ext cx="841409" cy="378634"/>
            <a:chOff x="1809026" y="8199546"/>
            <a:chExt cx="841409" cy="378634"/>
          </a:xfrm>
        </p:grpSpPr>
        <p:sp>
          <p:nvSpPr>
            <p:cNvPr id="147" name="Freeform 146"/>
            <p:cNvSpPr/>
            <p:nvPr/>
          </p:nvSpPr>
          <p:spPr>
            <a:xfrm>
              <a:off x="1809026" y="8357310"/>
              <a:ext cx="336565" cy="21036"/>
            </a:xfrm>
            <a:custGeom>
              <a:avLst/>
              <a:gdLst/>
              <a:ahLst/>
              <a:cxnLst/>
              <a:rect l="0" t="0" r="0" b="0"/>
              <a:pathLst>
                <a:path w="336565" h="21036">
                  <a:moveTo>
                    <a:pt x="0" y="21035"/>
                  </a:moveTo>
                  <a:lnTo>
                    <a:pt x="16751" y="15451"/>
                  </a:lnTo>
                  <a:lnTo>
                    <a:pt x="26359" y="12638"/>
                  </a:lnTo>
                  <a:lnTo>
                    <a:pt x="49501" y="6395"/>
                  </a:lnTo>
                  <a:lnTo>
                    <a:pt x="62216" y="4263"/>
                  </a:lnTo>
                  <a:lnTo>
                    <a:pt x="75368" y="2842"/>
                  </a:lnTo>
                  <a:lnTo>
                    <a:pt x="88810" y="1895"/>
                  </a:lnTo>
                  <a:lnTo>
                    <a:pt x="102446" y="1263"/>
                  </a:lnTo>
                  <a:lnTo>
                    <a:pt x="130062" y="561"/>
                  </a:lnTo>
                  <a:lnTo>
                    <a:pt x="336564"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Freeform 147"/>
            <p:cNvSpPr/>
            <p:nvPr/>
          </p:nvSpPr>
          <p:spPr>
            <a:xfrm>
              <a:off x="2156107" y="8252134"/>
              <a:ext cx="21036" cy="241905"/>
            </a:xfrm>
            <a:custGeom>
              <a:avLst/>
              <a:gdLst/>
              <a:ahLst/>
              <a:cxnLst/>
              <a:rect l="0" t="0" r="0" b="0"/>
              <a:pathLst>
                <a:path w="21036" h="241905">
                  <a:moveTo>
                    <a:pt x="21035" y="0"/>
                  </a:moveTo>
                  <a:lnTo>
                    <a:pt x="21035" y="27917"/>
                  </a:lnTo>
                  <a:lnTo>
                    <a:pt x="19867" y="40814"/>
                  </a:lnTo>
                  <a:lnTo>
                    <a:pt x="17919" y="54088"/>
                  </a:lnTo>
                  <a:lnTo>
                    <a:pt x="15452" y="67611"/>
                  </a:lnTo>
                  <a:lnTo>
                    <a:pt x="13807" y="81301"/>
                  </a:lnTo>
                  <a:lnTo>
                    <a:pt x="12711" y="95103"/>
                  </a:lnTo>
                  <a:lnTo>
                    <a:pt x="11980" y="108978"/>
                  </a:lnTo>
                  <a:lnTo>
                    <a:pt x="10324" y="121734"/>
                  </a:lnTo>
                  <a:lnTo>
                    <a:pt x="8051" y="133744"/>
                  </a:lnTo>
                  <a:lnTo>
                    <a:pt x="5368" y="145256"/>
                  </a:lnTo>
                  <a:lnTo>
                    <a:pt x="3579" y="158775"/>
                  </a:lnTo>
                  <a:lnTo>
                    <a:pt x="2386" y="173629"/>
                  </a:lnTo>
                  <a:lnTo>
                    <a:pt x="0" y="24190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2229730" y="8253596"/>
              <a:ext cx="168613" cy="293032"/>
            </a:xfrm>
            <a:custGeom>
              <a:avLst/>
              <a:gdLst/>
              <a:ahLst/>
              <a:cxnLst/>
              <a:rect l="0" t="0" r="0" b="0"/>
              <a:pathLst>
                <a:path w="168613" h="293032">
                  <a:moveTo>
                    <a:pt x="0" y="9055"/>
                  </a:moveTo>
                  <a:lnTo>
                    <a:pt x="16751" y="3472"/>
                  </a:lnTo>
                  <a:lnTo>
                    <a:pt x="27528" y="1827"/>
                  </a:lnTo>
                  <a:lnTo>
                    <a:pt x="40556" y="731"/>
                  </a:lnTo>
                  <a:lnTo>
                    <a:pt x="55084" y="0"/>
                  </a:lnTo>
                  <a:lnTo>
                    <a:pt x="68276" y="681"/>
                  </a:lnTo>
                  <a:lnTo>
                    <a:pt x="80576" y="2304"/>
                  </a:lnTo>
                  <a:lnTo>
                    <a:pt x="92282" y="4554"/>
                  </a:lnTo>
                  <a:lnTo>
                    <a:pt x="103592" y="8392"/>
                  </a:lnTo>
                  <a:lnTo>
                    <a:pt x="114638" y="13288"/>
                  </a:lnTo>
                  <a:lnTo>
                    <a:pt x="125507" y="18888"/>
                  </a:lnTo>
                  <a:lnTo>
                    <a:pt x="133923" y="26128"/>
                  </a:lnTo>
                  <a:lnTo>
                    <a:pt x="140701" y="34460"/>
                  </a:lnTo>
                  <a:lnTo>
                    <a:pt x="146389" y="43521"/>
                  </a:lnTo>
                  <a:lnTo>
                    <a:pt x="147843" y="53068"/>
                  </a:lnTo>
                  <a:lnTo>
                    <a:pt x="146476" y="62938"/>
                  </a:lnTo>
                  <a:lnTo>
                    <a:pt x="143227" y="73024"/>
                  </a:lnTo>
                  <a:lnTo>
                    <a:pt x="138724" y="82085"/>
                  </a:lnTo>
                  <a:lnTo>
                    <a:pt x="133385" y="90462"/>
                  </a:lnTo>
                  <a:lnTo>
                    <a:pt x="127488" y="98385"/>
                  </a:lnTo>
                  <a:lnTo>
                    <a:pt x="120050" y="106004"/>
                  </a:lnTo>
                  <a:lnTo>
                    <a:pt x="111587" y="113421"/>
                  </a:lnTo>
                  <a:lnTo>
                    <a:pt x="102438" y="120702"/>
                  </a:lnTo>
                  <a:lnTo>
                    <a:pt x="92833" y="127895"/>
                  </a:lnTo>
                  <a:lnTo>
                    <a:pt x="72812" y="142118"/>
                  </a:lnTo>
                  <a:lnTo>
                    <a:pt x="70746" y="146846"/>
                  </a:lnTo>
                  <a:lnTo>
                    <a:pt x="74042" y="149998"/>
                  </a:lnTo>
                  <a:lnTo>
                    <a:pt x="89002" y="154668"/>
                  </a:lnTo>
                  <a:lnTo>
                    <a:pt x="137369" y="170571"/>
                  </a:lnTo>
                  <a:lnTo>
                    <a:pt x="146505" y="175164"/>
                  </a:lnTo>
                  <a:lnTo>
                    <a:pt x="154932" y="180563"/>
                  </a:lnTo>
                  <a:lnTo>
                    <a:pt x="162888" y="186499"/>
                  </a:lnTo>
                  <a:lnTo>
                    <a:pt x="167023" y="193962"/>
                  </a:lnTo>
                  <a:lnTo>
                    <a:pt x="168612" y="202444"/>
                  </a:lnTo>
                  <a:lnTo>
                    <a:pt x="168502" y="211604"/>
                  </a:lnTo>
                  <a:lnTo>
                    <a:pt x="164923" y="221216"/>
                  </a:lnTo>
                  <a:lnTo>
                    <a:pt x="159031" y="231131"/>
                  </a:lnTo>
                  <a:lnTo>
                    <a:pt x="151597" y="241247"/>
                  </a:lnTo>
                  <a:lnTo>
                    <a:pt x="141966" y="250328"/>
                  </a:lnTo>
                  <a:lnTo>
                    <a:pt x="130872" y="258719"/>
                  </a:lnTo>
                  <a:lnTo>
                    <a:pt x="118801" y="266650"/>
                  </a:lnTo>
                  <a:lnTo>
                    <a:pt x="106079" y="273106"/>
                  </a:lnTo>
                  <a:lnTo>
                    <a:pt x="92923" y="278580"/>
                  </a:lnTo>
                  <a:lnTo>
                    <a:pt x="42071" y="29303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2527592" y="8199546"/>
              <a:ext cx="122843" cy="378634"/>
            </a:xfrm>
            <a:custGeom>
              <a:avLst/>
              <a:gdLst/>
              <a:ahLst/>
              <a:cxnLst/>
              <a:rect l="0" t="0" r="0" b="0"/>
              <a:pathLst>
                <a:path w="122843" h="378634">
                  <a:moveTo>
                    <a:pt x="59737" y="0"/>
                  </a:moveTo>
                  <a:lnTo>
                    <a:pt x="70904" y="11167"/>
                  </a:lnTo>
                  <a:lnTo>
                    <a:pt x="75362" y="17962"/>
                  </a:lnTo>
                  <a:lnTo>
                    <a:pt x="79502" y="25998"/>
                  </a:lnTo>
                  <a:lnTo>
                    <a:pt x="83431" y="34861"/>
                  </a:lnTo>
                  <a:lnTo>
                    <a:pt x="86051" y="45445"/>
                  </a:lnTo>
                  <a:lnTo>
                    <a:pt x="87797" y="57174"/>
                  </a:lnTo>
                  <a:lnTo>
                    <a:pt x="88961" y="69669"/>
                  </a:lnTo>
                  <a:lnTo>
                    <a:pt x="89737" y="82674"/>
                  </a:lnTo>
                  <a:lnTo>
                    <a:pt x="90600" y="109587"/>
                  </a:lnTo>
                  <a:lnTo>
                    <a:pt x="91085" y="151021"/>
                  </a:lnTo>
                  <a:lnTo>
                    <a:pt x="92322" y="164955"/>
                  </a:lnTo>
                  <a:lnTo>
                    <a:pt x="94315" y="178918"/>
                  </a:lnTo>
                  <a:lnTo>
                    <a:pt x="102704" y="224021"/>
                  </a:lnTo>
                  <a:lnTo>
                    <a:pt x="105911" y="240500"/>
                  </a:lnTo>
                  <a:lnTo>
                    <a:pt x="109217" y="254991"/>
                  </a:lnTo>
                  <a:lnTo>
                    <a:pt x="112590" y="268158"/>
                  </a:lnTo>
                  <a:lnTo>
                    <a:pt x="116008" y="280441"/>
                  </a:lnTo>
                  <a:lnTo>
                    <a:pt x="115948" y="285125"/>
                  </a:lnTo>
                  <a:lnTo>
                    <a:pt x="113572" y="284742"/>
                  </a:lnTo>
                  <a:lnTo>
                    <a:pt x="104699" y="276135"/>
                  </a:lnTo>
                  <a:lnTo>
                    <a:pt x="92964" y="264519"/>
                  </a:lnTo>
                  <a:lnTo>
                    <a:pt x="84226" y="260487"/>
                  </a:lnTo>
                  <a:lnTo>
                    <a:pt x="73725" y="257799"/>
                  </a:lnTo>
                  <a:lnTo>
                    <a:pt x="62051" y="256006"/>
                  </a:lnTo>
                  <a:lnTo>
                    <a:pt x="50762" y="257149"/>
                  </a:lnTo>
                  <a:lnTo>
                    <a:pt x="39730" y="260248"/>
                  </a:lnTo>
                  <a:lnTo>
                    <a:pt x="28870" y="264651"/>
                  </a:lnTo>
                  <a:lnTo>
                    <a:pt x="20461" y="271092"/>
                  </a:lnTo>
                  <a:lnTo>
                    <a:pt x="13686" y="278892"/>
                  </a:lnTo>
                  <a:lnTo>
                    <a:pt x="8001" y="287597"/>
                  </a:lnTo>
                  <a:lnTo>
                    <a:pt x="4211" y="298076"/>
                  </a:lnTo>
                  <a:lnTo>
                    <a:pt x="1685" y="309736"/>
                  </a:lnTo>
                  <a:lnTo>
                    <a:pt x="0" y="322185"/>
                  </a:lnTo>
                  <a:lnTo>
                    <a:pt x="2383" y="332820"/>
                  </a:lnTo>
                  <a:lnTo>
                    <a:pt x="7477" y="342248"/>
                  </a:lnTo>
                  <a:lnTo>
                    <a:pt x="14379" y="350870"/>
                  </a:lnTo>
                  <a:lnTo>
                    <a:pt x="23655" y="357787"/>
                  </a:lnTo>
                  <a:lnTo>
                    <a:pt x="34514" y="363567"/>
                  </a:lnTo>
                  <a:lnTo>
                    <a:pt x="46428" y="368589"/>
                  </a:lnTo>
                  <a:lnTo>
                    <a:pt x="59044" y="371937"/>
                  </a:lnTo>
                  <a:lnTo>
                    <a:pt x="72130" y="374169"/>
                  </a:lnTo>
                  <a:lnTo>
                    <a:pt x="122842" y="37863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8" name="Group 157"/>
          <p:cNvGrpSpPr/>
          <p:nvPr/>
        </p:nvGrpSpPr>
        <p:grpSpPr>
          <a:xfrm>
            <a:off x="473291" y="8304721"/>
            <a:ext cx="3554950" cy="557435"/>
            <a:chOff x="473291" y="8304721"/>
            <a:chExt cx="3554950" cy="557435"/>
          </a:xfrm>
        </p:grpSpPr>
        <p:sp>
          <p:nvSpPr>
            <p:cNvPr id="152" name="Freeform 151"/>
            <p:cNvSpPr/>
            <p:nvPr/>
          </p:nvSpPr>
          <p:spPr>
            <a:xfrm>
              <a:off x="557432" y="8536109"/>
              <a:ext cx="262941" cy="10481"/>
            </a:xfrm>
            <a:custGeom>
              <a:avLst/>
              <a:gdLst/>
              <a:ahLst/>
              <a:cxnLst/>
              <a:rect l="0" t="0" r="0" b="0"/>
              <a:pathLst>
                <a:path w="262941" h="10481">
                  <a:moveTo>
                    <a:pt x="0" y="0"/>
                  </a:moveTo>
                  <a:lnTo>
                    <a:pt x="16750" y="5584"/>
                  </a:lnTo>
                  <a:lnTo>
                    <a:pt x="26359" y="7228"/>
                  </a:lnTo>
                  <a:lnTo>
                    <a:pt x="37439" y="8325"/>
                  </a:lnTo>
                  <a:lnTo>
                    <a:pt x="49501" y="9056"/>
                  </a:lnTo>
                  <a:lnTo>
                    <a:pt x="75368" y="9868"/>
                  </a:lnTo>
                  <a:lnTo>
                    <a:pt x="152367" y="10432"/>
                  </a:lnTo>
                  <a:lnTo>
                    <a:pt x="186529" y="10480"/>
                  </a:lnTo>
                  <a:lnTo>
                    <a:pt x="202650" y="9324"/>
                  </a:lnTo>
                  <a:lnTo>
                    <a:pt x="218072" y="7385"/>
                  </a:lnTo>
                  <a:lnTo>
                    <a:pt x="26294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893995" y="8357310"/>
              <a:ext cx="42072" cy="305011"/>
            </a:xfrm>
            <a:custGeom>
              <a:avLst/>
              <a:gdLst/>
              <a:ahLst/>
              <a:cxnLst/>
              <a:rect l="0" t="0" r="0" b="0"/>
              <a:pathLst>
                <a:path w="42072" h="305011">
                  <a:moveTo>
                    <a:pt x="42071" y="0"/>
                  </a:moveTo>
                  <a:lnTo>
                    <a:pt x="36487" y="16750"/>
                  </a:lnTo>
                  <a:lnTo>
                    <a:pt x="33674" y="27527"/>
                  </a:lnTo>
                  <a:lnTo>
                    <a:pt x="27432" y="55083"/>
                  </a:lnTo>
                  <a:lnTo>
                    <a:pt x="25300" y="70612"/>
                  </a:lnTo>
                  <a:lnTo>
                    <a:pt x="23878" y="86807"/>
                  </a:lnTo>
                  <a:lnTo>
                    <a:pt x="22931" y="103447"/>
                  </a:lnTo>
                  <a:lnTo>
                    <a:pt x="21878" y="137518"/>
                  </a:lnTo>
                  <a:lnTo>
                    <a:pt x="21597" y="154785"/>
                  </a:lnTo>
                  <a:lnTo>
                    <a:pt x="20241" y="170970"/>
                  </a:lnTo>
                  <a:lnTo>
                    <a:pt x="18169" y="186435"/>
                  </a:lnTo>
                  <a:lnTo>
                    <a:pt x="15619" y="201419"/>
                  </a:lnTo>
                  <a:lnTo>
                    <a:pt x="12750" y="214914"/>
                  </a:lnTo>
                  <a:lnTo>
                    <a:pt x="9669" y="227417"/>
                  </a:lnTo>
                  <a:lnTo>
                    <a:pt x="6446" y="239258"/>
                  </a:lnTo>
                  <a:lnTo>
                    <a:pt x="4297" y="251826"/>
                  </a:lnTo>
                  <a:lnTo>
                    <a:pt x="2865" y="264879"/>
                  </a:lnTo>
                  <a:lnTo>
                    <a:pt x="0" y="30501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988654" y="8349715"/>
              <a:ext cx="174026" cy="358883"/>
            </a:xfrm>
            <a:custGeom>
              <a:avLst/>
              <a:gdLst/>
              <a:ahLst/>
              <a:cxnLst/>
              <a:rect l="0" t="0" r="0" b="0"/>
              <a:pathLst>
                <a:path w="174026" h="358883">
                  <a:moveTo>
                    <a:pt x="0" y="18112"/>
                  </a:moveTo>
                  <a:lnTo>
                    <a:pt x="16750" y="6945"/>
                  </a:lnTo>
                  <a:lnTo>
                    <a:pt x="26359" y="3656"/>
                  </a:lnTo>
                  <a:lnTo>
                    <a:pt x="37439" y="1462"/>
                  </a:lnTo>
                  <a:lnTo>
                    <a:pt x="49500" y="0"/>
                  </a:lnTo>
                  <a:lnTo>
                    <a:pt x="61047" y="195"/>
                  </a:lnTo>
                  <a:lnTo>
                    <a:pt x="72251" y="1493"/>
                  </a:lnTo>
                  <a:lnTo>
                    <a:pt x="83226" y="3527"/>
                  </a:lnTo>
                  <a:lnTo>
                    <a:pt x="107885" y="8903"/>
                  </a:lnTo>
                  <a:lnTo>
                    <a:pt x="121006" y="11973"/>
                  </a:lnTo>
                  <a:lnTo>
                    <a:pt x="132090" y="16356"/>
                  </a:lnTo>
                  <a:lnTo>
                    <a:pt x="141816" y="21615"/>
                  </a:lnTo>
                  <a:lnTo>
                    <a:pt x="150638" y="27460"/>
                  </a:lnTo>
                  <a:lnTo>
                    <a:pt x="157688" y="34862"/>
                  </a:lnTo>
                  <a:lnTo>
                    <a:pt x="163556" y="43302"/>
                  </a:lnTo>
                  <a:lnTo>
                    <a:pt x="168637" y="52434"/>
                  </a:lnTo>
                  <a:lnTo>
                    <a:pt x="170856" y="62029"/>
                  </a:lnTo>
                  <a:lnTo>
                    <a:pt x="171166" y="71932"/>
                  </a:lnTo>
                  <a:lnTo>
                    <a:pt x="170205" y="82039"/>
                  </a:lnTo>
                  <a:lnTo>
                    <a:pt x="167226" y="91114"/>
                  </a:lnTo>
                  <a:lnTo>
                    <a:pt x="162904" y="99502"/>
                  </a:lnTo>
                  <a:lnTo>
                    <a:pt x="157684" y="107430"/>
                  </a:lnTo>
                  <a:lnTo>
                    <a:pt x="150699" y="115054"/>
                  </a:lnTo>
                  <a:lnTo>
                    <a:pt x="142536" y="122473"/>
                  </a:lnTo>
                  <a:lnTo>
                    <a:pt x="133589" y="129756"/>
                  </a:lnTo>
                  <a:lnTo>
                    <a:pt x="124118" y="136949"/>
                  </a:lnTo>
                  <a:lnTo>
                    <a:pt x="104245" y="151174"/>
                  </a:lnTo>
                  <a:lnTo>
                    <a:pt x="73347" y="172322"/>
                  </a:lnTo>
                  <a:lnTo>
                    <a:pt x="62922" y="178182"/>
                  </a:lnTo>
                  <a:lnTo>
                    <a:pt x="52465" y="183257"/>
                  </a:lnTo>
                  <a:lnTo>
                    <a:pt x="41989" y="187808"/>
                  </a:lnTo>
                  <a:lnTo>
                    <a:pt x="31498" y="192011"/>
                  </a:lnTo>
                  <a:lnTo>
                    <a:pt x="6995" y="201173"/>
                  </a:lnTo>
                  <a:lnTo>
                    <a:pt x="8169" y="200921"/>
                  </a:lnTo>
                  <a:lnTo>
                    <a:pt x="12458" y="199585"/>
                  </a:lnTo>
                  <a:lnTo>
                    <a:pt x="29688" y="194983"/>
                  </a:lnTo>
                  <a:lnTo>
                    <a:pt x="40827" y="192120"/>
                  </a:lnTo>
                  <a:lnTo>
                    <a:pt x="51759" y="191380"/>
                  </a:lnTo>
                  <a:lnTo>
                    <a:pt x="62553" y="192055"/>
                  </a:lnTo>
                  <a:lnTo>
                    <a:pt x="73255" y="193675"/>
                  </a:lnTo>
                  <a:lnTo>
                    <a:pt x="83895" y="195922"/>
                  </a:lnTo>
                  <a:lnTo>
                    <a:pt x="94495" y="198589"/>
                  </a:lnTo>
                  <a:lnTo>
                    <a:pt x="105067" y="201535"/>
                  </a:lnTo>
                  <a:lnTo>
                    <a:pt x="115621" y="205837"/>
                  </a:lnTo>
                  <a:lnTo>
                    <a:pt x="126162" y="211043"/>
                  </a:lnTo>
                  <a:lnTo>
                    <a:pt x="136696" y="216849"/>
                  </a:lnTo>
                  <a:lnTo>
                    <a:pt x="146056" y="224227"/>
                  </a:lnTo>
                  <a:lnTo>
                    <a:pt x="154633" y="232651"/>
                  </a:lnTo>
                  <a:lnTo>
                    <a:pt x="162688" y="241773"/>
                  </a:lnTo>
                  <a:lnTo>
                    <a:pt x="168059" y="252529"/>
                  </a:lnTo>
                  <a:lnTo>
                    <a:pt x="171639" y="264373"/>
                  </a:lnTo>
                  <a:lnTo>
                    <a:pt x="174025" y="276945"/>
                  </a:lnTo>
                  <a:lnTo>
                    <a:pt x="173279" y="287663"/>
                  </a:lnTo>
                  <a:lnTo>
                    <a:pt x="170445" y="297146"/>
                  </a:lnTo>
                  <a:lnTo>
                    <a:pt x="166218" y="305804"/>
                  </a:lnTo>
                  <a:lnTo>
                    <a:pt x="161062" y="313915"/>
                  </a:lnTo>
                  <a:lnTo>
                    <a:pt x="155288" y="321658"/>
                  </a:lnTo>
                  <a:lnTo>
                    <a:pt x="149102" y="329158"/>
                  </a:lnTo>
                  <a:lnTo>
                    <a:pt x="141471" y="335326"/>
                  </a:lnTo>
                  <a:lnTo>
                    <a:pt x="132879" y="340608"/>
                  </a:lnTo>
                  <a:lnTo>
                    <a:pt x="123644" y="345297"/>
                  </a:lnTo>
                  <a:lnTo>
                    <a:pt x="112814" y="349591"/>
                  </a:lnTo>
                  <a:lnTo>
                    <a:pt x="100919" y="353624"/>
                  </a:lnTo>
                  <a:lnTo>
                    <a:pt x="88314" y="357480"/>
                  </a:lnTo>
                  <a:lnTo>
                    <a:pt x="76405" y="358882"/>
                  </a:lnTo>
                  <a:lnTo>
                    <a:pt x="64960" y="358649"/>
                  </a:lnTo>
                  <a:lnTo>
                    <a:pt x="31553" y="3546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1221463" y="8304721"/>
              <a:ext cx="203088" cy="386716"/>
            </a:xfrm>
            <a:custGeom>
              <a:avLst/>
              <a:gdLst/>
              <a:ahLst/>
              <a:cxnLst/>
              <a:rect l="0" t="0" r="0" b="0"/>
              <a:pathLst>
                <a:path w="203088" h="386716">
                  <a:moveTo>
                    <a:pt x="124789" y="0"/>
                  </a:moveTo>
                  <a:lnTo>
                    <a:pt x="130372" y="16750"/>
                  </a:lnTo>
                  <a:lnTo>
                    <a:pt x="133186" y="27528"/>
                  </a:lnTo>
                  <a:lnTo>
                    <a:pt x="159902" y="140147"/>
                  </a:lnTo>
                  <a:lnTo>
                    <a:pt x="163390" y="153031"/>
                  </a:lnTo>
                  <a:lnTo>
                    <a:pt x="170381" y="176696"/>
                  </a:lnTo>
                  <a:lnTo>
                    <a:pt x="184392" y="220455"/>
                  </a:lnTo>
                  <a:lnTo>
                    <a:pt x="201919" y="273403"/>
                  </a:lnTo>
                  <a:lnTo>
                    <a:pt x="203087" y="275759"/>
                  </a:lnTo>
                  <a:lnTo>
                    <a:pt x="201269" y="265911"/>
                  </a:lnTo>
                  <a:lnTo>
                    <a:pt x="197980" y="259077"/>
                  </a:lnTo>
                  <a:lnTo>
                    <a:pt x="193449" y="252186"/>
                  </a:lnTo>
                  <a:lnTo>
                    <a:pt x="188092" y="245253"/>
                  </a:lnTo>
                  <a:lnTo>
                    <a:pt x="181014" y="239462"/>
                  </a:lnTo>
                  <a:lnTo>
                    <a:pt x="172790" y="234433"/>
                  </a:lnTo>
                  <a:lnTo>
                    <a:pt x="163802" y="229913"/>
                  </a:lnTo>
                  <a:lnTo>
                    <a:pt x="151966" y="228067"/>
                  </a:lnTo>
                  <a:lnTo>
                    <a:pt x="138233" y="228006"/>
                  </a:lnTo>
                  <a:lnTo>
                    <a:pt x="123234" y="229133"/>
                  </a:lnTo>
                  <a:lnTo>
                    <a:pt x="108560" y="232222"/>
                  </a:lnTo>
                  <a:lnTo>
                    <a:pt x="94103" y="236618"/>
                  </a:lnTo>
                  <a:lnTo>
                    <a:pt x="79791" y="241886"/>
                  </a:lnTo>
                  <a:lnTo>
                    <a:pt x="67912" y="247736"/>
                  </a:lnTo>
                  <a:lnTo>
                    <a:pt x="57655" y="253972"/>
                  </a:lnTo>
                  <a:lnTo>
                    <a:pt x="48480" y="260468"/>
                  </a:lnTo>
                  <a:lnTo>
                    <a:pt x="40027" y="268304"/>
                  </a:lnTo>
                  <a:lnTo>
                    <a:pt x="32053" y="277034"/>
                  </a:lnTo>
                  <a:lnTo>
                    <a:pt x="24401" y="286360"/>
                  </a:lnTo>
                  <a:lnTo>
                    <a:pt x="16962" y="296082"/>
                  </a:lnTo>
                  <a:lnTo>
                    <a:pt x="9665" y="306070"/>
                  </a:lnTo>
                  <a:lnTo>
                    <a:pt x="2464" y="316234"/>
                  </a:lnTo>
                  <a:lnTo>
                    <a:pt x="0" y="326517"/>
                  </a:lnTo>
                  <a:lnTo>
                    <a:pt x="694" y="336877"/>
                  </a:lnTo>
                  <a:lnTo>
                    <a:pt x="3495" y="347291"/>
                  </a:lnTo>
                  <a:lnTo>
                    <a:pt x="8868" y="355401"/>
                  </a:lnTo>
                  <a:lnTo>
                    <a:pt x="15955" y="361977"/>
                  </a:lnTo>
                  <a:lnTo>
                    <a:pt x="24186" y="367529"/>
                  </a:lnTo>
                  <a:lnTo>
                    <a:pt x="33179" y="372399"/>
                  </a:lnTo>
                  <a:lnTo>
                    <a:pt x="42681" y="376814"/>
                  </a:lnTo>
                  <a:lnTo>
                    <a:pt x="52521" y="380927"/>
                  </a:lnTo>
                  <a:lnTo>
                    <a:pt x="64924" y="383668"/>
                  </a:lnTo>
                  <a:lnTo>
                    <a:pt x="79036" y="385497"/>
                  </a:lnTo>
                  <a:lnTo>
                    <a:pt x="94287" y="386715"/>
                  </a:lnTo>
                  <a:lnTo>
                    <a:pt x="107960" y="386359"/>
                  </a:lnTo>
                  <a:lnTo>
                    <a:pt x="177377" y="37863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Freeform 155"/>
            <p:cNvSpPr/>
            <p:nvPr/>
          </p:nvSpPr>
          <p:spPr>
            <a:xfrm>
              <a:off x="473291" y="8820084"/>
              <a:ext cx="42072" cy="1"/>
            </a:xfrm>
            <a:custGeom>
              <a:avLst/>
              <a:gdLst/>
              <a:ahLst/>
              <a:cxnLst/>
              <a:rect l="0" t="0" r="0" b="0"/>
              <a:pathLst>
                <a:path w="42072" h="1">
                  <a:moveTo>
                    <a:pt x="0" y="0"/>
                  </a:moveTo>
                  <a:lnTo>
                    <a:pt x="42071"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694161" y="8778014"/>
              <a:ext cx="3334080" cy="84142"/>
            </a:xfrm>
            <a:custGeom>
              <a:avLst/>
              <a:gdLst/>
              <a:ahLst/>
              <a:cxnLst/>
              <a:rect l="0" t="0" r="0" b="0"/>
              <a:pathLst>
                <a:path w="3334080" h="84142">
                  <a:moveTo>
                    <a:pt x="0" y="42070"/>
                  </a:moveTo>
                  <a:lnTo>
                    <a:pt x="27917" y="36486"/>
                  </a:lnTo>
                  <a:lnTo>
                    <a:pt x="54088" y="30628"/>
                  </a:lnTo>
                  <a:lnTo>
                    <a:pt x="67612" y="27430"/>
                  </a:lnTo>
                  <a:lnTo>
                    <a:pt x="81302" y="25299"/>
                  </a:lnTo>
                  <a:lnTo>
                    <a:pt x="108978" y="22930"/>
                  </a:lnTo>
                  <a:lnTo>
                    <a:pt x="198432" y="21200"/>
                  </a:lnTo>
                  <a:lnTo>
                    <a:pt x="266861" y="19898"/>
                  </a:lnTo>
                  <a:lnTo>
                    <a:pt x="284252" y="17940"/>
                  </a:lnTo>
                  <a:lnTo>
                    <a:pt x="301689" y="15466"/>
                  </a:lnTo>
                  <a:lnTo>
                    <a:pt x="319157" y="13816"/>
                  </a:lnTo>
                  <a:lnTo>
                    <a:pt x="372827" y="11495"/>
                  </a:lnTo>
                  <a:lnTo>
                    <a:pt x="468329" y="10646"/>
                  </a:lnTo>
                  <a:lnTo>
                    <a:pt x="1030295" y="10517"/>
                  </a:lnTo>
                  <a:lnTo>
                    <a:pt x="1052642" y="9348"/>
                  </a:lnTo>
                  <a:lnTo>
                    <a:pt x="1075720" y="7400"/>
                  </a:lnTo>
                  <a:lnTo>
                    <a:pt x="1099286" y="4934"/>
                  </a:lnTo>
                  <a:lnTo>
                    <a:pt x="1194717" y="7034"/>
                  </a:lnTo>
                  <a:lnTo>
                    <a:pt x="1217182" y="5857"/>
                  </a:lnTo>
                  <a:lnTo>
                    <a:pt x="1239170" y="3905"/>
                  </a:lnTo>
                  <a:lnTo>
                    <a:pt x="1285416" y="1735"/>
                  </a:lnTo>
                  <a:lnTo>
                    <a:pt x="1381760" y="342"/>
                  </a:lnTo>
                  <a:lnTo>
                    <a:pt x="1733456" y="0"/>
                  </a:lnTo>
                  <a:lnTo>
                    <a:pt x="1756309" y="1168"/>
                  </a:lnTo>
                  <a:lnTo>
                    <a:pt x="1779725" y="3116"/>
                  </a:lnTo>
                  <a:lnTo>
                    <a:pt x="1803516" y="5583"/>
                  </a:lnTo>
                  <a:lnTo>
                    <a:pt x="1827556" y="7228"/>
                  </a:lnTo>
                  <a:lnTo>
                    <a:pt x="1899307" y="9542"/>
                  </a:lnTo>
                  <a:lnTo>
                    <a:pt x="2008285" y="10389"/>
                  </a:lnTo>
                  <a:lnTo>
                    <a:pt x="2029512" y="11600"/>
                  </a:lnTo>
                  <a:lnTo>
                    <a:pt x="2050675" y="13576"/>
                  </a:lnTo>
                  <a:lnTo>
                    <a:pt x="2071796" y="16063"/>
                  </a:lnTo>
                  <a:lnTo>
                    <a:pt x="2092888" y="17720"/>
                  </a:lnTo>
                  <a:lnTo>
                    <a:pt x="2156074" y="20052"/>
                  </a:lnTo>
                  <a:lnTo>
                    <a:pt x="2300236" y="20977"/>
                  </a:lnTo>
                  <a:lnTo>
                    <a:pt x="2338195" y="22178"/>
                  </a:lnTo>
                  <a:lnTo>
                    <a:pt x="2358135" y="24133"/>
                  </a:lnTo>
                  <a:lnTo>
                    <a:pt x="2378439" y="26606"/>
                  </a:lnTo>
                  <a:lnTo>
                    <a:pt x="2397818" y="28255"/>
                  </a:lnTo>
                  <a:lnTo>
                    <a:pt x="2454178" y="30575"/>
                  </a:lnTo>
                  <a:lnTo>
                    <a:pt x="2550664" y="31423"/>
                  </a:lnTo>
                  <a:lnTo>
                    <a:pt x="2569897" y="32635"/>
                  </a:lnTo>
                  <a:lnTo>
                    <a:pt x="2589731" y="34611"/>
                  </a:lnTo>
                  <a:lnTo>
                    <a:pt x="2609966" y="37098"/>
                  </a:lnTo>
                  <a:lnTo>
                    <a:pt x="2629298" y="38756"/>
                  </a:lnTo>
                  <a:lnTo>
                    <a:pt x="2684425" y="41088"/>
                  </a:lnTo>
                  <a:lnTo>
                    <a:pt x="2772999" y="41941"/>
                  </a:lnTo>
                  <a:lnTo>
                    <a:pt x="2790576" y="43153"/>
                  </a:lnTo>
                  <a:lnTo>
                    <a:pt x="2808136" y="45129"/>
                  </a:lnTo>
                  <a:lnTo>
                    <a:pt x="2825686" y="47616"/>
                  </a:lnTo>
                  <a:lnTo>
                    <a:pt x="2843230" y="49273"/>
                  </a:lnTo>
                  <a:lnTo>
                    <a:pt x="2895838" y="51605"/>
                  </a:lnTo>
                  <a:lnTo>
                    <a:pt x="2992624" y="53670"/>
                  </a:lnTo>
                  <a:lnTo>
                    <a:pt x="3007109" y="55646"/>
                  </a:lnTo>
                  <a:lnTo>
                    <a:pt x="3021441" y="58133"/>
                  </a:lnTo>
                  <a:lnTo>
                    <a:pt x="3039175" y="59790"/>
                  </a:lnTo>
                  <a:lnTo>
                    <a:pt x="3080695" y="61632"/>
                  </a:lnTo>
                  <a:lnTo>
                    <a:pt x="3098545" y="63292"/>
                  </a:lnTo>
                  <a:lnTo>
                    <a:pt x="3113951" y="65567"/>
                  </a:lnTo>
                  <a:lnTo>
                    <a:pt x="3127727" y="68253"/>
                  </a:lnTo>
                  <a:lnTo>
                    <a:pt x="3141585" y="70042"/>
                  </a:lnTo>
                  <a:lnTo>
                    <a:pt x="3185761" y="72562"/>
                  </a:lnTo>
                  <a:lnTo>
                    <a:pt x="3238714" y="74478"/>
                  </a:lnTo>
                  <a:lnTo>
                    <a:pt x="3252973" y="76530"/>
                  </a:lnTo>
                  <a:lnTo>
                    <a:pt x="3265984" y="79067"/>
                  </a:lnTo>
                  <a:lnTo>
                    <a:pt x="3279334" y="80758"/>
                  </a:lnTo>
                  <a:lnTo>
                    <a:pt x="3292908" y="81886"/>
                  </a:lnTo>
                  <a:lnTo>
                    <a:pt x="3334079" y="8414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1" name="Group 180"/>
          <p:cNvGrpSpPr/>
          <p:nvPr/>
        </p:nvGrpSpPr>
        <p:grpSpPr>
          <a:xfrm>
            <a:off x="452256" y="9177683"/>
            <a:ext cx="3068809" cy="2145588"/>
            <a:chOff x="452256" y="9177683"/>
            <a:chExt cx="3068809" cy="2145588"/>
          </a:xfrm>
        </p:grpSpPr>
        <p:sp>
          <p:nvSpPr>
            <p:cNvPr id="159" name="Freeform 158"/>
            <p:cNvSpPr/>
            <p:nvPr/>
          </p:nvSpPr>
          <p:spPr>
            <a:xfrm>
              <a:off x="452256" y="9430105"/>
              <a:ext cx="252424" cy="63106"/>
            </a:xfrm>
            <a:custGeom>
              <a:avLst/>
              <a:gdLst/>
              <a:ahLst/>
              <a:cxnLst/>
              <a:rect l="0" t="0" r="0" b="0"/>
              <a:pathLst>
                <a:path w="252424" h="63106">
                  <a:moveTo>
                    <a:pt x="0" y="0"/>
                  </a:moveTo>
                  <a:lnTo>
                    <a:pt x="105338" y="35112"/>
                  </a:lnTo>
                  <a:lnTo>
                    <a:pt x="118139" y="38600"/>
                  </a:lnTo>
                  <a:lnTo>
                    <a:pt x="132516" y="42095"/>
                  </a:lnTo>
                  <a:lnTo>
                    <a:pt x="147944" y="45592"/>
                  </a:lnTo>
                  <a:lnTo>
                    <a:pt x="162904" y="47924"/>
                  </a:lnTo>
                  <a:lnTo>
                    <a:pt x="177551" y="49479"/>
                  </a:lnTo>
                  <a:lnTo>
                    <a:pt x="191991" y="50515"/>
                  </a:lnTo>
                  <a:lnTo>
                    <a:pt x="205123" y="52375"/>
                  </a:lnTo>
                  <a:lnTo>
                    <a:pt x="217384" y="54782"/>
                  </a:lnTo>
                  <a:lnTo>
                    <a:pt x="252423" y="6310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779640" y="9217697"/>
              <a:ext cx="394356" cy="590200"/>
            </a:xfrm>
            <a:custGeom>
              <a:avLst/>
              <a:gdLst/>
              <a:ahLst/>
              <a:cxnLst/>
              <a:rect l="0" t="0" r="0" b="0"/>
              <a:pathLst>
                <a:path w="394356" h="590200">
                  <a:moveTo>
                    <a:pt x="230049" y="65161"/>
                  </a:moveTo>
                  <a:lnTo>
                    <a:pt x="213299" y="59577"/>
                  </a:lnTo>
                  <a:lnTo>
                    <a:pt x="203690" y="57932"/>
                  </a:lnTo>
                  <a:lnTo>
                    <a:pt x="192610" y="56836"/>
                  </a:lnTo>
                  <a:lnTo>
                    <a:pt x="180548" y="56105"/>
                  </a:lnTo>
                  <a:lnTo>
                    <a:pt x="169002" y="54450"/>
                  </a:lnTo>
                  <a:lnTo>
                    <a:pt x="157798" y="52177"/>
                  </a:lnTo>
                  <a:lnTo>
                    <a:pt x="109043" y="40133"/>
                  </a:lnTo>
                  <a:lnTo>
                    <a:pt x="96790" y="36790"/>
                  </a:lnTo>
                  <a:lnTo>
                    <a:pt x="73827" y="29958"/>
                  </a:lnTo>
                  <a:lnTo>
                    <a:pt x="62796" y="25331"/>
                  </a:lnTo>
                  <a:lnTo>
                    <a:pt x="51935" y="19911"/>
                  </a:lnTo>
                  <a:lnTo>
                    <a:pt x="41189" y="13959"/>
                  </a:lnTo>
                  <a:lnTo>
                    <a:pt x="30519" y="8823"/>
                  </a:lnTo>
                  <a:lnTo>
                    <a:pt x="19900" y="4230"/>
                  </a:lnTo>
                  <a:lnTo>
                    <a:pt x="9315" y="0"/>
                  </a:lnTo>
                  <a:lnTo>
                    <a:pt x="3427" y="1854"/>
                  </a:lnTo>
                  <a:lnTo>
                    <a:pt x="670" y="7764"/>
                  </a:lnTo>
                  <a:lnTo>
                    <a:pt x="0" y="16378"/>
                  </a:lnTo>
                  <a:lnTo>
                    <a:pt x="723" y="26796"/>
                  </a:lnTo>
                  <a:lnTo>
                    <a:pt x="2373" y="38416"/>
                  </a:lnTo>
                  <a:lnTo>
                    <a:pt x="4642" y="50837"/>
                  </a:lnTo>
                  <a:lnTo>
                    <a:pt x="7323" y="63792"/>
                  </a:lnTo>
                  <a:lnTo>
                    <a:pt x="13418" y="90652"/>
                  </a:lnTo>
                  <a:lnTo>
                    <a:pt x="23420" y="132054"/>
                  </a:lnTo>
                  <a:lnTo>
                    <a:pt x="28022" y="145984"/>
                  </a:lnTo>
                  <a:lnTo>
                    <a:pt x="33427" y="159945"/>
                  </a:lnTo>
                  <a:lnTo>
                    <a:pt x="39368" y="173927"/>
                  </a:lnTo>
                  <a:lnTo>
                    <a:pt x="44497" y="187922"/>
                  </a:lnTo>
                  <a:lnTo>
                    <a:pt x="49085" y="201928"/>
                  </a:lnTo>
                  <a:lnTo>
                    <a:pt x="61126" y="240855"/>
                  </a:lnTo>
                  <a:lnTo>
                    <a:pt x="64846" y="252408"/>
                  </a:lnTo>
                  <a:lnTo>
                    <a:pt x="69663" y="262447"/>
                  </a:lnTo>
                  <a:lnTo>
                    <a:pt x="81248" y="279834"/>
                  </a:lnTo>
                  <a:lnTo>
                    <a:pt x="87609" y="280731"/>
                  </a:lnTo>
                  <a:lnTo>
                    <a:pt x="94187" y="276654"/>
                  </a:lnTo>
                  <a:lnTo>
                    <a:pt x="100910" y="269262"/>
                  </a:lnTo>
                  <a:lnTo>
                    <a:pt x="107729" y="260829"/>
                  </a:lnTo>
                  <a:lnTo>
                    <a:pt x="114612" y="251700"/>
                  </a:lnTo>
                  <a:lnTo>
                    <a:pt x="121538" y="242108"/>
                  </a:lnTo>
                  <a:lnTo>
                    <a:pt x="129662" y="233376"/>
                  </a:lnTo>
                  <a:lnTo>
                    <a:pt x="138583" y="225218"/>
                  </a:lnTo>
                  <a:lnTo>
                    <a:pt x="148036" y="217442"/>
                  </a:lnTo>
                  <a:lnTo>
                    <a:pt x="157845" y="209921"/>
                  </a:lnTo>
                  <a:lnTo>
                    <a:pt x="167889" y="202569"/>
                  </a:lnTo>
                  <a:lnTo>
                    <a:pt x="178092" y="195331"/>
                  </a:lnTo>
                  <a:lnTo>
                    <a:pt x="189568" y="190506"/>
                  </a:lnTo>
                  <a:lnTo>
                    <a:pt x="201893" y="187288"/>
                  </a:lnTo>
                  <a:lnTo>
                    <a:pt x="214784" y="185144"/>
                  </a:lnTo>
                  <a:lnTo>
                    <a:pt x="226884" y="184883"/>
                  </a:lnTo>
                  <a:lnTo>
                    <a:pt x="238457" y="185877"/>
                  </a:lnTo>
                  <a:lnTo>
                    <a:pt x="249677" y="187709"/>
                  </a:lnTo>
                  <a:lnTo>
                    <a:pt x="260664" y="190099"/>
                  </a:lnTo>
                  <a:lnTo>
                    <a:pt x="271494" y="192861"/>
                  </a:lnTo>
                  <a:lnTo>
                    <a:pt x="282220" y="195871"/>
                  </a:lnTo>
                  <a:lnTo>
                    <a:pt x="292877" y="201383"/>
                  </a:lnTo>
                  <a:lnTo>
                    <a:pt x="303487" y="208564"/>
                  </a:lnTo>
                  <a:lnTo>
                    <a:pt x="314066" y="216856"/>
                  </a:lnTo>
                  <a:lnTo>
                    <a:pt x="323456" y="225891"/>
                  </a:lnTo>
                  <a:lnTo>
                    <a:pt x="332054" y="235420"/>
                  </a:lnTo>
                  <a:lnTo>
                    <a:pt x="340123" y="245278"/>
                  </a:lnTo>
                  <a:lnTo>
                    <a:pt x="347839" y="256525"/>
                  </a:lnTo>
                  <a:lnTo>
                    <a:pt x="355321" y="268697"/>
                  </a:lnTo>
                  <a:lnTo>
                    <a:pt x="362645" y="281487"/>
                  </a:lnTo>
                  <a:lnTo>
                    <a:pt x="377017" y="308163"/>
                  </a:lnTo>
                  <a:lnTo>
                    <a:pt x="384121" y="321821"/>
                  </a:lnTo>
                  <a:lnTo>
                    <a:pt x="388858" y="335601"/>
                  </a:lnTo>
                  <a:lnTo>
                    <a:pt x="392015" y="349461"/>
                  </a:lnTo>
                  <a:lnTo>
                    <a:pt x="394120" y="363377"/>
                  </a:lnTo>
                  <a:lnTo>
                    <a:pt x="394355" y="377328"/>
                  </a:lnTo>
                  <a:lnTo>
                    <a:pt x="393343" y="391303"/>
                  </a:lnTo>
                  <a:lnTo>
                    <a:pt x="391500" y="405294"/>
                  </a:lnTo>
                  <a:lnTo>
                    <a:pt x="387933" y="419296"/>
                  </a:lnTo>
                  <a:lnTo>
                    <a:pt x="383219" y="433306"/>
                  </a:lnTo>
                  <a:lnTo>
                    <a:pt x="377738" y="447320"/>
                  </a:lnTo>
                  <a:lnTo>
                    <a:pt x="371748" y="460168"/>
                  </a:lnTo>
                  <a:lnTo>
                    <a:pt x="365417" y="472240"/>
                  </a:lnTo>
                  <a:lnTo>
                    <a:pt x="358859" y="483793"/>
                  </a:lnTo>
                  <a:lnTo>
                    <a:pt x="352149" y="493833"/>
                  </a:lnTo>
                  <a:lnTo>
                    <a:pt x="345339" y="502863"/>
                  </a:lnTo>
                  <a:lnTo>
                    <a:pt x="338462" y="511221"/>
                  </a:lnTo>
                  <a:lnTo>
                    <a:pt x="329203" y="520298"/>
                  </a:lnTo>
                  <a:lnTo>
                    <a:pt x="318355" y="529856"/>
                  </a:lnTo>
                  <a:lnTo>
                    <a:pt x="306449" y="539733"/>
                  </a:lnTo>
                  <a:lnTo>
                    <a:pt x="293837" y="548656"/>
                  </a:lnTo>
                  <a:lnTo>
                    <a:pt x="280755" y="556941"/>
                  </a:lnTo>
                  <a:lnTo>
                    <a:pt x="267359" y="564802"/>
                  </a:lnTo>
                  <a:lnTo>
                    <a:pt x="253753" y="571211"/>
                  </a:lnTo>
                  <a:lnTo>
                    <a:pt x="240009" y="576653"/>
                  </a:lnTo>
                  <a:lnTo>
                    <a:pt x="226171" y="581449"/>
                  </a:lnTo>
                  <a:lnTo>
                    <a:pt x="211103" y="584646"/>
                  </a:lnTo>
                  <a:lnTo>
                    <a:pt x="195215" y="586778"/>
                  </a:lnTo>
                  <a:lnTo>
                    <a:pt x="178779" y="588199"/>
                  </a:lnTo>
                  <a:lnTo>
                    <a:pt x="161979" y="589147"/>
                  </a:lnTo>
                  <a:lnTo>
                    <a:pt x="127731" y="590199"/>
                  </a:lnTo>
                  <a:lnTo>
                    <a:pt x="112755" y="588143"/>
                  </a:lnTo>
                  <a:lnTo>
                    <a:pt x="99265" y="584434"/>
                  </a:lnTo>
                  <a:lnTo>
                    <a:pt x="40732" y="55948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1183286" y="9177683"/>
              <a:ext cx="299696" cy="565034"/>
            </a:xfrm>
            <a:custGeom>
              <a:avLst/>
              <a:gdLst/>
              <a:ahLst/>
              <a:cxnLst/>
              <a:rect l="0" t="0" r="0" b="0"/>
              <a:pathLst>
                <a:path w="299696" h="565034">
                  <a:moveTo>
                    <a:pt x="162966" y="0"/>
                  </a:moveTo>
                  <a:lnTo>
                    <a:pt x="179716" y="11166"/>
                  </a:lnTo>
                  <a:lnTo>
                    <a:pt x="185819" y="19130"/>
                  </a:lnTo>
                  <a:lnTo>
                    <a:pt x="191056" y="29113"/>
                  </a:lnTo>
                  <a:lnTo>
                    <a:pt x="195716" y="40444"/>
                  </a:lnTo>
                  <a:lnTo>
                    <a:pt x="199992" y="55010"/>
                  </a:lnTo>
                  <a:lnTo>
                    <a:pt x="204011" y="71731"/>
                  </a:lnTo>
                  <a:lnTo>
                    <a:pt x="207858" y="89890"/>
                  </a:lnTo>
                  <a:lnTo>
                    <a:pt x="210424" y="106671"/>
                  </a:lnTo>
                  <a:lnTo>
                    <a:pt x="212134" y="122533"/>
                  </a:lnTo>
                  <a:lnTo>
                    <a:pt x="213274" y="137783"/>
                  </a:lnTo>
                  <a:lnTo>
                    <a:pt x="215203" y="153792"/>
                  </a:lnTo>
                  <a:lnTo>
                    <a:pt x="217657" y="170307"/>
                  </a:lnTo>
                  <a:lnTo>
                    <a:pt x="220462" y="187161"/>
                  </a:lnTo>
                  <a:lnTo>
                    <a:pt x="223500" y="203071"/>
                  </a:lnTo>
                  <a:lnTo>
                    <a:pt x="240218" y="282048"/>
                  </a:lnTo>
                  <a:lnTo>
                    <a:pt x="242514" y="299051"/>
                  </a:lnTo>
                  <a:lnTo>
                    <a:pt x="244045" y="316229"/>
                  </a:lnTo>
                  <a:lnTo>
                    <a:pt x="245066" y="333524"/>
                  </a:lnTo>
                  <a:lnTo>
                    <a:pt x="246915" y="348561"/>
                  </a:lnTo>
                  <a:lnTo>
                    <a:pt x="249316" y="362091"/>
                  </a:lnTo>
                  <a:lnTo>
                    <a:pt x="252763" y="378292"/>
                  </a:lnTo>
                  <a:lnTo>
                    <a:pt x="242499" y="344496"/>
                  </a:lnTo>
                  <a:lnTo>
                    <a:pt x="238192" y="334840"/>
                  </a:lnTo>
                  <a:lnTo>
                    <a:pt x="232983" y="324896"/>
                  </a:lnTo>
                  <a:lnTo>
                    <a:pt x="227174" y="314762"/>
                  </a:lnTo>
                  <a:lnTo>
                    <a:pt x="219795" y="306837"/>
                  </a:lnTo>
                  <a:lnTo>
                    <a:pt x="211369" y="300384"/>
                  </a:lnTo>
                  <a:lnTo>
                    <a:pt x="202247" y="294915"/>
                  </a:lnTo>
                  <a:lnTo>
                    <a:pt x="191490" y="291268"/>
                  </a:lnTo>
                  <a:lnTo>
                    <a:pt x="179645" y="288837"/>
                  </a:lnTo>
                  <a:lnTo>
                    <a:pt x="167074" y="287216"/>
                  </a:lnTo>
                  <a:lnTo>
                    <a:pt x="155187" y="287305"/>
                  </a:lnTo>
                  <a:lnTo>
                    <a:pt x="143756" y="288532"/>
                  </a:lnTo>
                  <a:lnTo>
                    <a:pt x="132630" y="290519"/>
                  </a:lnTo>
                  <a:lnTo>
                    <a:pt x="121707" y="294180"/>
                  </a:lnTo>
                  <a:lnTo>
                    <a:pt x="110919" y="298959"/>
                  </a:lnTo>
                  <a:lnTo>
                    <a:pt x="100221" y="304482"/>
                  </a:lnTo>
                  <a:lnTo>
                    <a:pt x="89583" y="310501"/>
                  </a:lnTo>
                  <a:lnTo>
                    <a:pt x="78986" y="316851"/>
                  </a:lnTo>
                  <a:lnTo>
                    <a:pt x="68415" y="323421"/>
                  </a:lnTo>
                  <a:lnTo>
                    <a:pt x="59030" y="330139"/>
                  </a:lnTo>
                  <a:lnTo>
                    <a:pt x="50436" y="336954"/>
                  </a:lnTo>
                  <a:lnTo>
                    <a:pt x="42370" y="343835"/>
                  </a:lnTo>
                  <a:lnTo>
                    <a:pt x="34655" y="351929"/>
                  </a:lnTo>
                  <a:lnTo>
                    <a:pt x="27175" y="360830"/>
                  </a:lnTo>
                  <a:lnTo>
                    <a:pt x="19851" y="370270"/>
                  </a:lnTo>
                  <a:lnTo>
                    <a:pt x="14968" y="381238"/>
                  </a:lnTo>
                  <a:lnTo>
                    <a:pt x="11713" y="393225"/>
                  </a:lnTo>
                  <a:lnTo>
                    <a:pt x="9542" y="405890"/>
                  </a:lnTo>
                  <a:lnTo>
                    <a:pt x="6927" y="417839"/>
                  </a:lnTo>
                  <a:lnTo>
                    <a:pt x="4015" y="429311"/>
                  </a:lnTo>
                  <a:lnTo>
                    <a:pt x="905" y="440465"/>
                  </a:lnTo>
                  <a:lnTo>
                    <a:pt x="0" y="452575"/>
                  </a:lnTo>
                  <a:lnTo>
                    <a:pt x="565" y="465323"/>
                  </a:lnTo>
                  <a:lnTo>
                    <a:pt x="2111" y="478497"/>
                  </a:lnTo>
                  <a:lnTo>
                    <a:pt x="5479" y="490785"/>
                  </a:lnTo>
                  <a:lnTo>
                    <a:pt x="10061" y="502483"/>
                  </a:lnTo>
                  <a:lnTo>
                    <a:pt x="15453" y="513788"/>
                  </a:lnTo>
                  <a:lnTo>
                    <a:pt x="21385" y="523661"/>
                  </a:lnTo>
                  <a:lnTo>
                    <a:pt x="27677" y="532580"/>
                  </a:lnTo>
                  <a:lnTo>
                    <a:pt x="34209" y="540864"/>
                  </a:lnTo>
                  <a:lnTo>
                    <a:pt x="42069" y="547555"/>
                  </a:lnTo>
                  <a:lnTo>
                    <a:pt x="50815" y="553185"/>
                  </a:lnTo>
                  <a:lnTo>
                    <a:pt x="60152" y="558107"/>
                  </a:lnTo>
                  <a:lnTo>
                    <a:pt x="72220" y="561387"/>
                  </a:lnTo>
                  <a:lnTo>
                    <a:pt x="86108" y="563575"/>
                  </a:lnTo>
                  <a:lnTo>
                    <a:pt x="101210" y="565033"/>
                  </a:lnTo>
                  <a:lnTo>
                    <a:pt x="117121" y="564837"/>
                  </a:lnTo>
                  <a:lnTo>
                    <a:pt x="133571" y="563537"/>
                  </a:lnTo>
                  <a:lnTo>
                    <a:pt x="150381" y="561502"/>
                  </a:lnTo>
                  <a:lnTo>
                    <a:pt x="166262" y="558976"/>
                  </a:lnTo>
                  <a:lnTo>
                    <a:pt x="181524" y="556125"/>
                  </a:lnTo>
                  <a:lnTo>
                    <a:pt x="196373" y="553054"/>
                  </a:lnTo>
                  <a:lnTo>
                    <a:pt x="209779" y="548670"/>
                  </a:lnTo>
                  <a:lnTo>
                    <a:pt x="222221" y="543411"/>
                  </a:lnTo>
                  <a:lnTo>
                    <a:pt x="234022" y="537567"/>
                  </a:lnTo>
                  <a:lnTo>
                    <a:pt x="244227" y="531334"/>
                  </a:lnTo>
                  <a:lnTo>
                    <a:pt x="253367" y="524841"/>
                  </a:lnTo>
                  <a:lnTo>
                    <a:pt x="261798" y="518175"/>
                  </a:lnTo>
                  <a:lnTo>
                    <a:pt x="269756" y="511394"/>
                  </a:lnTo>
                  <a:lnTo>
                    <a:pt x="277398" y="504536"/>
                  </a:lnTo>
                  <a:lnTo>
                    <a:pt x="299695" y="48380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Freeform 161"/>
            <p:cNvSpPr/>
            <p:nvPr/>
          </p:nvSpPr>
          <p:spPr>
            <a:xfrm>
              <a:off x="1630227" y="9424447"/>
              <a:ext cx="305012" cy="47729"/>
            </a:xfrm>
            <a:custGeom>
              <a:avLst/>
              <a:gdLst/>
              <a:ahLst/>
              <a:cxnLst/>
              <a:rect l="0" t="0" r="0" b="0"/>
              <a:pathLst>
                <a:path w="305012" h="47729">
                  <a:moveTo>
                    <a:pt x="0" y="47728"/>
                  </a:moveTo>
                  <a:lnTo>
                    <a:pt x="16750" y="42144"/>
                  </a:lnTo>
                  <a:lnTo>
                    <a:pt x="26359" y="40500"/>
                  </a:lnTo>
                  <a:lnTo>
                    <a:pt x="37440" y="39404"/>
                  </a:lnTo>
                  <a:lnTo>
                    <a:pt x="49501" y="38673"/>
                  </a:lnTo>
                  <a:lnTo>
                    <a:pt x="62216" y="37017"/>
                  </a:lnTo>
                  <a:lnTo>
                    <a:pt x="75368" y="34744"/>
                  </a:lnTo>
                  <a:lnTo>
                    <a:pt x="88810" y="32061"/>
                  </a:lnTo>
                  <a:lnTo>
                    <a:pt x="101277" y="29103"/>
                  </a:lnTo>
                  <a:lnTo>
                    <a:pt x="113094" y="25962"/>
                  </a:lnTo>
                  <a:lnTo>
                    <a:pt x="136742" y="19356"/>
                  </a:lnTo>
                  <a:lnTo>
                    <a:pt x="162834" y="12525"/>
                  </a:lnTo>
                  <a:lnTo>
                    <a:pt x="176336" y="10236"/>
                  </a:lnTo>
                  <a:lnTo>
                    <a:pt x="190012" y="8710"/>
                  </a:lnTo>
                  <a:lnTo>
                    <a:pt x="203804" y="7692"/>
                  </a:lnTo>
                  <a:lnTo>
                    <a:pt x="217673" y="5845"/>
                  </a:lnTo>
                  <a:lnTo>
                    <a:pt x="231593" y="3445"/>
                  </a:lnTo>
                  <a:lnTo>
                    <a:pt x="245548" y="677"/>
                  </a:lnTo>
                  <a:lnTo>
                    <a:pt x="258357" y="0"/>
                  </a:lnTo>
                  <a:lnTo>
                    <a:pt x="270403" y="717"/>
                  </a:lnTo>
                  <a:lnTo>
                    <a:pt x="305011" y="56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Freeform 162"/>
            <p:cNvSpPr/>
            <p:nvPr/>
          </p:nvSpPr>
          <p:spPr>
            <a:xfrm>
              <a:off x="1703851" y="9566833"/>
              <a:ext cx="294493" cy="52590"/>
            </a:xfrm>
            <a:custGeom>
              <a:avLst/>
              <a:gdLst/>
              <a:ahLst/>
              <a:cxnLst/>
              <a:rect l="0" t="0" r="0" b="0"/>
              <a:pathLst>
                <a:path w="294493" h="52590">
                  <a:moveTo>
                    <a:pt x="0" y="52589"/>
                  </a:moveTo>
                  <a:lnTo>
                    <a:pt x="27917" y="52589"/>
                  </a:lnTo>
                  <a:lnTo>
                    <a:pt x="39646" y="51420"/>
                  </a:lnTo>
                  <a:lnTo>
                    <a:pt x="50972" y="49472"/>
                  </a:lnTo>
                  <a:lnTo>
                    <a:pt x="62028" y="47004"/>
                  </a:lnTo>
                  <a:lnTo>
                    <a:pt x="72905" y="44191"/>
                  </a:lnTo>
                  <a:lnTo>
                    <a:pt x="83661" y="41147"/>
                  </a:lnTo>
                  <a:lnTo>
                    <a:pt x="104963" y="34648"/>
                  </a:lnTo>
                  <a:lnTo>
                    <a:pt x="126116" y="27865"/>
                  </a:lnTo>
                  <a:lnTo>
                    <a:pt x="137834" y="25588"/>
                  </a:lnTo>
                  <a:lnTo>
                    <a:pt x="150320" y="24070"/>
                  </a:lnTo>
                  <a:lnTo>
                    <a:pt x="163319" y="23059"/>
                  </a:lnTo>
                  <a:lnTo>
                    <a:pt x="176659" y="21215"/>
                  </a:lnTo>
                  <a:lnTo>
                    <a:pt x="190227" y="18819"/>
                  </a:lnTo>
                  <a:lnTo>
                    <a:pt x="203947" y="16052"/>
                  </a:lnTo>
                  <a:lnTo>
                    <a:pt x="231657" y="9862"/>
                  </a:lnTo>
                  <a:lnTo>
                    <a:pt x="294492"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Freeform 163"/>
            <p:cNvSpPr/>
            <p:nvPr/>
          </p:nvSpPr>
          <p:spPr>
            <a:xfrm>
              <a:off x="2208695" y="9482692"/>
              <a:ext cx="189318" cy="10519"/>
            </a:xfrm>
            <a:custGeom>
              <a:avLst/>
              <a:gdLst/>
              <a:ahLst/>
              <a:cxnLst/>
              <a:rect l="0" t="0" r="0" b="0"/>
              <a:pathLst>
                <a:path w="189318" h="10519">
                  <a:moveTo>
                    <a:pt x="0" y="10518"/>
                  </a:moveTo>
                  <a:lnTo>
                    <a:pt x="16750" y="4935"/>
                  </a:lnTo>
                  <a:lnTo>
                    <a:pt x="27528" y="3290"/>
                  </a:lnTo>
                  <a:lnTo>
                    <a:pt x="40556" y="2194"/>
                  </a:lnTo>
                  <a:lnTo>
                    <a:pt x="55084" y="1463"/>
                  </a:lnTo>
                  <a:lnTo>
                    <a:pt x="83692" y="650"/>
                  </a:lnTo>
                  <a:lnTo>
                    <a:pt x="18931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Freeform 164"/>
            <p:cNvSpPr/>
            <p:nvPr/>
          </p:nvSpPr>
          <p:spPr>
            <a:xfrm>
              <a:off x="2482153" y="9231932"/>
              <a:ext cx="329401" cy="560144"/>
            </a:xfrm>
            <a:custGeom>
              <a:avLst/>
              <a:gdLst/>
              <a:ahLst/>
              <a:cxnLst/>
              <a:rect l="0" t="0" r="0" b="0"/>
              <a:pathLst>
                <a:path w="329401" h="560144">
                  <a:moveTo>
                    <a:pt x="0" y="61444"/>
                  </a:moveTo>
                  <a:lnTo>
                    <a:pt x="5583" y="44694"/>
                  </a:lnTo>
                  <a:lnTo>
                    <a:pt x="10734" y="38591"/>
                  </a:lnTo>
                  <a:lnTo>
                    <a:pt x="17673" y="33353"/>
                  </a:lnTo>
                  <a:lnTo>
                    <a:pt x="25806" y="28694"/>
                  </a:lnTo>
                  <a:lnTo>
                    <a:pt x="34733" y="24418"/>
                  </a:lnTo>
                  <a:lnTo>
                    <a:pt x="44191" y="20399"/>
                  </a:lnTo>
                  <a:lnTo>
                    <a:pt x="54001" y="16551"/>
                  </a:lnTo>
                  <a:lnTo>
                    <a:pt x="65216" y="13986"/>
                  </a:lnTo>
                  <a:lnTo>
                    <a:pt x="77367" y="12275"/>
                  </a:lnTo>
                  <a:lnTo>
                    <a:pt x="90143" y="11136"/>
                  </a:lnTo>
                  <a:lnTo>
                    <a:pt x="102166" y="9207"/>
                  </a:lnTo>
                  <a:lnTo>
                    <a:pt x="113687" y="6752"/>
                  </a:lnTo>
                  <a:lnTo>
                    <a:pt x="124873" y="3948"/>
                  </a:lnTo>
                  <a:lnTo>
                    <a:pt x="137005" y="2078"/>
                  </a:lnTo>
                  <a:lnTo>
                    <a:pt x="149768" y="831"/>
                  </a:lnTo>
                  <a:lnTo>
                    <a:pt x="162951" y="0"/>
                  </a:lnTo>
                  <a:lnTo>
                    <a:pt x="176414" y="615"/>
                  </a:lnTo>
                  <a:lnTo>
                    <a:pt x="190064" y="2193"/>
                  </a:lnTo>
                  <a:lnTo>
                    <a:pt x="203838" y="4414"/>
                  </a:lnTo>
                  <a:lnTo>
                    <a:pt x="216527" y="7063"/>
                  </a:lnTo>
                  <a:lnTo>
                    <a:pt x="228492" y="9998"/>
                  </a:lnTo>
                  <a:lnTo>
                    <a:pt x="239975" y="13123"/>
                  </a:lnTo>
                  <a:lnTo>
                    <a:pt x="251135" y="17543"/>
                  </a:lnTo>
                  <a:lnTo>
                    <a:pt x="262082" y="22828"/>
                  </a:lnTo>
                  <a:lnTo>
                    <a:pt x="272886" y="28688"/>
                  </a:lnTo>
                  <a:lnTo>
                    <a:pt x="281257" y="36101"/>
                  </a:lnTo>
                  <a:lnTo>
                    <a:pt x="288006" y="44549"/>
                  </a:lnTo>
                  <a:lnTo>
                    <a:pt x="293674" y="53686"/>
                  </a:lnTo>
                  <a:lnTo>
                    <a:pt x="296284" y="63284"/>
                  </a:lnTo>
                  <a:lnTo>
                    <a:pt x="296856" y="73188"/>
                  </a:lnTo>
                  <a:lnTo>
                    <a:pt x="296068" y="83297"/>
                  </a:lnTo>
                  <a:lnTo>
                    <a:pt x="293206" y="93542"/>
                  </a:lnTo>
                  <a:lnTo>
                    <a:pt x="288960" y="103877"/>
                  </a:lnTo>
                  <a:lnTo>
                    <a:pt x="283793" y="114274"/>
                  </a:lnTo>
                  <a:lnTo>
                    <a:pt x="276842" y="123542"/>
                  </a:lnTo>
                  <a:lnTo>
                    <a:pt x="268702" y="132058"/>
                  </a:lnTo>
                  <a:lnTo>
                    <a:pt x="259769" y="140073"/>
                  </a:lnTo>
                  <a:lnTo>
                    <a:pt x="250309" y="147753"/>
                  </a:lnTo>
                  <a:lnTo>
                    <a:pt x="240495" y="155211"/>
                  </a:lnTo>
                  <a:lnTo>
                    <a:pt x="230448" y="162520"/>
                  </a:lnTo>
                  <a:lnTo>
                    <a:pt x="220243" y="168560"/>
                  </a:lnTo>
                  <a:lnTo>
                    <a:pt x="209934" y="173757"/>
                  </a:lnTo>
                  <a:lnTo>
                    <a:pt x="199556" y="178390"/>
                  </a:lnTo>
                  <a:lnTo>
                    <a:pt x="189131" y="182647"/>
                  </a:lnTo>
                  <a:lnTo>
                    <a:pt x="178675" y="186653"/>
                  </a:lnTo>
                  <a:lnTo>
                    <a:pt x="168199" y="190493"/>
                  </a:lnTo>
                  <a:lnTo>
                    <a:pt x="163552" y="195390"/>
                  </a:lnTo>
                  <a:lnTo>
                    <a:pt x="162791" y="200992"/>
                  </a:lnTo>
                  <a:lnTo>
                    <a:pt x="164621" y="207063"/>
                  </a:lnTo>
                  <a:lnTo>
                    <a:pt x="170516" y="212280"/>
                  </a:lnTo>
                  <a:lnTo>
                    <a:pt x="179120" y="216926"/>
                  </a:lnTo>
                  <a:lnTo>
                    <a:pt x="189531" y="221193"/>
                  </a:lnTo>
                  <a:lnTo>
                    <a:pt x="199977" y="225206"/>
                  </a:lnTo>
                  <a:lnTo>
                    <a:pt x="220933" y="232781"/>
                  </a:lnTo>
                  <a:lnTo>
                    <a:pt x="230261" y="237606"/>
                  </a:lnTo>
                  <a:lnTo>
                    <a:pt x="238816" y="243159"/>
                  </a:lnTo>
                  <a:lnTo>
                    <a:pt x="246857" y="249199"/>
                  </a:lnTo>
                  <a:lnTo>
                    <a:pt x="254555" y="255563"/>
                  </a:lnTo>
                  <a:lnTo>
                    <a:pt x="262025" y="262142"/>
                  </a:lnTo>
                  <a:lnTo>
                    <a:pt x="276557" y="275686"/>
                  </a:lnTo>
                  <a:lnTo>
                    <a:pt x="290806" y="289496"/>
                  </a:lnTo>
                  <a:lnTo>
                    <a:pt x="297878" y="298788"/>
                  </a:lnTo>
                  <a:lnTo>
                    <a:pt x="304930" y="309658"/>
                  </a:lnTo>
                  <a:lnTo>
                    <a:pt x="311968" y="321578"/>
                  </a:lnTo>
                  <a:lnTo>
                    <a:pt x="317829" y="333031"/>
                  </a:lnTo>
                  <a:lnTo>
                    <a:pt x="322905" y="344172"/>
                  </a:lnTo>
                  <a:lnTo>
                    <a:pt x="327458" y="355105"/>
                  </a:lnTo>
                  <a:lnTo>
                    <a:pt x="329324" y="367068"/>
                  </a:lnTo>
                  <a:lnTo>
                    <a:pt x="329400" y="379719"/>
                  </a:lnTo>
                  <a:lnTo>
                    <a:pt x="328282" y="392827"/>
                  </a:lnTo>
                  <a:lnTo>
                    <a:pt x="326368" y="405071"/>
                  </a:lnTo>
                  <a:lnTo>
                    <a:pt x="323923" y="416740"/>
                  </a:lnTo>
                  <a:lnTo>
                    <a:pt x="321124" y="428024"/>
                  </a:lnTo>
                  <a:lnTo>
                    <a:pt x="315753" y="439054"/>
                  </a:lnTo>
                  <a:lnTo>
                    <a:pt x="308666" y="449912"/>
                  </a:lnTo>
                  <a:lnTo>
                    <a:pt x="300436" y="460657"/>
                  </a:lnTo>
                  <a:lnTo>
                    <a:pt x="290274" y="470158"/>
                  </a:lnTo>
                  <a:lnTo>
                    <a:pt x="278826" y="478829"/>
                  </a:lnTo>
                  <a:lnTo>
                    <a:pt x="266519" y="486947"/>
                  </a:lnTo>
                  <a:lnTo>
                    <a:pt x="254808" y="493527"/>
                  </a:lnTo>
                  <a:lnTo>
                    <a:pt x="243495" y="499084"/>
                  </a:lnTo>
                  <a:lnTo>
                    <a:pt x="232447" y="503956"/>
                  </a:lnTo>
                  <a:lnTo>
                    <a:pt x="221576" y="508372"/>
                  </a:lnTo>
                  <a:lnTo>
                    <a:pt x="210823" y="512486"/>
                  </a:lnTo>
                  <a:lnTo>
                    <a:pt x="200148" y="516397"/>
                  </a:lnTo>
                  <a:lnTo>
                    <a:pt x="188357" y="521340"/>
                  </a:lnTo>
                  <a:lnTo>
                    <a:pt x="175822" y="526974"/>
                  </a:lnTo>
                  <a:lnTo>
                    <a:pt x="162791" y="533068"/>
                  </a:lnTo>
                  <a:lnTo>
                    <a:pt x="149429" y="538298"/>
                  </a:lnTo>
                  <a:lnTo>
                    <a:pt x="135847" y="542954"/>
                  </a:lnTo>
                  <a:lnTo>
                    <a:pt x="122117" y="547226"/>
                  </a:lnTo>
                  <a:lnTo>
                    <a:pt x="94397" y="555089"/>
                  </a:lnTo>
                  <a:lnTo>
                    <a:pt x="80460" y="558823"/>
                  </a:lnTo>
                  <a:lnTo>
                    <a:pt x="67664" y="560143"/>
                  </a:lnTo>
                  <a:lnTo>
                    <a:pt x="55627" y="559854"/>
                  </a:lnTo>
                  <a:lnTo>
                    <a:pt x="10517" y="55577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Freeform 165"/>
            <p:cNvSpPr/>
            <p:nvPr/>
          </p:nvSpPr>
          <p:spPr>
            <a:xfrm>
              <a:off x="2854516" y="9258521"/>
              <a:ext cx="279729" cy="592288"/>
            </a:xfrm>
            <a:custGeom>
              <a:avLst/>
              <a:gdLst/>
              <a:ahLst/>
              <a:cxnLst/>
              <a:rect l="0" t="0" r="0" b="0"/>
              <a:pathLst>
                <a:path w="279729" h="592288">
                  <a:moveTo>
                    <a:pt x="279728" y="108478"/>
                  </a:moveTo>
                  <a:lnTo>
                    <a:pt x="274144" y="91728"/>
                  </a:lnTo>
                  <a:lnTo>
                    <a:pt x="270163" y="83287"/>
                  </a:lnTo>
                  <a:lnTo>
                    <a:pt x="265170" y="74155"/>
                  </a:lnTo>
                  <a:lnTo>
                    <a:pt x="259505" y="64561"/>
                  </a:lnTo>
                  <a:lnTo>
                    <a:pt x="253391" y="55828"/>
                  </a:lnTo>
                  <a:lnTo>
                    <a:pt x="246978" y="47668"/>
                  </a:lnTo>
                  <a:lnTo>
                    <a:pt x="240365" y="39891"/>
                  </a:lnTo>
                  <a:lnTo>
                    <a:pt x="232451" y="32369"/>
                  </a:lnTo>
                  <a:lnTo>
                    <a:pt x="223669" y="25017"/>
                  </a:lnTo>
                  <a:lnTo>
                    <a:pt x="214308" y="17779"/>
                  </a:lnTo>
                  <a:lnTo>
                    <a:pt x="204562" y="11785"/>
                  </a:lnTo>
                  <a:lnTo>
                    <a:pt x="194559" y="6620"/>
                  </a:lnTo>
                  <a:lnTo>
                    <a:pt x="184384" y="2008"/>
                  </a:lnTo>
                  <a:lnTo>
                    <a:pt x="174095" y="102"/>
                  </a:lnTo>
                  <a:lnTo>
                    <a:pt x="163730" y="0"/>
                  </a:lnTo>
                  <a:lnTo>
                    <a:pt x="153314" y="1101"/>
                  </a:lnTo>
                  <a:lnTo>
                    <a:pt x="142864" y="3003"/>
                  </a:lnTo>
                  <a:lnTo>
                    <a:pt x="132391" y="5440"/>
                  </a:lnTo>
                  <a:lnTo>
                    <a:pt x="84810" y="17747"/>
                  </a:lnTo>
                  <a:lnTo>
                    <a:pt x="73822" y="22281"/>
                  </a:lnTo>
                  <a:lnTo>
                    <a:pt x="64160" y="27641"/>
                  </a:lnTo>
                  <a:lnTo>
                    <a:pt x="55381" y="33552"/>
                  </a:lnTo>
                  <a:lnTo>
                    <a:pt x="47191" y="40998"/>
                  </a:lnTo>
                  <a:lnTo>
                    <a:pt x="39394" y="49468"/>
                  </a:lnTo>
                  <a:lnTo>
                    <a:pt x="31859" y="58621"/>
                  </a:lnTo>
                  <a:lnTo>
                    <a:pt x="24498" y="68228"/>
                  </a:lnTo>
                  <a:lnTo>
                    <a:pt x="17253" y="78139"/>
                  </a:lnTo>
                  <a:lnTo>
                    <a:pt x="10087" y="88251"/>
                  </a:lnTo>
                  <a:lnTo>
                    <a:pt x="5309" y="99669"/>
                  </a:lnTo>
                  <a:lnTo>
                    <a:pt x="2123" y="111954"/>
                  </a:lnTo>
                  <a:lnTo>
                    <a:pt x="0" y="124818"/>
                  </a:lnTo>
                  <a:lnTo>
                    <a:pt x="921" y="136901"/>
                  </a:lnTo>
                  <a:lnTo>
                    <a:pt x="3873" y="148462"/>
                  </a:lnTo>
                  <a:lnTo>
                    <a:pt x="8178" y="159675"/>
                  </a:lnTo>
                  <a:lnTo>
                    <a:pt x="13385" y="169488"/>
                  </a:lnTo>
                  <a:lnTo>
                    <a:pt x="19194" y="178367"/>
                  </a:lnTo>
                  <a:lnTo>
                    <a:pt x="25404" y="186624"/>
                  </a:lnTo>
                  <a:lnTo>
                    <a:pt x="34218" y="190959"/>
                  </a:lnTo>
                  <a:lnTo>
                    <a:pt x="44769" y="192681"/>
                  </a:lnTo>
                  <a:lnTo>
                    <a:pt x="56477" y="192661"/>
                  </a:lnTo>
                  <a:lnTo>
                    <a:pt x="67788" y="190309"/>
                  </a:lnTo>
                  <a:lnTo>
                    <a:pt x="78835" y="186404"/>
                  </a:lnTo>
                  <a:lnTo>
                    <a:pt x="89706" y="181464"/>
                  </a:lnTo>
                  <a:lnTo>
                    <a:pt x="99290" y="175833"/>
                  </a:lnTo>
                  <a:lnTo>
                    <a:pt x="108016" y="169743"/>
                  </a:lnTo>
                  <a:lnTo>
                    <a:pt x="116171" y="163344"/>
                  </a:lnTo>
                  <a:lnTo>
                    <a:pt x="123945" y="155573"/>
                  </a:lnTo>
                  <a:lnTo>
                    <a:pt x="131465" y="146887"/>
                  </a:lnTo>
                  <a:lnTo>
                    <a:pt x="138816" y="137590"/>
                  </a:lnTo>
                  <a:lnTo>
                    <a:pt x="144885" y="127886"/>
                  </a:lnTo>
                  <a:lnTo>
                    <a:pt x="150099" y="117911"/>
                  </a:lnTo>
                  <a:lnTo>
                    <a:pt x="154744" y="107755"/>
                  </a:lnTo>
                  <a:lnTo>
                    <a:pt x="159010" y="97478"/>
                  </a:lnTo>
                  <a:lnTo>
                    <a:pt x="163022" y="87121"/>
                  </a:lnTo>
                  <a:lnTo>
                    <a:pt x="170596" y="66264"/>
                  </a:lnTo>
                  <a:lnTo>
                    <a:pt x="179093" y="41824"/>
                  </a:lnTo>
                  <a:lnTo>
                    <a:pt x="175248" y="53670"/>
                  </a:lnTo>
                  <a:lnTo>
                    <a:pt x="169797" y="70095"/>
                  </a:lnTo>
                  <a:lnTo>
                    <a:pt x="166708" y="80553"/>
                  </a:lnTo>
                  <a:lnTo>
                    <a:pt x="160159" y="104636"/>
                  </a:lnTo>
                  <a:lnTo>
                    <a:pt x="157945" y="117603"/>
                  </a:lnTo>
                  <a:lnTo>
                    <a:pt x="156469" y="130922"/>
                  </a:lnTo>
                  <a:lnTo>
                    <a:pt x="155485" y="144476"/>
                  </a:lnTo>
                  <a:lnTo>
                    <a:pt x="153660" y="159355"/>
                  </a:lnTo>
                  <a:lnTo>
                    <a:pt x="151275" y="175117"/>
                  </a:lnTo>
                  <a:lnTo>
                    <a:pt x="148516" y="191468"/>
                  </a:lnTo>
                  <a:lnTo>
                    <a:pt x="146677" y="208213"/>
                  </a:lnTo>
                  <a:lnTo>
                    <a:pt x="145451" y="225219"/>
                  </a:lnTo>
                  <a:lnTo>
                    <a:pt x="144634" y="242399"/>
                  </a:lnTo>
                  <a:lnTo>
                    <a:pt x="142920" y="259696"/>
                  </a:lnTo>
                  <a:lnTo>
                    <a:pt x="140609" y="277070"/>
                  </a:lnTo>
                  <a:lnTo>
                    <a:pt x="128504" y="352522"/>
                  </a:lnTo>
                  <a:lnTo>
                    <a:pt x="118318" y="408539"/>
                  </a:lnTo>
                  <a:lnTo>
                    <a:pt x="107899" y="462143"/>
                  </a:lnTo>
                  <a:lnTo>
                    <a:pt x="105575" y="478645"/>
                  </a:lnTo>
                  <a:lnTo>
                    <a:pt x="104026" y="494322"/>
                  </a:lnTo>
                  <a:lnTo>
                    <a:pt x="102994" y="509447"/>
                  </a:lnTo>
                  <a:lnTo>
                    <a:pt x="101137" y="523037"/>
                  </a:lnTo>
                  <a:lnTo>
                    <a:pt x="98730" y="535603"/>
                  </a:lnTo>
                  <a:lnTo>
                    <a:pt x="90411" y="59228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Freeform 166"/>
            <p:cNvSpPr/>
            <p:nvPr/>
          </p:nvSpPr>
          <p:spPr>
            <a:xfrm>
              <a:off x="3061866" y="9348726"/>
              <a:ext cx="459199" cy="463274"/>
            </a:xfrm>
            <a:custGeom>
              <a:avLst/>
              <a:gdLst/>
              <a:ahLst/>
              <a:cxnLst/>
              <a:rect l="0" t="0" r="0" b="0"/>
              <a:pathLst>
                <a:path w="459199" h="463274">
                  <a:moveTo>
                    <a:pt x="303765" y="39308"/>
                  </a:moveTo>
                  <a:lnTo>
                    <a:pt x="298181" y="22558"/>
                  </a:lnTo>
                  <a:lnTo>
                    <a:pt x="293031" y="16455"/>
                  </a:lnTo>
                  <a:lnTo>
                    <a:pt x="286091" y="11218"/>
                  </a:lnTo>
                  <a:lnTo>
                    <a:pt x="277959" y="6558"/>
                  </a:lnTo>
                  <a:lnTo>
                    <a:pt x="267863" y="3451"/>
                  </a:lnTo>
                  <a:lnTo>
                    <a:pt x="256458" y="1380"/>
                  </a:lnTo>
                  <a:lnTo>
                    <a:pt x="244180" y="0"/>
                  </a:lnTo>
                  <a:lnTo>
                    <a:pt x="232489" y="248"/>
                  </a:lnTo>
                  <a:lnTo>
                    <a:pt x="221189" y="1582"/>
                  </a:lnTo>
                  <a:lnTo>
                    <a:pt x="210150" y="3640"/>
                  </a:lnTo>
                  <a:lnTo>
                    <a:pt x="199284" y="7349"/>
                  </a:lnTo>
                  <a:lnTo>
                    <a:pt x="188535" y="12159"/>
                  </a:lnTo>
                  <a:lnTo>
                    <a:pt x="140509" y="36672"/>
                  </a:lnTo>
                  <a:lnTo>
                    <a:pt x="129485" y="43394"/>
                  </a:lnTo>
                  <a:lnTo>
                    <a:pt x="119798" y="50212"/>
                  </a:lnTo>
                  <a:lnTo>
                    <a:pt x="111003" y="57095"/>
                  </a:lnTo>
                  <a:lnTo>
                    <a:pt x="101634" y="65190"/>
                  </a:lnTo>
                  <a:lnTo>
                    <a:pt x="91882" y="74092"/>
                  </a:lnTo>
                  <a:lnTo>
                    <a:pt x="64523" y="100255"/>
                  </a:lnTo>
                  <a:lnTo>
                    <a:pt x="56624" y="107986"/>
                  </a:lnTo>
                  <a:lnTo>
                    <a:pt x="49020" y="117815"/>
                  </a:lnTo>
                  <a:lnTo>
                    <a:pt x="41614" y="129042"/>
                  </a:lnTo>
                  <a:lnTo>
                    <a:pt x="34339" y="141201"/>
                  </a:lnTo>
                  <a:lnTo>
                    <a:pt x="27152" y="155150"/>
                  </a:lnTo>
                  <a:lnTo>
                    <a:pt x="20024" y="170292"/>
                  </a:lnTo>
                  <a:lnTo>
                    <a:pt x="12934" y="186231"/>
                  </a:lnTo>
                  <a:lnTo>
                    <a:pt x="8208" y="202700"/>
                  </a:lnTo>
                  <a:lnTo>
                    <a:pt x="5056" y="219522"/>
                  </a:lnTo>
                  <a:lnTo>
                    <a:pt x="2956" y="236580"/>
                  </a:lnTo>
                  <a:lnTo>
                    <a:pt x="1555" y="252626"/>
                  </a:lnTo>
                  <a:lnTo>
                    <a:pt x="622" y="267998"/>
                  </a:lnTo>
                  <a:lnTo>
                    <a:pt x="0" y="282921"/>
                  </a:lnTo>
                  <a:lnTo>
                    <a:pt x="753" y="296375"/>
                  </a:lnTo>
                  <a:lnTo>
                    <a:pt x="2424" y="308851"/>
                  </a:lnTo>
                  <a:lnTo>
                    <a:pt x="4707" y="320673"/>
                  </a:lnTo>
                  <a:lnTo>
                    <a:pt x="8566" y="333230"/>
                  </a:lnTo>
                  <a:lnTo>
                    <a:pt x="13476" y="346276"/>
                  </a:lnTo>
                  <a:lnTo>
                    <a:pt x="19086" y="359647"/>
                  </a:lnTo>
                  <a:lnTo>
                    <a:pt x="27501" y="372066"/>
                  </a:lnTo>
                  <a:lnTo>
                    <a:pt x="37786" y="383852"/>
                  </a:lnTo>
                  <a:lnTo>
                    <a:pt x="49316" y="395215"/>
                  </a:lnTo>
                  <a:lnTo>
                    <a:pt x="61678" y="405128"/>
                  </a:lnTo>
                  <a:lnTo>
                    <a:pt x="74594" y="414074"/>
                  </a:lnTo>
                  <a:lnTo>
                    <a:pt x="87879" y="422375"/>
                  </a:lnTo>
                  <a:lnTo>
                    <a:pt x="102578" y="430246"/>
                  </a:lnTo>
                  <a:lnTo>
                    <a:pt x="118221" y="437831"/>
                  </a:lnTo>
                  <a:lnTo>
                    <a:pt x="134493" y="445225"/>
                  </a:lnTo>
                  <a:lnTo>
                    <a:pt x="151184" y="451323"/>
                  </a:lnTo>
                  <a:lnTo>
                    <a:pt x="168154" y="456557"/>
                  </a:lnTo>
                  <a:lnTo>
                    <a:pt x="185311" y="461214"/>
                  </a:lnTo>
                  <a:lnTo>
                    <a:pt x="200255" y="463151"/>
                  </a:lnTo>
                  <a:lnTo>
                    <a:pt x="213723" y="463273"/>
                  </a:lnTo>
                  <a:lnTo>
                    <a:pt x="226208" y="462186"/>
                  </a:lnTo>
                  <a:lnTo>
                    <a:pt x="240374" y="461462"/>
                  </a:lnTo>
                  <a:lnTo>
                    <a:pt x="271696" y="460656"/>
                  </a:lnTo>
                  <a:lnTo>
                    <a:pt x="287060" y="458104"/>
                  </a:lnTo>
                  <a:lnTo>
                    <a:pt x="301977" y="454066"/>
                  </a:lnTo>
                  <a:lnTo>
                    <a:pt x="316597" y="449037"/>
                  </a:lnTo>
                  <a:lnTo>
                    <a:pt x="331017" y="442177"/>
                  </a:lnTo>
                  <a:lnTo>
                    <a:pt x="345306" y="434099"/>
                  </a:lnTo>
                  <a:lnTo>
                    <a:pt x="384632" y="409095"/>
                  </a:lnTo>
                  <a:lnTo>
                    <a:pt x="396241" y="401526"/>
                  </a:lnTo>
                  <a:lnTo>
                    <a:pt x="406318" y="394143"/>
                  </a:lnTo>
                  <a:lnTo>
                    <a:pt x="415372" y="386884"/>
                  </a:lnTo>
                  <a:lnTo>
                    <a:pt x="423746" y="379707"/>
                  </a:lnTo>
                  <a:lnTo>
                    <a:pt x="430497" y="371417"/>
                  </a:lnTo>
                  <a:lnTo>
                    <a:pt x="436166" y="362384"/>
                  </a:lnTo>
                  <a:lnTo>
                    <a:pt x="441115" y="352856"/>
                  </a:lnTo>
                  <a:lnTo>
                    <a:pt x="445582" y="342998"/>
                  </a:lnTo>
                  <a:lnTo>
                    <a:pt x="449729" y="332921"/>
                  </a:lnTo>
                  <a:lnTo>
                    <a:pt x="453662" y="322696"/>
                  </a:lnTo>
                  <a:lnTo>
                    <a:pt x="456285" y="311206"/>
                  </a:lnTo>
                  <a:lnTo>
                    <a:pt x="458033" y="298871"/>
                  </a:lnTo>
                  <a:lnTo>
                    <a:pt x="459198" y="285973"/>
                  </a:lnTo>
                  <a:lnTo>
                    <a:pt x="457638" y="273868"/>
                  </a:lnTo>
                  <a:lnTo>
                    <a:pt x="454260" y="262293"/>
                  </a:lnTo>
                  <a:lnTo>
                    <a:pt x="449671" y="251070"/>
                  </a:lnTo>
                  <a:lnTo>
                    <a:pt x="444275" y="241252"/>
                  </a:lnTo>
                  <a:lnTo>
                    <a:pt x="438340" y="232368"/>
                  </a:lnTo>
                  <a:lnTo>
                    <a:pt x="432046" y="224109"/>
                  </a:lnTo>
                  <a:lnTo>
                    <a:pt x="424345" y="216265"/>
                  </a:lnTo>
                  <a:lnTo>
                    <a:pt x="415704" y="208699"/>
                  </a:lnTo>
                  <a:lnTo>
                    <a:pt x="406438" y="201318"/>
                  </a:lnTo>
                  <a:lnTo>
                    <a:pt x="396755" y="194059"/>
                  </a:lnTo>
                  <a:lnTo>
                    <a:pt x="376647" y="179762"/>
                  </a:lnTo>
                  <a:lnTo>
                    <a:pt x="365208" y="173846"/>
                  </a:lnTo>
                  <a:lnTo>
                    <a:pt x="352907" y="168733"/>
                  </a:lnTo>
                  <a:lnTo>
                    <a:pt x="340032" y="164156"/>
                  </a:lnTo>
                  <a:lnTo>
                    <a:pt x="326774" y="161105"/>
                  </a:lnTo>
                  <a:lnTo>
                    <a:pt x="313262" y="159071"/>
                  </a:lnTo>
                  <a:lnTo>
                    <a:pt x="299578" y="157714"/>
                  </a:lnTo>
                  <a:lnTo>
                    <a:pt x="286950" y="155641"/>
                  </a:lnTo>
                  <a:lnTo>
                    <a:pt x="275026" y="153091"/>
                  </a:lnTo>
                  <a:lnTo>
                    <a:pt x="230142" y="14448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Freeform 167"/>
            <p:cNvSpPr/>
            <p:nvPr/>
          </p:nvSpPr>
          <p:spPr>
            <a:xfrm>
              <a:off x="546915" y="9887339"/>
              <a:ext cx="1125384" cy="89682"/>
            </a:xfrm>
            <a:custGeom>
              <a:avLst/>
              <a:gdLst/>
              <a:ahLst/>
              <a:cxnLst/>
              <a:rect l="0" t="0" r="0" b="0"/>
              <a:pathLst>
                <a:path w="1125384" h="89682">
                  <a:moveTo>
                    <a:pt x="0" y="89681"/>
                  </a:moveTo>
                  <a:lnTo>
                    <a:pt x="16750" y="78513"/>
                  </a:lnTo>
                  <a:lnTo>
                    <a:pt x="27527" y="74056"/>
                  </a:lnTo>
                  <a:lnTo>
                    <a:pt x="40555" y="69915"/>
                  </a:lnTo>
                  <a:lnTo>
                    <a:pt x="55084" y="65986"/>
                  </a:lnTo>
                  <a:lnTo>
                    <a:pt x="70612" y="62197"/>
                  </a:lnTo>
                  <a:lnTo>
                    <a:pt x="103448" y="54872"/>
                  </a:lnTo>
                  <a:lnTo>
                    <a:pt x="122722" y="51283"/>
                  </a:lnTo>
                  <a:lnTo>
                    <a:pt x="230697" y="33608"/>
                  </a:lnTo>
                  <a:lnTo>
                    <a:pt x="249625" y="30095"/>
                  </a:lnTo>
                  <a:lnTo>
                    <a:pt x="283121" y="23076"/>
                  </a:lnTo>
                  <a:lnTo>
                    <a:pt x="298598" y="20736"/>
                  </a:lnTo>
                  <a:lnTo>
                    <a:pt x="393572" y="11090"/>
                  </a:lnTo>
                  <a:lnTo>
                    <a:pt x="414302" y="9240"/>
                  </a:lnTo>
                  <a:lnTo>
                    <a:pt x="432797" y="8007"/>
                  </a:lnTo>
                  <a:lnTo>
                    <a:pt x="465812" y="6636"/>
                  </a:lnTo>
                  <a:lnTo>
                    <a:pt x="510679" y="5865"/>
                  </a:lnTo>
                  <a:lnTo>
                    <a:pt x="539380" y="5685"/>
                  </a:lnTo>
                  <a:lnTo>
                    <a:pt x="554746" y="4468"/>
                  </a:lnTo>
                  <a:lnTo>
                    <a:pt x="570834" y="2488"/>
                  </a:lnTo>
                  <a:lnTo>
                    <a:pt x="587402" y="0"/>
                  </a:lnTo>
                  <a:lnTo>
                    <a:pt x="618276" y="351"/>
                  </a:lnTo>
                  <a:lnTo>
                    <a:pt x="633053" y="2080"/>
                  </a:lnTo>
                  <a:lnTo>
                    <a:pt x="661938" y="4002"/>
                  </a:lnTo>
                  <a:lnTo>
                    <a:pt x="690357" y="4857"/>
                  </a:lnTo>
                  <a:lnTo>
                    <a:pt x="774770" y="5480"/>
                  </a:lnTo>
                  <a:lnTo>
                    <a:pt x="1047184" y="5540"/>
                  </a:lnTo>
                  <a:lnTo>
                    <a:pt x="1062733" y="6709"/>
                  </a:lnTo>
                  <a:lnTo>
                    <a:pt x="1125383" y="1605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Freeform 168"/>
            <p:cNvSpPr/>
            <p:nvPr/>
          </p:nvSpPr>
          <p:spPr>
            <a:xfrm>
              <a:off x="736231" y="10219358"/>
              <a:ext cx="252424" cy="20603"/>
            </a:xfrm>
            <a:custGeom>
              <a:avLst/>
              <a:gdLst/>
              <a:ahLst/>
              <a:cxnLst/>
              <a:rect l="0" t="0" r="0" b="0"/>
              <a:pathLst>
                <a:path w="252424" h="20603">
                  <a:moveTo>
                    <a:pt x="0" y="10084"/>
                  </a:moveTo>
                  <a:lnTo>
                    <a:pt x="16751" y="4500"/>
                  </a:lnTo>
                  <a:lnTo>
                    <a:pt x="26359" y="2856"/>
                  </a:lnTo>
                  <a:lnTo>
                    <a:pt x="37440" y="1759"/>
                  </a:lnTo>
                  <a:lnTo>
                    <a:pt x="49501" y="1029"/>
                  </a:lnTo>
                  <a:lnTo>
                    <a:pt x="75368" y="216"/>
                  </a:lnTo>
                  <a:lnTo>
                    <a:pt x="88810" y="0"/>
                  </a:lnTo>
                  <a:lnTo>
                    <a:pt x="103614" y="1024"/>
                  </a:lnTo>
                  <a:lnTo>
                    <a:pt x="119327" y="2875"/>
                  </a:lnTo>
                  <a:lnTo>
                    <a:pt x="135645" y="5278"/>
                  </a:lnTo>
                  <a:lnTo>
                    <a:pt x="152367" y="6880"/>
                  </a:lnTo>
                  <a:lnTo>
                    <a:pt x="169358" y="7947"/>
                  </a:lnTo>
                  <a:lnTo>
                    <a:pt x="186529" y="8660"/>
                  </a:lnTo>
                  <a:lnTo>
                    <a:pt x="201482" y="10303"/>
                  </a:lnTo>
                  <a:lnTo>
                    <a:pt x="214956" y="12567"/>
                  </a:lnTo>
                  <a:lnTo>
                    <a:pt x="252423" y="2060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1117193" y="10056010"/>
              <a:ext cx="472842" cy="413047"/>
            </a:xfrm>
            <a:custGeom>
              <a:avLst/>
              <a:gdLst/>
              <a:ahLst/>
              <a:cxnLst/>
              <a:rect l="0" t="0" r="0" b="0"/>
              <a:pathLst>
                <a:path w="472842" h="413047">
                  <a:moveTo>
                    <a:pt x="197506" y="15668"/>
                  </a:moveTo>
                  <a:lnTo>
                    <a:pt x="138950" y="15668"/>
                  </a:lnTo>
                  <a:lnTo>
                    <a:pt x="125747" y="14499"/>
                  </a:lnTo>
                  <a:lnTo>
                    <a:pt x="112271" y="12551"/>
                  </a:lnTo>
                  <a:lnTo>
                    <a:pt x="98613" y="10084"/>
                  </a:lnTo>
                  <a:lnTo>
                    <a:pt x="83664" y="8440"/>
                  </a:lnTo>
                  <a:lnTo>
                    <a:pt x="67855" y="7343"/>
                  </a:lnTo>
                  <a:lnTo>
                    <a:pt x="51472" y="6612"/>
                  </a:lnTo>
                  <a:lnTo>
                    <a:pt x="37045" y="4957"/>
                  </a:lnTo>
                  <a:lnTo>
                    <a:pt x="23920" y="2684"/>
                  </a:lnTo>
                  <a:lnTo>
                    <a:pt x="11665" y="0"/>
                  </a:lnTo>
                  <a:lnTo>
                    <a:pt x="4663" y="1717"/>
                  </a:lnTo>
                  <a:lnTo>
                    <a:pt x="1164" y="6368"/>
                  </a:lnTo>
                  <a:lnTo>
                    <a:pt x="0" y="12973"/>
                  </a:lnTo>
                  <a:lnTo>
                    <a:pt x="1561" y="20883"/>
                  </a:lnTo>
                  <a:lnTo>
                    <a:pt x="4939" y="29662"/>
                  </a:lnTo>
                  <a:lnTo>
                    <a:pt x="9529" y="39021"/>
                  </a:lnTo>
                  <a:lnTo>
                    <a:pt x="13757" y="48766"/>
                  </a:lnTo>
                  <a:lnTo>
                    <a:pt x="17744" y="58768"/>
                  </a:lnTo>
                  <a:lnTo>
                    <a:pt x="25291" y="79231"/>
                  </a:lnTo>
                  <a:lnTo>
                    <a:pt x="32540" y="100012"/>
                  </a:lnTo>
                  <a:lnTo>
                    <a:pt x="37278" y="109294"/>
                  </a:lnTo>
                  <a:lnTo>
                    <a:pt x="42774" y="117818"/>
                  </a:lnTo>
                  <a:lnTo>
                    <a:pt x="48775" y="125839"/>
                  </a:lnTo>
                  <a:lnTo>
                    <a:pt x="55113" y="133523"/>
                  </a:lnTo>
                  <a:lnTo>
                    <a:pt x="61676" y="140983"/>
                  </a:lnTo>
                  <a:lnTo>
                    <a:pt x="68388" y="148293"/>
                  </a:lnTo>
                  <a:lnTo>
                    <a:pt x="78706" y="151998"/>
                  </a:lnTo>
                  <a:lnTo>
                    <a:pt x="91428" y="153300"/>
                  </a:lnTo>
                  <a:lnTo>
                    <a:pt x="105752" y="152999"/>
                  </a:lnTo>
                  <a:lnTo>
                    <a:pt x="118808" y="151630"/>
                  </a:lnTo>
                  <a:lnTo>
                    <a:pt x="131017" y="149548"/>
                  </a:lnTo>
                  <a:lnTo>
                    <a:pt x="155101" y="144119"/>
                  </a:lnTo>
                  <a:lnTo>
                    <a:pt x="196109" y="134492"/>
                  </a:lnTo>
                  <a:lnTo>
                    <a:pt x="228048" y="127689"/>
                  </a:lnTo>
                  <a:lnTo>
                    <a:pt x="243577" y="125408"/>
                  </a:lnTo>
                  <a:lnTo>
                    <a:pt x="258604" y="123886"/>
                  </a:lnTo>
                  <a:lnTo>
                    <a:pt x="273297" y="122872"/>
                  </a:lnTo>
                  <a:lnTo>
                    <a:pt x="287767" y="122196"/>
                  </a:lnTo>
                  <a:lnTo>
                    <a:pt x="316309" y="121445"/>
                  </a:lnTo>
                  <a:lnTo>
                    <a:pt x="330465" y="123582"/>
                  </a:lnTo>
                  <a:lnTo>
                    <a:pt x="344577" y="127344"/>
                  </a:lnTo>
                  <a:lnTo>
                    <a:pt x="358659" y="132189"/>
                  </a:lnTo>
                  <a:lnTo>
                    <a:pt x="372721" y="137756"/>
                  </a:lnTo>
                  <a:lnTo>
                    <a:pt x="386771" y="143805"/>
                  </a:lnTo>
                  <a:lnTo>
                    <a:pt x="400812" y="150175"/>
                  </a:lnTo>
                  <a:lnTo>
                    <a:pt x="412510" y="157927"/>
                  </a:lnTo>
                  <a:lnTo>
                    <a:pt x="422645" y="166601"/>
                  </a:lnTo>
                  <a:lnTo>
                    <a:pt x="431740" y="175890"/>
                  </a:lnTo>
                  <a:lnTo>
                    <a:pt x="440140" y="186757"/>
                  </a:lnTo>
                  <a:lnTo>
                    <a:pt x="448077" y="198676"/>
                  </a:lnTo>
                  <a:lnTo>
                    <a:pt x="455706" y="211297"/>
                  </a:lnTo>
                  <a:lnTo>
                    <a:pt x="461961" y="223216"/>
                  </a:lnTo>
                  <a:lnTo>
                    <a:pt x="467299" y="234669"/>
                  </a:lnTo>
                  <a:lnTo>
                    <a:pt x="472027" y="245810"/>
                  </a:lnTo>
                  <a:lnTo>
                    <a:pt x="472841" y="257911"/>
                  </a:lnTo>
                  <a:lnTo>
                    <a:pt x="471047" y="270653"/>
                  </a:lnTo>
                  <a:lnTo>
                    <a:pt x="467513" y="283822"/>
                  </a:lnTo>
                  <a:lnTo>
                    <a:pt x="462820" y="297276"/>
                  </a:lnTo>
                  <a:lnTo>
                    <a:pt x="457354" y="310920"/>
                  </a:lnTo>
                  <a:lnTo>
                    <a:pt x="451373" y="324691"/>
                  </a:lnTo>
                  <a:lnTo>
                    <a:pt x="445049" y="336209"/>
                  </a:lnTo>
                  <a:lnTo>
                    <a:pt x="438495" y="346224"/>
                  </a:lnTo>
                  <a:lnTo>
                    <a:pt x="431789" y="355238"/>
                  </a:lnTo>
                  <a:lnTo>
                    <a:pt x="422643" y="363585"/>
                  </a:lnTo>
                  <a:lnTo>
                    <a:pt x="411872" y="371486"/>
                  </a:lnTo>
                  <a:lnTo>
                    <a:pt x="400016" y="379092"/>
                  </a:lnTo>
                  <a:lnTo>
                    <a:pt x="388607" y="385330"/>
                  </a:lnTo>
                  <a:lnTo>
                    <a:pt x="377495" y="390658"/>
                  </a:lnTo>
                  <a:lnTo>
                    <a:pt x="366581" y="395379"/>
                  </a:lnTo>
                  <a:lnTo>
                    <a:pt x="354630" y="399694"/>
                  </a:lnTo>
                  <a:lnTo>
                    <a:pt x="341989" y="403739"/>
                  </a:lnTo>
                  <a:lnTo>
                    <a:pt x="328887" y="407605"/>
                  </a:lnTo>
                  <a:lnTo>
                    <a:pt x="315477" y="410182"/>
                  </a:lnTo>
                  <a:lnTo>
                    <a:pt x="301863" y="411900"/>
                  </a:lnTo>
                  <a:lnTo>
                    <a:pt x="288113" y="413046"/>
                  </a:lnTo>
                  <a:lnTo>
                    <a:pt x="275440" y="411472"/>
                  </a:lnTo>
                  <a:lnTo>
                    <a:pt x="263486" y="408086"/>
                  </a:lnTo>
                  <a:lnTo>
                    <a:pt x="252010" y="403491"/>
                  </a:lnTo>
                  <a:lnTo>
                    <a:pt x="229911" y="395269"/>
                  </a:lnTo>
                  <a:lnTo>
                    <a:pt x="219109" y="391441"/>
                  </a:lnTo>
                  <a:lnTo>
                    <a:pt x="208402" y="386551"/>
                  </a:lnTo>
                  <a:lnTo>
                    <a:pt x="197759" y="380955"/>
                  </a:lnTo>
                  <a:lnTo>
                    <a:pt x="187157" y="374886"/>
                  </a:lnTo>
                  <a:lnTo>
                    <a:pt x="177752" y="368503"/>
                  </a:lnTo>
                  <a:lnTo>
                    <a:pt x="169145" y="361911"/>
                  </a:lnTo>
                  <a:lnTo>
                    <a:pt x="161069" y="355178"/>
                  </a:lnTo>
                  <a:lnTo>
                    <a:pt x="153348" y="348353"/>
                  </a:lnTo>
                  <a:lnTo>
                    <a:pt x="145864" y="341466"/>
                  </a:lnTo>
                  <a:lnTo>
                    <a:pt x="113365" y="29964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Freeform 170"/>
            <p:cNvSpPr/>
            <p:nvPr/>
          </p:nvSpPr>
          <p:spPr>
            <a:xfrm>
              <a:off x="2450600" y="9977020"/>
              <a:ext cx="809856" cy="21035"/>
            </a:xfrm>
            <a:custGeom>
              <a:avLst/>
              <a:gdLst/>
              <a:ahLst/>
              <a:cxnLst/>
              <a:rect l="0" t="0" r="0" b="0"/>
              <a:pathLst>
                <a:path w="809856" h="21035">
                  <a:moveTo>
                    <a:pt x="0" y="0"/>
                  </a:moveTo>
                  <a:lnTo>
                    <a:pt x="468355" y="0"/>
                  </a:lnTo>
                  <a:lnTo>
                    <a:pt x="486361" y="1169"/>
                  </a:lnTo>
                  <a:lnTo>
                    <a:pt x="504209" y="3117"/>
                  </a:lnTo>
                  <a:lnTo>
                    <a:pt x="521950" y="5583"/>
                  </a:lnTo>
                  <a:lnTo>
                    <a:pt x="538452" y="7228"/>
                  </a:lnTo>
                  <a:lnTo>
                    <a:pt x="554128" y="8324"/>
                  </a:lnTo>
                  <a:lnTo>
                    <a:pt x="569253" y="9055"/>
                  </a:lnTo>
                  <a:lnTo>
                    <a:pt x="598524" y="9868"/>
                  </a:lnTo>
                  <a:lnTo>
                    <a:pt x="655404" y="10389"/>
                  </a:lnTo>
                  <a:lnTo>
                    <a:pt x="669492" y="11601"/>
                  </a:lnTo>
                  <a:lnTo>
                    <a:pt x="683558" y="13577"/>
                  </a:lnTo>
                  <a:lnTo>
                    <a:pt x="697610" y="16063"/>
                  </a:lnTo>
                  <a:lnTo>
                    <a:pt x="712822" y="17720"/>
                  </a:lnTo>
                  <a:lnTo>
                    <a:pt x="728805" y="18825"/>
                  </a:lnTo>
                  <a:lnTo>
                    <a:pt x="809855" y="2103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Freeform 171"/>
            <p:cNvSpPr/>
            <p:nvPr/>
          </p:nvSpPr>
          <p:spPr>
            <a:xfrm>
              <a:off x="2745093" y="10177504"/>
              <a:ext cx="157765" cy="9868"/>
            </a:xfrm>
            <a:custGeom>
              <a:avLst/>
              <a:gdLst/>
              <a:ahLst/>
              <a:cxnLst/>
              <a:rect l="0" t="0" r="0" b="0"/>
              <a:pathLst>
                <a:path w="157765" h="9868">
                  <a:moveTo>
                    <a:pt x="0" y="9867"/>
                  </a:moveTo>
                  <a:lnTo>
                    <a:pt x="27917" y="4284"/>
                  </a:lnTo>
                  <a:lnTo>
                    <a:pt x="41983" y="2639"/>
                  </a:lnTo>
                  <a:lnTo>
                    <a:pt x="57204" y="1543"/>
                  </a:lnTo>
                  <a:lnTo>
                    <a:pt x="88530" y="325"/>
                  </a:lnTo>
                  <a:lnTo>
                    <a:pt x="103427" y="0"/>
                  </a:lnTo>
                  <a:lnTo>
                    <a:pt x="157764" y="986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172"/>
            <p:cNvSpPr/>
            <p:nvPr/>
          </p:nvSpPr>
          <p:spPr>
            <a:xfrm>
              <a:off x="2881821" y="10130791"/>
              <a:ext cx="371381" cy="445040"/>
            </a:xfrm>
            <a:custGeom>
              <a:avLst/>
              <a:gdLst/>
              <a:ahLst/>
              <a:cxnLst/>
              <a:rect l="0" t="0" r="0" b="0"/>
              <a:pathLst>
                <a:path w="371381" h="445040">
                  <a:moveTo>
                    <a:pt x="326046" y="25027"/>
                  </a:moveTo>
                  <a:lnTo>
                    <a:pt x="298129" y="25027"/>
                  </a:lnTo>
                  <a:lnTo>
                    <a:pt x="286399" y="23859"/>
                  </a:lnTo>
                  <a:lnTo>
                    <a:pt x="275074" y="21911"/>
                  </a:lnTo>
                  <a:lnTo>
                    <a:pt x="264018" y="19444"/>
                  </a:lnTo>
                  <a:lnTo>
                    <a:pt x="250804" y="17800"/>
                  </a:lnTo>
                  <a:lnTo>
                    <a:pt x="236151" y="16704"/>
                  </a:lnTo>
                  <a:lnTo>
                    <a:pt x="220540" y="15972"/>
                  </a:lnTo>
                  <a:lnTo>
                    <a:pt x="206626" y="14316"/>
                  </a:lnTo>
                  <a:lnTo>
                    <a:pt x="193845" y="12044"/>
                  </a:lnTo>
                  <a:lnTo>
                    <a:pt x="181818" y="9360"/>
                  </a:lnTo>
                  <a:lnTo>
                    <a:pt x="170295" y="6402"/>
                  </a:lnTo>
                  <a:lnTo>
                    <a:pt x="159106" y="3262"/>
                  </a:lnTo>
                  <a:lnTo>
                    <a:pt x="148141" y="0"/>
                  </a:lnTo>
                  <a:lnTo>
                    <a:pt x="140831" y="2499"/>
                  </a:lnTo>
                  <a:lnTo>
                    <a:pt x="135958" y="8841"/>
                  </a:lnTo>
                  <a:lnTo>
                    <a:pt x="132709" y="17742"/>
                  </a:lnTo>
                  <a:lnTo>
                    <a:pt x="130543" y="29519"/>
                  </a:lnTo>
                  <a:lnTo>
                    <a:pt x="129100" y="43214"/>
                  </a:lnTo>
                  <a:lnTo>
                    <a:pt x="128137" y="58187"/>
                  </a:lnTo>
                  <a:lnTo>
                    <a:pt x="127495" y="72844"/>
                  </a:lnTo>
                  <a:lnTo>
                    <a:pt x="126782" y="101594"/>
                  </a:lnTo>
                  <a:lnTo>
                    <a:pt x="126381" y="144060"/>
                  </a:lnTo>
                  <a:lnTo>
                    <a:pt x="129830" y="154633"/>
                  </a:lnTo>
                  <a:lnTo>
                    <a:pt x="135636" y="162852"/>
                  </a:lnTo>
                  <a:lnTo>
                    <a:pt x="143012" y="169498"/>
                  </a:lnTo>
                  <a:lnTo>
                    <a:pt x="151435" y="172761"/>
                  </a:lnTo>
                  <a:lnTo>
                    <a:pt x="160557" y="173767"/>
                  </a:lnTo>
                  <a:lnTo>
                    <a:pt x="170144" y="173269"/>
                  </a:lnTo>
                  <a:lnTo>
                    <a:pt x="180041" y="171770"/>
                  </a:lnTo>
                  <a:lnTo>
                    <a:pt x="190145" y="169600"/>
                  </a:lnTo>
                  <a:lnTo>
                    <a:pt x="200386" y="166986"/>
                  </a:lnTo>
                  <a:lnTo>
                    <a:pt x="210720" y="166412"/>
                  </a:lnTo>
                  <a:lnTo>
                    <a:pt x="221115" y="167197"/>
                  </a:lnTo>
                  <a:lnTo>
                    <a:pt x="231551" y="168889"/>
                  </a:lnTo>
                  <a:lnTo>
                    <a:pt x="243183" y="172355"/>
                  </a:lnTo>
                  <a:lnTo>
                    <a:pt x="255612" y="177003"/>
                  </a:lnTo>
                  <a:lnTo>
                    <a:pt x="268573" y="182438"/>
                  </a:lnTo>
                  <a:lnTo>
                    <a:pt x="280719" y="188399"/>
                  </a:lnTo>
                  <a:lnTo>
                    <a:pt x="292322" y="194710"/>
                  </a:lnTo>
                  <a:lnTo>
                    <a:pt x="303563" y="201255"/>
                  </a:lnTo>
                  <a:lnTo>
                    <a:pt x="313395" y="209124"/>
                  </a:lnTo>
                  <a:lnTo>
                    <a:pt x="322286" y="217876"/>
                  </a:lnTo>
                  <a:lnTo>
                    <a:pt x="330551" y="227217"/>
                  </a:lnTo>
                  <a:lnTo>
                    <a:pt x="338399" y="238118"/>
                  </a:lnTo>
                  <a:lnTo>
                    <a:pt x="345967" y="250060"/>
                  </a:lnTo>
                  <a:lnTo>
                    <a:pt x="353350" y="262696"/>
                  </a:lnTo>
                  <a:lnTo>
                    <a:pt x="359441" y="274626"/>
                  </a:lnTo>
                  <a:lnTo>
                    <a:pt x="364670" y="286085"/>
                  </a:lnTo>
                  <a:lnTo>
                    <a:pt x="369325" y="297230"/>
                  </a:lnTo>
                  <a:lnTo>
                    <a:pt x="371259" y="310504"/>
                  </a:lnTo>
                  <a:lnTo>
                    <a:pt x="371380" y="325196"/>
                  </a:lnTo>
                  <a:lnTo>
                    <a:pt x="370292" y="340834"/>
                  </a:lnTo>
                  <a:lnTo>
                    <a:pt x="368398" y="354765"/>
                  </a:lnTo>
                  <a:lnTo>
                    <a:pt x="365967" y="367558"/>
                  </a:lnTo>
                  <a:lnTo>
                    <a:pt x="363178" y="379593"/>
                  </a:lnTo>
                  <a:lnTo>
                    <a:pt x="357812" y="389952"/>
                  </a:lnTo>
                  <a:lnTo>
                    <a:pt x="350729" y="399197"/>
                  </a:lnTo>
                  <a:lnTo>
                    <a:pt x="342501" y="407696"/>
                  </a:lnTo>
                  <a:lnTo>
                    <a:pt x="332342" y="414531"/>
                  </a:lnTo>
                  <a:lnTo>
                    <a:pt x="320894" y="420257"/>
                  </a:lnTo>
                  <a:lnTo>
                    <a:pt x="308588" y="425243"/>
                  </a:lnTo>
                  <a:lnTo>
                    <a:pt x="285566" y="433899"/>
                  </a:lnTo>
                  <a:lnTo>
                    <a:pt x="274518" y="437843"/>
                  </a:lnTo>
                  <a:lnTo>
                    <a:pt x="262478" y="440473"/>
                  </a:lnTo>
                  <a:lnTo>
                    <a:pt x="249777" y="442226"/>
                  </a:lnTo>
                  <a:lnTo>
                    <a:pt x="236636" y="443394"/>
                  </a:lnTo>
                  <a:lnTo>
                    <a:pt x="222032" y="444173"/>
                  </a:lnTo>
                  <a:lnTo>
                    <a:pt x="190223" y="445039"/>
                  </a:lnTo>
                  <a:lnTo>
                    <a:pt x="174729" y="444101"/>
                  </a:lnTo>
                  <a:lnTo>
                    <a:pt x="159725" y="442308"/>
                  </a:lnTo>
                  <a:lnTo>
                    <a:pt x="145048" y="439943"/>
                  </a:lnTo>
                  <a:lnTo>
                    <a:pt x="130589" y="437198"/>
                  </a:lnTo>
                  <a:lnTo>
                    <a:pt x="102058" y="431032"/>
                  </a:lnTo>
                  <a:lnTo>
                    <a:pt x="89074" y="427752"/>
                  </a:lnTo>
                  <a:lnTo>
                    <a:pt x="76912" y="424396"/>
                  </a:lnTo>
                  <a:lnTo>
                    <a:pt x="54050" y="417551"/>
                  </a:lnTo>
                  <a:lnTo>
                    <a:pt x="43045" y="414090"/>
                  </a:lnTo>
                  <a:lnTo>
                    <a:pt x="0" y="4036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Freeform 173"/>
            <p:cNvSpPr/>
            <p:nvPr/>
          </p:nvSpPr>
          <p:spPr>
            <a:xfrm>
              <a:off x="869968" y="10639628"/>
              <a:ext cx="303171" cy="419983"/>
            </a:xfrm>
            <a:custGeom>
              <a:avLst/>
              <a:gdLst/>
              <a:ahLst/>
              <a:cxnLst/>
              <a:rect l="0" t="0" r="0" b="0"/>
              <a:pathLst>
                <a:path w="303171" h="419983">
                  <a:moveTo>
                    <a:pt x="276450" y="0"/>
                  </a:moveTo>
                  <a:lnTo>
                    <a:pt x="276450" y="118034"/>
                  </a:lnTo>
                  <a:lnTo>
                    <a:pt x="277618" y="131278"/>
                  </a:lnTo>
                  <a:lnTo>
                    <a:pt x="279566" y="143612"/>
                  </a:lnTo>
                  <a:lnTo>
                    <a:pt x="291089" y="199766"/>
                  </a:lnTo>
                  <a:lnTo>
                    <a:pt x="293221" y="214980"/>
                  </a:lnTo>
                  <a:lnTo>
                    <a:pt x="294642" y="229799"/>
                  </a:lnTo>
                  <a:lnTo>
                    <a:pt x="295590" y="244352"/>
                  </a:lnTo>
                  <a:lnTo>
                    <a:pt x="297390" y="259897"/>
                  </a:lnTo>
                  <a:lnTo>
                    <a:pt x="299759" y="276104"/>
                  </a:lnTo>
                  <a:lnTo>
                    <a:pt x="302507" y="292751"/>
                  </a:lnTo>
                  <a:lnTo>
                    <a:pt x="303170" y="300343"/>
                  </a:lnTo>
                  <a:lnTo>
                    <a:pt x="302444" y="301900"/>
                  </a:lnTo>
                  <a:lnTo>
                    <a:pt x="297352" y="295448"/>
                  </a:lnTo>
                  <a:lnTo>
                    <a:pt x="292721" y="290455"/>
                  </a:lnTo>
                  <a:lnTo>
                    <a:pt x="275038" y="272261"/>
                  </a:lnTo>
                  <a:lnTo>
                    <a:pt x="268497" y="265648"/>
                  </a:lnTo>
                  <a:lnTo>
                    <a:pt x="260630" y="258902"/>
                  </a:lnTo>
                  <a:lnTo>
                    <a:pt x="251880" y="252068"/>
                  </a:lnTo>
                  <a:lnTo>
                    <a:pt x="242541" y="245174"/>
                  </a:lnTo>
                  <a:lnTo>
                    <a:pt x="222815" y="231282"/>
                  </a:lnTo>
                  <a:lnTo>
                    <a:pt x="212646" y="224305"/>
                  </a:lnTo>
                  <a:lnTo>
                    <a:pt x="201192" y="219654"/>
                  </a:lnTo>
                  <a:lnTo>
                    <a:pt x="188882" y="216554"/>
                  </a:lnTo>
                  <a:lnTo>
                    <a:pt x="176001" y="214486"/>
                  </a:lnTo>
                  <a:lnTo>
                    <a:pt x="161570" y="214277"/>
                  </a:lnTo>
                  <a:lnTo>
                    <a:pt x="146107" y="215306"/>
                  </a:lnTo>
                  <a:lnTo>
                    <a:pt x="129955" y="217161"/>
                  </a:lnTo>
                  <a:lnTo>
                    <a:pt x="114512" y="219565"/>
                  </a:lnTo>
                  <a:lnTo>
                    <a:pt x="99543" y="222337"/>
                  </a:lnTo>
                  <a:lnTo>
                    <a:pt x="84889" y="225354"/>
                  </a:lnTo>
                  <a:lnTo>
                    <a:pt x="71613" y="229702"/>
                  </a:lnTo>
                  <a:lnTo>
                    <a:pt x="59257" y="234938"/>
                  </a:lnTo>
                  <a:lnTo>
                    <a:pt x="47514" y="240766"/>
                  </a:lnTo>
                  <a:lnTo>
                    <a:pt x="37348" y="246989"/>
                  </a:lnTo>
                  <a:lnTo>
                    <a:pt x="28233" y="253475"/>
                  </a:lnTo>
                  <a:lnTo>
                    <a:pt x="19820" y="260136"/>
                  </a:lnTo>
                  <a:lnTo>
                    <a:pt x="13042" y="268082"/>
                  </a:lnTo>
                  <a:lnTo>
                    <a:pt x="7355" y="276887"/>
                  </a:lnTo>
                  <a:lnTo>
                    <a:pt x="2395" y="286261"/>
                  </a:lnTo>
                  <a:lnTo>
                    <a:pt x="257" y="296016"/>
                  </a:lnTo>
                  <a:lnTo>
                    <a:pt x="0" y="306026"/>
                  </a:lnTo>
                  <a:lnTo>
                    <a:pt x="997" y="316205"/>
                  </a:lnTo>
                  <a:lnTo>
                    <a:pt x="3999" y="326497"/>
                  </a:lnTo>
                  <a:lnTo>
                    <a:pt x="8338" y="336864"/>
                  </a:lnTo>
                  <a:lnTo>
                    <a:pt x="13568" y="347282"/>
                  </a:lnTo>
                  <a:lnTo>
                    <a:pt x="19392" y="357733"/>
                  </a:lnTo>
                  <a:lnTo>
                    <a:pt x="25611" y="368205"/>
                  </a:lnTo>
                  <a:lnTo>
                    <a:pt x="32095" y="378694"/>
                  </a:lnTo>
                  <a:lnTo>
                    <a:pt x="41092" y="386853"/>
                  </a:lnTo>
                  <a:lnTo>
                    <a:pt x="51765" y="393462"/>
                  </a:lnTo>
                  <a:lnTo>
                    <a:pt x="63554" y="399037"/>
                  </a:lnTo>
                  <a:lnTo>
                    <a:pt x="76088" y="403923"/>
                  </a:lnTo>
                  <a:lnTo>
                    <a:pt x="89119" y="408348"/>
                  </a:lnTo>
                  <a:lnTo>
                    <a:pt x="102480" y="412467"/>
                  </a:lnTo>
                  <a:lnTo>
                    <a:pt x="116062" y="415213"/>
                  </a:lnTo>
                  <a:lnTo>
                    <a:pt x="129792" y="417044"/>
                  </a:lnTo>
                  <a:lnTo>
                    <a:pt x="143619" y="418264"/>
                  </a:lnTo>
                  <a:lnTo>
                    <a:pt x="157512" y="419077"/>
                  </a:lnTo>
                  <a:lnTo>
                    <a:pt x="185413" y="419982"/>
                  </a:lnTo>
                  <a:lnTo>
                    <a:pt x="198230" y="419054"/>
                  </a:lnTo>
                  <a:lnTo>
                    <a:pt x="210280" y="417267"/>
                  </a:lnTo>
                  <a:lnTo>
                    <a:pt x="221819" y="414907"/>
                  </a:lnTo>
                  <a:lnTo>
                    <a:pt x="233017" y="410996"/>
                  </a:lnTo>
                  <a:lnTo>
                    <a:pt x="243989" y="406052"/>
                  </a:lnTo>
                  <a:lnTo>
                    <a:pt x="276450" y="38915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Freeform 174"/>
            <p:cNvSpPr/>
            <p:nvPr/>
          </p:nvSpPr>
          <p:spPr>
            <a:xfrm>
              <a:off x="1482981" y="10881533"/>
              <a:ext cx="305011" cy="10519"/>
            </a:xfrm>
            <a:custGeom>
              <a:avLst/>
              <a:gdLst/>
              <a:ahLst/>
              <a:cxnLst/>
              <a:rect l="0" t="0" r="0" b="0"/>
              <a:pathLst>
                <a:path w="305011" h="10519">
                  <a:moveTo>
                    <a:pt x="0" y="0"/>
                  </a:moveTo>
                  <a:lnTo>
                    <a:pt x="239033" y="0"/>
                  </a:lnTo>
                  <a:lnTo>
                    <a:pt x="305010" y="1051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Freeform 175"/>
            <p:cNvSpPr/>
            <p:nvPr/>
          </p:nvSpPr>
          <p:spPr>
            <a:xfrm>
              <a:off x="1588157" y="11018262"/>
              <a:ext cx="231388" cy="21036"/>
            </a:xfrm>
            <a:custGeom>
              <a:avLst/>
              <a:gdLst/>
              <a:ahLst/>
              <a:cxnLst/>
              <a:rect l="0" t="0" r="0" b="0"/>
              <a:pathLst>
                <a:path w="231388" h="21036">
                  <a:moveTo>
                    <a:pt x="0" y="21035"/>
                  </a:moveTo>
                  <a:lnTo>
                    <a:pt x="58556" y="6396"/>
                  </a:lnTo>
                  <a:lnTo>
                    <a:pt x="72927" y="4264"/>
                  </a:lnTo>
                  <a:lnTo>
                    <a:pt x="88351" y="2842"/>
                  </a:lnTo>
                  <a:lnTo>
                    <a:pt x="104477" y="1895"/>
                  </a:lnTo>
                  <a:lnTo>
                    <a:pt x="134860" y="842"/>
                  </a:lnTo>
                  <a:lnTo>
                    <a:pt x="178245" y="249"/>
                  </a:lnTo>
                  <a:lnTo>
                    <a:pt x="23138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Freeform 176"/>
            <p:cNvSpPr/>
            <p:nvPr/>
          </p:nvSpPr>
          <p:spPr>
            <a:xfrm>
              <a:off x="2071966" y="10766349"/>
              <a:ext cx="434401" cy="420195"/>
            </a:xfrm>
            <a:custGeom>
              <a:avLst/>
              <a:gdLst/>
              <a:ahLst/>
              <a:cxnLst/>
              <a:rect l="0" t="0" r="0" b="0"/>
              <a:pathLst>
                <a:path w="434401" h="420195">
                  <a:moveTo>
                    <a:pt x="0" y="31043"/>
                  </a:moveTo>
                  <a:lnTo>
                    <a:pt x="11167" y="19877"/>
                  </a:lnTo>
                  <a:lnTo>
                    <a:pt x="19131" y="16587"/>
                  </a:lnTo>
                  <a:lnTo>
                    <a:pt x="29115" y="14394"/>
                  </a:lnTo>
                  <a:lnTo>
                    <a:pt x="40445" y="12932"/>
                  </a:lnTo>
                  <a:lnTo>
                    <a:pt x="52673" y="10789"/>
                  </a:lnTo>
                  <a:lnTo>
                    <a:pt x="65500" y="8191"/>
                  </a:lnTo>
                  <a:lnTo>
                    <a:pt x="78725" y="5291"/>
                  </a:lnTo>
                  <a:lnTo>
                    <a:pt x="93385" y="3358"/>
                  </a:lnTo>
                  <a:lnTo>
                    <a:pt x="109002" y="2069"/>
                  </a:lnTo>
                  <a:lnTo>
                    <a:pt x="125256" y="1210"/>
                  </a:lnTo>
                  <a:lnTo>
                    <a:pt x="158898" y="255"/>
                  </a:lnTo>
                  <a:lnTo>
                    <a:pt x="176049" y="0"/>
                  </a:lnTo>
                  <a:lnTo>
                    <a:pt x="190990" y="999"/>
                  </a:lnTo>
                  <a:lnTo>
                    <a:pt x="204456" y="2833"/>
                  </a:lnTo>
                  <a:lnTo>
                    <a:pt x="312909" y="24228"/>
                  </a:lnTo>
                  <a:lnTo>
                    <a:pt x="328974" y="28837"/>
                  </a:lnTo>
                  <a:lnTo>
                    <a:pt x="344359" y="34247"/>
                  </a:lnTo>
                  <a:lnTo>
                    <a:pt x="359290" y="40191"/>
                  </a:lnTo>
                  <a:lnTo>
                    <a:pt x="371581" y="46490"/>
                  </a:lnTo>
                  <a:lnTo>
                    <a:pt x="382112" y="53027"/>
                  </a:lnTo>
                  <a:lnTo>
                    <a:pt x="391471" y="59723"/>
                  </a:lnTo>
                  <a:lnTo>
                    <a:pt x="400047" y="67692"/>
                  </a:lnTo>
                  <a:lnTo>
                    <a:pt x="408101" y="76511"/>
                  </a:lnTo>
                  <a:lnTo>
                    <a:pt x="415808" y="85896"/>
                  </a:lnTo>
                  <a:lnTo>
                    <a:pt x="422115" y="95659"/>
                  </a:lnTo>
                  <a:lnTo>
                    <a:pt x="427488" y="105672"/>
                  </a:lnTo>
                  <a:lnTo>
                    <a:pt x="432238" y="115854"/>
                  </a:lnTo>
                  <a:lnTo>
                    <a:pt x="434237" y="128485"/>
                  </a:lnTo>
                  <a:lnTo>
                    <a:pt x="434400" y="142750"/>
                  </a:lnTo>
                  <a:lnTo>
                    <a:pt x="433341" y="158102"/>
                  </a:lnTo>
                  <a:lnTo>
                    <a:pt x="431466" y="171843"/>
                  </a:lnTo>
                  <a:lnTo>
                    <a:pt x="429048" y="184509"/>
                  </a:lnTo>
                  <a:lnTo>
                    <a:pt x="426266" y="196460"/>
                  </a:lnTo>
                  <a:lnTo>
                    <a:pt x="422075" y="206764"/>
                  </a:lnTo>
                  <a:lnTo>
                    <a:pt x="416944" y="215970"/>
                  </a:lnTo>
                  <a:lnTo>
                    <a:pt x="411186" y="224446"/>
                  </a:lnTo>
                  <a:lnTo>
                    <a:pt x="405009" y="234770"/>
                  </a:lnTo>
                  <a:lnTo>
                    <a:pt x="398555" y="246327"/>
                  </a:lnTo>
                  <a:lnTo>
                    <a:pt x="391915" y="258707"/>
                  </a:lnTo>
                  <a:lnTo>
                    <a:pt x="385150" y="270466"/>
                  </a:lnTo>
                  <a:lnTo>
                    <a:pt x="378304" y="281811"/>
                  </a:lnTo>
                  <a:lnTo>
                    <a:pt x="371402" y="292881"/>
                  </a:lnTo>
                  <a:lnTo>
                    <a:pt x="364464" y="302597"/>
                  </a:lnTo>
                  <a:lnTo>
                    <a:pt x="357501" y="311412"/>
                  </a:lnTo>
                  <a:lnTo>
                    <a:pt x="350522" y="319626"/>
                  </a:lnTo>
                  <a:lnTo>
                    <a:pt x="343532" y="328607"/>
                  </a:lnTo>
                  <a:lnTo>
                    <a:pt x="336535" y="338101"/>
                  </a:lnTo>
                  <a:lnTo>
                    <a:pt x="322527" y="357999"/>
                  </a:lnTo>
                  <a:lnTo>
                    <a:pt x="315520" y="368213"/>
                  </a:lnTo>
                  <a:lnTo>
                    <a:pt x="283976" y="42019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Freeform 177"/>
            <p:cNvSpPr/>
            <p:nvPr/>
          </p:nvSpPr>
          <p:spPr>
            <a:xfrm>
              <a:off x="2292836" y="11064876"/>
              <a:ext cx="220871" cy="16493"/>
            </a:xfrm>
            <a:custGeom>
              <a:avLst/>
              <a:gdLst/>
              <a:ahLst/>
              <a:cxnLst/>
              <a:rect l="0" t="0" r="0" b="0"/>
              <a:pathLst>
                <a:path w="220871" h="16493">
                  <a:moveTo>
                    <a:pt x="0" y="16492"/>
                  </a:moveTo>
                  <a:lnTo>
                    <a:pt x="16750" y="10909"/>
                  </a:lnTo>
                  <a:lnTo>
                    <a:pt x="27527" y="9264"/>
                  </a:lnTo>
                  <a:lnTo>
                    <a:pt x="40555" y="8167"/>
                  </a:lnTo>
                  <a:lnTo>
                    <a:pt x="55084" y="7436"/>
                  </a:lnTo>
                  <a:lnTo>
                    <a:pt x="86808" y="6624"/>
                  </a:lnTo>
                  <a:lnTo>
                    <a:pt x="103448" y="6407"/>
                  </a:lnTo>
                  <a:lnTo>
                    <a:pt x="119216" y="5094"/>
                  </a:lnTo>
                  <a:lnTo>
                    <a:pt x="134403" y="3050"/>
                  </a:lnTo>
                  <a:lnTo>
                    <a:pt x="149201" y="519"/>
                  </a:lnTo>
                  <a:lnTo>
                    <a:pt x="162573" y="0"/>
                  </a:lnTo>
                  <a:lnTo>
                    <a:pt x="174993" y="822"/>
                  </a:lnTo>
                  <a:lnTo>
                    <a:pt x="220870" y="597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Freeform 178"/>
            <p:cNvSpPr/>
            <p:nvPr/>
          </p:nvSpPr>
          <p:spPr>
            <a:xfrm>
              <a:off x="2652512" y="10849981"/>
              <a:ext cx="376557" cy="382498"/>
            </a:xfrm>
            <a:custGeom>
              <a:avLst/>
              <a:gdLst/>
              <a:ahLst/>
              <a:cxnLst/>
              <a:rect l="0" t="0" r="0" b="0"/>
              <a:pathLst>
                <a:path w="376557" h="382498">
                  <a:moveTo>
                    <a:pt x="271380" y="94657"/>
                  </a:moveTo>
                  <a:lnTo>
                    <a:pt x="276964" y="77908"/>
                  </a:lnTo>
                  <a:lnTo>
                    <a:pt x="275102" y="71805"/>
                  </a:lnTo>
                  <a:lnTo>
                    <a:pt x="270355" y="66568"/>
                  </a:lnTo>
                  <a:lnTo>
                    <a:pt x="263685" y="61907"/>
                  </a:lnTo>
                  <a:lnTo>
                    <a:pt x="254564" y="57632"/>
                  </a:lnTo>
                  <a:lnTo>
                    <a:pt x="243809" y="53613"/>
                  </a:lnTo>
                  <a:lnTo>
                    <a:pt x="231964" y="49765"/>
                  </a:lnTo>
                  <a:lnTo>
                    <a:pt x="219393" y="46031"/>
                  </a:lnTo>
                  <a:lnTo>
                    <a:pt x="192960" y="38766"/>
                  </a:lnTo>
                  <a:lnTo>
                    <a:pt x="178198" y="37530"/>
                  </a:lnTo>
                  <a:lnTo>
                    <a:pt x="162514" y="37875"/>
                  </a:lnTo>
                  <a:lnTo>
                    <a:pt x="146215" y="39273"/>
                  </a:lnTo>
                  <a:lnTo>
                    <a:pt x="129505" y="40205"/>
                  </a:lnTo>
                  <a:lnTo>
                    <a:pt x="95358" y="41241"/>
                  </a:lnTo>
                  <a:lnTo>
                    <a:pt x="79240" y="42685"/>
                  </a:lnTo>
                  <a:lnTo>
                    <a:pt x="63820" y="44817"/>
                  </a:lnTo>
                  <a:lnTo>
                    <a:pt x="48866" y="47407"/>
                  </a:lnTo>
                  <a:lnTo>
                    <a:pt x="35391" y="50303"/>
                  </a:lnTo>
                  <a:lnTo>
                    <a:pt x="22901" y="53401"/>
                  </a:lnTo>
                  <a:lnTo>
                    <a:pt x="11069" y="56636"/>
                  </a:lnTo>
                  <a:lnTo>
                    <a:pt x="4349" y="62298"/>
                  </a:lnTo>
                  <a:lnTo>
                    <a:pt x="1038" y="69578"/>
                  </a:lnTo>
                  <a:lnTo>
                    <a:pt x="0" y="77938"/>
                  </a:lnTo>
                  <a:lnTo>
                    <a:pt x="3982" y="85849"/>
                  </a:lnTo>
                  <a:lnTo>
                    <a:pt x="11311" y="93459"/>
                  </a:lnTo>
                  <a:lnTo>
                    <a:pt x="20872" y="100871"/>
                  </a:lnTo>
                  <a:lnTo>
                    <a:pt x="31920" y="108149"/>
                  </a:lnTo>
                  <a:lnTo>
                    <a:pt x="43960" y="115338"/>
                  </a:lnTo>
                  <a:lnTo>
                    <a:pt x="56661" y="122468"/>
                  </a:lnTo>
                  <a:lnTo>
                    <a:pt x="68634" y="128389"/>
                  </a:lnTo>
                  <a:lnTo>
                    <a:pt x="80122" y="133506"/>
                  </a:lnTo>
                  <a:lnTo>
                    <a:pt x="134917" y="155698"/>
                  </a:lnTo>
                  <a:lnTo>
                    <a:pt x="147683" y="162229"/>
                  </a:lnTo>
                  <a:lnTo>
                    <a:pt x="158531" y="168921"/>
                  </a:lnTo>
                  <a:lnTo>
                    <a:pt x="177986" y="182588"/>
                  </a:lnTo>
                  <a:lnTo>
                    <a:pt x="198319" y="196454"/>
                  </a:lnTo>
                  <a:lnTo>
                    <a:pt x="207480" y="203424"/>
                  </a:lnTo>
                  <a:lnTo>
                    <a:pt x="215925" y="210408"/>
                  </a:lnTo>
                  <a:lnTo>
                    <a:pt x="223893" y="217401"/>
                  </a:lnTo>
                  <a:lnTo>
                    <a:pt x="231541" y="224400"/>
                  </a:lnTo>
                  <a:lnTo>
                    <a:pt x="246273" y="238410"/>
                  </a:lnTo>
                  <a:lnTo>
                    <a:pt x="267706" y="259437"/>
                  </a:lnTo>
                  <a:lnTo>
                    <a:pt x="274774" y="267617"/>
                  </a:lnTo>
                  <a:lnTo>
                    <a:pt x="281823" y="276575"/>
                  </a:lnTo>
                  <a:lnTo>
                    <a:pt x="288859" y="286053"/>
                  </a:lnTo>
                  <a:lnTo>
                    <a:pt x="294719" y="295878"/>
                  </a:lnTo>
                  <a:lnTo>
                    <a:pt x="299794" y="305934"/>
                  </a:lnTo>
                  <a:lnTo>
                    <a:pt x="304346" y="316143"/>
                  </a:lnTo>
                  <a:lnTo>
                    <a:pt x="306212" y="326455"/>
                  </a:lnTo>
                  <a:lnTo>
                    <a:pt x="306288" y="336836"/>
                  </a:lnTo>
                  <a:lnTo>
                    <a:pt x="305169" y="347262"/>
                  </a:lnTo>
                  <a:lnTo>
                    <a:pt x="300918" y="355382"/>
                  </a:lnTo>
                  <a:lnTo>
                    <a:pt x="294578" y="361964"/>
                  </a:lnTo>
                  <a:lnTo>
                    <a:pt x="286845" y="367520"/>
                  </a:lnTo>
                  <a:lnTo>
                    <a:pt x="278184" y="372392"/>
                  </a:lnTo>
                  <a:lnTo>
                    <a:pt x="268904" y="376809"/>
                  </a:lnTo>
                  <a:lnTo>
                    <a:pt x="259212" y="380923"/>
                  </a:lnTo>
                  <a:lnTo>
                    <a:pt x="249244" y="382497"/>
                  </a:lnTo>
                  <a:lnTo>
                    <a:pt x="239094" y="382378"/>
                  </a:lnTo>
                  <a:lnTo>
                    <a:pt x="228821" y="381129"/>
                  </a:lnTo>
                  <a:lnTo>
                    <a:pt x="217297" y="379128"/>
                  </a:lnTo>
                  <a:lnTo>
                    <a:pt x="204941" y="376625"/>
                  </a:lnTo>
                  <a:lnTo>
                    <a:pt x="192028" y="373788"/>
                  </a:lnTo>
                  <a:lnTo>
                    <a:pt x="179914" y="370729"/>
                  </a:lnTo>
                  <a:lnTo>
                    <a:pt x="168332" y="367520"/>
                  </a:lnTo>
                  <a:lnTo>
                    <a:pt x="157105" y="364212"/>
                  </a:lnTo>
                  <a:lnTo>
                    <a:pt x="147283" y="358502"/>
                  </a:lnTo>
                  <a:lnTo>
                    <a:pt x="138398" y="351188"/>
                  </a:lnTo>
                  <a:lnTo>
                    <a:pt x="130137" y="342807"/>
                  </a:lnTo>
                  <a:lnTo>
                    <a:pt x="122293" y="332545"/>
                  </a:lnTo>
                  <a:lnTo>
                    <a:pt x="114726" y="321030"/>
                  </a:lnTo>
                  <a:lnTo>
                    <a:pt x="107344" y="308678"/>
                  </a:lnTo>
                  <a:lnTo>
                    <a:pt x="103592" y="296937"/>
                  </a:lnTo>
                  <a:lnTo>
                    <a:pt x="102259" y="285605"/>
                  </a:lnTo>
                  <a:lnTo>
                    <a:pt x="102539" y="274543"/>
                  </a:lnTo>
                  <a:lnTo>
                    <a:pt x="103894" y="263664"/>
                  </a:lnTo>
                  <a:lnTo>
                    <a:pt x="105966" y="252904"/>
                  </a:lnTo>
                  <a:lnTo>
                    <a:pt x="108516" y="242226"/>
                  </a:lnTo>
                  <a:lnTo>
                    <a:pt x="112553" y="230432"/>
                  </a:lnTo>
                  <a:lnTo>
                    <a:pt x="117582" y="217896"/>
                  </a:lnTo>
                  <a:lnTo>
                    <a:pt x="123272" y="204863"/>
                  </a:lnTo>
                  <a:lnTo>
                    <a:pt x="135826" y="177917"/>
                  </a:lnTo>
                  <a:lnTo>
                    <a:pt x="142446" y="164187"/>
                  </a:lnTo>
                  <a:lnTo>
                    <a:pt x="149197" y="152697"/>
                  </a:lnTo>
                  <a:lnTo>
                    <a:pt x="156034" y="142699"/>
                  </a:lnTo>
                  <a:lnTo>
                    <a:pt x="162930" y="133698"/>
                  </a:lnTo>
                  <a:lnTo>
                    <a:pt x="169864" y="125359"/>
                  </a:lnTo>
                  <a:lnTo>
                    <a:pt x="176825" y="117462"/>
                  </a:lnTo>
                  <a:lnTo>
                    <a:pt x="183802" y="109860"/>
                  </a:lnTo>
                  <a:lnTo>
                    <a:pt x="193128" y="101287"/>
                  </a:lnTo>
                  <a:lnTo>
                    <a:pt x="204020" y="92065"/>
                  </a:lnTo>
                  <a:lnTo>
                    <a:pt x="215956" y="82412"/>
                  </a:lnTo>
                  <a:lnTo>
                    <a:pt x="227419" y="74807"/>
                  </a:lnTo>
                  <a:lnTo>
                    <a:pt x="238566" y="68569"/>
                  </a:lnTo>
                  <a:lnTo>
                    <a:pt x="287232" y="44577"/>
                  </a:lnTo>
                  <a:lnTo>
                    <a:pt x="299477" y="37898"/>
                  </a:lnTo>
                  <a:lnTo>
                    <a:pt x="311146" y="31108"/>
                  </a:lnTo>
                  <a:lnTo>
                    <a:pt x="322432" y="24244"/>
                  </a:lnTo>
                  <a:lnTo>
                    <a:pt x="333462" y="18500"/>
                  </a:lnTo>
                  <a:lnTo>
                    <a:pt x="344321" y="13501"/>
                  </a:lnTo>
                  <a:lnTo>
                    <a:pt x="376556"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Freeform 179"/>
            <p:cNvSpPr/>
            <p:nvPr/>
          </p:nvSpPr>
          <p:spPr>
            <a:xfrm>
              <a:off x="465467" y="10484104"/>
              <a:ext cx="2828861" cy="839167"/>
            </a:xfrm>
            <a:custGeom>
              <a:avLst/>
              <a:gdLst/>
              <a:ahLst/>
              <a:cxnLst/>
              <a:rect l="0" t="0" r="0" b="0"/>
              <a:pathLst>
                <a:path w="2828861" h="839167">
                  <a:moveTo>
                    <a:pt x="1606499" y="102936"/>
                  </a:moveTo>
                  <a:lnTo>
                    <a:pt x="1581309" y="87311"/>
                  </a:lnTo>
                  <a:lnTo>
                    <a:pt x="1532329" y="68128"/>
                  </a:lnTo>
                  <a:lnTo>
                    <a:pt x="1455084" y="55920"/>
                  </a:lnTo>
                  <a:lnTo>
                    <a:pt x="1430522" y="55941"/>
                  </a:lnTo>
                  <a:lnTo>
                    <a:pt x="1350285" y="60433"/>
                  </a:lnTo>
                  <a:lnTo>
                    <a:pt x="1267100" y="68037"/>
                  </a:lnTo>
                  <a:lnTo>
                    <a:pt x="1220923" y="69223"/>
                  </a:lnTo>
                  <a:lnTo>
                    <a:pt x="1150447" y="62863"/>
                  </a:lnTo>
                  <a:lnTo>
                    <a:pt x="1069352" y="61260"/>
                  </a:lnTo>
                  <a:lnTo>
                    <a:pt x="994210" y="52547"/>
                  </a:lnTo>
                  <a:lnTo>
                    <a:pt x="899906" y="36153"/>
                  </a:lnTo>
                  <a:lnTo>
                    <a:pt x="824482" y="21889"/>
                  </a:lnTo>
                  <a:lnTo>
                    <a:pt x="780741" y="16596"/>
                  </a:lnTo>
                  <a:lnTo>
                    <a:pt x="753349" y="11975"/>
                  </a:lnTo>
                  <a:lnTo>
                    <a:pt x="675119" y="3182"/>
                  </a:lnTo>
                  <a:lnTo>
                    <a:pt x="602929" y="0"/>
                  </a:lnTo>
                  <a:lnTo>
                    <a:pt x="534868" y="6475"/>
                  </a:lnTo>
                  <a:lnTo>
                    <a:pt x="447932" y="19132"/>
                  </a:lnTo>
                  <a:lnTo>
                    <a:pt x="364010" y="39860"/>
                  </a:lnTo>
                  <a:lnTo>
                    <a:pt x="316701" y="56589"/>
                  </a:lnTo>
                  <a:lnTo>
                    <a:pt x="242491" y="88133"/>
                  </a:lnTo>
                  <a:lnTo>
                    <a:pt x="197789" y="113993"/>
                  </a:lnTo>
                  <a:lnTo>
                    <a:pt x="165780" y="134649"/>
                  </a:lnTo>
                  <a:lnTo>
                    <a:pt x="137209" y="155572"/>
                  </a:lnTo>
                  <a:lnTo>
                    <a:pt x="121422" y="170737"/>
                  </a:lnTo>
                  <a:lnTo>
                    <a:pt x="99395" y="197817"/>
                  </a:lnTo>
                  <a:lnTo>
                    <a:pt x="78066" y="221163"/>
                  </a:lnTo>
                  <a:lnTo>
                    <a:pt x="49919" y="249991"/>
                  </a:lnTo>
                  <a:lnTo>
                    <a:pt x="35882" y="266459"/>
                  </a:lnTo>
                  <a:lnTo>
                    <a:pt x="21853" y="289359"/>
                  </a:lnTo>
                  <a:lnTo>
                    <a:pt x="16008" y="303178"/>
                  </a:lnTo>
                  <a:lnTo>
                    <a:pt x="10943" y="318235"/>
                  </a:lnTo>
                  <a:lnTo>
                    <a:pt x="6398" y="334116"/>
                  </a:lnTo>
                  <a:lnTo>
                    <a:pt x="3367" y="349377"/>
                  </a:lnTo>
                  <a:lnTo>
                    <a:pt x="1347" y="364226"/>
                  </a:lnTo>
                  <a:lnTo>
                    <a:pt x="0" y="378799"/>
                  </a:lnTo>
                  <a:lnTo>
                    <a:pt x="271" y="393190"/>
                  </a:lnTo>
                  <a:lnTo>
                    <a:pt x="1620" y="407457"/>
                  </a:lnTo>
                  <a:lnTo>
                    <a:pt x="3688" y="421644"/>
                  </a:lnTo>
                  <a:lnTo>
                    <a:pt x="7404" y="435776"/>
                  </a:lnTo>
                  <a:lnTo>
                    <a:pt x="12219" y="449872"/>
                  </a:lnTo>
                  <a:lnTo>
                    <a:pt x="17766" y="463944"/>
                  </a:lnTo>
                  <a:lnTo>
                    <a:pt x="33278" y="488928"/>
                  </a:lnTo>
                  <a:lnTo>
                    <a:pt x="50690" y="510550"/>
                  </a:lnTo>
                  <a:lnTo>
                    <a:pt x="73633" y="535862"/>
                  </a:lnTo>
                  <a:lnTo>
                    <a:pt x="95233" y="558166"/>
                  </a:lnTo>
                  <a:lnTo>
                    <a:pt x="109389" y="572485"/>
                  </a:lnTo>
                  <a:lnTo>
                    <a:pt x="126587" y="583525"/>
                  </a:lnTo>
                  <a:lnTo>
                    <a:pt x="166195" y="605717"/>
                  </a:lnTo>
                  <a:lnTo>
                    <a:pt x="228747" y="631833"/>
                  </a:lnTo>
                  <a:lnTo>
                    <a:pt x="271944" y="653477"/>
                  </a:lnTo>
                  <a:lnTo>
                    <a:pt x="344582" y="677601"/>
                  </a:lnTo>
                  <a:lnTo>
                    <a:pt x="425347" y="698907"/>
                  </a:lnTo>
                  <a:lnTo>
                    <a:pt x="481181" y="709835"/>
                  </a:lnTo>
                  <a:lnTo>
                    <a:pt x="558470" y="720943"/>
                  </a:lnTo>
                  <a:lnTo>
                    <a:pt x="637020" y="737626"/>
                  </a:lnTo>
                  <a:lnTo>
                    <a:pt x="714913" y="746719"/>
                  </a:lnTo>
                  <a:lnTo>
                    <a:pt x="793239" y="761162"/>
                  </a:lnTo>
                  <a:lnTo>
                    <a:pt x="877754" y="770551"/>
                  </a:lnTo>
                  <a:lnTo>
                    <a:pt x="964988" y="778454"/>
                  </a:lnTo>
                  <a:lnTo>
                    <a:pt x="1035056" y="784975"/>
                  </a:lnTo>
                  <a:lnTo>
                    <a:pt x="1112391" y="786263"/>
                  </a:lnTo>
                  <a:lnTo>
                    <a:pt x="1185146" y="789634"/>
                  </a:lnTo>
                  <a:lnTo>
                    <a:pt x="1255785" y="795624"/>
                  </a:lnTo>
                  <a:lnTo>
                    <a:pt x="1333233" y="796807"/>
                  </a:lnTo>
                  <a:lnTo>
                    <a:pt x="1423758" y="797060"/>
                  </a:lnTo>
                  <a:lnTo>
                    <a:pt x="1520108" y="805417"/>
                  </a:lnTo>
                  <a:lnTo>
                    <a:pt x="1597615" y="807181"/>
                  </a:lnTo>
                  <a:lnTo>
                    <a:pt x="1672048" y="808698"/>
                  </a:lnTo>
                  <a:lnTo>
                    <a:pt x="1746135" y="815923"/>
                  </a:lnTo>
                  <a:lnTo>
                    <a:pt x="1822360" y="823280"/>
                  </a:lnTo>
                  <a:lnTo>
                    <a:pt x="1893683" y="827590"/>
                  </a:lnTo>
                  <a:lnTo>
                    <a:pt x="1976004" y="834095"/>
                  </a:lnTo>
                  <a:lnTo>
                    <a:pt x="2056285" y="838501"/>
                  </a:lnTo>
                  <a:lnTo>
                    <a:pt x="2165831" y="839129"/>
                  </a:lnTo>
                  <a:lnTo>
                    <a:pt x="2260493" y="839166"/>
                  </a:lnTo>
                  <a:lnTo>
                    <a:pt x="2346097" y="830113"/>
                  </a:lnTo>
                  <a:lnTo>
                    <a:pt x="2430366" y="823195"/>
                  </a:lnTo>
                  <a:lnTo>
                    <a:pt x="2514518" y="812994"/>
                  </a:lnTo>
                  <a:lnTo>
                    <a:pt x="2590869" y="796884"/>
                  </a:lnTo>
                  <a:lnTo>
                    <a:pt x="2677072" y="776044"/>
                  </a:lnTo>
                  <a:lnTo>
                    <a:pt x="2746046" y="750134"/>
                  </a:lnTo>
                  <a:lnTo>
                    <a:pt x="2782434" y="728906"/>
                  </a:lnTo>
                  <a:lnTo>
                    <a:pt x="2804601" y="710697"/>
                  </a:lnTo>
                  <a:lnTo>
                    <a:pt x="2819906" y="687800"/>
                  </a:lnTo>
                  <a:lnTo>
                    <a:pt x="2825623" y="675151"/>
                  </a:lnTo>
                  <a:lnTo>
                    <a:pt x="2828267" y="662043"/>
                  </a:lnTo>
                  <a:lnTo>
                    <a:pt x="2828860" y="648631"/>
                  </a:lnTo>
                  <a:lnTo>
                    <a:pt x="2826403" y="622431"/>
                  </a:lnTo>
                  <a:lnTo>
                    <a:pt x="2821416" y="599100"/>
                  </a:lnTo>
                  <a:lnTo>
                    <a:pt x="2812187" y="577044"/>
                  </a:lnTo>
                  <a:lnTo>
                    <a:pt x="2800295" y="555556"/>
                  </a:lnTo>
                  <a:lnTo>
                    <a:pt x="2787218" y="534318"/>
                  </a:lnTo>
                  <a:lnTo>
                    <a:pt x="2767383" y="513194"/>
                  </a:lnTo>
                  <a:lnTo>
                    <a:pt x="2742986" y="493288"/>
                  </a:lnTo>
                  <a:lnTo>
                    <a:pt x="2705308" y="468941"/>
                  </a:lnTo>
                  <a:lnTo>
                    <a:pt x="2674796" y="446925"/>
                  </a:lnTo>
                  <a:lnTo>
                    <a:pt x="2630308" y="425599"/>
                  </a:lnTo>
                  <a:lnTo>
                    <a:pt x="2569160" y="400569"/>
                  </a:lnTo>
                  <a:lnTo>
                    <a:pt x="2533695" y="384725"/>
                  </a:lnTo>
                  <a:lnTo>
                    <a:pt x="2491634" y="365229"/>
                  </a:lnTo>
                  <a:lnTo>
                    <a:pt x="2412115" y="339129"/>
                  </a:lnTo>
                  <a:lnTo>
                    <a:pt x="2332581" y="313364"/>
                  </a:lnTo>
                  <a:lnTo>
                    <a:pt x="2216960" y="278232"/>
                  </a:lnTo>
                  <a:lnTo>
                    <a:pt x="2132211" y="253689"/>
                  </a:lnTo>
                  <a:lnTo>
                    <a:pt x="2048947" y="229147"/>
                  </a:lnTo>
                  <a:lnTo>
                    <a:pt x="1982079" y="204996"/>
                  </a:lnTo>
                  <a:lnTo>
                    <a:pt x="1921842" y="181040"/>
                  </a:lnTo>
                  <a:lnTo>
                    <a:pt x="1835478" y="155582"/>
                  </a:lnTo>
                  <a:lnTo>
                    <a:pt x="1753534" y="134494"/>
                  </a:lnTo>
                  <a:lnTo>
                    <a:pt x="1711613" y="127090"/>
                  </a:lnTo>
                  <a:lnTo>
                    <a:pt x="1672703" y="121780"/>
                  </a:lnTo>
                  <a:lnTo>
                    <a:pt x="1595330" y="105860"/>
                  </a:lnTo>
                  <a:lnTo>
                    <a:pt x="1511784" y="100077"/>
                  </a:lnTo>
                  <a:lnTo>
                    <a:pt x="1428429" y="92258"/>
                  </a:lnTo>
                  <a:lnTo>
                    <a:pt x="1364595" y="8190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3" name="Group 192"/>
          <p:cNvGrpSpPr/>
          <p:nvPr/>
        </p:nvGrpSpPr>
        <p:grpSpPr>
          <a:xfrm>
            <a:off x="2229730" y="4271048"/>
            <a:ext cx="951093" cy="537230"/>
            <a:chOff x="2229730" y="4271048"/>
            <a:chExt cx="951093" cy="537230"/>
          </a:xfrm>
        </p:grpSpPr>
        <p:sp>
          <p:nvSpPr>
            <p:cNvPr id="182" name="Freeform 181"/>
            <p:cNvSpPr/>
            <p:nvPr/>
          </p:nvSpPr>
          <p:spPr>
            <a:xfrm>
              <a:off x="2328847" y="4271048"/>
              <a:ext cx="269000" cy="200667"/>
            </a:xfrm>
            <a:custGeom>
              <a:avLst/>
              <a:gdLst/>
              <a:ahLst/>
              <a:cxnLst/>
              <a:rect l="0" t="0" r="0" b="0"/>
              <a:pathLst>
                <a:path w="269000" h="200667">
                  <a:moveTo>
                    <a:pt x="6059" y="32385"/>
                  </a:moveTo>
                  <a:lnTo>
                    <a:pt x="6059" y="60302"/>
                  </a:lnTo>
                  <a:lnTo>
                    <a:pt x="4891" y="73200"/>
                  </a:lnTo>
                  <a:lnTo>
                    <a:pt x="2943" y="86473"/>
                  </a:lnTo>
                  <a:lnTo>
                    <a:pt x="476" y="99996"/>
                  </a:lnTo>
                  <a:lnTo>
                    <a:pt x="0" y="112518"/>
                  </a:lnTo>
                  <a:lnTo>
                    <a:pt x="851" y="124372"/>
                  </a:lnTo>
                  <a:lnTo>
                    <a:pt x="2587" y="135780"/>
                  </a:lnTo>
                  <a:lnTo>
                    <a:pt x="3745" y="138711"/>
                  </a:lnTo>
                  <a:lnTo>
                    <a:pt x="4516" y="135990"/>
                  </a:lnTo>
                  <a:lnTo>
                    <a:pt x="5031" y="129502"/>
                  </a:lnTo>
                  <a:lnTo>
                    <a:pt x="6542" y="121671"/>
                  </a:lnTo>
                  <a:lnTo>
                    <a:pt x="8719" y="112944"/>
                  </a:lnTo>
                  <a:lnTo>
                    <a:pt x="11338" y="103620"/>
                  </a:lnTo>
                  <a:lnTo>
                    <a:pt x="17365" y="83911"/>
                  </a:lnTo>
                  <a:lnTo>
                    <a:pt x="30756" y="42693"/>
                  </a:lnTo>
                  <a:lnTo>
                    <a:pt x="35379" y="33414"/>
                  </a:lnTo>
                  <a:lnTo>
                    <a:pt x="40798" y="24890"/>
                  </a:lnTo>
                  <a:lnTo>
                    <a:pt x="46748" y="16871"/>
                  </a:lnTo>
                  <a:lnTo>
                    <a:pt x="54220" y="10356"/>
                  </a:lnTo>
                  <a:lnTo>
                    <a:pt x="62707" y="4844"/>
                  </a:lnTo>
                  <a:lnTo>
                    <a:pt x="71872" y="0"/>
                  </a:lnTo>
                  <a:lnTo>
                    <a:pt x="80318" y="278"/>
                  </a:lnTo>
                  <a:lnTo>
                    <a:pt x="88287" y="3968"/>
                  </a:lnTo>
                  <a:lnTo>
                    <a:pt x="95936" y="9934"/>
                  </a:lnTo>
                  <a:lnTo>
                    <a:pt x="101036" y="18587"/>
                  </a:lnTo>
                  <a:lnTo>
                    <a:pt x="104436" y="29029"/>
                  </a:lnTo>
                  <a:lnTo>
                    <a:pt x="106702" y="40665"/>
                  </a:lnTo>
                  <a:lnTo>
                    <a:pt x="109382" y="51928"/>
                  </a:lnTo>
                  <a:lnTo>
                    <a:pt x="112337" y="62943"/>
                  </a:lnTo>
                  <a:lnTo>
                    <a:pt x="115476" y="73792"/>
                  </a:lnTo>
                  <a:lnTo>
                    <a:pt x="117568" y="85700"/>
                  </a:lnTo>
                  <a:lnTo>
                    <a:pt x="118963" y="98312"/>
                  </a:lnTo>
                  <a:lnTo>
                    <a:pt x="119893" y="111395"/>
                  </a:lnTo>
                  <a:lnTo>
                    <a:pt x="122850" y="116611"/>
                  </a:lnTo>
                  <a:lnTo>
                    <a:pt x="127159" y="116583"/>
                  </a:lnTo>
                  <a:lnTo>
                    <a:pt x="132369" y="113058"/>
                  </a:lnTo>
                  <a:lnTo>
                    <a:pt x="135842" y="106033"/>
                  </a:lnTo>
                  <a:lnTo>
                    <a:pt x="138157" y="96676"/>
                  </a:lnTo>
                  <a:lnTo>
                    <a:pt x="139701" y="85763"/>
                  </a:lnTo>
                  <a:lnTo>
                    <a:pt x="143067" y="76150"/>
                  </a:lnTo>
                  <a:lnTo>
                    <a:pt x="147649" y="67405"/>
                  </a:lnTo>
                  <a:lnTo>
                    <a:pt x="153040" y="59237"/>
                  </a:lnTo>
                  <a:lnTo>
                    <a:pt x="160140" y="51455"/>
                  </a:lnTo>
                  <a:lnTo>
                    <a:pt x="168380" y="43930"/>
                  </a:lnTo>
                  <a:lnTo>
                    <a:pt x="177379" y="36575"/>
                  </a:lnTo>
                  <a:lnTo>
                    <a:pt x="186884" y="32841"/>
                  </a:lnTo>
                  <a:lnTo>
                    <a:pt x="196726" y="31521"/>
                  </a:lnTo>
                  <a:lnTo>
                    <a:pt x="206794" y="31809"/>
                  </a:lnTo>
                  <a:lnTo>
                    <a:pt x="215843" y="34338"/>
                  </a:lnTo>
                  <a:lnTo>
                    <a:pt x="224213" y="38361"/>
                  </a:lnTo>
                  <a:lnTo>
                    <a:pt x="232130" y="43381"/>
                  </a:lnTo>
                  <a:lnTo>
                    <a:pt x="238577" y="50233"/>
                  </a:lnTo>
                  <a:lnTo>
                    <a:pt x="244043" y="58307"/>
                  </a:lnTo>
                  <a:lnTo>
                    <a:pt x="248856" y="67195"/>
                  </a:lnTo>
                  <a:lnTo>
                    <a:pt x="253233" y="77795"/>
                  </a:lnTo>
                  <a:lnTo>
                    <a:pt x="257320" y="89536"/>
                  </a:lnTo>
                  <a:lnTo>
                    <a:pt x="261213" y="102039"/>
                  </a:lnTo>
                  <a:lnTo>
                    <a:pt x="262640" y="115048"/>
                  </a:lnTo>
                  <a:lnTo>
                    <a:pt x="262422" y="128395"/>
                  </a:lnTo>
                  <a:lnTo>
                    <a:pt x="261109" y="141968"/>
                  </a:lnTo>
                  <a:lnTo>
                    <a:pt x="261402" y="154522"/>
                  </a:lnTo>
                  <a:lnTo>
                    <a:pt x="262766" y="166398"/>
                  </a:lnTo>
                  <a:lnTo>
                    <a:pt x="268999" y="20066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Freeform 182"/>
            <p:cNvSpPr/>
            <p:nvPr/>
          </p:nvSpPr>
          <p:spPr>
            <a:xfrm>
              <a:off x="2644179" y="4345087"/>
              <a:ext cx="164020" cy="137146"/>
            </a:xfrm>
            <a:custGeom>
              <a:avLst/>
              <a:gdLst/>
              <a:ahLst/>
              <a:cxnLst/>
              <a:rect l="0" t="0" r="0" b="0"/>
              <a:pathLst>
                <a:path w="164020" h="137146">
                  <a:moveTo>
                    <a:pt x="100914" y="53004"/>
                  </a:moveTo>
                  <a:lnTo>
                    <a:pt x="95330" y="30670"/>
                  </a:lnTo>
                  <a:lnTo>
                    <a:pt x="91348" y="21754"/>
                  </a:lnTo>
                  <a:lnTo>
                    <a:pt x="86356" y="13473"/>
                  </a:lnTo>
                  <a:lnTo>
                    <a:pt x="80691" y="5614"/>
                  </a:lnTo>
                  <a:lnTo>
                    <a:pt x="73408" y="1544"/>
                  </a:lnTo>
                  <a:lnTo>
                    <a:pt x="65048" y="0"/>
                  </a:lnTo>
                  <a:lnTo>
                    <a:pt x="55968" y="138"/>
                  </a:lnTo>
                  <a:lnTo>
                    <a:pt x="47577" y="2568"/>
                  </a:lnTo>
                  <a:lnTo>
                    <a:pt x="39647" y="6525"/>
                  </a:lnTo>
                  <a:lnTo>
                    <a:pt x="32022" y="11501"/>
                  </a:lnTo>
                  <a:lnTo>
                    <a:pt x="24602" y="18323"/>
                  </a:lnTo>
                  <a:lnTo>
                    <a:pt x="17318" y="26378"/>
                  </a:lnTo>
                  <a:lnTo>
                    <a:pt x="10124" y="35253"/>
                  </a:lnTo>
                  <a:lnTo>
                    <a:pt x="5329" y="45845"/>
                  </a:lnTo>
                  <a:lnTo>
                    <a:pt x="2132" y="57580"/>
                  </a:lnTo>
                  <a:lnTo>
                    <a:pt x="0" y="70078"/>
                  </a:lnTo>
                  <a:lnTo>
                    <a:pt x="917" y="80748"/>
                  </a:lnTo>
                  <a:lnTo>
                    <a:pt x="3865" y="90198"/>
                  </a:lnTo>
                  <a:lnTo>
                    <a:pt x="8168" y="98835"/>
                  </a:lnTo>
                  <a:lnTo>
                    <a:pt x="15710" y="104593"/>
                  </a:lnTo>
                  <a:lnTo>
                    <a:pt x="25414" y="108432"/>
                  </a:lnTo>
                  <a:lnTo>
                    <a:pt x="36557" y="110991"/>
                  </a:lnTo>
                  <a:lnTo>
                    <a:pt x="46323" y="109191"/>
                  </a:lnTo>
                  <a:lnTo>
                    <a:pt x="55171" y="104486"/>
                  </a:lnTo>
                  <a:lnTo>
                    <a:pt x="63407" y="97843"/>
                  </a:lnTo>
                  <a:lnTo>
                    <a:pt x="70066" y="89908"/>
                  </a:lnTo>
                  <a:lnTo>
                    <a:pt x="75674" y="81113"/>
                  </a:lnTo>
                  <a:lnTo>
                    <a:pt x="80581" y="71743"/>
                  </a:lnTo>
                  <a:lnTo>
                    <a:pt x="85022" y="70171"/>
                  </a:lnTo>
                  <a:lnTo>
                    <a:pt x="89150" y="73798"/>
                  </a:lnTo>
                  <a:lnTo>
                    <a:pt x="93071" y="80890"/>
                  </a:lnTo>
                  <a:lnTo>
                    <a:pt x="98023" y="87955"/>
                  </a:lnTo>
                  <a:lnTo>
                    <a:pt x="103661" y="95003"/>
                  </a:lnTo>
                  <a:lnTo>
                    <a:pt x="109757" y="102038"/>
                  </a:lnTo>
                  <a:lnTo>
                    <a:pt x="117327" y="107897"/>
                  </a:lnTo>
                  <a:lnTo>
                    <a:pt x="125879" y="112972"/>
                  </a:lnTo>
                  <a:lnTo>
                    <a:pt x="164019" y="137145"/>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Freeform 183"/>
            <p:cNvSpPr/>
            <p:nvPr/>
          </p:nvSpPr>
          <p:spPr>
            <a:xfrm>
              <a:off x="2823174" y="4345503"/>
              <a:ext cx="37613" cy="305011"/>
            </a:xfrm>
            <a:custGeom>
              <a:avLst/>
              <a:gdLst/>
              <a:ahLst/>
              <a:cxnLst/>
              <a:rect l="0" t="0" r="0" b="0"/>
              <a:pathLst>
                <a:path w="37613" h="305011">
                  <a:moveTo>
                    <a:pt x="6060" y="0"/>
                  </a:moveTo>
                  <a:lnTo>
                    <a:pt x="476" y="16750"/>
                  </a:lnTo>
                  <a:lnTo>
                    <a:pt x="0" y="25190"/>
                  </a:lnTo>
                  <a:lnTo>
                    <a:pt x="851" y="34323"/>
                  </a:lnTo>
                  <a:lnTo>
                    <a:pt x="2587" y="43917"/>
                  </a:lnTo>
                  <a:lnTo>
                    <a:pt x="3745" y="54988"/>
                  </a:lnTo>
                  <a:lnTo>
                    <a:pt x="4516" y="67043"/>
                  </a:lnTo>
                  <a:lnTo>
                    <a:pt x="5031" y="79754"/>
                  </a:lnTo>
                  <a:lnTo>
                    <a:pt x="5602" y="106343"/>
                  </a:lnTo>
                  <a:lnTo>
                    <a:pt x="5755" y="119977"/>
                  </a:lnTo>
                  <a:lnTo>
                    <a:pt x="7025" y="132573"/>
                  </a:lnTo>
                  <a:lnTo>
                    <a:pt x="9040" y="144476"/>
                  </a:lnTo>
                  <a:lnTo>
                    <a:pt x="11553" y="155917"/>
                  </a:lnTo>
                  <a:lnTo>
                    <a:pt x="13228" y="168219"/>
                  </a:lnTo>
                  <a:lnTo>
                    <a:pt x="14344" y="181095"/>
                  </a:lnTo>
                  <a:lnTo>
                    <a:pt x="15088" y="194353"/>
                  </a:lnTo>
                  <a:lnTo>
                    <a:pt x="15916" y="221550"/>
                  </a:lnTo>
                  <a:lnTo>
                    <a:pt x="16136" y="235346"/>
                  </a:lnTo>
                  <a:lnTo>
                    <a:pt x="17452" y="248050"/>
                  </a:lnTo>
                  <a:lnTo>
                    <a:pt x="19498" y="260025"/>
                  </a:lnTo>
                  <a:lnTo>
                    <a:pt x="37612" y="30501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Freeform 184"/>
            <p:cNvSpPr/>
            <p:nvPr/>
          </p:nvSpPr>
          <p:spPr>
            <a:xfrm>
              <a:off x="2808198" y="4324468"/>
              <a:ext cx="158133" cy="115694"/>
            </a:xfrm>
            <a:custGeom>
              <a:avLst/>
              <a:gdLst/>
              <a:ahLst/>
              <a:cxnLst/>
              <a:rect l="0" t="0" r="0" b="0"/>
              <a:pathLst>
                <a:path w="158133" h="115694">
                  <a:moveTo>
                    <a:pt x="0" y="0"/>
                  </a:moveTo>
                  <a:lnTo>
                    <a:pt x="22334" y="0"/>
                  </a:lnTo>
                  <a:lnTo>
                    <a:pt x="33587" y="1169"/>
                  </a:lnTo>
                  <a:lnTo>
                    <a:pt x="45764" y="3116"/>
                  </a:lnTo>
                  <a:lnTo>
                    <a:pt x="58556" y="5583"/>
                  </a:lnTo>
                  <a:lnTo>
                    <a:pt x="71759" y="9565"/>
                  </a:lnTo>
                  <a:lnTo>
                    <a:pt x="85236" y="14557"/>
                  </a:lnTo>
                  <a:lnTo>
                    <a:pt x="98894" y="20222"/>
                  </a:lnTo>
                  <a:lnTo>
                    <a:pt x="111506" y="25168"/>
                  </a:lnTo>
                  <a:lnTo>
                    <a:pt x="134868" y="33779"/>
                  </a:lnTo>
                  <a:lnTo>
                    <a:pt x="143668" y="40048"/>
                  </a:lnTo>
                  <a:lnTo>
                    <a:pt x="150704" y="47734"/>
                  </a:lnTo>
                  <a:lnTo>
                    <a:pt x="156564" y="56364"/>
                  </a:lnTo>
                  <a:lnTo>
                    <a:pt x="158132" y="64454"/>
                  </a:lnTo>
                  <a:lnTo>
                    <a:pt x="156841" y="72185"/>
                  </a:lnTo>
                  <a:lnTo>
                    <a:pt x="153643" y="79676"/>
                  </a:lnTo>
                  <a:lnTo>
                    <a:pt x="148005" y="85839"/>
                  </a:lnTo>
                  <a:lnTo>
                    <a:pt x="140740" y="91116"/>
                  </a:lnTo>
                  <a:lnTo>
                    <a:pt x="132392" y="95803"/>
                  </a:lnTo>
                  <a:lnTo>
                    <a:pt x="120983" y="100096"/>
                  </a:lnTo>
                  <a:lnTo>
                    <a:pt x="107534" y="104126"/>
                  </a:lnTo>
                  <a:lnTo>
                    <a:pt x="31553" y="115693"/>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Freeform 185"/>
            <p:cNvSpPr/>
            <p:nvPr/>
          </p:nvSpPr>
          <p:spPr>
            <a:xfrm>
              <a:off x="2229730" y="4471714"/>
              <a:ext cx="830892" cy="52589"/>
            </a:xfrm>
            <a:custGeom>
              <a:avLst/>
              <a:gdLst/>
              <a:ahLst/>
              <a:cxnLst/>
              <a:rect l="0" t="0" r="0" b="0"/>
              <a:pathLst>
                <a:path w="830892" h="52589">
                  <a:moveTo>
                    <a:pt x="0" y="0"/>
                  </a:moveTo>
                  <a:lnTo>
                    <a:pt x="98894" y="0"/>
                  </a:lnTo>
                  <a:lnTo>
                    <a:pt x="111506" y="1169"/>
                  </a:lnTo>
                  <a:lnTo>
                    <a:pt x="123419" y="3117"/>
                  </a:lnTo>
                  <a:lnTo>
                    <a:pt x="134868" y="5584"/>
                  </a:lnTo>
                  <a:lnTo>
                    <a:pt x="149512" y="7228"/>
                  </a:lnTo>
                  <a:lnTo>
                    <a:pt x="166286" y="8325"/>
                  </a:lnTo>
                  <a:lnTo>
                    <a:pt x="184481" y="9056"/>
                  </a:lnTo>
                  <a:lnTo>
                    <a:pt x="226511" y="9868"/>
                  </a:lnTo>
                  <a:lnTo>
                    <a:pt x="249172" y="10085"/>
                  </a:lnTo>
                  <a:lnTo>
                    <a:pt x="267785" y="11398"/>
                  </a:lnTo>
                  <a:lnTo>
                    <a:pt x="283699" y="13442"/>
                  </a:lnTo>
                  <a:lnTo>
                    <a:pt x="297815" y="15973"/>
                  </a:lnTo>
                  <a:lnTo>
                    <a:pt x="311900" y="17660"/>
                  </a:lnTo>
                  <a:lnTo>
                    <a:pt x="325964" y="18785"/>
                  </a:lnTo>
                  <a:lnTo>
                    <a:pt x="340015" y="19535"/>
                  </a:lnTo>
                  <a:lnTo>
                    <a:pt x="368092" y="20369"/>
                  </a:lnTo>
                  <a:lnTo>
                    <a:pt x="382124" y="20591"/>
                  </a:lnTo>
                  <a:lnTo>
                    <a:pt x="394984" y="21908"/>
                  </a:lnTo>
                  <a:lnTo>
                    <a:pt x="407063" y="23954"/>
                  </a:lnTo>
                  <a:lnTo>
                    <a:pt x="418622" y="26487"/>
                  </a:lnTo>
                  <a:lnTo>
                    <a:pt x="432171" y="28176"/>
                  </a:lnTo>
                  <a:lnTo>
                    <a:pt x="447047" y="29302"/>
                  </a:lnTo>
                  <a:lnTo>
                    <a:pt x="462807" y="30052"/>
                  </a:lnTo>
                  <a:lnTo>
                    <a:pt x="477988" y="31721"/>
                  </a:lnTo>
                  <a:lnTo>
                    <a:pt x="492784" y="34002"/>
                  </a:lnTo>
                  <a:lnTo>
                    <a:pt x="507322" y="36692"/>
                  </a:lnTo>
                  <a:lnTo>
                    <a:pt x="521688" y="38485"/>
                  </a:lnTo>
                  <a:lnTo>
                    <a:pt x="535940" y="39680"/>
                  </a:lnTo>
                  <a:lnTo>
                    <a:pt x="550116" y="40477"/>
                  </a:lnTo>
                  <a:lnTo>
                    <a:pt x="567747" y="42177"/>
                  </a:lnTo>
                  <a:lnTo>
                    <a:pt x="609152" y="47182"/>
                  </a:lnTo>
                  <a:lnTo>
                    <a:pt x="630477" y="48984"/>
                  </a:lnTo>
                  <a:lnTo>
                    <a:pt x="651705" y="50185"/>
                  </a:lnTo>
                  <a:lnTo>
                    <a:pt x="692822" y="51521"/>
                  </a:lnTo>
                  <a:lnTo>
                    <a:pt x="763712" y="52378"/>
                  </a:lnTo>
                  <a:lnTo>
                    <a:pt x="830891" y="5258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Freeform 186"/>
            <p:cNvSpPr/>
            <p:nvPr/>
          </p:nvSpPr>
          <p:spPr>
            <a:xfrm>
              <a:off x="2332139" y="4545521"/>
              <a:ext cx="181568" cy="220687"/>
            </a:xfrm>
            <a:custGeom>
              <a:avLst/>
              <a:gdLst/>
              <a:ahLst/>
              <a:cxnLst/>
              <a:rect l="0" t="0" r="0" b="0"/>
              <a:pathLst>
                <a:path w="181568" h="220687">
                  <a:moveTo>
                    <a:pt x="139496" y="104992"/>
                  </a:moveTo>
                  <a:lnTo>
                    <a:pt x="150663" y="93826"/>
                  </a:lnTo>
                  <a:lnTo>
                    <a:pt x="155121" y="87030"/>
                  </a:lnTo>
                  <a:lnTo>
                    <a:pt x="159262" y="78994"/>
                  </a:lnTo>
                  <a:lnTo>
                    <a:pt x="163191" y="70131"/>
                  </a:lnTo>
                  <a:lnTo>
                    <a:pt x="164642" y="59548"/>
                  </a:lnTo>
                  <a:lnTo>
                    <a:pt x="164440" y="47818"/>
                  </a:lnTo>
                  <a:lnTo>
                    <a:pt x="163137" y="35323"/>
                  </a:lnTo>
                  <a:lnTo>
                    <a:pt x="159931" y="24656"/>
                  </a:lnTo>
                  <a:lnTo>
                    <a:pt x="155457" y="15207"/>
                  </a:lnTo>
                  <a:lnTo>
                    <a:pt x="150137" y="6571"/>
                  </a:lnTo>
                  <a:lnTo>
                    <a:pt x="141915" y="1982"/>
                  </a:lnTo>
                  <a:lnTo>
                    <a:pt x="131760" y="92"/>
                  </a:lnTo>
                  <a:lnTo>
                    <a:pt x="120315" y="0"/>
                  </a:lnTo>
                  <a:lnTo>
                    <a:pt x="109180" y="1108"/>
                  </a:lnTo>
                  <a:lnTo>
                    <a:pt x="98250" y="3014"/>
                  </a:lnTo>
                  <a:lnTo>
                    <a:pt x="87458" y="5454"/>
                  </a:lnTo>
                  <a:lnTo>
                    <a:pt x="77925" y="9418"/>
                  </a:lnTo>
                  <a:lnTo>
                    <a:pt x="69233" y="14398"/>
                  </a:lnTo>
                  <a:lnTo>
                    <a:pt x="61102" y="20055"/>
                  </a:lnTo>
                  <a:lnTo>
                    <a:pt x="52174" y="27332"/>
                  </a:lnTo>
                  <a:lnTo>
                    <a:pt x="42717" y="35690"/>
                  </a:lnTo>
                  <a:lnTo>
                    <a:pt x="32906" y="44767"/>
                  </a:lnTo>
                  <a:lnTo>
                    <a:pt x="25197" y="54324"/>
                  </a:lnTo>
                  <a:lnTo>
                    <a:pt x="18889" y="64202"/>
                  </a:lnTo>
                  <a:lnTo>
                    <a:pt x="13515" y="74293"/>
                  </a:lnTo>
                  <a:lnTo>
                    <a:pt x="8764" y="84526"/>
                  </a:lnTo>
                  <a:lnTo>
                    <a:pt x="4428" y="94854"/>
                  </a:lnTo>
                  <a:lnTo>
                    <a:pt x="369" y="105245"/>
                  </a:lnTo>
                  <a:lnTo>
                    <a:pt x="0" y="115678"/>
                  </a:lnTo>
                  <a:lnTo>
                    <a:pt x="2091" y="126140"/>
                  </a:lnTo>
                  <a:lnTo>
                    <a:pt x="5822" y="136620"/>
                  </a:lnTo>
                  <a:lnTo>
                    <a:pt x="11816" y="144776"/>
                  </a:lnTo>
                  <a:lnTo>
                    <a:pt x="19317" y="151381"/>
                  </a:lnTo>
                  <a:lnTo>
                    <a:pt x="27824" y="156953"/>
                  </a:lnTo>
                  <a:lnTo>
                    <a:pt x="37001" y="158331"/>
                  </a:lnTo>
                  <a:lnTo>
                    <a:pt x="46625" y="156912"/>
                  </a:lnTo>
                  <a:lnTo>
                    <a:pt x="56547" y="153629"/>
                  </a:lnTo>
                  <a:lnTo>
                    <a:pt x="65499" y="149103"/>
                  </a:lnTo>
                  <a:lnTo>
                    <a:pt x="73804" y="143748"/>
                  </a:lnTo>
                  <a:lnTo>
                    <a:pt x="81678" y="137841"/>
                  </a:lnTo>
                  <a:lnTo>
                    <a:pt x="89264" y="130398"/>
                  </a:lnTo>
                  <a:lnTo>
                    <a:pt x="96659" y="121929"/>
                  </a:lnTo>
                  <a:lnTo>
                    <a:pt x="103927" y="112777"/>
                  </a:lnTo>
                  <a:lnTo>
                    <a:pt x="109940" y="103171"/>
                  </a:lnTo>
                  <a:lnTo>
                    <a:pt x="115118" y="93260"/>
                  </a:lnTo>
                  <a:lnTo>
                    <a:pt x="119738" y="83148"/>
                  </a:lnTo>
                  <a:lnTo>
                    <a:pt x="121649" y="81080"/>
                  </a:lnTo>
                  <a:lnTo>
                    <a:pt x="121755" y="84377"/>
                  </a:lnTo>
                  <a:lnTo>
                    <a:pt x="120657" y="91248"/>
                  </a:lnTo>
                  <a:lnTo>
                    <a:pt x="121094" y="101673"/>
                  </a:lnTo>
                  <a:lnTo>
                    <a:pt x="122553" y="114465"/>
                  </a:lnTo>
                  <a:lnTo>
                    <a:pt x="124695" y="128837"/>
                  </a:lnTo>
                  <a:lnTo>
                    <a:pt x="127292" y="141924"/>
                  </a:lnTo>
                  <a:lnTo>
                    <a:pt x="130191" y="154155"/>
                  </a:lnTo>
                  <a:lnTo>
                    <a:pt x="133293" y="165814"/>
                  </a:lnTo>
                  <a:lnTo>
                    <a:pt x="137698" y="175924"/>
                  </a:lnTo>
                  <a:lnTo>
                    <a:pt x="142972" y="185002"/>
                  </a:lnTo>
                  <a:lnTo>
                    <a:pt x="181567" y="22068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Freeform 187"/>
            <p:cNvSpPr/>
            <p:nvPr/>
          </p:nvSpPr>
          <p:spPr>
            <a:xfrm>
              <a:off x="2507530" y="4581276"/>
              <a:ext cx="163941" cy="146053"/>
            </a:xfrm>
            <a:custGeom>
              <a:avLst/>
              <a:gdLst/>
              <a:ahLst/>
              <a:cxnLst/>
              <a:rect l="0" t="0" r="0" b="0"/>
              <a:pathLst>
                <a:path w="163941" h="146053">
                  <a:moveTo>
                    <a:pt x="90316" y="27167"/>
                  </a:moveTo>
                  <a:lnTo>
                    <a:pt x="84733" y="10417"/>
                  </a:lnTo>
                  <a:lnTo>
                    <a:pt x="78414" y="5483"/>
                  </a:lnTo>
                  <a:lnTo>
                    <a:pt x="69526" y="2193"/>
                  </a:lnTo>
                  <a:lnTo>
                    <a:pt x="58927" y="0"/>
                  </a:lnTo>
                  <a:lnTo>
                    <a:pt x="49523" y="2044"/>
                  </a:lnTo>
                  <a:lnTo>
                    <a:pt x="40917" y="6913"/>
                  </a:lnTo>
                  <a:lnTo>
                    <a:pt x="32843" y="13664"/>
                  </a:lnTo>
                  <a:lnTo>
                    <a:pt x="25122" y="20502"/>
                  </a:lnTo>
                  <a:lnTo>
                    <a:pt x="10311" y="34333"/>
                  </a:lnTo>
                  <a:lnTo>
                    <a:pt x="5427" y="44799"/>
                  </a:lnTo>
                  <a:lnTo>
                    <a:pt x="2171" y="57620"/>
                  </a:lnTo>
                  <a:lnTo>
                    <a:pt x="0" y="72010"/>
                  </a:lnTo>
                  <a:lnTo>
                    <a:pt x="890" y="83941"/>
                  </a:lnTo>
                  <a:lnTo>
                    <a:pt x="3820" y="94232"/>
                  </a:lnTo>
                  <a:lnTo>
                    <a:pt x="8111" y="103430"/>
                  </a:lnTo>
                  <a:lnTo>
                    <a:pt x="14478" y="111899"/>
                  </a:lnTo>
                  <a:lnTo>
                    <a:pt x="22228" y="119882"/>
                  </a:lnTo>
                  <a:lnTo>
                    <a:pt x="30901" y="127542"/>
                  </a:lnTo>
                  <a:lnTo>
                    <a:pt x="41357" y="133817"/>
                  </a:lnTo>
                  <a:lnTo>
                    <a:pt x="53002" y="139169"/>
                  </a:lnTo>
                  <a:lnTo>
                    <a:pt x="65440" y="143905"/>
                  </a:lnTo>
                  <a:lnTo>
                    <a:pt x="78407" y="145894"/>
                  </a:lnTo>
                  <a:lnTo>
                    <a:pt x="91726" y="146052"/>
                  </a:lnTo>
                  <a:lnTo>
                    <a:pt x="163940" y="142861"/>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Freeform 188"/>
            <p:cNvSpPr/>
            <p:nvPr/>
          </p:nvSpPr>
          <p:spPr>
            <a:xfrm>
              <a:off x="2707480" y="4545338"/>
              <a:ext cx="27096" cy="231388"/>
            </a:xfrm>
            <a:custGeom>
              <a:avLst/>
              <a:gdLst/>
              <a:ahLst/>
              <a:cxnLst/>
              <a:rect l="0" t="0" r="0" b="0"/>
              <a:pathLst>
                <a:path w="27096" h="231388">
                  <a:moveTo>
                    <a:pt x="6060" y="0"/>
                  </a:moveTo>
                  <a:lnTo>
                    <a:pt x="476" y="16750"/>
                  </a:lnTo>
                  <a:lnTo>
                    <a:pt x="0" y="26358"/>
                  </a:lnTo>
                  <a:lnTo>
                    <a:pt x="851" y="37439"/>
                  </a:lnTo>
                  <a:lnTo>
                    <a:pt x="2588" y="49500"/>
                  </a:lnTo>
                  <a:lnTo>
                    <a:pt x="3745" y="63384"/>
                  </a:lnTo>
                  <a:lnTo>
                    <a:pt x="4517" y="78483"/>
                  </a:lnTo>
                  <a:lnTo>
                    <a:pt x="5374" y="109673"/>
                  </a:lnTo>
                  <a:lnTo>
                    <a:pt x="5755" y="139117"/>
                  </a:lnTo>
                  <a:lnTo>
                    <a:pt x="7025" y="153513"/>
                  </a:lnTo>
                  <a:lnTo>
                    <a:pt x="9041" y="167784"/>
                  </a:lnTo>
                  <a:lnTo>
                    <a:pt x="27095" y="23138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Freeform 189"/>
            <p:cNvSpPr/>
            <p:nvPr/>
          </p:nvSpPr>
          <p:spPr>
            <a:xfrm>
              <a:off x="2639917" y="4661031"/>
              <a:ext cx="73624" cy="6060"/>
            </a:xfrm>
            <a:custGeom>
              <a:avLst/>
              <a:gdLst/>
              <a:ahLst/>
              <a:cxnLst/>
              <a:rect l="0" t="0" r="0" b="0"/>
              <a:pathLst>
                <a:path w="73624" h="6060">
                  <a:moveTo>
                    <a:pt x="0" y="0"/>
                  </a:moveTo>
                  <a:lnTo>
                    <a:pt x="16750" y="5583"/>
                  </a:lnTo>
                  <a:lnTo>
                    <a:pt x="25190" y="6059"/>
                  </a:lnTo>
                  <a:lnTo>
                    <a:pt x="34323" y="5208"/>
                  </a:lnTo>
                  <a:lnTo>
                    <a:pt x="73623"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Freeform 190"/>
            <p:cNvSpPr/>
            <p:nvPr/>
          </p:nvSpPr>
          <p:spPr>
            <a:xfrm>
              <a:off x="2782078" y="4639996"/>
              <a:ext cx="120780" cy="136730"/>
            </a:xfrm>
            <a:custGeom>
              <a:avLst/>
              <a:gdLst/>
              <a:ahLst/>
              <a:cxnLst/>
              <a:rect l="0" t="0" r="0" b="0"/>
              <a:pathLst>
                <a:path w="120780" h="136730">
                  <a:moveTo>
                    <a:pt x="15603" y="0"/>
                  </a:moveTo>
                  <a:lnTo>
                    <a:pt x="964" y="43917"/>
                  </a:lnTo>
                  <a:lnTo>
                    <a:pt x="0" y="53819"/>
                  </a:lnTo>
                  <a:lnTo>
                    <a:pt x="526" y="63926"/>
                  </a:lnTo>
                  <a:lnTo>
                    <a:pt x="2046" y="74170"/>
                  </a:lnTo>
                  <a:lnTo>
                    <a:pt x="6565" y="82168"/>
                  </a:lnTo>
                  <a:lnTo>
                    <a:pt x="13083" y="88669"/>
                  </a:lnTo>
                  <a:lnTo>
                    <a:pt x="20935" y="94171"/>
                  </a:lnTo>
                  <a:lnTo>
                    <a:pt x="29675" y="95502"/>
                  </a:lnTo>
                  <a:lnTo>
                    <a:pt x="39008" y="94052"/>
                  </a:lnTo>
                  <a:lnTo>
                    <a:pt x="48735" y="90748"/>
                  </a:lnTo>
                  <a:lnTo>
                    <a:pt x="57558" y="85040"/>
                  </a:lnTo>
                  <a:lnTo>
                    <a:pt x="65777" y="77729"/>
                  </a:lnTo>
                  <a:lnTo>
                    <a:pt x="73593" y="69349"/>
                  </a:lnTo>
                  <a:lnTo>
                    <a:pt x="77635" y="67267"/>
                  </a:lnTo>
                  <a:lnTo>
                    <a:pt x="79162" y="69386"/>
                  </a:lnTo>
                  <a:lnTo>
                    <a:pt x="79011" y="74304"/>
                  </a:lnTo>
                  <a:lnTo>
                    <a:pt x="81247" y="81089"/>
                  </a:lnTo>
                  <a:lnTo>
                    <a:pt x="85075" y="89118"/>
                  </a:lnTo>
                  <a:lnTo>
                    <a:pt x="89965" y="97976"/>
                  </a:lnTo>
                  <a:lnTo>
                    <a:pt x="95562" y="106219"/>
                  </a:lnTo>
                  <a:lnTo>
                    <a:pt x="101630" y="114052"/>
                  </a:lnTo>
                  <a:lnTo>
                    <a:pt x="120779" y="13672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Freeform 191"/>
            <p:cNvSpPr/>
            <p:nvPr/>
          </p:nvSpPr>
          <p:spPr>
            <a:xfrm>
              <a:off x="2912445" y="4533220"/>
              <a:ext cx="268378" cy="275058"/>
            </a:xfrm>
            <a:custGeom>
              <a:avLst/>
              <a:gdLst/>
              <a:ahLst/>
              <a:cxnLst/>
              <a:rect l="0" t="0" r="0" b="0"/>
              <a:pathLst>
                <a:path w="268378" h="275058">
                  <a:moveTo>
                    <a:pt x="85070" y="148846"/>
                  </a:moveTo>
                  <a:lnTo>
                    <a:pt x="73903" y="137679"/>
                  </a:lnTo>
                  <a:lnTo>
                    <a:pt x="67108" y="135558"/>
                  </a:lnTo>
                  <a:lnTo>
                    <a:pt x="59072" y="135313"/>
                  </a:lnTo>
                  <a:lnTo>
                    <a:pt x="50209" y="136318"/>
                  </a:lnTo>
                  <a:lnTo>
                    <a:pt x="40794" y="140494"/>
                  </a:lnTo>
                  <a:lnTo>
                    <a:pt x="31012" y="146784"/>
                  </a:lnTo>
                  <a:lnTo>
                    <a:pt x="20984" y="154483"/>
                  </a:lnTo>
                  <a:lnTo>
                    <a:pt x="13131" y="163122"/>
                  </a:lnTo>
                  <a:lnTo>
                    <a:pt x="6726" y="172387"/>
                  </a:lnTo>
                  <a:lnTo>
                    <a:pt x="1288" y="182069"/>
                  </a:lnTo>
                  <a:lnTo>
                    <a:pt x="0" y="190862"/>
                  </a:lnTo>
                  <a:lnTo>
                    <a:pt x="1478" y="199060"/>
                  </a:lnTo>
                  <a:lnTo>
                    <a:pt x="4801" y="206863"/>
                  </a:lnTo>
                  <a:lnTo>
                    <a:pt x="11691" y="212065"/>
                  </a:lnTo>
                  <a:lnTo>
                    <a:pt x="20959" y="215533"/>
                  </a:lnTo>
                  <a:lnTo>
                    <a:pt x="31811" y="217846"/>
                  </a:lnTo>
                  <a:lnTo>
                    <a:pt x="42553" y="217050"/>
                  </a:lnTo>
                  <a:lnTo>
                    <a:pt x="53219" y="214182"/>
                  </a:lnTo>
                  <a:lnTo>
                    <a:pt x="63836" y="209933"/>
                  </a:lnTo>
                  <a:lnTo>
                    <a:pt x="67408" y="209437"/>
                  </a:lnTo>
                  <a:lnTo>
                    <a:pt x="66284" y="211444"/>
                  </a:lnTo>
                  <a:lnTo>
                    <a:pt x="62028" y="215119"/>
                  </a:lnTo>
                  <a:lnTo>
                    <a:pt x="61528" y="221075"/>
                  </a:lnTo>
                  <a:lnTo>
                    <a:pt x="63532" y="228552"/>
                  </a:lnTo>
                  <a:lnTo>
                    <a:pt x="67206" y="237042"/>
                  </a:lnTo>
                  <a:lnTo>
                    <a:pt x="73161" y="243870"/>
                  </a:lnTo>
                  <a:lnTo>
                    <a:pt x="80636" y="249592"/>
                  </a:lnTo>
                  <a:lnTo>
                    <a:pt x="89126" y="254574"/>
                  </a:lnTo>
                  <a:lnTo>
                    <a:pt x="99460" y="256727"/>
                  </a:lnTo>
                  <a:lnTo>
                    <a:pt x="111024" y="256994"/>
                  </a:lnTo>
                  <a:lnTo>
                    <a:pt x="123408" y="256003"/>
                  </a:lnTo>
                  <a:lnTo>
                    <a:pt x="136338" y="253006"/>
                  </a:lnTo>
                  <a:lnTo>
                    <a:pt x="149633" y="248670"/>
                  </a:lnTo>
                  <a:lnTo>
                    <a:pt x="163171" y="243443"/>
                  </a:lnTo>
                  <a:lnTo>
                    <a:pt x="175702" y="236452"/>
                  </a:lnTo>
                  <a:lnTo>
                    <a:pt x="187562" y="228285"/>
                  </a:lnTo>
                  <a:lnTo>
                    <a:pt x="198974" y="219335"/>
                  </a:lnTo>
                  <a:lnTo>
                    <a:pt x="208920" y="209862"/>
                  </a:lnTo>
                  <a:lnTo>
                    <a:pt x="217887" y="200041"/>
                  </a:lnTo>
                  <a:lnTo>
                    <a:pt x="226203" y="189988"/>
                  </a:lnTo>
                  <a:lnTo>
                    <a:pt x="232915" y="179780"/>
                  </a:lnTo>
                  <a:lnTo>
                    <a:pt x="238559" y="169468"/>
                  </a:lnTo>
                  <a:lnTo>
                    <a:pt x="243490" y="159088"/>
                  </a:lnTo>
                  <a:lnTo>
                    <a:pt x="247946" y="147494"/>
                  </a:lnTo>
                  <a:lnTo>
                    <a:pt x="252085" y="135090"/>
                  </a:lnTo>
                  <a:lnTo>
                    <a:pt x="256013" y="122146"/>
                  </a:lnTo>
                  <a:lnTo>
                    <a:pt x="263494" y="95299"/>
                  </a:lnTo>
                  <a:lnTo>
                    <a:pt x="267125" y="81595"/>
                  </a:lnTo>
                  <a:lnTo>
                    <a:pt x="268377" y="68954"/>
                  </a:lnTo>
                  <a:lnTo>
                    <a:pt x="268043" y="57020"/>
                  </a:lnTo>
                  <a:lnTo>
                    <a:pt x="266652" y="45558"/>
                  </a:lnTo>
                  <a:lnTo>
                    <a:pt x="263387" y="35580"/>
                  </a:lnTo>
                  <a:lnTo>
                    <a:pt x="258873" y="26590"/>
                  </a:lnTo>
                  <a:lnTo>
                    <a:pt x="253527" y="18260"/>
                  </a:lnTo>
                  <a:lnTo>
                    <a:pt x="246457" y="11538"/>
                  </a:lnTo>
                  <a:lnTo>
                    <a:pt x="238237" y="5888"/>
                  </a:lnTo>
                  <a:lnTo>
                    <a:pt x="229252" y="953"/>
                  </a:lnTo>
                  <a:lnTo>
                    <a:pt x="219756" y="0"/>
                  </a:lnTo>
                  <a:lnTo>
                    <a:pt x="209919" y="1702"/>
                  </a:lnTo>
                  <a:lnTo>
                    <a:pt x="199856" y="5174"/>
                  </a:lnTo>
                  <a:lnTo>
                    <a:pt x="190809" y="9826"/>
                  </a:lnTo>
                  <a:lnTo>
                    <a:pt x="182441" y="15264"/>
                  </a:lnTo>
                  <a:lnTo>
                    <a:pt x="174525" y="21227"/>
                  </a:lnTo>
                  <a:lnTo>
                    <a:pt x="168079" y="29877"/>
                  </a:lnTo>
                  <a:lnTo>
                    <a:pt x="162613" y="40318"/>
                  </a:lnTo>
                  <a:lnTo>
                    <a:pt x="157801" y="51953"/>
                  </a:lnTo>
                  <a:lnTo>
                    <a:pt x="154592" y="65553"/>
                  </a:lnTo>
                  <a:lnTo>
                    <a:pt x="152453" y="80462"/>
                  </a:lnTo>
                  <a:lnTo>
                    <a:pt x="151027" y="96245"/>
                  </a:lnTo>
                  <a:lnTo>
                    <a:pt x="152414" y="111442"/>
                  </a:lnTo>
                  <a:lnTo>
                    <a:pt x="155676" y="126247"/>
                  </a:lnTo>
                  <a:lnTo>
                    <a:pt x="172121" y="178012"/>
                  </a:lnTo>
                  <a:lnTo>
                    <a:pt x="176994" y="191663"/>
                  </a:lnTo>
                  <a:lnTo>
                    <a:pt x="188641" y="222412"/>
                  </a:lnTo>
                  <a:lnTo>
                    <a:pt x="195019" y="235286"/>
                  </a:lnTo>
                  <a:lnTo>
                    <a:pt x="201608" y="246206"/>
                  </a:lnTo>
                  <a:lnTo>
                    <a:pt x="221799" y="27505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4" name="Freeform 193"/>
          <p:cNvSpPr/>
          <p:nvPr/>
        </p:nvSpPr>
        <p:spPr>
          <a:xfrm>
            <a:off x="3986169" y="4618961"/>
            <a:ext cx="12701" cy="12701"/>
          </a:xfrm>
          <a:custGeom>
            <a:avLst/>
            <a:gdLst/>
            <a:ahLst/>
            <a:cxnLst/>
            <a:rect l="0" t="0" r="0" b="0"/>
            <a:pathLst>
              <a:path w="12701" h="12701">
                <a:moveTo>
                  <a:pt x="0" y="0"/>
                </a:moveTo>
                <a:lnTo>
                  <a:pt x="12700" y="12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8" name="Group 197"/>
          <p:cNvGrpSpPr/>
          <p:nvPr/>
        </p:nvGrpSpPr>
        <p:grpSpPr>
          <a:xfrm>
            <a:off x="5553292" y="4778626"/>
            <a:ext cx="283976" cy="604624"/>
            <a:chOff x="5553292" y="4778626"/>
            <a:chExt cx="283976" cy="604624"/>
          </a:xfrm>
        </p:grpSpPr>
        <p:sp>
          <p:nvSpPr>
            <p:cNvPr id="195" name="Freeform 194"/>
            <p:cNvSpPr/>
            <p:nvPr/>
          </p:nvSpPr>
          <p:spPr>
            <a:xfrm>
              <a:off x="5553292" y="4778626"/>
              <a:ext cx="229267" cy="604624"/>
            </a:xfrm>
            <a:custGeom>
              <a:avLst/>
              <a:gdLst/>
              <a:ahLst/>
              <a:cxnLst/>
              <a:rect l="0" t="0" r="0" b="0"/>
              <a:pathLst>
                <a:path w="229267" h="604624">
                  <a:moveTo>
                    <a:pt x="0" y="376732"/>
                  </a:moveTo>
                  <a:lnTo>
                    <a:pt x="22333" y="376732"/>
                  </a:lnTo>
                  <a:lnTo>
                    <a:pt x="32418" y="374395"/>
                  </a:lnTo>
                  <a:lnTo>
                    <a:pt x="42647" y="370500"/>
                  </a:lnTo>
                  <a:lnTo>
                    <a:pt x="52972" y="365565"/>
                  </a:lnTo>
                  <a:lnTo>
                    <a:pt x="63362" y="359939"/>
                  </a:lnTo>
                  <a:lnTo>
                    <a:pt x="73794" y="353850"/>
                  </a:lnTo>
                  <a:lnTo>
                    <a:pt x="84254" y="347454"/>
                  </a:lnTo>
                  <a:lnTo>
                    <a:pt x="93566" y="340853"/>
                  </a:lnTo>
                  <a:lnTo>
                    <a:pt x="102110" y="334115"/>
                  </a:lnTo>
                  <a:lnTo>
                    <a:pt x="110144" y="327285"/>
                  </a:lnTo>
                  <a:lnTo>
                    <a:pt x="117837" y="320395"/>
                  </a:lnTo>
                  <a:lnTo>
                    <a:pt x="132617" y="306507"/>
                  </a:lnTo>
                  <a:lnTo>
                    <a:pt x="139831" y="297194"/>
                  </a:lnTo>
                  <a:lnTo>
                    <a:pt x="146977" y="286311"/>
                  </a:lnTo>
                  <a:lnTo>
                    <a:pt x="154079" y="274381"/>
                  </a:lnTo>
                  <a:lnTo>
                    <a:pt x="159981" y="262922"/>
                  </a:lnTo>
                  <a:lnTo>
                    <a:pt x="165085" y="251776"/>
                  </a:lnTo>
                  <a:lnTo>
                    <a:pt x="169656" y="240840"/>
                  </a:lnTo>
                  <a:lnTo>
                    <a:pt x="175041" y="228875"/>
                  </a:lnTo>
                  <a:lnTo>
                    <a:pt x="187257" y="203115"/>
                  </a:lnTo>
                  <a:lnTo>
                    <a:pt x="192618" y="190870"/>
                  </a:lnTo>
                  <a:lnTo>
                    <a:pt x="197360" y="179201"/>
                  </a:lnTo>
                  <a:lnTo>
                    <a:pt x="201691" y="167916"/>
                  </a:lnTo>
                  <a:lnTo>
                    <a:pt x="205746" y="155718"/>
                  </a:lnTo>
                  <a:lnTo>
                    <a:pt x="209619" y="142911"/>
                  </a:lnTo>
                  <a:lnTo>
                    <a:pt x="217037" y="116216"/>
                  </a:lnTo>
                  <a:lnTo>
                    <a:pt x="224230" y="88771"/>
                  </a:lnTo>
                  <a:lnTo>
                    <a:pt x="226616" y="74907"/>
                  </a:lnTo>
                  <a:lnTo>
                    <a:pt x="228206" y="60990"/>
                  </a:lnTo>
                  <a:lnTo>
                    <a:pt x="229266" y="47038"/>
                  </a:lnTo>
                  <a:lnTo>
                    <a:pt x="227636" y="34231"/>
                  </a:lnTo>
                  <a:lnTo>
                    <a:pt x="224211" y="22187"/>
                  </a:lnTo>
                  <a:lnTo>
                    <a:pt x="219592" y="10652"/>
                  </a:lnTo>
                  <a:lnTo>
                    <a:pt x="213006" y="4130"/>
                  </a:lnTo>
                  <a:lnTo>
                    <a:pt x="205109" y="951"/>
                  </a:lnTo>
                  <a:lnTo>
                    <a:pt x="196339" y="0"/>
                  </a:lnTo>
                  <a:lnTo>
                    <a:pt x="186986" y="2872"/>
                  </a:lnTo>
                  <a:lnTo>
                    <a:pt x="177246" y="8293"/>
                  </a:lnTo>
                  <a:lnTo>
                    <a:pt x="167246" y="15412"/>
                  </a:lnTo>
                  <a:lnTo>
                    <a:pt x="158242" y="24833"/>
                  </a:lnTo>
                  <a:lnTo>
                    <a:pt x="149902" y="35788"/>
                  </a:lnTo>
                  <a:lnTo>
                    <a:pt x="142005" y="47766"/>
                  </a:lnTo>
                  <a:lnTo>
                    <a:pt x="134403" y="61594"/>
                  </a:lnTo>
                  <a:lnTo>
                    <a:pt x="126998" y="76657"/>
                  </a:lnTo>
                  <a:lnTo>
                    <a:pt x="119724" y="92541"/>
                  </a:lnTo>
                  <a:lnTo>
                    <a:pt x="113706" y="108974"/>
                  </a:lnTo>
                  <a:lnTo>
                    <a:pt x="108525" y="125772"/>
                  </a:lnTo>
                  <a:lnTo>
                    <a:pt x="99652" y="157681"/>
                  </a:lnTo>
                  <a:lnTo>
                    <a:pt x="91814" y="183549"/>
                  </a:lnTo>
                  <a:lnTo>
                    <a:pt x="70175" y="250181"/>
                  </a:lnTo>
                  <a:lnTo>
                    <a:pt x="67818" y="261981"/>
                  </a:lnTo>
                  <a:lnTo>
                    <a:pt x="66247" y="274522"/>
                  </a:lnTo>
                  <a:lnTo>
                    <a:pt x="65200" y="287557"/>
                  </a:lnTo>
                  <a:lnTo>
                    <a:pt x="60920" y="323854"/>
                  </a:lnTo>
                  <a:lnTo>
                    <a:pt x="58143" y="344986"/>
                  </a:lnTo>
                  <a:lnTo>
                    <a:pt x="56291" y="366086"/>
                  </a:lnTo>
                  <a:lnTo>
                    <a:pt x="55056" y="387164"/>
                  </a:lnTo>
                  <a:lnTo>
                    <a:pt x="53685" y="429282"/>
                  </a:lnTo>
                  <a:lnTo>
                    <a:pt x="53075" y="471374"/>
                  </a:lnTo>
                  <a:lnTo>
                    <a:pt x="55250" y="491246"/>
                  </a:lnTo>
                  <a:lnTo>
                    <a:pt x="59037" y="510337"/>
                  </a:lnTo>
                  <a:lnTo>
                    <a:pt x="63899" y="528908"/>
                  </a:lnTo>
                  <a:lnTo>
                    <a:pt x="69477" y="544794"/>
                  </a:lnTo>
                  <a:lnTo>
                    <a:pt x="75534" y="558891"/>
                  </a:lnTo>
                  <a:lnTo>
                    <a:pt x="81908" y="571794"/>
                  </a:lnTo>
                  <a:lnTo>
                    <a:pt x="89664" y="582734"/>
                  </a:lnTo>
                  <a:lnTo>
                    <a:pt x="98340" y="592365"/>
                  </a:lnTo>
                  <a:lnTo>
                    <a:pt x="107631" y="601122"/>
                  </a:lnTo>
                  <a:lnTo>
                    <a:pt x="117330" y="604623"/>
                  </a:lnTo>
                  <a:lnTo>
                    <a:pt x="127302" y="604620"/>
                  </a:lnTo>
                  <a:lnTo>
                    <a:pt x="137456" y="602280"/>
                  </a:lnTo>
                  <a:lnTo>
                    <a:pt x="146562" y="597215"/>
                  </a:lnTo>
                  <a:lnTo>
                    <a:pt x="154971" y="590332"/>
                  </a:lnTo>
                  <a:lnTo>
                    <a:pt x="162913" y="582237"/>
                  </a:lnTo>
                  <a:lnTo>
                    <a:pt x="169377" y="572167"/>
                  </a:lnTo>
                  <a:lnTo>
                    <a:pt x="174855" y="560779"/>
                  </a:lnTo>
                  <a:lnTo>
                    <a:pt x="179675" y="548512"/>
                  </a:lnTo>
                  <a:lnTo>
                    <a:pt x="182889" y="534491"/>
                  </a:lnTo>
                  <a:lnTo>
                    <a:pt x="185031" y="519301"/>
                  </a:lnTo>
                  <a:lnTo>
                    <a:pt x="186459" y="503331"/>
                  </a:lnTo>
                  <a:lnTo>
                    <a:pt x="186243" y="489178"/>
                  </a:lnTo>
                  <a:lnTo>
                    <a:pt x="184930" y="476237"/>
                  </a:lnTo>
                  <a:lnTo>
                    <a:pt x="180355" y="450172"/>
                  </a:lnTo>
                  <a:lnTo>
                    <a:pt x="174426" y="419110"/>
                  </a:lnTo>
                  <a:lnTo>
                    <a:pt x="171209" y="404985"/>
                  </a:lnTo>
                  <a:lnTo>
                    <a:pt x="167896" y="392061"/>
                  </a:lnTo>
                  <a:lnTo>
                    <a:pt x="164519" y="379940"/>
                  </a:lnTo>
                  <a:lnTo>
                    <a:pt x="158761" y="367184"/>
                  </a:lnTo>
                  <a:lnTo>
                    <a:pt x="151417" y="354006"/>
                  </a:lnTo>
                  <a:lnTo>
                    <a:pt x="143015" y="340546"/>
                  </a:lnTo>
                  <a:lnTo>
                    <a:pt x="133908" y="328067"/>
                  </a:lnTo>
                  <a:lnTo>
                    <a:pt x="124330" y="316242"/>
                  </a:lnTo>
                  <a:lnTo>
                    <a:pt x="114439" y="304853"/>
                  </a:lnTo>
                  <a:lnTo>
                    <a:pt x="104340" y="294923"/>
                  </a:lnTo>
                  <a:lnTo>
                    <a:pt x="94101" y="285965"/>
                  </a:lnTo>
                  <a:lnTo>
                    <a:pt x="83769" y="277656"/>
                  </a:lnTo>
                  <a:lnTo>
                    <a:pt x="73375" y="273286"/>
                  </a:lnTo>
                  <a:lnTo>
                    <a:pt x="62940" y="271541"/>
                  </a:lnTo>
                  <a:lnTo>
                    <a:pt x="21035" y="28207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Freeform 195"/>
            <p:cNvSpPr/>
            <p:nvPr/>
          </p:nvSpPr>
          <p:spPr>
            <a:xfrm>
              <a:off x="5826788" y="4892418"/>
              <a:ext cx="10480" cy="326047"/>
            </a:xfrm>
            <a:custGeom>
              <a:avLst/>
              <a:gdLst/>
              <a:ahLst/>
              <a:cxnLst/>
              <a:rect l="0" t="0" r="0" b="0"/>
              <a:pathLst>
                <a:path w="10480" h="326047">
                  <a:moveTo>
                    <a:pt x="10479" y="0"/>
                  </a:moveTo>
                  <a:lnTo>
                    <a:pt x="10478" y="22334"/>
                  </a:lnTo>
                  <a:lnTo>
                    <a:pt x="9310" y="34756"/>
                  </a:lnTo>
                  <a:lnTo>
                    <a:pt x="7362" y="48880"/>
                  </a:lnTo>
                  <a:lnTo>
                    <a:pt x="4895" y="64139"/>
                  </a:lnTo>
                  <a:lnTo>
                    <a:pt x="3251" y="78987"/>
                  </a:lnTo>
                  <a:lnTo>
                    <a:pt x="2155" y="93560"/>
                  </a:lnTo>
                  <a:lnTo>
                    <a:pt x="1424" y="107950"/>
                  </a:lnTo>
                  <a:lnTo>
                    <a:pt x="611" y="139520"/>
                  </a:lnTo>
                  <a:lnTo>
                    <a:pt x="0" y="244959"/>
                  </a:lnTo>
                  <a:lnTo>
                    <a:pt x="1155" y="259133"/>
                  </a:lnTo>
                  <a:lnTo>
                    <a:pt x="10479" y="326046"/>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Freeform 196"/>
            <p:cNvSpPr/>
            <p:nvPr/>
          </p:nvSpPr>
          <p:spPr>
            <a:xfrm>
              <a:off x="5763643" y="5029147"/>
              <a:ext cx="42072" cy="42071"/>
            </a:xfrm>
            <a:custGeom>
              <a:avLst/>
              <a:gdLst/>
              <a:ahLst/>
              <a:cxnLst/>
              <a:rect l="0" t="0" r="0" b="0"/>
              <a:pathLst>
                <a:path w="42072" h="42071">
                  <a:moveTo>
                    <a:pt x="0" y="0"/>
                  </a:moveTo>
                  <a:lnTo>
                    <a:pt x="42071" y="4207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9" name="Freeform 198"/>
          <p:cNvSpPr/>
          <p:nvPr/>
        </p:nvSpPr>
        <p:spPr>
          <a:xfrm>
            <a:off x="953119" y="5397263"/>
            <a:ext cx="182782" cy="441740"/>
          </a:xfrm>
          <a:custGeom>
            <a:avLst/>
            <a:gdLst/>
            <a:ahLst/>
            <a:cxnLst/>
            <a:rect l="0" t="0" r="0" b="0"/>
            <a:pathLst>
              <a:path w="182782" h="441740">
                <a:moveTo>
                  <a:pt x="109158" y="0"/>
                </a:moveTo>
                <a:lnTo>
                  <a:pt x="97991" y="11167"/>
                </a:lnTo>
                <a:lnTo>
                  <a:pt x="92364" y="17962"/>
                </a:lnTo>
                <a:lnTo>
                  <a:pt x="86276" y="25998"/>
                </a:lnTo>
                <a:lnTo>
                  <a:pt x="73278" y="44276"/>
                </a:lnTo>
                <a:lnTo>
                  <a:pt x="59711" y="64086"/>
                </a:lnTo>
                <a:lnTo>
                  <a:pt x="51652" y="73108"/>
                </a:lnTo>
                <a:lnTo>
                  <a:pt x="42774" y="81460"/>
                </a:lnTo>
                <a:lnTo>
                  <a:pt x="33349" y="89366"/>
                </a:lnTo>
                <a:lnTo>
                  <a:pt x="25897" y="99310"/>
                </a:lnTo>
                <a:lnTo>
                  <a:pt x="19761" y="110614"/>
                </a:lnTo>
                <a:lnTo>
                  <a:pt x="14501" y="122825"/>
                </a:lnTo>
                <a:lnTo>
                  <a:pt x="9826" y="135640"/>
                </a:lnTo>
                <a:lnTo>
                  <a:pt x="5541" y="148858"/>
                </a:lnTo>
                <a:lnTo>
                  <a:pt x="1515" y="162344"/>
                </a:lnTo>
                <a:lnTo>
                  <a:pt x="0" y="174841"/>
                </a:lnTo>
                <a:lnTo>
                  <a:pt x="159" y="186678"/>
                </a:lnTo>
                <a:lnTo>
                  <a:pt x="1433" y="198075"/>
                </a:lnTo>
                <a:lnTo>
                  <a:pt x="3451" y="211516"/>
                </a:lnTo>
                <a:lnTo>
                  <a:pt x="8810" y="242033"/>
                </a:lnTo>
                <a:lnTo>
                  <a:pt x="14213" y="257182"/>
                </a:lnTo>
                <a:lnTo>
                  <a:pt x="21320" y="271956"/>
                </a:lnTo>
                <a:lnTo>
                  <a:pt x="29564" y="286480"/>
                </a:lnTo>
                <a:lnTo>
                  <a:pt x="38566" y="300837"/>
                </a:lnTo>
                <a:lnTo>
                  <a:pt x="48073" y="315083"/>
                </a:lnTo>
                <a:lnTo>
                  <a:pt x="57917" y="329255"/>
                </a:lnTo>
                <a:lnTo>
                  <a:pt x="66817" y="341040"/>
                </a:lnTo>
                <a:lnTo>
                  <a:pt x="75088" y="351234"/>
                </a:lnTo>
                <a:lnTo>
                  <a:pt x="82938" y="360367"/>
                </a:lnTo>
                <a:lnTo>
                  <a:pt x="90510" y="368793"/>
                </a:lnTo>
                <a:lnTo>
                  <a:pt x="105155" y="384388"/>
                </a:lnTo>
                <a:lnTo>
                  <a:pt x="132123" y="411891"/>
                </a:lnTo>
                <a:lnTo>
                  <a:pt x="141998" y="419503"/>
                </a:lnTo>
                <a:lnTo>
                  <a:pt x="152086" y="425747"/>
                </a:lnTo>
                <a:lnTo>
                  <a:pt x="182781" y="44173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Freeform 199"/>
          <p:cNvSpPr/>
          <p:nvPr/>
        </p:nvSpPr>
        <p:spPr>
          <a:xfrm>
            <a:off x="1935238" y="5407781"/>
            <a:ext cx="132707" cy="336564"/>
          </a:xfrm>
          <a:custGeom>
            <a:avLst/>
            <a:gdLst/>
            <a:ahLst/>
            <a:cxnLst/>
            <a:rect l="0" t="0" r="0" b="0"/>
            <a:pathLst>
              <a:path w="132707" h="336564">
                <a:moveTo>
                  <a:pt x="0" y="0"/>
                </a:moveTo>
                <a:lnTo>
                  <a:pt x="11167" y="16750"/>
                </a:lnTo>
                <a:lnTo>
                  <a:pt x="16793" y="24021"/>
                </a:lnTo>
                <a:lnTo>
                  <a:pt x="22882" y="31206"/>
                </a:lnTo>
                <a:lnTo>
                  <a:pt x="29278" y="38333"/>
                </a:lnTo>
                <a:lnTo>
                  <a:pt x="42617" y="52485"/>
                </a:lnTo>
                <a:lnTo>
                  <a:pt x="75809" y="86197"/>
                </a:lnTo>
                <a:lnTo>
                  <a:pt x="84429" y="97198"/>
                </a:lnTo>
                <a:lnTo>
                  <a:pt x="92513" y="109206"/>
                </a:lnTo>
                <a:lnTo>
                  <a:pt x="107728" y="133845"/>
                </a:lnTo>
                <a:lnTo>
                  <a:pt x="122281" y="156482"/>
                </a:lnTo>
                <a:lnTo>
                  <a:pt x="127097" y="169764"/>
                </a:lnTo>
                <a:lnTo>
                  <a:pt x="130308" y="184462"/>
                </a:lnTo>
                <a:lnTo>
                  <a:pt x="132448" y="200103"/>
                </a:lnTo>
                <a:lnTo>
                  <a:pt x="132706" y="215206"/>
                </a:lnTo>
                <a:lnTo>
                  <a:pt x="131710" y="229948"/>
                </a:lnTo>
                <a:lnTo>
                  <a:pt x="129877" y="244451"/>
                </a:lnTo>
                <a:lnTo>
                  <a:pt x="126317" y="256457"/>
                </a:lnTo>
                <a:lnTo>
                  <a:pt x="121607" y="266798"/>
                </a:lnTo>
                <a:lnTo>
                  <a:pt x="116130" y="276030"/>
                </a:lnTo>
                <a:lnTo>
                  <a:pt x="108973" y="284521"/>
                </a:lnTo>
                <a:lnTo>
                  <a:pt x="100695" y="292519"/>
                </a:lnTo>
                <a:lnTo>
                  <a:pt x="91671" y="300189"/>
                </a:lnTo>
                <a:lnTo>
                  <a:pt x="82149" y="307639"/>
                </a:lnTo>
                <a:lnTo>
                  <a:pt x="72295" y="314943"/>
                </a:lnTo>
                <a:lnTo>
                  <a:pt x="42070" y="33656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90500" y="88900"/>
            <a:ext cx="5029200" cy="507831"/>
          </a:xfrm>
          <a:prstGeom prst="rect">
            <a:avLst/>
          </a:prstGeom>
          <a:noFill/>
        </p:spPr>
        <p:txBody>
          <a:bodyPr vert="horz" rtlCol="0">
            <a:spAutoFit/>
          </a:bodyPr>
          <a:lstStyle/>
          <a:p>
            <a:r>
              <a:rPr lang="en-US" sz="2700" smtClean="0">
                <a:solidFill>
                  <a:srgbClr val="0000FF"/>
                </a:solidFill>
                <a:latin typeface="Comic Sans MS - 36"/>
              </a:rPr>
              <a:t>Go Over Study Guide</a:t>
            </a:r>
            <a:endParaRPr lang="en-US" sz="2700">
              <a:solidFill>
                <a:srgbClr val="0000FF"/>
              </a:solidFill>
              <a:latin typeface="Comic Sans MS - 36"/>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692400" y="520700"/>
            <a:ext cx="1574800" cy="507831"/>
          </a:xfrm>
          <a:prstGeom prst="rect">
            <a:avLst/>
          </a:prstGeom>
          <a:noFill/>
        </p:spPr>
        <p:txBody>
          <a:bodyPr vert="horz" rtlCol="0">
            <a:spAutoFit/>
          </a:bodyPr>
          <a:lstStyle/>
          <a:p>
            <a:r>
              <a:rPr lang="en-US" sz="2700" smtClean="0">
                <a:solidFill>
                  <a:srgbClr val="0000FF"/>
                </a:solidFill>
                <a:latin typeface="Comic Sans MS - 36"/>
              </a:rPr>
              <a:t>Test</a:t>
            </a:r>
            <a:endParaRPr lang="en-US" sz="2700">
              <a:solidFill>
                <a:srgbClr val="0000FF"/>
              </a:solidFill>
              <a:latin typeface="Comic Sans MS - 36"/>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870200" y="177800"/>
            <a:ext cx="2819400" cy="507831"/>
          </a:xfrm>
          <a:prstGeom prst="rect">
            <a:avLst/>
          </a:prstGeom>
          <a:noFill/>
        </p:spPr>
        <p:txBody>
          <a:bodyPr vert="horz" rtlCol="0">
            <a:spAutoFit/>
          </a:bodyPr>
          <a:lstStyle/>
          <a:p>
            <a:r>
              <a:rPr lang="en-US" sz="2700" smtClean="0">
                <a:solidFill>
                  <a:srgbClr val="0000FF"/>
                </a:solidFill>
                <a:latin typeface="Comic Sans MS - 36"/>
              </a:rPr>
              <a:t>Homework</a:t>
            </a:r>
            <a:endParaRPr lang="en-US" sz="2700">
              <a:solidFill>
                <a:srgbClr val="0000FF"/>
              </a:solidFill>
              <a:latin typeface="Comic Sans MS - 36"/>
            </a:endParaRPr>
          </a:p>
        </p:txBody>
      </p:sp>
      <p:sp>
        <p:nvSpPr>
          <p:cNvPr id="3" name="TextBox 2"/>
          <p:cNvSpPr txBox="1"/>
          <p:nvPr/>
        </p:nvSpPr>
        <p:spPr>
          <a:xfrm>
            <a:off x="482600" y="1803400"/>
            <a:ext cx="7924800" cy="507831"/>
          </a:xfrm>
          <a:prstGeom prst="rect">
            <a:avLst/>
          </a:prstGeom>
          <a:noFill/>
        </p:spPr>
        <p:txBody>
          <a:bodyPr vert="horz" rtlCol="0">
            <a:spAutoFit/>
          </a:bodyPr>
          <a:lstStyle/>
          <a:p>
            <a:r>
              <a:rPr lang="en-US" sz="2700" smtClean="0">
                <a:solidFill>
                  <a:srgbClr val="0000FF"/>
                </a:solidFill>
                <a:latin typeface="Comic Sans MS - 36"/>
              </a:rPr>
              <a:t>Have a wonderful winter vacation!!</a:t>
            </a:r>
            <a:endParaRPr lang="en-US" sz="2700">
              <a:solidFill>
                <a:srgbClr val="0000FF"/>
              </a:solidFill>
              <a:latin typeface="Comic Sans MS - 36"/>
            </a:endParaRPr>
          </a:p>
        </p:txBody>
      </p:sp>
      <p:pic>
        <p:nvPicPr>
          <p:cNvPr id="4" name="Picture 3" descr="Snow.png"/>
          <p:cNvPicPr>
            <a:picLocks/>
          </p:cNvPicPr>
          <p:nvPr/>
        </p:nvPicPr>
        <p:blipFill>
          <a:blip r:embed="rId2" cstate="print"/>
          <a:stretch>
            <a:fillRect/>
          </a:stretch>
        </p:blipFill>
        <p:spPr>
          <a:xfrm>
            <a:off x="3327400" y="3073400"/>
            <a:ext cx="3493769" cy="3188970"/>
          </a:xfrm>
          <a:prstGeom prst="rect">
            <a:avLst/>
          </a:prstGeom>
          <a:solidFill>
            <a:scrgbClr r="0" g="0" b="0">
              <a:alpha val="0"/>
            </a:scrgbClr>
          </a:solid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Words>
  <Application>Microsoft Office PowerPoint</Application>
  <PresentationFormat>Custom</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Comic Sans MS - 20</vt:lpstr>
      <vt:lpstr>Comic Sans MS - 36</vt:lpstr>
      <vt:lpstr>Calibri</vt:lpstr>
      <vt:lpstr>Comic Sans MS - 24</vt:lpstr>
      <vt:lpstr>Office Theme</vt:lpstr>
      <vt:lpstr>Slide 1</vt:lpstr>
      <vt:lpstr>Slide 2</vt:lpstr>
      <vt:lpstr>Slide 3</vt:lpstr>
      <vt:lpstr>Slide 4</vt:lpstr>
      <vt:lpstr>Slide 5</vt:lpstr>
      <vt:lpstr>Slide 6</vt:lpstr>
    </vt:vector>
  </TitlesOfParts>
  <Company>SMCPS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2011-12-16T18:22:56Z</dcterms:created>
  <dcterms:modified xsi:type="dcterms:W3CDTF">2011-12-16T18:22:59Z</dcterms:modified>
</cp:coreProperties>
</file>