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0160000" cy="7620000"/>
  <p:notesSz cx="6858000" cy="9144000"/>
  <p:embeddedFontLst>
    <p:embeddedFont>
      <p:font typeface="Calibri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117B-D223-4EB9-956E-2A1AE33318A4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30AB0-BE11-431F-9A47-ABEB00B96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117B-D223-4EB9-956E-2A1AE33318A4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30AB0-BE11-431F-9A47-ABEB00B96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117B-D223-4EB9-956E-2A1AE33318A4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30AB0-BE11-431F-9A47-ABEB00B96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117B-D223-4EB9-956E-2A1AE33318A4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30AB0-BE11-431F-9A47-ABEB00B96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117B-D223-4EB9-956E-2A1AE33318A4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30AB0-BE11-431F-9A47-ABEB00B96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117B-D223-4EB9-956E-2A1AE33318A4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30AB0-BE11-431F-9A47-ABEB00B96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117B-D223-4EB9-956E-2A1AE33318A4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30AB0-BE11-431F-9A47-ABEB00B96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117B-D223-4EB9-956E-2A1AE33318A4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30AB0-BE11-431F-9A47-ABEB00B96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117B-D223-4EB9-956E-2A1AE33318A4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30AB0-BE11-431F-9A47-ABEB00B96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117B-D223-4EB9-956E-2A1AE33318A4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30AB0-BE11-431F-9A47-ABEB00B96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117B-D223-4EB9-956E-2A1AE33318A4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30AB0-BE11-431F-9A47-ABEB00B96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B117B-D223-4EB9-956E-2A1AE33318A4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30AB0-BE11-431F-9A47-ABEB00B967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2300" y="647700"/>
            <a:ext cx="8204200" cy="21698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Welcome to 8th Grade!!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August 24, 2011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Objective:  Introduction/Measurement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7700" y="520700"/>
            <a:ext cx="9626600" cy="341632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b="1" i="1" u="sng" smtClean="0">
                <a:solidFill>
                  <a:srgbClr val="000000"/>
                </a:solidFill>
                <a:latin typeface="Arial - 36"/>
              </a:rPr>
              <a:t>Warm-up:</a:t>
            </a:r>
          </a:p>
          <a:p>
            <a:endParaRPr lang="en-US" sz="2700" b="1" i="1" u="sng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b="1" i="1" u="sng" smtClean="0">
                <a:solidFill>
                  <a:srgbClr val="000000"/>
                </a:solidFill>
                <a:latin typeface="Arial - 36"/>
              </a:rPr>
              <a:t>Fi</a:t>
            </a:r>
            <a:r>
              <a:rPr lang="en-US" sz="2700" smtClean="0">
                <a:solidFill>
                  <a:srgbClr val="000000"/>
                </a:solidFill>
                <a:latin typeface="Arial - 36"/>
              </a:rPr>
              <a:t>nd your seat (group).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Open your notebook (five-subject) - as we will discuss how to organize your notebook.  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What were you doing when the earthquake hit?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600" y="431800"/>
            <a:ext cx="84836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b="1" i="1" u="sng" smtClean="0">
                <a:solidFill>
                  <a:srgbClr val="000000"/>
                </a:solidFill>
                <a:latin typeface="Arial - 36"/>
              </a:rPr>
              <a:t>Introduction:</a:t>
            </a:r>
          </a:p>
          <a:p>
            <a:endParaRPr lang="en-US" sz="2700" b="1" i="1" u="sng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b="1" i="1" u="sng" smtClean="0">
                <a:solidFill>
                  <a:srgbClr val="000000"/>
                </a:solidFill>
                <a:latin typeface="Arial - 36"/>
              </a:rPr>
              <a:t>Na</a:t>
            </a:r>
            <a:r>
              <a:rPr lang="en-US" sz="2700" smtClean="0">
                <a:solidFill>
                  <a:srgbClr val="000000"/>
                </a:solidFill>
                <a:latin typeface="Arial - 36"/>
              </a:rPr>
              <a:t>mes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Contact Information Sheet (Homework)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Handbook for Student/Parents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Textbooks (Form)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Precis Set-up/Explanation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Bathroom Policy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1575607" y="1189248"/>
            <a:ext cx="385406" cy="688818"/>
          </a:xfrm>
          <a:custGeom>
            <a:avLst/>
            <a:gdLst/>
            <a:ahLst/>
            <a:cxnLst/>
            <a:rect l="0" t="0" r="0" b="0"/>
            <a:pathLst>
              <a:path w="385406" h="688818">
                <a:moveTo>
                  <a:pt x="0" y="429451"/>
                </a:moveTo>
                <a:lnTo>
                  <a:pt x="5846" y="446988"/>
                </a:lnTo>
                <a:lnTo>
                  <a:pt x="15241" y="471911"/>
                </a:lnTo>
                <a:lnTo>
                  <a:pt x="21172" y="487122"/>
                </a:lnTo>
                <a:lnTo>
                  <a:pt x="27573" y="500933"/>
                </a:lnTo>
                <a:lnTo>
                  <a:pt x="34288" y="513811"/>
                </a:lnTo>
                <a:lnTo>
                  <a:pt x="41211" y="526067"/>
                </a:lnTo>
                <a:lnTo>
                  <a:pt x="48274" y="537908"/>
                </a:lnTo>
                <a:lnTo>
                  <a:pt x="62646" y="560852"/>
                </a:lnTo>
                <a:lnTo>
                  <a:pt x="69905" y="573333"/>
                </a:lnTo>
                <a:lnTo>
                  <a:pt x="77191" y="586548"/>
                </a:lnTo>
                <a:lnTo>
                  <a:pt x="84495" y="600252"/>
                </a:lnTo>
                <a:lnTo>
                  <a:pt x="91812" y="611834"/>
                </a:lnTo>
                <a:lnTo>
                  <a:pt x="99137" y="622003"/>
                </a:lnTo>
                <a:lnTo>
                  <a:pt x="106467" y="631230"/>
                </a:lnTo>
                <a:lnTo>
                  <a:pt x="117874" y="651269"/>
                </a:lnTo>
                <a:lnTo>
                  <a:pt x="122629" y="661752"/>
                </a:lnTo>
                <a:lnTo>
                  <a:pt x="129470" y="671187"/>
                </a:lnTo>
                <a:lnTo>
                  <a:pt x="137700" y="679924"/>
                </a:lnTo>
                <a:lnTo>
                  <a:pt x="146858" y="688196"/>
                </a:lnTo>
                <a:lnTo>
                  <a:pt x="155410" y="688817"/>
                </a:lnTo>
                <a:lnTo>
                  <a:pt x="163558" y="684337"/>
                </a:lnTo>
                <a:lnTo>
                  <a:pt x="171438" y="676456"/>
                </a:lnTo>
                <a:lnTo>
                  <a:pt x="177914" y="666308"/>
                </a:lnTo>
                <a:lnTo>
                  <a:pt x="183455" y="654648"/>
                </a:lnTo>
                <a:lnTo>
                  <a:pt x="188373" y="641981"/>
                </a:lnTo>
                <a:lnTo>
                  <a:pt x="192875" y="627419"/>
                </a:lnTo>
                <a:lnTo>
                  <a:pt x="197100" y="611594"/>
                </a:lnTo>
                <a:lnTo>
                  <a:pt x="201140" y="594926"/>
                </a:lnTo>
                <a:lnTo>
                  <a:pt x="208891" y="560092"/>
                </a:lnTo>
                <a:lnTo>
                  <a:pt x="212671" y="542239"/>
                </a:lnTo>
                <a:lnTo>
                  <a:pt x="220134" y="502826"/>
                </a:lnTo>
                <a:lnTo>
                  <a:pt x="223837" y="482038"/>
                </a:lnTo>
                <a:lnTo>
                  <a:pt x="228753" y="460838"/>
                </a:lnTo>
                <a:lnTo>
                  <a:pt x="234477" y="439364"/>
                </a:lnTo>
                <a:lnTo>
                  <a:pt x="268374" y="322635"/>
                </a:lnTo>
                <a:lnTo>
                  <a:pt x="282819" y="276756"/>
                </a:lnTo>
                <a:lnTo>
                  <a:pt x="290097" y="255467"/>
                </a:lnTo>
                <a:lnTo>
                  <a:pt x="304709" y="215500"/>
                </a:lnTo>
                <a:lnTo>
                  <a:pt x="310808" y="195054"/>
                </a:lnTo>
                <a:lnTo>
                  <a:pt x="316098" y="174082"/>
                </a:lnTo>
                <a:lnTo>
                  <a:pt x="320847" y="152760"/>
                </a:lnTo>
                <a:lnTo>
                  <a:pt x="326461" y="133651"/>
                </a:lnTo>
                <a:lnTo>
                  <a:pt x="332650" y="116018"/>
                </a:lnTo>
                <a:lnTo>
                  <a:pt x="339223" y="99368"/>
                </a:lnTo>
                <a:lnTo>
                  <a:pt x="347276" y="80928"/>
                </a:lnTo>
                <a:lnTo>
                  <a:pt x="38540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3249364" y="2213323"/>
            <a:ext cx="462487" cy="759303"/>
          </a:xfrm>
          <a:custGeom>
            <a:avLst/>
            <a:gdLst/>
            <a:ahLst/>
            <a:cxnLst/>
            <a:rect l="0" t="0" r="0" b="0"/>
            <a:pathLst>
              <a:path w="462487" h="759303">
                <a:moveTo>
                  <a:pt x="0" y="572601"/>
                </a:moveTo>
                <a:lnTo>
                  <a:pt x="11691" y="590138"/>
                </a:lnTo>
                <a:lnTo>
                  <a:pt x="27220" y="615062"/>
                </a:lnTo>
                <a:lnTo>
                  <a:pt x="45132" y="644083"/>
                </a:lnTo>
                <a:lnTo>
                  <a:pt x="61250" y="669217"/>
                </a:lnTo>
                <a:lnTo>
                  <a:pt x="70198" y="681058"/>
                </a:lnTo>
                <a:lnTo>
                  <a:pt x="79833" y="692623"/>
                </a:lnTo>
                <a:lnTo>
                  <a:pt x="89928" y="704003"/>
                </a:lnTo>
                <a:lnTo>
                  <a:pt x="97881" y="715260"/>
                </a:lnTo>
                <a:lnTo>
                  <a:pt x="109980" y="737556"/>
                </a:lnTo>
                <a:lnTo>
                  <a:pt x="117366" y="746194"/>
                </a:lnTo>
                <a:lnTo>
                  <a:pt x="125961" y="753175"/>
                </a:lnTo>
                <a:lnTo>
                  <a:pt x="135361" y="759054"/>
                </a:lnTo>
                <a:lnTo>
                  <a:pt x="145299" y="759302"/>
                </a:lnTo>
                <a:lnTo>
                  <a:pt x="155594" y="755797"/>
                </a:lnTo>
                <a:lnTo>
                  <a:pt x="166129" y="749789"/>
                </a:lnTo>
                <a:lnTo>
                  <a:pt x="174375" y="740891"/>
                </a:lnTo>
                <a:lnTo>
                  <a:pt x="186800" y="717952"/>
                </a:lnTo>
                <a:lnTo>
                  <a:pt x="191826" y="703760"/>
                </a:lnTo>
                <a:lnTo>
                  <a:pt x="196401" y="688181"/>
                </a:lnTo>
                <a:lnTo>
                  <a:pt x="205970" y="652111"/>
                </a:lnTo>
                <a:lnTo>
                  <a:pt x="218379" y="607531"/>
                </a:lnTo>
                <a:lnTo>
                  <a:pt x="223891" y="584876"/>
                </a:lnTo>
                <a:lnTo>
                  <a:pt x="228788" y="562432"/>
                </a:lnTo>
                <a:lnTo>
                  <a:pt x="233277" y="540128"/>
                </a:lnTo>
                <a:lnTo>
                  <a:pt x="238717" y="516694"/>
                </a:lnTo>
                <a:lnTo>
                  <a:pt x="251286" y="467818"/>
                </a:lnTo>
                <a:lnTo>
                  <a:pt x="259287" y="442794"/>
                </a:lnTo>
                <a:lnTo>
                  <a:pt x="268292" y="417547"/>
                </a:lnTo>
                <a:lnTo>
                  <a:pt x="286861" y="367879"/>
                </a:lnTo>
                <a:lnTo>
                  <a:pt x="303271" y="321334"/>
                </a:lnTo>
                <a:lnTo>
                  <a:pt x="312296" y="298645"/>
                </a:lnTo>
                <a:lnTo>
                  <a:pt x="321984" y="276178"/>
                </a:lnTo>
                <a:lnTo>
                  <a:pt x="341312" y="232861"/>
                </a:lnTo>
                <a:lnTo>
                  <a:pt x="358059" y="193218"/>
                </a:lnTo>
                <a:lnTo>
                  <a:pt x="367174" y="174082"/>
                </a:lnTo>
                <a:lnTo>
                  <a:pt x="376922" y="155207"/>
                </a:lnTo>
                <a:lnTo>
                  <a:pt x="396317" y="119145"/>
                </a:lnTo>
                <a:lnTo>
                  <a:pt x="413094" y="86804"/>
                </a:lnTo>
                <a:lnTo>
                  <a:pt x="420993" y="72551"/>
                </a:lnTo>
                <a:lnTo>
                  <a:pt x="46248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764856" y="3358526"/>
            <a:ext cx="484509" cy="640033"/>
          </a:xfrm>
          <a:custGeom>
            <a:avLst/>
            <a:gdLst/>
            <a:ahLst/>
            <a:cxnLst/>
            <a:rect l="0" t="0" r="0" b="0"/>
            <a:pathLst>
              <a:path w="484509" h="640033">
                <a:moveTo>
                  <a:pt x="0" y="330346"/>
                </a:moveTo>
                <a:lnTo>
                  <a:pt x="11691" y="353729"/>
                </a:lnTo>
                <a:lnTo>
                  <a:pt x="16358" y="364287"/>
                </a:lnTo>
                <a:lnTo>
                  <a:pt x="20694" y="374997"/>
                </a:lnTo>
                <a:lnTo>
                  <a:pt x="24807" y="385807"/>
                </a:lnTo>
                <a:lnTo>
                  <a:pt x="42288" y="436095"/>
                </a:lnTo>
                <a:lnTo>
                  <a:pt x="57120" y="479952"/>
                </a:lnTo>
                <a:lnTo>
                  <a:pt x="61326" y="497376"/>
                </a:lnTo>
                <a:lnTo>
                  <a:pt x="65354" y="517557"/>
                </a:lnTo>
                <a:lnTo>
                  <a:pt x="69263" y="539575"/>
                </a:lnTo>
                <a:lnTo>
                  <a:pt x="73092" y="559148"/>
                </a:lnTo>
                <a:lnTo>
                  <a:pt x="80610" y="593947"/>
                </a:lnTo>
                <a:lnTo>
                  <a:pt x="85551" y="608855"/>
                </a:lnTo>
                <a:lnTo>
                  <a:pt x="91292" y="622463"/>
                </a:lnTo>
                <a:lnTo>
                  <a:pt x="97566" y="635207"/>
                </a:lnTo>
                <a:lnTo>
                  <a:pt x="105420" y="640032"/>
                </a:lnTo>
                <a:lnTo>
                  <a:pt x="114326" y="639578"/>
                </a:lnTo>
                <a:lnTo>
                  <a:pt x="123934" y="635605"/>
                </a:lnTo>
                <a:lnTo>
                  <a:pt x="132786" y="630509"/>
                </a:lnTo>
                <a:lnTo>
                  <a:pt x="141135" y="624664"/>
                </a:lnTo>
                <a:lnTo>
                  <a:pt x="149148" y="618321"/>
                </a:lnTo>
                <a:lnTo>
                  <a:pt x="158160" y="607975"/>
                </a:lnTo>
                <a:lnTo>
                  <a:pt x="167839" y="594960"/>
                </a:lnTo>
                <a:lnTo>
                  <a:pt x="177962" y="580166"/>
                </a:lnTo>
                <a:lnTo>
                  <a:pt x="188381" y="566633"/>
                </a:lnTo>
                <a:lnTo>
                  <a:pt x="198997" y="553940"/>
                </a:lnTo>
                <a:lnTo>
                  <a:pt x="209746" y="541808"/>
                </a:lnTo>
                <a:lnTo>
                  <a:pt x="219358" y="528825"/>
                </a:lnTo>
                <a:lnTo>
                  <a:pt x="228214" y="515277"/>
                </a:lnTo>
                <a:lnTo>
                  <a:pt x="236564" y="501350"/>
                </a:lnTo>
                <a:lnTo>
                  <a:pt x="244578" y="487171"/>
                </a:lnTo>
                <a:lnTo>
                  <a:pt x="260008" y="458367"/>
                </a:lnTo>
                <a:lnTo>
                  <a:pt x="304600" y="370683"/>
                </a:lnTo>
                <a:lnTo>
                  <a:pt x="311959" y="354791"/>
                </a:lnTo>
                <a:lnTo>
                  <a:pt x="334007" y="304419"/>
                </a:lnTo>
                <a:lnTo>
                  <a:pt x="348695" y="273146"/>
                </a:lnTo>
                <a:lnTo>
                  <a:pt x="370721" y="228024"/>
                </a:lnTo>
                <a:lnTo>
                  <a:pt x="376839" y="213192"/>
                </a:lnTo>
                <a:lnTo>
                  <a:pt x="382141" y="198409"/>
                </a:lnTo>
                <a:lnTo>
                  <a:pt x="386899" y="183660"/>
                </a:lnTo>
                <a:lnTo>
                  <a:pt x="392518" y="168933"/>
                </a:lnTo>
                <a:lnTo>
                  <a:pt x="398712" y="154221"/>
                </a:lnTo>
                <a:lnTo>
                  <a:pt x="405288" y="139519"/>
                </a:lnTo>
                <a:lnTo>
                  <a:pt x="410895" y="126047"/>
                </a:lnTo>
                <a:lnTo>
                  <a:pt x="415857" y="113396"/>
                </a:lnTo>
                <a:lnTo>
                  <a:pt x="420388" y="101291"/>
                </a:lnTo>
                <a:lnTo>
                  <a:pt x="425856" y="89550"/>
                </a:lnTo>
                <a:lnTo>
                  <a:pt x="431948" y="78052"/>
                </a:lnTo>
                <a:lnTo>
                  <a:pt x="438457" y="66717"/>
                </a:lnTo>
                <a:lnTo>
                  <a:pt x="48450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016069" y="4481705"/>
            <a:ext cx="352371" cy="503338"/>
          </a:xfrm>
          <a:custGeom>
            <a:avLst/>
            <a:gdLst/>
            <a:ahLst/>
            <a:cxnLst/>
            <a:rect l="0" t="0" r="0" b="0"/>
            <a:pathLst>
              <a:path w="352371" h="503338">
                <a:moveTo>
                  <a:pt x="0" y="297312"/>
                </a:moveTo>
                <a:lnTo>
                  <a:pt x="11692" y="314849"/>
                </a:lnTo>
                <a:lnTo>
                  <a:pt x="17583" y="322462"/>
                </a:lnTo>
                <a:lnTo>
                  <a:pt x="23957" y="329984"/>
                </a:lnTo>
                <a:lnTo>
                  <a:pt x="30654" y="337446"/>
                </a:lnTo>
                <a:lnTo>
                  <a:pt x="38789" y="347314"/>
                </a:lnTo>
                <a:lnTo>
                  <a:pt x="57615" y="371330"/>
                </a:lnTo>
                <a:lnTo>
                  <a:pt x="66551" y="383363"/>
                </a:lnTo>
                <a:lnTo>
                  <a:pt x="111871" y="446039"/>
                </a:lnTo>
                <a:lnTo>
                  <a:pt x="121074" y="457639"/>
                </a:lnTo>
                <a:lnTo>
                  <a:pt x="129657" y="467819"/>
                </a:lnTo>
                <a:lnTo>
                  <a:pt x="137825" y="477053"/>
                </a:lnTo>
                <a:lnTo>
                  <a:pt x="153427" y="493837"/>
                </a:lnTo>
                <a:lnTo>
                  <a:pt x="161013" y="501740"/>
                </a:lnTo>
                <a:lnTo>
                  <a:pt x="168518" y="503337"/>
                </a:lnTo>
                <a:lnTo>
                  <a:pt x="175967" y="500731"/>
                </a:lnTo>
                <a:lnTo>
                  <a:pt x="183381" y="495324"/>
                </a:lnTo>
                <a:lnTo>
                  <a:pt x="190771" y="485601"/>
                </a:lnTo>
                <a:lnTo>
                  <a:pt x="198144" y="473001"/>
                </a:lnTo>
                <a:lnTo>
                  <a:pt x="205507" y="458484"/>
                </a:lnTo>
                <a:lnTo>
                  <a:pt x="211638" y="443912"/>
                </a:lnTo>
                <a:lnTo>
                  <a:pt x="216950" y="429304"/>
                </a:lnTo>
                <a:lnTo>
                  <a:pt x="221714" y="414671"/>
                </a:lnTo>
                <a:lnTo>
                  <a:pt x="226114" y="400021"/>
                </a:lnTo>
                <a:lnTo>
                  <a:pt x="234266" y="370693"/>
                </a:lnTo>
                <a:lnTo>
                  <a:pt x="238152" y="354797"/>
                </a:lnTo>
                <a:lnTo>
                  <a:pt x="245733" y="320822"/>
                </a:lnTo>
                <a:lnTo>
                  <a:pt x="256880" y="267301"/>
                </a:lnTo>
                <a:lnTo>
                  <a:pt x="261793" y="249164"/>
                </a:lnTo>
                <a:lnTo>
                  <a:pt x="267515" y="230955"/>
                </a:lnTo>
                <a:lnTo>
                  <a:pt x="294282" y="151930"/>
                </a:lnTo>
                <a:lnTo>
                  <a:pt x="300186" y="131874"/>
                </a:lnTo>
                <a:lnTo>
                  <a:pt x="305346" y="112386"/>
                </a:lnTo>
                <a:lnTo>
                  <a:pt x="310009" y="93276"/>
                </a:lnTo>
                <a:lnTo>
                  <a:pt x="315565" y="76866"/>
                </a:lnTo>
                <a:lnTo>
                  <a:pt x="321716" y="62256"/>
                </a:lnTo>
                <a:lnTo>
                  <a:pt x="3523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104162" y="5362630"/>
            <a:ext cx="418440" cy="704796"/>
          </a:xfrm>
          <a:custGeom>
            <a:avLst/>
            <a:gdLst/>
            <a:ahLst/>
            <a:cxnLst/>
            <a:rect l="0" t="0" r="0" b="0"/>
            <a:pathLst>
              <a:path w="418440" h="704796">
                <a:moveTo>
                  <a:pt x="0" y="473497"/>
                </a:moveTo>
                <a:lnTo>
                  <a:pt x="5846" y="496880"/>
                </a:lnTo>
                <a:lnTo>
                  <a:pt x="11978" y="518147"/>
                </a:lnTo>
                <a:lnTo>
                  <a:pt x="20006" y="539835"/>
                </a:lnTo>
                <a:lnTo>
                  <a:pt x="31730" y="561709"/>
                </a:lnTo>
                <a:lnTo>
                  <a:pt x="41835" y="583665"/>
                </a:lnTo>
                <a:lnTo>
                  <a:pt x="46243" y="594659"/>
                </a:lnTo>
                <a:lnTo>
                  <a:pt x="49181" y="606883"/>
                </a:lnTo>
                <a:lnTo>
                  <a:pt x="51140" y="619925"/>
                </a:lnTo>
                <a:lnTo>
                  <a:pt x="52446" y="633515"/>
                </a:lnTo>
                <a:lnTo>
                  <a:pt x="54540" y="646245"/>
                </a:lnTo>
                <a:lnTo>
                  <a:pt x="57160" y="658402"/>
                </a:lnTo>
                <a:lnTo>
                  <a:pt x="60130" y="670178"/>
                </a:lnTo>
                <a:lnTo>
                  <a:pt x="69955" y="689786"/>
                </a:lnTo>
                <a:lnTo>
                  <a:pt x="76001" y="698441"/>
                </a:lnTo>
                <a:lnTo>
                  <a:pt x="83702" y="702988"/>
                </a:lnTo>
                <a:lnTo>
                  <a:pt x="92506" y="704795"/>
                </a:lnTo>
                <a:lnTo>
                  <a:pt x="102047" y="704777"/>
                </a:lnTo>
                <a:lnTo>
                  <a:pt x="109630" y="701094"/>
                </a:lnTo>
                <a:lnTo>
                  <a:pt x="115910" y="694968"/>
                </a:lnTo>
                <a:lnTo>
                  <a:pt x="126149" y="678374"/>
                </a:lnTo>
                <a:lnTo>
                  <a:pt x="134779" y="658763"/>
                </a:lnTo>
                <a:lnTo>
                  <a:pt x="145955" y="637812"/>
                </a:lnTo>
                <a:lnTo>
                  <a:pt x="152361" y="627087"/>
                </a:lnTo>
                <a:lnTo>
                  <a:pt x="159079" y="613819"/>
                </a:lnTo>
                <a:lnTo>
                  <a:pt x="166004" y="598856"/>
                </a:lnTo>
                <a:lnTo>
                  <a:pt x="173068" y="582763"/>
                </a:lnTo>
                <a:lnTo>
                  <a:pt x="187443" y="551832"/>
                </a:lnTo>
                <a:lnTo>
                  <a:pt x="231502" y="460974"/>
                </a:lnTo>
                <a:lnTo>
                  <a:pt x="277015" y="355644"/>
                </a:lnTo>
                <a:lnTo>
                  <a:pt x="286228" y="332530"/>
                </a:lnTo>
                <a:lnTo>
                  <a:pt x="302989" y="287271"/>
                </a:lnTo>
                <a:lnTo>
                  <a:pt x="312109" y="264924"/>
                </a:lnTo>
                <a:lnTo>
                  <a:pt x="321859" y="242685"/>
                </a:lnTo>
                <a:lnTo>
                  <a:pt x="342480" y="197176"/>
                </a:lnTo>
                <a:lnTo>
                  <a:pt x="373502" y="125851"/>
                </a:lnTo>
                <a:lnTo>
                  <a:pt x="390718" y="84482"/>
                </a:lnTo>
                <a:lnTo>
                  <a:pt x="397512" y="66109"/>
                </a:lnTo>
                <a:lnTo>
                  <a:pt x="403264" y="48967"/>
                </a:lnTo>
                <a:lnTo>
                  <a:pt x="41843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718757" y="5990289"/>
            <a:ext cx="451475" cy="985742"/>
          </a:xfrm>
          <a:custGeom>
            <a:avLst/>
            <a:gdLst/>
            <a:ahLst/>
            <a:cxnLst/>
            <a:rect l="0" t="0" r="0" b="0"/>
            <a:pathLst>
              <a:path w="451475" h="985742">
                <a:moveTo>
                  <a:pt x="0" y="781820"/>
                </a:moveTo>
                <a:lnTo>
                  <a:pt x="15327" y="827801"/>
                </a:lnTo>
                <a:lnTo>
                  <a:pt x="22310" y="852012"/>
                </a:lnTo>
                <a:lnTo>
                  <a:pt x="28268" y="879087"/>
                </a:lnTo>
                <a:lnTo>
                  <a:pt x="30917" y="907432"/>
                </a:lnTo>
                <a:lnTo>
                  <a:pt x="32093" y="936344"/>
                </a:lnTo>
                <a:lnTo>
                  <a:pt x="32407" y="950905"/>
                </a:lnTo>
                <a:lnTo>
                  <a:pt x="35064" y="963060"/>
                </a:lnTo>
                <a:lnTo>
                  <a:pt x="44540" y="983091"/>
                </a:lnTo>
                <a:lnTo>
                  <a:pt x="49270" y="985741"/>
                </a:lnTo>
                <a:lnTo>
                  <a:pt x="53646" y="983837"/>
                </a:lnTo>
                <a:lnTo>
                  <a:pt x="62995" y="971934"/>
                </a:lnTo>
                <a:lnTo>
                  <a:pt x="75307" y="954408"/>
                </a:lnTo>
                <a:lnTo>
                  <a:pt x="85673" y="931121"/>
                </a:lnTo>
                <a:lnTo>
                  <a:pt x="94358" y="903234"/>
                </a:lnTo>
                <a:lnTo>
                  <a:pt x="98387" y="887233"/>
                </a:lnTo>
                <a:lnTo>
                  <a:pt x="102297" y="870448"/>
                </a:lnTo>
                <a:lnTo>
                  <a:pt x="107350" y="851917"/>
                </a:lnTo>
                <a:lnTo>
                  <a:pt x="119490" y="811751"/>
                </a:lnTo>
                <a:lnTo>
                  <a:pt x="161682" y="682444"/>
                </a:lnTo>
                <a:lnTo>
                  <a:pt x="170187" y="659288"/>
                </a:lnTo>
                <a:lnTo>
                  <a:pt x="189425" y="610721"/>
                </a:lnTo>
                <a:lnTo>
                  <a:pt x="199694" y="587003"/>
                </a:lnTo>
                <a:lnTo>
                  <a:pt x="220892" y="541073"/>
                </a:lnTo>
                <a:lnTo>
                  <a:pt x="230460" y="517324"/>
                </a:lnTo>
                <a:lnTo>
                  <a:pt x="239285" y="492927"/>
                </a:lnTo>
                <a:lnTo>
                  <a:pt x="247616" y="468098"/>
                </a:lnTo>
                <a:lnTo>
                  <a:pt x="256841" y="444204"/>
                </a:lnTo>
                <a:lnTo>
                  <a:pt x="266661" y="420933"/>
                </a:lnTo>
                <a:lnTo>
                  <a:pt x="276878" y="398079"/>
                </a:lnTo>
                <a:lnTo>
                  <a:pt x="286136" y="374278"/>
                </a:lnTo>
                <a:lnTo>
                  <a:pt x="294756" y="349846"/>
                </a:lnTo>
                <a:lnTo>
                  <a:pt x="302949" y="324993"/>
                </a:lnTo>
                <a:lnTo>
                  <a:pt x="312082" y="301084"/>
                </a:lnTo>
                <a:lnTo>
                  <a:pt x="321841" y="277803"/>
                </a:lnTo>
                <a:lnTo>
                  <a:pt x="332017" y="254942"/>
                </a:lnTo>
                <a:lnTo>
                  <a:pt x="342472" y="233583"/>
                </a:lnTo>
                <a:lnTo>
                  <a:pt x="353113" y="213227"/>
                </a:lnTo>
                <a:lnTo>
                  <a:pt x="374723" y="173072"/>
                </a:lnTo>
                <a:lnTo>
                  <a:pt x="396563" y="130755"/>
                </a:lnTo>
                <a:lnTo>
                  <a:pt x="406302" y="110416"/>
                </a:lnTo>
                <a:lnTo>
                  <a:pt x="415242" y="90740"/>
                </a:lnTo>
                <a:lnTo>
                  <a:pt x="423649" y="71505"/>
                </a:lnTo>
                <a:lnTo>
                  <a:pt x="430477" y="55011"/>
                </a:lnTo>
                <a:lnTo>
                  <a:pt x="436253" y="40344"/>
                </a:lnTo>
                <a:lnTo>
                  <a:pt x="45147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7687387" y="246810"/>
            <a:ext cx="1903106" cy="325792"/>
            <a:chOff x="7687387" y="246810"/>
            <a:chExt cx="1903106" cy="325792"/>
          </a:xfrm>
        </p:grpSpPr>
        <p:sp>
          <p:nvSpPr>
            <p:cNvPr id="2" name="Freeform 1"/>
            <p:cNvSpPr/>
            <p:nvPr/>
          </p:nvSpPr>
          <p:spPr>
            <a:xfrm>
              <a:off x="7687387" y="246810"/>
              <a:ext cx="180505" cy="295392"/>
            </a:xfrm>
            <a:custGeom>
              <a:avLst/>
              <a:gdLst/>
              <a:ahLst/>
              <a:cxnLst/>
              <a:rect l="0" t="0" r="0" b="0"/>
              <a:pathLst>
                <a:path w="180505" h="295392">
                  <a:moveTo>
                    <a:pt x="32671" y="28479"/>
                  </a:moveTo>
                  <a:lnTo>
                    <a:pt x="20980" y="46015"/>
                  </a:lnTo>
                  <a:lnTo>
                    <a:pt x="15089" y="53628"/>
                  </a:lnTo>
                  <a:lnTo>
                    <a:pt x="8714" y="61151"/>
                  </a:lnTo>
                  <a:lnTo>
                    <a:pt x="2018" y="68613"/>
                  </a:lnTo>
                  <a:lnTo>
                    <a:pt x="0" y="77258"/>
                  </a:lnTo>
                  <a:lnTo>
                    <a:pt x="1102" y="86692"/>
                  </a:lnTo>
                  <a:lnTo>
                    <a:pt x="4284" y="96651"/>
                  </a:lnTo>
                  <a:lnTo>
                    <a:pt x="10076" y="106962"/>
                  </a:lnTo>
                  <a:lnTo>
                    <a:pt x="17608" y="117506"/>
                  </a:lnTo>
                  <a:lnTo>
                    <a:pt x="26299" y="128206"/>
                  </a:lnTo>
                  <a:lnTo>
                    <a:pt x="35764" y="137786"/>
                  </a:lnTo>
                  <a:lnTo>
                    <a:pt x="45744" y="146620"/>
                  </a:lnTo>
                  <a:lnTo>
                    <a:pt x="56069" y="154956"/>
                  </a:lnTo>
                  <a:lnTo>
                    <a:pt x="69069" y="162961"/>
                  </a:lnTo>
                  <a:lnTo>
                    <a:pt x="83854" y="170744"/>
                  </a:lnTo>
                  <a:lnTo>
                    <a:pt x="99827" y="178380"/>
                  </a:lnTo>
                  <a:lnTo>
                    <a:pt x="112923" y="185918"/>
                  </a:lnTo>
                  <a:lnTo>
                    <a:pt x="124102" y="193390"/>
                  </a:lnTo>
                  <a:lnTo>
                    <a:pt x="134000" y="200818"/>
                  </a:lnTo>
                  <a:lnTo>
                    <a:pt x="154787" y="215597"/>
                  </a:lnTo>
                  <a:lnTo>
                    <a:pt x="165470" y="222964"/>
                  </a:lnTo>
                  <a:lnTo>
                    <a:pt x="172591" y="232770"/>
                  </a:lnTo>
                  <a:lnTo>
                    <a:pt x="177339" y="244201"/>
                  </a:lnTo>
                  <a:lnTo>
                    <a:pt x="180504" y="256715"/>
                  </a:lnTo>
                  <a:lnTo>
                    <a:pt x="178942" y="266282"/>
                  </a:lnTo>
                  <a:lnTo>
                    <a:pt x="174232" y="273883"/>
                  </a:lnTo>
                  <a:lnTo>
                    <a:pt x="167421" y="280174"/>
                  </a:lnTo>
                  <a:lnTo>
                    <a:pt x="159209" y="285591"/>
                  </a:lnTo>
                  <a:lnTo>
                    <a:pt x="150064" y="290427"/>
                  </a:lnTo>
                  <a:lnTo>
                    <a:pt x="140297" y="294874"/>
                  </a:lnTo>
                  <a:lnTo>
                    <a:pt x="130115" y="295391"/>
                  </a:lnTo>
                  <a:lnTo>
                    <a:pt x="119657" y="293289"/>
                  </a:lnTo>
                  <a:lnTo>
                    <a:pt x="109014" y="289441"/>
                  </a:lnTo>
                  <a:lnTo>
                    <a:pt x="100695" y="281981"/>
                  </a:lnTo>
                  <a:lnTo>
                    <a:pt x="93927" y="272114"/>
                  </a:lnTo>
                  <a:lnTo>
                    <a:pt x="88190" y="260642"/>
                  </a:lnTo>
                  <a:lnTo>
                    <a:pt x="84366" y="248100"/>
                  </a:lnTo>
                  <a:lnTo>
                    <a:pt x="81816" y="234845"/>
                  </a:lnTo>
                  <a:lnTo>
                    <a:pt x="80117" y="221114"/>
                  </a:lnTo>
                  <a:lnTo>
                    <a:pt x="81431" y="207066"/>
                  </a:lnTo>
                  <a:lnTo>
                    <a:pt x="84754" y="192807"/>
                  </a:lnTo>
                  <a:lnTo>
                    <a:pt x="89416" y="178406"/>
                  </a:lnTo>
                  <a:lnTo>
                    <a:pt x="96195" y="165136"/>
                  </a:lnTo>
                  <a:lnTo>
                    <a:pt x="104384" y="152618"/>
                  </a:lnTo>
                  <a:lnTo>
                    <a:pt x="113515" y="140602"/>
                  </a:lnTo>
                  <a:lnTo>
                    <a:pt x="123272" y="128921"/>
                  </a:lnTo>
                  <a:lnTo>
                    <a:pt x="133447" y="117464"/>
                  </a:lnTo>
                  <a:lnTo>
                    <a:pt x="143901" y="106154"/>
                  </a:lnTo>
                  <a:lnTo>
                    <a:pt x="152094" y="94945"/>
                  </a:lnTo>
                  <a:lnTo>
                    <a:pt x="158780" y="83801"/>
                  </a:lnTo>
                  <a:lnTo>
                    <a:pt x="164461" y="72701"/>
                  </a:lnTo>
                  <a:lnTo>
                    <a:pt x="169471" y="61631"/>
                  </a:lnTo>
                  <a:lnTo>
                    <a:pt x="174035" y="50580"/>
                  </a:lnTo>
                  <a:lnTo>
                    <a:pt x="178301" y="39542"/>
                  </a:lnTo>
                  <a:lnTo>
                    <a:pt x="178698" y="29737"/>
                  </a:lnTo>
                  <a:lnTo>
                    <a:pt x="176515" y="20753"/>
                  </a:lnTo>
                  <a:lnTo>
                    <a:pt x="172613" y="12317"/>
                  </a:lnTo>
                  <a:lnTo>
                    <a:pt x="163895" y="6692"/>
                  </a:lnTo>
                  <a:lnTo>
                    <a:pt x="151965" y="2943"/>
                  </a:lnTo>
                  <a:lnTo>
                    <a:pt x="137895" y="443"/>
                  </a:lnTo>
                  <a:lnTo>
                    <a:pt x="123619" y="0"/>
                  </a:lnTo>
                  <a:lnTo>
                    <a:pt x="109209" y="928"/>
                  </a:lnTo>
                  <a:lnTo>
                    <a:pt x="94708" y="2771"/>
                  </a:lnTo>
                  <a:lnTo>
                    <a:pt x="81370" y="5222"/>
                  </a:lnTo>
                  <a:lnTo>
                    <a:pt x="68807" y="8080"/>
                  </a:lnTo>
                  <a:lnTo>
                    <a:pt x="21660" y="394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8028382" y="51754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8184257" y="318219"/>
              <a:ext cx="163461" cy="221348"/>
            </a:xfrm>
            <a:custGeom>
              <a:avLst/>
              <a:gdLst/>
              <a:ahLst/>
              <a:cxnLst/>
              <a:rect l="0" t="0" r="0" b="0"/>
              <a:pathLst>
                <a:path w="163461" h="221348">
                  <a:moveTo>
                    <a:pt x="64356" y="45162"/>
                  </a:moveTo>
                  <a:lnTo>
                    <a:pt x="58511" y="27625"/>
                  </a:lnTo>
                  <a:lnTo>
                    <a:pt x="60459" y="20012"/>
                  </a:lnTo>
                  <a:lnTo>
                    <a:pt x="65428" y="12490"/>
                  </a:lnTo>
                  <a:lnTo>
                    <a:pt x="72411" y="5028"/>
                  </a:lnTo>
                  <a:lnTo>
                    <a:pt x="81961" y="1277"/>
                  </a:lnTo>
                  <a:lnTo>
                    <a:pt x="93223" y="0"/>
                  </a:lnTo>
                  <a:lnTo>
                    <a:pt x="105623" y="372"/>
                  </a:lnTo>
                  <a:lnTo>
                    <a:pt x="115114" y="5514"/>
                  </a:lnTo>
                  <a:lnTo>
                    <a:pt x="122665" y="13836"/>
                  </a:lnTo>
                  <a:lnTo>
                    <a:pt x="128922" y="24278"/>
                  </a:lnTo>
                  <a:lnTo>
                    <a:pt x="133094" y="36133"/>
                  </a:lnTo>
                  <a:lnTo>
                    <a:pt x="135875" y="48931"/>
                  </a:lnTo>
                  <a:lnTo>
                    <a:pt x="137728" y="62357"/>
                  </a:lnTo>
                  <a:lnTo>
                    <a:pt x="138965" y="76201"/>
                  </a:lnTo>
                  <a:lnTo>
                    <a:pt x="139789" y="90325"/>
                  </a:lnTo>
                  <a:lnTo>
                    <a:pt x="140337" y="104635"/>
                  </a:lnTo>
                  <a:lnTo>
                    <a:pt x="138257" y="119069"/>
                  </a:lnTo>
                  <a:lnTo>
                    <a:pt x="134423" y="133585"/>
                  </a:lnTo>
                  <a:lnTo>
                    <a:pt x="129420" y="148157"/>
                  </a:lnTo>
                  <a:lnTo>
                    <a:pt x="122415" y="161542"/>
                  </a:lnTo>
                  <a:lnTo>
                    <a:pt x="114073" y="174136"/>
                  </a:lnTo>
                  <a:lnTo>
                    <a:pt x="104842" y="186203"/>
                  </a:lnTo>
                  <a:lnTo>
                    <a:pt x="93793" y="195470"/>
                  </a:lnTo>
                  <a:lnTo>
                    <a:pt x="81534" y="202872"/>
                  </a:lnTo>
                  <a:lnTo>
                    <a:pt x="68467" y="209031"/>
                  </a:lnTo>
                  <a:lnTo>
                    <a:pt x="54861" y="213136"/>
                  </a:lnTo>
                  <a:lnTo>
                    <a:pt x="40897" y="215873"/>
                  </a:lnTo>
                  <a:lnTo>
                    <a:pt x="26693" y="217698"/>
                  </a:lnTo>
                  <a:lnTo>
                    <a:pt x="16001" y="214020"/>
                  </a:lnTo>
                  <a:lnTo>
                    <a:pt x="7649" y="206674"/>
                  </a:lnTo>
                  <a:lnTo>
                    <a:pt x="858" y="196883"/>
                  </a:lnTo>
                  <a:lnTo>
                    <a:pt x="0" y="186685"/>
                  </a:lnTo>
                  <a:lnTo>
                    <a:pt x="3099" y="176216"/>
                  </a:lnTo>
                  <a:lnTo>
                    <a:pt x="8836" y="165566"/>
                  </a:lnTo>
                  <a:lnTo>
                    <a:pt x="16331" y="157243"/>
                  </a:lnTo>
                  <a:lnTo>
                    <a:pt x="24999" y="150470"/>
                  </a:lnTo>
                  <a:lnTo>
                    <a:pt x="34447" y="144732"/>
                  </a:lnTo>
                  <a:lnTo>
                    <a:pt x="45640" y="140906"/>
                  </a:lnTo>
                  <a:lnTo>
                    <a:pt x="57996" y="138355"/>
                  </a:lnTo>
                  <a:lnTo>
                    <a:pt x="71128" y="136655"/>
                  </a:lnTo>
                  <a:lnTo>
                    <a:pt x="82329" y="137969"/>
                  </a:lnTo>
                  <a:lnTo>
                    <a:pt x="92244" y="141291"/>
                  </a:lnTo>
                  <a:lnTo>
                    <a:pt x="101300" y="145953"/>
                  </a:lnTo>
                  <a:lnTo>
                    <a:pt x="109785" y="152732"/>
                  </a:lnTo>
                  <a:lnTo>
                    <a:pt x="117888" y="160922"/>
                  </a:lnTo>
                  <a:lnTo>
                    <a:pt x="125738" y="170052"/>
                  </a:lnTo>
                  <a:lnTo>
                    <a:pt x="132195" y="179809"/>
                  </a:lnTo>
                  <a:lnTo>
                    <a:pt x="137722" y="189985"/>
                  </a:lnTo>
                  <a:lnTo>
                    <a:pt x="163460" y="2213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8444345" y="341358"/>
              <a:ext cx="244731" cy="110116"/>
            </a:xfrm>
            <a:custGeom>
              <a:avLst/>
              <a:gdLst/>
              <a:ahLst/>
              <a:cxnLst/>
              <a:rect l="0" t="0" r="0" b="0"/>
              <a:pathLst>
                <a:path w="244731" h="110116">
                  <a:moveTo>
                    <a:pt x="24500" y="0"/>
                  </a:moveTo>
                  <a:lnTo>
                    <a:pt x="18654" y="17537"/>
                  </a:lnTo>
                  <a:lnTo>
                    <a:pt x="14485" y="26373"/>
                  </a:lnTo>
                  <a:lnTo>
                    <a:pt x="9259" y="35935"/>
                  </a:lnTo>
                  <a:lnTo>
                    <a:pt x="3327" y="45980"/>
                  </a:lnTo>
                  <a:lnTo>
                    <a:pt x="596" y="56347"/>
                  </a:lnTo>
                  <a:lnTo>
                    <a:pt x="0" y="66929"/>
                  </a:lnTo>
                  <a:lnTo>
                    <a:pt x="825" y="77654"/>
                  </a:lnTo>
                  <a:lnTo>
                    <a:pt x="6270" y="86027"/>
                  </a:lnTo>
                  <a:lnTo>
                    <a:pt x="14793" y="92833"/>
                  </a:lnTo>
                  <a:lnTo>
                    <a:pt x="25369" y="98594"/>
                  </a:lnTo>
                  <a:lnTo>
                    <a:pt x="37314" y="102434"/>
                  </a:lnTo>
                  <a:lnTo>
                    <a:pt x="50172" y="104995"/>
                  </a:lnTo>
                  <a:lnTo>
                    <a:pt x="63638" y="106702"/>
                  </a:lnTo>
                  <a:lnTo>
                    <a:pt x="79956" y="107840"/>
                  </a:lnTo>
                  <a:lnTo>
                    <a:pt x="98175" y="108598"/>
                  </a:lnTo>
                  <a:lnTo>
                    <a:pt x="152367" y="109666"/>
                  </a:lnTo>
                  <a:lnTo>
                    <a:pt x="244730" y="11011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8590465" y="297312"/>
              <a:ext cx="21531" cy="275290"/>
            </a:xfrm>
            <a:custGeom>
              <a:avLst/>
              <a:gdLst/>
              <a:ahLst/>
              <a:cxnLst/>
              <a:rect l="0" t="0" r="0" b="0"/>
              <a:pathLst>
                <a:path w="21531" h="275290">
                  <a:moveTo>
                    <a:pt x="21530" y="0"/>
                  </a:moveTo>
                  <a:lnTo>
                    <a:pt x="15684" y="17537"/>
                  </a:lnTo>
                  <a:lnTo>
                    <a:pt x="13962" y="28820"/>
                  </a:lnTo>
                  <a:lnTo>
                    <a:pt x="12814" y="42460"/>
                  </a:lnTo>
                  <a:lnTo>
                    <a:pt x="12048" y="57671"/>
                  </a:lnTo>
                  <a:lnTo>
                    <a:pt x="10315" y="73929"/>
                  </a:lnTo>
                  <a:lnTo>
                    <a:pt x="7935" y="90885"/>
                  </a:lnTo>
                  <a:lnTo>
                    <a:pt x="5126" y="108307"/>
                  </a:lnTo>
                  <a:lnTo>
                    <a:pt x="3253" y="124815"/>
                  </a:lnTo>
                  <a:lnTo>
                    <a:pt x="2005" y="140715"/>
                  </a:lnTo>
                  <a:lnTo>
                    <a:pt x="1172" y="156209"/>
                  </a:lnTo>
                  <a:lnTo>
                    <a:pt x="247" y="186475"/>
                  </a:lnTo>
                  <a:lnTo>
                    <a:pt x="0" y="201397"/>
                  </a:lnTo>
                  <a:lnTo>
                    <a:pt x="1059" y="215016"/>
                  </a:lnTo>
                  <a:lnTo>
                    <a:pt x="10518" y="2752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8810203" y="517543"/>
              <a:ext cx="1" cy="22024"/>
            </a:xfrm>
            <a:custGeom>
              <a:avLst/>
              <a:gdLst/>
              <a:ahLst/>
              <a:cxnLst/>
              <a:rect l="0" t="0" r="0" b="0"/>
              <a:pathLst>
                <a:path w="1" h="22024">
                  <a:moveTo>
                    <a:pt x="0" y="0"/>
                  </a:moveTo>
                  <a:lnTo>
                    <a:pt x="0" y="220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8958289" y="315923"/>
              <a:ext cx="166338" cy="247849"/>
            </a:xfrm>
            <a:custGeom>
              <a:avLst/>
              <a:gdLst/>
              <a:ahLst/>
              <a:cxnLst/>
              <a:rect l="0" t="0" r="0" b="0"/>
              <a:pathLst>
                <a:path w="166338" h="247849">
                  <a:moveTo>
                    <a:pt x="28098" y="36446"/>
                  </a:moveTo>
                  <a:lnTo>
                    <a:pt x="45636" y="18910"/>
                  </a:lnTo>
                  <a:lnTo>
                    <a:pt x="55696" y="12520"/>
                  </a:lnTo>
                  <a:lnTo>
                    <a:pt x="67296" y="7037"/>
                  </a:lnTo>
                  <a:lnTo>
                    <a:pt x="79924" y="2158"/>
                  </a:lnTo>
                  <a:lnTo>
                    <a:pt x="93237" y="129"/>
                  </a:lnTo>
                  <a:lnTo>
                    <a:pt x="107006" y="0"/>
                  </a:lnTo>
                  <a:lnTo>
                    <a:pt x="121079" y="1137"/>
                  </a:lnTo>
                  <a:lnTo>
                    <a:pt x="132908" y="5566"/>
                  </a:lnTo>
                  <a:lnTo>
                    <a:pt x="143242" y="12189"/>
                  </a:lnTo>
                  <a:lnTo>
                    <a:pt x="152577" y="20275"/>
                  </a:lnTo>
                  <a:lnTo>
                    <a:pt x="158801" y="30559"/>
                  </a:lnTo>
                  <a:lnTo>
                    <a:pt x="162950" y="42310"/>
                  </a:lnTo>
                  <a:lnTo>
                    <a:pt x="165716" y="55037"/>
                  </a:lnTo>
                  <a:lnTo>
                    <a:pt x="166337" y="67193"/>
                  </a:lnTo>
                  <a:lnTo>
                    <a:pt x="165527" y="78967"/>
                  </a:lnTo>
                  <a:lnTo>
                    <a:pt x="163764" y="90487"/>
                  </a:lnTo>
                  <a:lnTo>
                    <a:pt x="161365" y="101838"/>
                  </a:lnTo>
                  <a:lnTo>
                    <a:pt x="158542" y="113075"/>
                  </a:lnTo>
                  <a:lnTo>
                    <a:pt x="155436" y="124238"/>
                  </a:lnTo>
                  <a:lnTo>
                    <a:pt x="150919" y="135350"/>
                  </a:lnTo>
                  <a:lnTo>
                    <a:pt x="145461" y="146428"/>
                  </a:lnTo>
                  <a:lnTo>
                    <a:pt x="139375" y="157484"/>
                  </a:lnTo>
                  <a:lnTo>
                    <a:pt x="132870" y="167302"/>
                  </a:lnTo>
                  <a:lnTo>
                    <a:pt x="126087" y="176294"/>
                  </a:lnTo>
                  <a:lnTo>
                    <a:pt x="119118" y="184736"/>
                  </a:lnTo>
                  <a:lnTo>
                    <a:pt x="112025" y="192811"/>
                  </a:lnTo>
                  <a:lnTo>
                    <a:pt x="104850" y="200641"/>
                  </a:lnTo>
                  <a:lnTo>
                    <a:pt x="97618" y="208309"/>
                  </a:lnTo>
                  <a:lnTo>
                    <a:pt x="89127" y="215867"/>
                  </a:lnTo>
                  <a:lnTo>
                    <a:pt x="79796" y="223353"/>
                  </a:lnTo>
                  <a:lnTo>
                    <a:pt x="69904" y="230791"/>
                  </a:lnTo>
                  <a:lnTo>
                    <a:pt x="59640" y="236973"/>
                  </a:lnTo>
                  <a:lnTo>
                    <a:pt x="49127" y="242318"/>
                  </a:lnTo>
                  <a:lnTo>
                    <a:pt x="38447" y="247104"/>
                  </a:lnTo>
                  <a:lnTo>
                    <a:pt x="28880" y="247848"/>
                  </a:lnTo>
                  <a:lnTo>
                    <a:pt x="20055" y="245897"/>
                  </a:lnTo>
                  <a:lnTo>
                    <a:pt x="11724" y="242150"/>
                  </a:lnTo>
                  <a:lnTo>
                    <a:pt x="6171" y="234757"/>
                  </a:lnTo>
                  <a:lnTo>
                    <a:pt x="2469" y="224935"/>
                  </a:lnTo>
                  <a:lnTo>
                    <a:pt x="0" y="213493"/>
                  </a:lnTo>
                  <a:lnTo>
                    <a:pt x="2026" y="202194"/>
                  </a:lnTo>
                  <a:lnTo>
                    <a:pt x="7045" y="190991"/>
                  </a:lnTo>
                  <a:lnTo>
                    <a:pt x="14064" y="179852"/>
                  </a:lnTo>
                  <a:lnTo>
                    <a:pt x="23636" y="169979"/>
                  </a:lnTo>
                  <a:lnTo>
                    <a:pt x="34911" y="160950"/>
                  </a:lnTo>
                  <a:lnTo>
                    <a:pt x="47322" y="152483"/>
                  </a:lnTo>
                  <a:lnTo>
                    <a:pt x="60490" y="148063"/>
                  </a:lnTo>
                  <a:lnTo>
                    <a:pt x="74163" y="146339"/>
                  </a:lnTo>
                  <a:lnTo>
                    <a:pt x="88172" y="146413"/>
                  </a:lnTo>
                  <a:lnTo>
                    <a:pt x="98735" y="150133"/>
                  </a:lnTo>
                  <a:lnTo>
                    <a:pt x="107001" y="156284"/>
                  </a:lnTo>
                  <a:lnTo>
                    <a:pt x="113735" y="164055"/>
                  </a:lnTo>
                  <a:lnTo>
                    <a:pt x="120671" y="172906"/>
                  </a:lnTo>
                  <a:lnTo>
                    <a:pt x="127742" y="182477"/>
                  </a:lnTo>
                  <a:lnTo>
                    <a:pt x="160238" y="2346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9198045" y="402059"/>
              <a:ext cx="143047" cy="153999"/>
            </a:xfrm>
            <a:custGeom>
              <a:avLst/>
              <a:gdLst/>
              <a:ahLst/>
              <a:cxnLst/>
              <a:rect l="0" t="0" r="0" b="0"/>
              <a:pathLst>
                <a:path w="143047" h="153999">
                  <a:moveTo>
                    <a:pt x="30597" y="16380"/>
                  </a:moveTo>
                  <a:lnTo>
                    <a:pt x="18906" y="33917"/>
                  </a:lnTo>
                  <a:lnTo>
                    <a:pt x="14238" y="43977"/>
                  </a:lnTo>
                  <a:lnTo>
                    <a:pt x="9903" y="55577"/>
                  </a:lnTo>
                  <a:lnTo>
                    <a:pt x="5790" y="68205"/>
                  </a:lnTo>
                  <a:lnTo>
                    <a:pt x="3047" y="81518"/>
                  </a:lnTo>
                  <a:lnTo>
                    <a:pt x="1219" y="95287"/>
                  </a:lnTo>
                  <a:lnTo>
                    <a:pt x="0" y="109360"/>
                  </a:lnTo>
                  <a:lnTo>
                    <a:pt x="1634" y="121189"/>
                  </a:lnTo>
                  <a:lnTo>
                    <a:pt x="5171" y="131523"/>
                  </a:lnTo>
                  <a:lnTo>
                    <a:pt x="9976" y="140858"/>
                  </a:lnTo>
                  <a:lnTo>
                    <a:pt x="18073" y="147082"/>
                  </a:lnTo>
                  <a:lnTo>
                    <a:pt x="28365" y="151232"/>
                  </a:lnTo>
                  <a:lnTo>
                    <a:pt x="40121" y="153998"/>
                  </a:lnTo>
                  <a:lnTo>
                    <a:pt x="52852" y="153395"/>
                  </a:lnTo>
                  <a:lnTo>
                    <a:pt x="66233" y="150546"/>
                  </a:lnTo>
                  <a:lnTo>
                    <a:pt x="80048" y="146200"/>
                  </a:lnTo>
                  <a:lnTo>
                    <a:pt x="92928" y="139632"/>
                  </a:lnTo>
                  <a:lnTo>
                    <a:pt x="105186" y="131582"/>
                  </a:lnTo>
                  <a:lnTo>
                    <a:pt x="117029" y="122546"/>
                  </a:lnTo>
                  <a:lnTo>
                    <a:pt x="126147" y="111627"/>
                  </a:lnTo>
                  <a:lnTo>
                    <a:pt x="133449" y="99454"/>
                  </a:lnTo>
                  <a:lnTo>
                    <a:pt x="139540" y="86445"/>
                  </a:lnTo>
                  <a:lnTo>
                    <a:pt x="142378" y="74101"/>
                  </a:lnTo>
                  <a:lnTo>
                    <a:pt x="143046" y="62202"/>
                  </a:lnTo>
                  <a:lnTo>
                    <a:pt x="142268" y="50598"/>
                  </a:lnTo>
                  <a:lnTo>
                    <a:pt x="139303" y="39192"/>
                  </a:lnTo>
                  <a:lnTo>
                    <a:pt x="134879" y="27918"/>
                  </a:lnTo>
                  <a:lnTo>
                    <a:pt x="129482" y="16731"/>
                  </a:lnTo>
                  <a:lnTo>
                    <a:pt x="120990" y="9273"/>
                  </a:lnTo>
                  <a:lnTo>
                    <a:pt x="110436" y="4301"/>
                  </a:lnTo>
                  <a:lnTo>
                    <a:pt x="98505" y="986"/>
                  </a:lnTo>
                  <a:lnTo>
                    <a:pt x="86881" y="0"/>
                  </a:lnTo>
                  <a:lnTo>
                    <a:pt x="75461" y="566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9497889" y="374393"/>
              <a:ext cx="17055" cy="176186"/>
            </a:xfrm>
            <a:custGeom>
              <a:avLst/>
              <a:gdLst/>
              <a:ahLst/>
              <a:cxnLst/>
              <a:rect l="0" t="0" r="0" b="0"/>
              <a:pathLst>
                <a:path w="17055" h="176186">
                  <a:moveTo>
                    <a:pt x="17054" y="0"/>
                  </a:moveTo>
                  <a:lnTo>
                    <a:pt x="11208" y="17537"/>
                  </a:lnTo>
                  <a:lnTo>
                    <a:pt x="9486" y="27596"/>
                  </a:lnTo>
                  <a:lnTo>
                    <a:pt x="8337" y="39197"/>
                  </a:lnTo>
                  <a:lnTo>
                    <a:pt x="7572" y="51825"/>
                  </a:lnTo>
                  <a:lnTo>
                    <a:pt x="5839" y="65137"/>
                  </a:lnTo>
                  <a:lnTo>
                    <a:pt x="3459" y="78907"/>
                  </a:lnTo>
                  <a:lnTo>
                    <a:pt x="649" y="92980"/>
                  </a:lnTo>
                  <a:lnTo>
                    <a:pt x="0" y="106033"/>
                  </a:lnTo>
                  <a:lnTo>
                    <a:pt x="790" y="118405"/>
                  </a:lnTo>
                  <a:lnTo>
                    <a:pt x="6042" y="1761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9581012" y="308323"/>
              <a:ext cx="9481" cy="220232"/>
            </a:xfrm>
            <a:custGeom>
              <a:avLst/>
              <a:gdLst/>
              <a:ahLst/>
              <a:cxnLst/>
              <a:rect l="0" t="0" r="0" b="0"/>
              <a:pathLst>
                <a:path w="9481" h="220232">
                  <a:moveTo>
                    <a:pt x="0" y="0"/>
                  </a:moveTo>
                  <a:lnTo>
                    <a:pt x="0" y="29228"/>
                  </a:lnTo>
                  <a:lnTo>
                    <a:pt x="1223" y="42732"/>
                  </a:lnTo>
                  <a:lnTo>
                    <a:pt x="3261" y="56629"/>
                  </a:lnTo>
                  <a:lnTo>
                    <a:pt x="5845" y="70787"/>
                  </a:lnTo>
                  <a:lnTo>
                    <a:pt x="7567" y="85120"/>
                  </a:lnTo>
                  <a:lnTo>
                    <a:pt x="8715" y="99570"/>
                  </a:lnTo>
                  <a:lnTo>
                    <a:pt x="9480" y="114097"/>
                  </a:lnTo>
                  <a:lnTo>
                    <a:pt x="8767" y="129899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30858" y="253265"/>
            <a:ext cx="2234895" cy="396418"/>
            <a:chOff x="430858" y="253265"/>
            <a:chExt cx="2234895" cy="396418"/>
          </a:xfrm>
        </p:grpSpPr>
        <p:sp>
          <p:nvSpPr>
            <p:cNvPr id="13" name="Freeform 12"/>
            <p:cNvSpPr/>
            <p:nvPr/>
          </p:nvSpPr>
          <p:spPr>
            <a:xfrm>
              <a:off x="430858" y="319335"/>
              <a:ext cx="32582" cy="319336"/>
            </a:xfrm>
            <a:custGeom>
              <a:avLst/>
              <a:gdLst/>
              <a:ahLst/>
              <a:cxnLst/>
              <a:rect l="0" t="0" r="0" b="0"/>
              <a:pathLst>
                <a:path w="32582" h="319336">
                  <a:moveTo>
                    <a:pt x="10558" y="0"/>
                  </a:moveTo>
                  <a:lnTo>
                    <a:pt x="4713" y="17537"/>
                  </a:lnTo>
                  <a:lnTo>
                    <a:pt x="2991" y="28820"/>
                  </a:lnTo>
                  <a:lnTo>
                    <a:pt x="1843" y="42460"/>
                  </a:lnTo>
                  <a:lnTo>
                    <a:pt x="1077" y="57671"/>
                  </a:lnTo>
                  <a:lnTo>
                    <a:pt x="227" y="90885"/>
                  </a:lnTo>
                  <a:lnTo>
                    <a:pt x="0" y="108307"/>
                  </a:lnTo>
                  <a:lnTo>
                    <a:pt x="1073" y="123592"/>
                  </a:lnTo>
                  <a:lnTo>
                    <a:pt x="3011" y="137452"/>
                  </a:lnTo>
                  <a:lnTo>
                    <a:pt x="5527" y="150363"/>
                  </a:lnTo>
                  <a:lnTo>
                    <a:pt x="7204" y="165088"/>
                  </a:lnTo>
                  <a:lnTo>
                    <a:pt x="8322" y="181022"/>
                  </a:lnTo>
                  <a:lnTo>
                    <a:pt x="9067" y="197762"/>
                  </a:lnTo>
                  <a:lnTo>
                    <a:pt x="10788" y="213816"/>
                  </a:lnTo>
                  <a:lnTo>
                    <a:pt x="13158" y="229413"/>
                  </a:lnTo>
                  <a:lnTo>
                    <a:pt x="15962" y="244705"/>
                  </a:lnTo>
                  <a:lnTo>
                    <a:pt x="19055" y="258570"/>
                  </a:lnTo>
                  <a:lnTo>
                    <a:pt x="22340" y="271484"/>
                  </a:lnTo>
                  <a:lnTo>
                    <a:pt x="32581" y="3193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89529" y="473497"/>
              <a:ext cx="193247" cy="176186"/>
            </a:xfrm>
            <a:custGeom>
              <a:avLst/>
              <a:gdLst/>
              <a:ahLst/>
              <a:cxnLst/>
              <a:rect l="0" t="0" r="0" b="0"/>
              <a:pathLst>
                <a:path w="193247" h="176186">
                  <a:moveTo>
                    <a:pt x="6049" y="0"/>
                  </a:moveTo>
                  <a:lnTo>
                    <a:pt x="11895" y="17537"/>
                  </a:lnTo>
                  <a:lnTo>
                    <a:pt x="13617" y="27597"/>
                  </a:lnTo>
                  <a:lnTo>
                    <a:pt x="14765" y="39197"/>
                  </a:lnTo>
                  <a:lnTo>
                    <a:pt x="15530" y="51825"/>
                  </a:lnTo>
                  <a:lnTo>
                    <a:pt x="16380" y="82169"/>
                  </a:lnTo>
                  <a:lnTo>
                    <a:pt x="16607" y="98826"/>
                  </a:lnTo>
                  <a:lnTo>
                    <a:pt x="15535" y="113600"/>
                  </a:lnTo>
                  <a:lnTo>
                    <a:pt x="13596" y="127121"/>
                  </a:lnTo>
                  <a:lnTo>
                    <a:pt x="11081" y="139805"/>
                  </a:lnTo>
                  <a:lnTo>
                    <a:pt x="9404" y="143367"/>
                  </a:lnTo>
                  <a:lnTo>
                    <a:pt x="8285" y="140848"/>
                  </a:lnTo>
                  <a:lnTo>
                    <a:pt x="7540" y="134274"/>
                  </a:lnTo>
                  <a:lnTo>
                    <a:pt x="5820" y="126221"/>
                  </a:lnTo>
                  <a:lnTo>
                    <a:pt x="3449" y="117182"/>
                  </a:lnTo>
                  <a:lnTo>
                    <a:pt x="645" y="107485"/>
                  </a:lnTo>
                  <a:lnTo>
                    <a:pt x="0" y="96127"/>
                  </a:lnTo>
                  <a:lnTo>
                    <a:pt x="793" y="83661"/>
                  </a:lnTo>
                  <a:lnTo>
                    <a:pt x="2545" y="70456"/>
                  </a:lnTo>
                  <a:lnTo>
                    <a:pt x="6160" y="59205"/>
                  </a:lnTo>
                  <a:lnTo>
                    <a:pt x="11017" y="49258"/>
                  </a:lnTo>
                  <a:lnTo>
                    <a:pt x="16702" y="40180"/>
                  </a:lnTo>
                  <a:lnTo>
                    <a:pt x="25386" y="32904"/>
                  </a:lnTo>
                  <a:lnTo>
                    <a:pt x="36070" y="26830"/>
                  </a:lnTo>
                  <a:lnTo>
                    <a:pt x="48086" y="21557"/>
                  </a:lnTo>
                  <a:lnTo>
                    <a:pt x="62214" y="19265"/>
                  </a:lnTo>
                  <a:lnTo>
                    <a:pt x="77751" y="18961"/>
                  </a:lnTo>
                  <a:lnTo>
                    <a:pt x="94226" y="19981"/>
                  </a:lnTo>
                  <a:lnTo>
                    <a:pt x="108880" y="23109"/>
                  </a:lnTo>
                  <a:lnTo>
                    <a:pt x="122320" y="27641"/>
                  </a:lnTo>
                  <a:lnTo>
                    <a:pt x="134950" y="33109"/>
                  </a:lnTo>
                  <a:lnTo>
                    <a:pt x="145817" y="39202"/>
                  </a:lnTo>
                  <a:lnTo>
                    <a:pt x="155509" y="45710"/>
                  </a:lnTo>
                  <a:lnTo>
                    <a:pt x="164418" y="52497"/>
                  </a:lnTo>
                  <a:lnTo>
                    <a:pt x="171580" y="60691"/>
                  </a:lnTo>
                  <a:lnTo>
                    <a:pt x="177578" y="69825"/>
                  </a:lnTo>
                  <a:lnTo>
                    <a:pt x="182801" y="79584"/>
                  </a:lnTo>
                  <a:lnTo>
                    <a:pt x="186282" y="90985"/>
                  </a:lnTo>
                  <a:lnTo>
                    <a:pt x="188604" y="103479"/>
                  </a:lnTo>
                  <a:lnTo>
                    <a:pt x="193246" y="1761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903902" y="440462"/>
              <a:ext cx="44047" cy="209221"/>
            </a:xfrm>
            <a:custGeom>
              <a:avLst/>
              <a:gdLst/>
              <a:ahLst/>
              <a:cxnLst/>
              <a:rect l="0" t="0" r="0" b="0"/>
              <a:pathLst>
                <a:path w="44047" h="209221">
                  <a:moveTo>
                    <a:pt x="0" y="0"/>
                  </a:moveTo>
                  <a:lnTo>
                    <a:pt x="0" y="80268"/>
                  </a:lnTo>
                  <a:lnTo>
                    <a:pt x="1223" y="95111"/>
                  </a:lnTo>
                  <a:lnTo>
                    <a:pt x="3263" y="109901"/>
                  </a:lnTo>
                  <a:lnTo>
                    <a:pt x="5845" y="124654"/>
                  </a:lnTo>
                  <a:lnTo>
                    <a:pt x="8791" y="138161"/>
                  </a:lnTo>
                  <a:lnTo>
                    <a:pt x="11978" y="150835"/>
                  </a:lnTo>
                  <a:lnTo>
                    <a:pt x="15326" y="162956"/>
                  </a:lnTo>
                  <a:lnTo>
                    <a:pt x="20006" y="173483"/>
                  </a:lnTo>
                  <a:lnTo>
                    <a:pt x="25572" y="182948"/>
                  </a:lnTo>
                  <a:lnTo>
                    <a:pt x="44046" y="2092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804798" y="517543"/>
              <a:ext cx="187197" cy="22024"/>
            </a:xfrm>
            <a:custGeom>
              <a:avLst/>
              <a:gdLst/>
              <a:ahLst/>
              <a:cxnLst/>
              <a:rect l="0" t="0" r="0" b="0"/>
              <a:pathLst>
                <a:path w="187197" h="22024">
                  <a:moveTo>
                    <a:pt x="0" y="22023"/>
                  </a:moveTo>
                  <a:lnTo>
                    <a:pt x="23382" y="16177"/>
                  </a:lnTo>
                  <a:lnTo>
                    <a:pt x="35164" y="14455"/>
                  </a:lnTo>
                  <a:lnTo>
                    <a:pt x="47913" y="13307"/>
                  </a:lnTo>
                  <a:lnTo>
                    <a:pt x="61306" y="12542"/>
                  </a:lnTo>
                  <a:lnTo>
                    <a:pt x="77576" y="10808"/>
                  </a:lnTo>
                  <a:lnTo>
                    <a:pt x="95763" y="8429"/>
                  </a:lnTo>
                  <a:lnTo>
                    <a:pt x="18719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080087" y="479201"/>
              <a:ext cx="143151" cy="136261"/>
            </a:xfrm>
            <a:custGeom>
              <a:avLst/>
              <a:gdLst/>
              <a:ahLst/>
              <a:cxnLst/>
              <a:rect l="0" t="0" r="0" b="0"/>
              <a:pathLst>
                <a:path w="143151" h="136261">
                  <a:moveTo>
                    <a:pt x="0" y="5307"/>
                  </a:moveTo>
                  <a:lnTo>
                    <a:pt x="5845" y="22844"/>
                  </a:lnTo>
                  <a:lnTo>
                    <a:pt x="8791" y="32904"/>
                  </a:lnTo>
                  <a:lnTo>
                    <a:pt x="18782" y="69222"/>
                  </a:lnTo>
                  <a:lnTo>
                    <a:pt x="25884" y="92442"/>
                  </a:lnTo>
                  <a:lnTo>
                    <a:pt x="28268" y="104996"/>
                  </a:lnTo>
                  <a:lnTo>
                    <a:pt x="29857" y="118260"/>
                  </a:lnTo>
                  <a:lnTo>
                    <a:pt x="30916" y="131996"/>
                  </a:lnTo>
                  <a:lnTo>
                    <a:pt x="30399" y="136260"/>
                  </a:lnTo>
                  <a:lnTo>
                    <a:pt x="28830" y="134208"/>
                  </a:lnTo>
                  <a:lnTo>
                    <a:pt x="26561" y="127946"/>
                  </a:lnTo>
                  <a:lnTo>
                    <a:pt x="25048" y="117654"/>
                  </a:lnTo>
                  <a:lnTo>
                    <a:pt x="24040" y="104675"/>
                  </a:lnTo>
                  <a:lnTo>
                    <a:pt x="23368" y="89905"/>
                  </a:lnTo>
                  <a:lnTo>
                    <a:pt x="21696" y="76388"/>
                  </a:lnTo>
                  <a:lnTo>
                    <a:pt x="19358" y="63706"/>
                  </a:lnTo>
                  <a:lnTo>
                    <a:pt x="16576" y="51581"/>
                  </a:lnTo>
                  <a:lnTo>
                    <a:pt x="15944" y="39827"/>
                  </a:lnTo>
                  <a:lnTo>
                    <a:pt x="16747" y="28320"/>
                  </a:lnTo>
                  <a:lnTo>
                    <a:pt x="18506" y="16979"/>
                  </a:lnTo>
                  <a:lnTo>
                    <a:pt x="25796" y="9418"/>
                  </a:lnTo>
                  <a:lnTo>
                    <a:pt x="36773" y="4377"/>
                  </a:lnTo>
                  <a:lnTo>
                    <a:pt x="50209" y="1017"/>
                  </a:lnTo>
                  <a:lnTo>
                    <a:pt x="64060" y="0"/>
                  </a:lnTo>
                  <a:lnTo>
                    <a:pt x="78189" y="545"/>
                  </a:lnTo>
                  <a:lnTo>
                    <a:pt x="143150" y="1631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241562" y="495520"/>
              <a:ext cx="114596" cy="125570"/>
            </a:xfrm>
            <a:custGeom>
              <a:avLst/>
              <a:gdLst/>
              <a:ahLst/>
              <a:cxnLst/>
              <a:rect l="0" t="0" r="0" b="0"/>
              <a:pathLst>
                <a:path w="114596" h="125570">
                  <a:moveTo>
                    <a:pt x="47744" y="0"/>
                  </a:moveTo>
                  <a:lnTo>
                    <a:pt x="36053" y="11691"/>
                  </a:lnTo>
                  <a:lnTo>
                    <a:pt x="30162" y="20029"/>
                  </a:lnTo>
                  <a:lnTo>
                    <a:pt x="23788" y="30482"/>
                  </a:lnTo>
                  <a:lnTo>
                    <a:pt x="17091" y="42344"/>
                  </a:lnTo>
                  <a:lnTo>
                    <a:pt x="11403" y="53923"/>
                  </a:lnTo>
                  <a:lnTo>
                    <a:pt x="6388" y="65313"/>
                  </a:lnTo>
                  <a:lnTo>
                    <a:pt x="1821" y="76576"/>
                  </a:lnTo>
                  <a:lnTo>
                    <a:pt x="0" y="87756"/>
                  </a:lnTo>
                  <a:lnTo>
                    <a:pt x="9" y="98880"/>
                  </a:lnTo>
                  <a:lnTo>
                    <a:pt x="1239" y="109966"/>
                  </a:lnTo>
                  <a:lnTo>
                    <a:pt x="6953" y="117357"/>
                  </a:lnTo>
                  <a:lnTo>
                    <a:pt x="15656" y="122284"/>
                  </a:lnTo>
                  <a:lnTo>
                    <a:pt x="26352" y="125569"/>
                  </a:lnTo>
                  <a:lnTo>
                    <a:pt x="37153" y="125312"/>
                  </a:lnTo>
                  <a:lnTo>
                    <a:pt x="48025" y="122693"/>
                  </a:lnTo>
                  <a:lnTo>
                    <a:pt x="58943" y="118501"/>
                  </a:lnTo>
                  <a:lnTo>
                    <a:pt x="69892" y="113259"/>
                  </a:lnTo>
                  <a:lnTo>
                    <a:pt x="80862" y="107317"/>
                  </a:lnTo>
                  <a:lnTo>
                    <a:pt x="91846" y="100909"/>
                  </a:lnTo>
                  <a:lnTo>
                    <a:pt x="100392" y="92966"/>
                  </a:lnTo>
                  <a:lnTo>
                    <a:pt x="107313" y="84000"/>
                  </a:lnTo>
                  <a:lnTo>
                    <a:pt x="113151" y="74353"/>
                  </a:lnTo>
                  <a:lnTo>
                    <a:pt x="114595" y="64250"/>
                  </a:lnTo>
                  <a:lnTo>
                    <a:pt x="113111" y="53845"/>
                  </a:lnTo>
                  <a:lnTo>
                    <a:pt x="109675" y="43238"/>
                  </a:lnTo>
                  <a:lnTo>
                    <a:pt x="103713" y="34943"/>
                  </a:lnTo>
                  <a:lnTo>
                    <a:pt x="96069" y="28189"/>
                  </a:lnTo>
                  <a:lnTo>
                    <a:pt x="87302" y="22463"/>
                  </a:lnTo>
                  <a:lnTo>
                    <a:pt x="75339" y="18646"/>
                  </a:lnTo>
                  <a:lnTo>
                    <a:pt x="61247" y="16101"/>
                  </a:lnTo>
                  <a:lnTo>
                    <a:pt x="3698" y="220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444084" y="476558"/>
              <a:ext cx="197593" cy="114671"/>
            </a:xfrm>
            <a:custGeom>
              <a:avLst/>
              <a:gdLst/>
              <a:ahLst/>
              <a:cxnLst/>
              <a:rect l="0" t="0" r="0" b="0"/>
              <a:pathLst>
                <a:path w="197593" h="114671">
                  <a:moveTo>
                    <a:pt x="197592" y="18962"/>
                  </a:moveTo>
                  <a:lnTo>
                    <a:pt x="180056" y="7270"/>
                  </a:lnTo>
                  <a:lnTo>
                    <a:pt x="168772" y="3827"/>
                  </a:lnTo>
                  <a:lnTo>
                    <a:pt x="155132" y="1531"/>
                  </a:lnTo>
                  <a:lnTo>
                    <a:pt x="139922" y="0"/>
                  </a:lnTo>
                  <a:lnTo>
                    <a:pt x="123663" y="1426"/>
                  </a:lnTo>
                  <a:lnTo>
                    <a:pt x="106707" y="4825"/>
                  </a:lnTo>
                  <a:lnTo>
                    <a:pt x="89285" y="9537"/>
                  </a:lnTo>
                  <a:lnTo>
                    <a:pt x="72777" y="15126"/>
                  </a:lnTo>
                  <a:lnTo>
                    <a:pt x="56877" y="21298"/>
                  </a:lnTo>
                  <a:lnTo>
                    <a:pt x="41383" y="27861"/>
                  </a:lnTo>
                  <a:lnTo>
                    <a:pt x="28607" y="35906"/>
                  </a:lnTo>
                  <a:lnTo>
                    <a:pt x="17643" y="44940"/>
                  </a:lnTo>
                  <a:lnTo>
                    <a:pt x="7886" y="54633"/>
                  </a:lnTo>
                  <a:lnTo>
                    <a:pt x="2605" y="64766"/>
                  </a:lnTo>
                  <a:lnTo>
                    <a:pt x="308" y="75191"/>
                  </a:lnTo>
                  <a:lnTo>
                    <a:pt x="0" y="85812"/>
                  </a:lnTo>
                  <a:lnTo>
                    <a:pt x="4689" y="94117"/>
                  </a:lnTo>
                  <a:lnTo>
                    <a:pt x="12709" y="100876"/>
                  </a:lnTo>
                  <a:lnTo>
                    <a:pt x="22949" y="106606"/>
                  </a:lnTo>
                  <a:lnTo>
                    <a:pt x="34670" y="110426"/>
                  </a:lnTo>
                  <a:lnTo>
                    <a:pt x="47378" y="112973"/>
                  </a:lnTo>
                  <a:lnTo>
                    <a:pt x="60745" y="114670"/>
                  </a:lnTo>
                  <a:lnTo>
                    <a:pt x="73326" y="114579"/>
                  </a:lnTo>
                  <a:lnTo>
                    <a:pt x="85384" y="113294"/>
                  </a:lnTo>
                  <a:lnTo>
                    <a:pt x="97093" y="111214"/>
                  </a:lnTo>
                  <a:lnTo>
                    <a:pt x="109793" y="107380"/>
                  </a:lnTo>
                  <a:lnTo>
                    <a:pt x="123154" y="102378"/>
                  </a:lnTo>
                  <a:lnTo>
                    <a:pt x="136955" y="96596"/>
                  </a:lnTo>
                  <a:lnTo>
                    <a:pt x="149827" y="90294"/>
                  </a:lnTo>
                  <a:lnTo>
                    <a:pt x="162078" y="83645"/>
                  </a:lnTo>
                  <a:lnTo>
                    <a:pt x="197592" y="6300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597630" y="297312"/>
              <a:ext cx="33036" cy="319336"/>
            </a:xfrm>
            <a:custGeom>
              <a:avLst/>
              <a:gdLst/>
              <a:ahLst/>
              <a:cxnLst/>
              <a:rect l="0" t="0" r="0" b="0"/>
              <a:pathLst>
                <a:path w="33036" h="319336">
                  <a:moveTo>
                    <a:pt x="33035" y="0"/>
                  </a:moveTo>
                  <a:lnTo>
                    <a:pt x="27189" y="17537"/>
                  </a:lnTo>
                  <a:lnTo>
                    <a:pt x="25467" y="30044"/>
                  </a:lnTo>
                  <a:lnTo>
                    <a:pt x="24319" y="45723"/>
                  </a:lnTo>
                  <a:lnTo>
                    <a:pt x="23554" y="63516"/>
                  </a:lnTo>
                  <a:lnTo>
                    <a:pt x="21820" y="81496"/>
                  </a:lnTo>
                  <a:lnTo>
                    <a:pt x="19441" y="99600"/>
                  </a:lnTo>
                  <a:lnTo>
                    <a:pt x="16631" y="117788"/>
                  </a:lnTo>
                  <a:lnTo>
                    <a:pt x="14758" y="137253"/>
                  </a:lnTo>
                  <a:lnTo>
                    <a:pt x="13509" y="157571"/>
                  </a:lnTo>
                  <a:lnTo>
                    <a:pt x="12677" y="178458"/>
                  </a:lnTo>
                  <a:lnTo>
                    <a:pt x="10898" y="198500"/>
                  </a:lnTo>
                  <a:lnTo>
                    <a:pt x="8489" y="217978"/>
                  </a:lnTo>
                  <a:lnTo>
                    <a:pt x="5660" y="237082"/>
                  </a:lnTo>
                  <a:lnTo>
                    <a:pt x="3773" y="254712"/>
                  </a:lnTo>
                  <a:lnTo>
                    <a:pt x="2515" y="271359"/>
                  </a:lnTo>
                  <a:lnTo>
                    <a:pt x="0" y="3193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707746" y="451473"/>
              <a:ext cx="154163" cy="154163"/>
            </a:xfrm>
            <a:custGeom>
              <a:avLst/>
              <a:gdLst/>
              <a:ahLst/>
              <a:cxnLst/>
              <a:rect l="0" t="0" r="0" b="0"/>
              <a:pathLst>
                <a:path w="154163" h="154163">
                  <a:moveTo>
                    <a:pt x="0" y="0"/>
                  </a:moveTo>
                  <a:lnTo>
                    <a:pt x="5845" y="17537"/>
                  </a:lnTo>
                  <a:lnTo>
                    <a:pt x="7567" y="28821"/>
                  </a:lnTo>
                  <a:lnTo>
                    <a:pt x="8715" y="42461"/>
                  </a:lnTo>
                  <a:lnTo>
                    <a:pt x="9481" y="57671"/>
                  </a:lnTo>
                  <a:lnTo>
                    <a:pt x="11214" y="72706"/>
                  </a:lnTo>
                  <a:lnTo>
                    <a:pt x="13594" y="87623"/>
                  </a:lnTo>
                  <a:lnTo>
                    <a:pt x="16403" y="102462"/>
                  </a:lnTo>
                  <a:lnTo>
                    <a:pt x="19500" y="116025"/>
                  </a:lnTo>
                  <a:lnTo>
                    <a:pt x="22788" y="128737"/>
                  </a:lnTo>
                  <a:lnTo>
                    <a:pt x="26203" y="140883"/>
                  </a:lnTo>
                  <a:lnTo>
                    <a:pt x="32151" y="145309"/>
                  </a:lnTo>
                  <a:lnTo>
                    <a:pt x="39786" y="144590"/>
                  </a:lnTo>
                  <a:lnTo>
                    <a:pt x="48547" y="140440"/>
                  </a:lnTo>
                  <a:lnTo>
                    <a:pt x="55611" y="134002"/>
                  </a:lnTo>
                  <a:lnTo>
                    <a:pt x="61544" y="126040"/>
                  </a:lnTo>
                  <a:lnTo>
                    <a:pt x="66723" y="117062"/>
                  </a:lnTo>
                  <a:lnTo>
                    <a:pt x="71399" y="106182"/>
                  </a:lnTo>
                  <a:lnTo>
                    <a:pt x="75740" y="94035"/>
                  </a:lnTo>
                  <a:lnTo>
                    <a:pt x="79858" y="81043"/>
                  </a:lnTo>
                  <a:lnTo>
                    <a:pt x="87695" y="53556"/>
                  </a:lnTo>
                  <a:lnTo>
                    <a:pt x="91498" y="39375"/>
                  </a:lnTo>
                  <a:lnTo>
                    <a:pt x="94033" y="36038"/>
                  </a:lnTo>
                  <a:lnTo>
                    <a:pt x="95724" y="39931"/>
                  </a:lnTo>
                  <a:lnTo>
                    <a:pt x="96850" y="48644"/>
                  </a:lnTo>
                  <a:lnTo>
                    <a:pt x="98825" y="59347"/>
                  </a:lnTo>
                  <a:lnTo>
                    <a:pt x="104282" y="84289"/>
                  </a:lnTo>
                  <a:lnTo>
                    <a:pt x="108673" y="96569"/>
                  </a:lnTo>
                  <a:lnTo>
                    <a:pt x="114048" y="108426"/>
                  </a:lnTo>
                  <a:lnTo>
                    <a:pt x="154162" y="15416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892303" y="423605"/>
              <a:ext cx="156802" cy="166454"/>
            </a:xfrm>
            <a:custGeom>
              <a:avLst/>
              <a:gdLst/>
              <a:ahLst/>
              <a:cxnLst/>
              <a:rect l="0" t="0" r="0" b="0"/>
              <a:pathLst>
                <a:path w="156802" h="166454">
                  <a:moveTo>
                    <a:pt x="156801" y="5845"/>
                  </a:moveTo>
                  <a:lnTo>
                    <a:pt x="133419" y="0"/>
                  </a:lnTo>
                  <a:lnTo>
                    <a:pt x="120413" y="725"/>
                  </a:lnTo>
                  <a:lnTo>
                    <a:pt x="105625" y="3655"/>
                  </a:lnTo>
                  <a:lnTo>
                    <a:pt x="89649" y="8056"/>
                  </a:lnTo>
                  <a:lnTo>
                    <a:pt x="76552" y="13436"/>
                  </a:lnTo>
                  <a:lnTo>
                    <a:pt x="65373" y="19471"/>
                  </a:lnTo>
                  <a:lnTo>
                    <a:pt x="55473" y="25941"/>
                  </a:lnTo>
                  <a:lnTo>
                    <a:pt x="45203" y="35148"/>
                  </a:lnTo>
                  <a:lnTo>
                    <a:pt x="34685" y="46180"/>
                  </a:lnTo>
                  <a:lnTo>
                    <a:pt x="24004" y="58429"/>
                  </a:lnTo>
                  <a:lnTo>
                    <a:pt x="15659" y="70265"/>
                  </a:lnTo>
                  <a:lnTo>
                    <a:pt x="8872" y="81827"/>
                  </a:lnTo>
                  <a:lnTo>
                    <a:pt x="3124" y="93205"/>
                  </a:lnTo>
                  <a:lnTo>
                    <a:pt x="515" y="104461"/>
                  </a:lnTo>
                  <a:lnTo>
                    <a:pt x="0" y="115635"/>
                  </a:lnTo>
                  <a:lnTo>
                    <a:pt x="880" y="126755"/>
                  </a:lnTo>
                  <a:lnTo>
                    <a:pt x="3913" y="136616"/>
                  </a:lnTo>
                  <a:lnTo>
                    <a:pt x="8383" y="145636"/>
                  </a:lnTo>
                  <a:lnTo>
                    <a:pt x="13809" y="154097"/>
                  </a:lnTo>
                  <a:lnTo>
                    <a:pt x="22321" y="159738"/>
                  </a:lnTo>
                  <a:lnTo>
                    <a:pt x="32890" y="163498"/>
                  </a:lnTo>
                  <a:lnTo>
                    <a:pt x="44829" y="166005"/>
                  </a:lnTo>
                  <a:lnTo>
                    <a:pt x="56460" y="166453"/>
                  </a:lnTo>
                  <a:lnTo>
                    <a:pt x="67884" y="165528"/>
                  </a:lnTo>
                  <a:lnTo>
                    <a:pt x="112755" y="14899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105693" y="374393"/>
              <a:ext cx="9481" cy="220232"/>
            </a:xfrm>
            <a:custGeom>
              <a:avLst/>
              <a:gdLst/>
              <a:ahLst/>
              <a:cxnLst/>
              <a:rect l="0" t="0" r="0" b="0"/>
              <a:pathLst>
                <a:path w="9481" h="220232">
                  <a:moveTo>
                    <a:pt x="9480" y="0"/>
                  </a:moveTo>
                  <a:lnTo>
                    <a:pt x="9480" y="29228"/>
                  </a:lnTo>
                  <a:lnTo>
                    <a:pt x="8257" y="41508"/>
                  </a:lnTo>
                  <a:lnTo>
                    <a:pt x="6218" y="53366"/>
                  </a:lnTo>
                  <a:lnTo>
                    <a:pt x="3635" y="64941"/>
                  </a:lnTo>
                  <a:lnTo>
                    <a:pt x="1913" y="77552"/>
                  </a:lnTo>
                  <a:lnTo>
                    <a:pt x="765" y="90853"/>
                  </a:lnTo>
                  <a:lnTo>
                    <a:pt x="0" y="104615"/>
                  </a:lnTo>
                  <a:lnTo>
                    <a:pt x="713" y="118684"/>
                  </a:lnTo>
                  <a:lnTo>
                    <a:pt x="2412" y="132957"/>
                  </a:lnTo>
                  <a:lnTo>
                    <a:pt x="4768" y="147366"/>
                  </a:lnTo>
                  <a:lnTo>
                    <a:pt x="6339" y="161866"/>
                  </a:lnTo>
                  <a:lnTo>
                    <a:pt x="7386" y="176427"/>
                  </a:lnTo>
                  <a:lnTo>
                    <a:pt x="9480" y="2202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016069" y="495520"/>
              <a:ext cx="231244" cy="11012"/>
            </a:xfrm>
            <a:custGeom>
              <a:avLst/>
              <a:gdLst/>
              <a:ahLst/>
              <a:cxnLst/>
              <a:rect l="0" t="0" r="0" b="0"/>
              <a:pathLst>
                <a:path w="231244" h="11012">
                  <a:moveTo>
                    <a:pt x="0" y="0"/>
                  </a:moveTo>
                  <a:lnTo>
                    <a:pt x="17537" y="5845"/>
                  </a:lnTo>
                  <a:lnTo>
                    <a:pt x="28821" y="7567"/>
                  </a:lnTo>
                  <a:lnTo>
                    <a:pt x="42461" y="8715"/>
                  </a:lnTo>
                  <a:lnTo>
                    <a:pt x="57671" y="9481"/>
                  </a:lnTo>
                  <a:lnTo>
                    <a:pt x="90886" y="10331"/>
                  </a:lnTo>
                  <a:lnTo>
                    <a:pt x="231243" y="110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214278" y="407427"/>
              <a:ext cx="33035" cy="198209"/>
            </a:xfrm>
            <a:custGeom>
              <a:avLst/>
              <a:gdLst/>
              <a:ahLst/>
              <a:cxnLst/>
              <a:rect l="0" t="0" r="0" b="0"/>
              <a:pathLst>
                <a:path w="33035" h="198209">
                  <a:moveTo>
                    <a:pt x="33034" y="0"/>
                  </a:moveTo>
                  <a:lnTo>
                    <a:pt x="33034" y="23383"/>
                  </a:lnTo>
                  <a:lnTo>
                    <a:pt x="31811" y="33941"/>
                  </a:lnTo>
                  <a:lnTo>
                    <a:pt x="29772" y="44651"/>
                  </a:lnTo>
                  <a:lnTo>
                    <a:pt x="14252" y="109199"/>
                  </a:lnTo>
                  <a:lnTo>
                    <a:pt x="10724" y="125410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315819" y="451473"/>
              <a:ext cx="121907" cy="155569"/>
            </a:xfrm>
            <a:custGeom>
              <a:avLst/>
              <a:gdLst/>
              <a:ahLst/>
              <a:cxnLst/>
              <a:rect l="0" t="0" r="0" b="0"/>
              <a:pathLst>
                <a:path w="121907" h="155569">
                  <a:moveTo>
                    <a:pt x="30597" y="0"/>
                  </a:moveTo>
                  <a:lnTo>
                    <a:pt x="18906" y="23383"/>
                  </a:lnTo>
                  <a:lnTo>
                    <a:pt x="14239" y="35165"/>
                  </a:lnTo>
                  <a:lnTo>
                    <a:pt x="9903" y="47914"/>
                  </a:lnTo>
                  <a:lnTo>
                    <a:pt x="5790" y="61307"/>
                  </a:lnTo>
                  <a:lnTo>
                    <a:pt x="3047" y="75130"/>
                  </a:lnTo>
                  <a:lnTo>
                    <a:pt x="1219" y="89239"/>
                  </a:lnTo>
                  <a:lnTo>
                    <a:pt x="0" y="103539"/>
                  </a:lnTo>
                  <a:lnTo>
                    <a:pt x="1635" y="115519"/>
                  </a:lnTo>
                  <a:lnTo>
                    <a:pt x="5171" y="125953"/>
                  </a:lnTo>
                  <a:lnTo>
                    <a:pt x="9976" y="135356"/>
                  </a:lnTo>
                  <a:lnTo>
                    <a:pt x="18073" y="142849"/>
                  </a:lnTo>
                  <a:lnTo>
                    <a:pt x="28366" y="149067"/>
                  </a:lnTo>
                  <a:lnTo>
                    <a:pt x="40121" y="154436"/>
                  </a:lnTo>
                  <a:lnTo>
                    <a:pt x="51629" y="155568"/>
                  </a:lnTo>
                  <a:lnTo>
                    <a:pt x="62971" y="153876"/>
                  </a:lnTo>
                  <a:lnTo>
                    <a:pt x="74203" y="150301"/>
                  </a:lnTo>
                  <a:lnTo>
                    <a:pt x="84138" y="145471"/>
                  </a:lnTo>
                  <a:lnTo>
                    <a:pt x="93208" y="139803"/>
                  </a:lnTo>
                  <a:lnTo>
                    <a:pt x="101702" y="133578"/>
                  </a:lnTo>
                  <a:lnTo>
                    <a:pt x="108588" y="124534"/>
                  </a:lnTo>
                  <a:lnTo>
                    <a:pt x="114402" y="113610"/>
                  </a:lnTo>
                  <a:lnTo>
                    <a:pt x="119502" y="101434"/>
                  </a:lnTo>
                  <a:lnTo>
                    <a:pt x="121678" y="88423"/>
                  </a:lnTo>
                  <a:lnTo>
                    <a:pt x="121906" y="74854"/>
                  </a:lnTo>
                  <a:lnTo>
                    <a:pt x="120834" y="60914"/>
                  </a:lnTo>
                  <a:lnTo>
                    <a:pt x="117672" y="49174"/>
                  </a:lnTo>
                  <a:lnTo>
                    <a:pt x="113117" y="38901"/>
                  </a:lnTo>
                  <a:lnTo>
                    <a:pt x="107634" y="29604"/>
                  </a:lnTo>
                  <a:lnTo>
                    <a:pt x="100308" y="22183"/>
                  </a:lnTo>
                  <a:lnTo>
                    <a:pt x="91753" y="16013"/>
                  </a:lnTo>
                  <a:lnTo>
                    <a:pt x="82379" y="10675"/>
                  </a:lnTo>
                  <a:lnTo>
                    <a:pt x="71236" y="8341"/>
                  </a:lnTo>
                  <a:lnTo>
                    <a:pt x="58913" y="8008"/>
                  </a:lnTo>
                  <a:lnTo>
                    <a:pt x="8574" y="220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523947" y="437935"/>
              <a:ext cx="141806" cy="178713"/>
            </a:xfrm>
            <a:custGeom>
              <a:avLst/>
              <a:gdLst/>
              <a:ahLst/>
              <a:cxnLst/>
              <a:rect l="0" t="0" r="0" b="0"/>
              <a:pathLst>
                <a:path w="141806" h="178713">
                  <a:moveTo>
                    <a:pt x="20677" y="35562"/>
                  </a:moveTo>
                  <a:lnTo>
                    <a:pt x="8986" y="47253"/>
                  </a:lnTo>
                  <a:lnTo>
                    <a:pt x="6766" y="56814"/>
                  </a:lnTo>
                  <a:lnTo>
                    <a:pt x="6509" y="69306"/>
                  </a:lnTo>
                  <a:lnTo>
                    <a:pt x="7561" y="83752"/>
                  </a:lnTo>
                  <a:lnTo>
                    <a:pt x="7039" y="98276"/>
                  </a:lnTo>
                  <a:lnTo>
                    <a:pt x="5468" y="112853"/>
                  </a:lnTo>
                  <a:lnTo>
                    <a:pt x="3197" y="127465"/>
                  </a:lnTo>
                  <a:lnTo>
                    <a:pt x="1683" y="132312"/>
                  </a:lnTo>
                  <a:lnTo>
                    <a:pt x="673" y="130650"/>
                  </a:lnTo>
                  <a:lnTo>
                    <a:pt x="0" y="124647"/>
                  </a:lnTo>
                  <a:lnTo>
                    <a:pt x="775" y="115752"/>
                  </a:lnTo>
                  <a:lnTo>
                    <a:pt x="2515" y="104927"/>
                  </a:lnTo>
                  <a:lnTo>
                    <a:pt x="4899" y="92817"/>
                  </a:lnTo>
                  <a:lnTo>
                    <a:pt x="7711" y="81073"/>
                  </a:lnTo>
                  <a:lnTo>
                    <a:pt x="10810" y="69573"/>
                  </a:lnTo>
                  <a:lnTo>
                    <a:pt x="14099" y="58236"/>
                  </a:lnTo>
                  <a:lnTo>
                    <a:pt x="19962" y="47007"/>
                  </a:lnTo>
                  <a:lnTo>
                    <a:pt x="27542" y="35851"/>
                  </a:lnTo>
                  <a:lnTo>
                    <a:pt x="36265" y="24743"/>
                  </a:lnTo>
                  <a:lnTo>
                    <a:pt x="45751" y="16114"/>
                  </a:lnTo>
                  <a:lnTo>
                    <a:pt x="55746" y="9138"/>
                  </a:lnTo>
                  <a:lnTo>
                    <a:pt x="66080" y="3264"/>
                  </a:lnTo>
                  <a:lnTo>
                    <a:pt x="76639" y="571"/>
                  </a:lnTo>
                  <a:lnTo>
                    <a:pt x="87350" y="0"/>
                  </a:lnTo>
                  <a:lnTo>
                    <a:pt x="98160" y="842"/>
                  </a:lnTo>
                  <a:lnTo>
                    <a:pt x="107814" y="5074"/>
                  </a:lnTo>
                  <a:lnTo>
                    <a:pt x="116697" y="11566"/>
                  </a:lnTo>
                  <a:lnTo>
                    <a:pt x="125066" y="19565"/>
                  </a:lnTo>
                  <a:lnTo>
                    <a:pt x="130646" y="29791"/>
                  </a:lnTo>
                  <a:lnTo>
                    <a:pt x="134365" y="41503"/>
                  </a:lnTo>
                  <a:lnTo>
                    <a:pt x="136845" y="54204"/>
                  </a:lnTo>
                  <a:lnTo>
                    <a:pt x="138498" y="68790"/>
                  </a:lnTo>
                  <a:lnTo>
                    <a:pt x="139600" y="84631"/>
                  </a:lnTo>
                  <a:lnTo>
                    <a:pt x="140825" y="117322"/>
                  </a:lnTo>
                  <a:lnTo>
                    <a:pt x="141805" y="1787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214278" y="253265"/>
              <a:ext cx="1" cy="11013"/>
            </a:xfrm>
            <a:custGeom>
              <a:avLst/>
              <a:gdLst/>
              <a:ahLst/>
              <a:cxnLst/>
              <a:rect l="0" t="0" r="0" b="0"/>
              <a:pathLst>
                <a:path w="1" h="11013">
                  <a:moveTo>
                    <a:pt x="0" y="0"/>
                  </a:moveTo>
                  <a:lnTo>
                    <a:pt x="0" y="110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54220" y="1035086"/>
            <a:ext cx="1510017" cy="385406"/>
            <a:chOff x="254220" y="1035086"/>
            <a:chExt cx="1510017" cy="385406"/>
          </a:xfrm>
        </p:grpSpPr>
        <p:sp>
          <p:nvSpPr>
            <p:cNvPr id="30" name="Freeform 29"/>
            <p:cNvSpPr/>
            <p:nvPr/>
          </p:nvSpPr>
          <p:spPr>
            <a:xfrm>
              <a:off x="298266" y="1035086"/>
              <a:ext cx="296797" cy="235698"/>
            </a:xfrm>
            <a:custGeom>
              <a:avLst/>
              <a:gdLst/>
              <a:ahLst/>
              <a:cxnLst/>
              <a:rect l="0" t="0" r="0" b="0"/>
              <a:pathLst>
                <a:path w="296797" h="235698">
                  <a:moveTo>
                    <a:pt x="0" y="11012"/>
                  </a:moveTo>
                  <a:lnTo>
                    <a:pt x="5846" y="34394"/>
                  </a:lnTo>
                  <a:lnTo>
                    <a:pt x="10015" y="46176"/>
                  </a:lnTo>
                  <a:lnTo>
                    <a:pt x="15241" y="58925"/>
                  </a:lnTo>
                  <a:lnTo>
                    <a:pt x="21172" y="72318"/>
                  </a:lnTo>
                  <a:lnTo>
                    <a:pt x="34288" y="100250"/>
                  </a:lnTo>
                  <a:lnTo>
                    <a:pt x="84495" y="201946"/>
                  </a:lnTo>
                  <a:lnTo>
                    <a:pt x="91812" y="214159"/>
                  </a:lnTo>
                  <a:lnTo>
                    <a:pt x="99137" y="224747"/>
                  </a:lnTo>
                  <a:lnTo>
                    <a:pt x="106467" y="234254"/>
                  </a:lnTo>
                  <a:lnTo>
                    <a:pt x="111354" y="235697"/>
                  </a:lnTo>
                  <a:lnTo>
                    <a:pt x="114611" y="231765"/>
                  </a:lnTo>
                  <a:lnTo>
                    <a:pt x="116783" y="224250"/>
                  </a:lnTo>
                  <a:lnTo>
                    <a:pt x="125686" y="190291"/>
                  </a:lnTo>
                  <a:lnTo>
                    <a:pt x="136072" y="149233"/>
                  </a:lnTo>
                  <a:lnTo>
                    <a:pt x="138432" y="134971"/>
                  </a:lnTo>
                  <a:lnTo>
                    <a:pt x="140005" y="120568"/>
                  </a:lnTo>
                  <a:lnTo>
                    <a:pt x="141053" y="106072"/>
                  </a:lnTo>
                  <a:lnTo>
                    <a:pt x="145423" y="97632"/>
                  </a:lnTo>
                  <a:lnTo>
                    <a:pt x="152006" y="93229"/>
                  </a:lnTo>
                  <a:lnTo>
                    <a:pt x="160066" y="91517"/>
                  </a:lnTo>
                  <a:lnTo>
                    <a:pt x="167886" y="94046"/>
                  </a:lnTo>
                  <a:lnTo>
                    <a:pt x="175546" y="99403"/>
                  </a:lnTo>
                  <a:lnTo>
                    <a:pt x="183100" y="106644"/>
                  </a:lnTo>
                  <a:lnTo>
                    <a:pt x="190583" y="116366"/>
                  </a:lnTo>
                  <a:lnTo>
                    <a:pt x="198019" y="127741"/>
                  </a:lnTo>
                  <a:lnTo>
                    <a:pt x="205423" y="140219"/>
                  </a:lnTo>
                  <a:lnTo>
                    <a:pt x="220175" y="163871"/>
                  </a:lnTo>
                  <a:lnTo>
                    <a:pt x="227535" y="175316"/>
                  </a:lnTo>
                  <a:lnTo>
                    <a:pt x="234888" y="185394"/>
                  </a:lnTo>
                  <a:lnTo>
                    <a:pt x="242238" y="194560"/>
                  </a:lnTo>
                  <a:lnTo>
                    <a:pt x="249584" y="203117"/>
                  </a:lnTo>
                  <a:lnTo>
                    <a:pt x="258153" y="207598"/>
                  </a:lnTo>
                  <a:lnTo>
                    <a:pt x="267535" y="209362"/>
                  </a:lnTo>
                  <a:lnTo>
                    <a:pt x="277461" y="209315"/>
                  </a:lnTo>
                  <a:lnTo>
                    <a:pt x="284078" y="204389"/>
                  </a:lnTo>
                  <a:lnTo>
                    <a:pt x="288489" y="196211"/>
                  </a:lnTo>
                  <a:lnTo>
                    <a:pt x="291430" y="185865"/>
                  </a:lnTo>
                  <a:lnTo>
                    <a:pt x="293391" y="172851"/>
                  </a:lnTo>
                  <a:lnTo>
                    <a:pt x="294698" y="158057"/>
                  </a:lnTo>
                  <a:lnTo>
                    <a:pt x="295569" y="142076"/>
                  </a:lnTo>
                  <a:lnTo>
                    <a:pt x="296538" y="108007"/>
                  </a:lnTo>
                  <a:lnTo>
                    <a:pt x="296796" y="90357"/>
                  </a:lnTo>
                  <a:lnTo>
                    <a:pt x="295744" y="74920"/>
                  </a:lnTo>
                  <a:lnTo>
                    <a:pt x="293820" y="60959"/>
                  </a:lnTo>
                  <a:lnTo>
                    <a:pt x="28630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11772" y="1105748"/>
              <a:ext cx="193027" cy="127547"/>
            </a:xfrm>
            <a:custGeom>
              <a:avLst/>
              <a:gdLst/>
              <a:ahLst/>
              <a:cxnLst/>
              <a:rect l="0" t="0" r="0" b="0"/>
              <a:pathLst>
                <a:path w="193027" h="127547">
                  <a:moveTo>
                    <a:pt x="171003" y="28442"/>
                  </a:moveTo>
                  <a:lnTo>
                    <a:pt x="159311" y="10905"/>
                  </a:lnTo>
                  <a:lnTo>
                    <a:pt x="149750" y="5739"/>
                  </a:lnTo>
                  <a:lnTo>
                    <a:pt x="137258" y="2295"/>
                  </a:lnTo>
                  <a:lnTo>
                    <a:pt x="122813" y="0"/>
                  </a:lnTo>
                  <a:lnTo>
                    <a:pt x="108288" y="916"/>
                  </a:lnTo>
                  <a:lnTo>
                    <a:pt x="93711" y="3974"/>
                  </a:lnTo>
                  <a:lnTo>
                    <a:pt x="79099" y="8459"/>
                  </a:lnTo>
                  <a:lnTo>
                    <a:pt x="65688" y="13897"/>
                  </a:lnTo>
                  <a:lnTo>
                    <a:pt x="53076" y="19969"/>
                  </a:lnTo>
                  <a:lnTo>
                    <a:pt x="40997" y="26464"/>
                  </a:lnTo>
                  <a:lnTo>
                    <a:pt x="30498" y="34464"/>
                  </a:lnTo>
                  <a:lnTo>
                    <a:pt x="21052" y="43469"/>
                  </a:lnTo>
                  <a:lnTo>
                    <a:pt x="12307" y="53142"/>
                  </a:lnTo>
                  <a:lnTo>
                    <a:pt x="6477" y="64485"/>
                  </a:lnTo>
                  <a:lnTo>
                    <a:pt x="2591" y="76941"/>
                  </a:lnTo>
                  <a:lnTo>
                    <a:pt x="0" y="90139"/>
                  </a:lnTo>
                  <a:lnTo>
                    <a:pt x="719" y="101384"/>
                  </a:lnTo>
                  <a:lnTo>
                    <a:pt x="3646" y="111329"/>
                  </a:lnTo>
                  <a:lnTo>
                    <a:pt x="8044" y="120405"/>
                  </a:lnTo>
                  <a:lnTo>
                    <a:pt x="14647" y="125232"/>
                  </a:lnTo>
                  <a:lnTo>
                    <a:pt x="22719" y="127227"/>
                  </a:lnTo>
                  <a:lnTo>
                    <a:pt x="31771" y="127334"/>
                  </a:lnTo>
                  <a:lnTo>
                    <a:pt x="40253" y="124957"/>
                  </a:lnTo>
                  <a:lnTo>
                    <a:pt x="48355" y="120926"/>
                  </a:lnTo>
                  <a:lnTo>
                    <a:pt x="56203" y="115792"/>
                  </a:lnTo>
                  <a:lnTo>
                    <a:pt x="63882" y="108699"/>
                  </a:lnTo>
                  <a:lnTo>
                    <a:pt x="71448" y="100299"/>
                  </a:lnTo>
                  <a:lnTo>
                    <a:pt x="78939" y="91029"/>
                  </a:lnTo>
                  <a:lnTo>
                    <a:pt x="86380" y="81178"/>
                  </a:lnTo>
                  <a:lnTo>
                    <a:pt x="101174" y="60445"/>
                  </a:lnTo>
                  <a:lnTo>
                    <a:pt x="107321" y="49777"/>
                  </a:lnTo>
                  <a:lnTo>
                    <a:pt x="112643" y="38995"/>
                  </a:lnTo>
                  <a:lnTo>
                    <a:pt x="117414" y="28137"/>
                  </a:lnTo>
                  <a:lnTo>
                    <a:pt x="119371" y="25791"/>
                  </a:lnTo>
                  <a:lnTo>
                    <a:pt x="119453" y="29122"/>
                  </a:lnTo>
                  <a:lnTo>
                    <a:pt x="118283" y="36237"/>
                  </a:lnTo>
                  <a:lnTo>
                    <a:pt x="118727" y="44650"/>
                  </a:lnTo>
                  <a:lnTo>
                    <a:pt x="120247" y="53930"/>
                  </a:lnTo>
                  <a:lnTo>
                    <a:pt x="122483" y="63786"/>
                  </a:lnTo>
                  <a:lnTo>
                    <a:pt x="126421" y="72805"/>
                  </a:lnTo>
                  <a:lnTo>
                    <a:pt x="131494" y="81264"/>
                  </a:lnTo>
                  <a:lnTo>
                    <a:pt x="137322" y="89350"/>
                  </a:lnTo>
                  <a:lnTo>
                    <a:pt x="143655" y="97188"/>
                  </a:lnTo>
                  <a:lnTo>
                    <a:pt x="150324" y="104861"/>
                  </a:lnTo>
                  <a:lnTo>
                    <a:pt x="193026" y="1275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859856" y="1110693"/>
              <a:ext cx="88093" cy="122606"/>
            </a:xfrm>
            <a:custGeom>
              <a:avLst/>
              <a:gdLst/>
              <a:ahLst/>
              <a:cxnLst/>
              <a:rect l="0" t="0" r="0" b="0"/>
              <a:pathLst>
                <a:path w="88093" h="122606">
                  <a:moveTo>
                    <a:pt x="0" y="12486"/>
                  </a:moveTo>
                  <a:lnTo>
                    <a:pt x="0" y="41714"/>
                  </a:lnTo>
                  <a:lnTo>
                    <a:pt x="1223" y="53994"/>
                  </a:lnTo>
                  <a:lnTo>
                    <a:pt x="3262" y="65852"/>
                  </a:lnTo>
                  <a:lnTo>
                    <a:pt x="8791" y="90038"/>
                  </a:lnTo>
                  <a:lnTo>
                    <a:pt x="15326" y="117101"/>
                  </a:lnTo>
                  <a:lnTo>
                    <a:pt x="16335" y="122605"/>
                  </a:lnTo>
                  <a:lnTo>
                    <a:pt x="15784" y="122604"/>
                  </a:lnTo>
                  <a:lnTo>
                    <a:pt x="14193" y="118933"/>
                  </a:lnTo>
                  <a:lnTo>
                    <a:pt x="11909" y="111591"/>
                  </a:lnTo>
                  <a:lnTo>
                    <a:pt x="6108" y="90383"/>
                  </a:lnTo>
                  <a:lnTo>
                    <a:pt x="4072" y="77876"/>
                  </a:lnTo>
                  <a:lnTo>
                    <a:pt x="2715" y="64644"/>
                  </a:lnTo>
                  <a:lnTo>
                    <a:pt x="1810" y="50928"/>
                  </a:lnTo>
                  <a:lnTo>
                    <a:pt x="3653" y="39337"/>
                  </a:lnTo>
                  <a:lnTo>
                    <a:pt x="7329" y="29163"/>
                  </a:lnTo>
                  <a:lnTo>
                    <a:pt x="12227" y="19934"/>
                  </a:lnTo>
                  <a:lnTo>
                    <a:pt x="19163" y="12557"/>
                  </a:lnTo>
                  <a:lnTo>
                    <a:pt x="27457" y="6416"/>
                  </a:lnTo>
                  <a:lnTo>
                    <a:pt x="36657" y="1098"/>
                  </a:lnTo>
                  <a:lnTo>
                    <a:pt x="45238" y="0"/>
                  </a:lnTo>
                  <a:lnTo>
                    <a:pt x="53405" y="1715"/>
                  </a:lnTo>
                  <a:lnTo>
                    <a:pt x="88092" y="124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014017" y="1101156"/>
              <a:ext cx="176186" cy="145697"/>
            </a:xfrm>
            <a:custGeom>
              <a:avLst/>
              <a:gdLst/>
              <a:ahLst/>
              <a:cxnLst/>
              <a:rect l="0" t="0" r="0" b="0"/>
              <a:pathLst>
                <a:path w="176186" h="145697">
                  <a:moveTo>
                    <a:pt x="0" y="0"/>
                  </a:moveTo>
                  <a:lnTo>
                    <a:pt x="0" y="76632"/>
                  </a:lnTo>
                  <a:lnTo>
                    <a:pt x="1224" y="91464"/>
                  </a:lnTo>
                  <a:lnTo>
                    <a:pt x="3263" y="105022"/>
                  </a:lnTo>
                  <a:lnTo>
                    <a:pt x="5846" y="117731"/>
                  </a:lnTo>
                  <a:lnTo>
                    <a:pt x="6345" y="121310"/>
                  </a:lnTo>
                  <a:lnTo>
                    <a:pt x="5453" y="118802"/>
                  </a:lnTo>
                  <a:lnTo>
                    <a:pt x="3636" y="112236"/>
                  </a:lnTo>
                  <a:lnTo>
                    <a:pt x="3648" y="104188"/>
                  </a:lnTo>
                  <a:lnTo>
                    <a:pt x="4879" y="95152"/>
                  </a:lnTo>
                  <a:lnTo>
                    <a:pt x="6923" y="85458"/>
                  </a:lnTo>
                  <a:lnTo>
                    <a:pt x="9510" y="75324"/>
                  </a:lnTo>
                  <a:lnTo>
                    <a:pt x="12457" y="64898"/>
                  </a:lnTo>
                  <a:lnTo>
                    <a:pt x="15646" y="54277"/>
                  </a:lnTo>
                  <a:lnTo>
                    <a:pt x="20219" y="44749"/>
                  </a:lnTo>
                  <a:lnTo>
                    <a:pt x="25714" y="35950"/>
                  </a:lnTo>
                  <a:lnTo>
                    <a:pt x="31825" y="27637"/>
                  </a:lnTo>
                  <a:lnTo>
                    <a:pt x="38346" y="25766"/>
                  </a:lnTo>
                  <a:lnTo>
                    <a:pt x="45140" y="28189"/>
                  </a:lnTo>
                  <a:lnTo>
                    <a:pt x="52117" y="33474"/>
                  </a:lnTo>
                  <a:lnTo>
                    <a:pt x="56768" y="41892"/>
                  </a:lnTo>
                  <a:lnTo>
                    <a:pt x="59869" y="52398"/>
                  </a:lnTo>
                  <a:lnTo>
                    <a:pt x="61936" y="64296"/>
                  </a:lnTo>
                  <a:lnTo>
                    <a:pt x="64537" y="77122"/>
                  </a:lnTo>
                  <a:lnTo>
                    <a:pt x="70691" y="104424"/>
                  </a:lnTo>
                  <a:lnTo>
                    <a:pt x="74044" y="117333"/>
                  </a:lnTo>
                  <a:lnTo>
                    <a:pt x="77504" y="129609"/>
                  </a:lnTo>
                  <a:lnTo>
                    <a:pt x="81033" y="141464"/>
                  </a:lnTo>
                  <a:lnTo>
                    <a:pt x="84610" y="145696"/>
                  </a:lnTo>
                  <a:lnTo>
                    <a:pt x="88218" y="144847"/>
                  </a:lnTo>
                  <a:lnTo>
                    <a:pt x="91847" y="140611"/>
                  </a:lnTo>
                  <a:lnTo>
                    <a:pt x="94266" y="131669"/>
                  </a:lnTo>
                  <a:lnTo>
                    <a:pt x="95879" y="119590"/>
                  </a:lnTo>
                  <a:lnTo>
                    <a:pt x="96954" y="105421"/>
                  </a:lnTo>
                  <a:lnTo>
                    <a:pt x="98894" y="91080"/>
                  </a:lnTo>
                  <a:lnTo>
                    <a:pt x="101411" y="76625"/>
                  </a:lnTo>
                  <a:lnTo>
                    <a:pt x="104313" y="62095"/>
                  </a:lnTo>
                  <a:lnTo>
                    <a:pt x="107471" y="48738"/>
                  </a:lnTo>
                  <a:lnTo>
                    <a:pt x="110800" y="36162"/>
                  </a:lnTo>
                  <a:lnTo>
                    <a:pt x="114242" y="24108"/>
                  </a:lnTo>
                  <a:lnTo>
                    <a:pt x="120208" y="18519"/>
                  </a:lnTo>
                  <a:lnTo>
                    <a:pt x="127856" y="17240"/>
                  </a:lnTo>
                  <a:lnTo>
                    <a:pt x="136624" y="18834"/>
                  </a:lnTo>
                  <a:lnTo>
                    <a:pt x="143694" y="23567"/>
                  </a:lnTo>
                  <a:lnTo>
                    <a:pt x="149630" y="30394"/>
                  </a:lnTo>
                  <a:lnTo>
                    <a:pt x="154812" y="38615"/>
                  </a:lnTo>
                  <a:lnTo>
                    <a:pt x="159489" y="48990"/>
                  </a:lnTo>
                  <a:lnTo>
                    <a:pt x="163831" y="60800"/>
                  </a:lnTo>
                  <a:lnTo>
                    <a:pt x="176185" y="1321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234249" y="1167225"/>
              <a:ext cx="132139" cy="11012"/>
            </a:xfrm>
            <a:custGeom>
              <a:avLst/>
              <a:gdLst/>
              <a:ahLst/>
              <a:cxnLst/>
              <a:rect l="0" t="0" r="0" b="0"/>
              <a:pathLst>
                <a:path w="132139" h="11012">
                  <a:moveTo>
                    <a:pt x="0" y="0"/>
                  </a:moveTo>
                  <a:lnTo>
                    <a:pt x="23382" y="5846"/>
                  </a:lnTo>
                  <a:lnTo>
                    <a:pt x="35164" y="7568"/>
                  </a:lnTo>
                  <a:lnTo>
                    <a:pt x="47913" y="8716"/>
                  </a:lnTo>
                  <a:lnTo>
                    <a:pt x="61306" y="9481"/>
                  </a:lnTo>
                  <a:lnTo>
                    <a:pt x="89238" y="10331"/>
                  </a:lnTo>
                  <a:lnTo>
                    <a:pt x="132138" y="110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422976" y="1123179"/>
              <a:ext cx="174655" cy="143151"/>
            </a:xfrm>
            <a:custGeom>
              <a:avLst/>
              <a:gdLst/>
              <a:ahLst/>
              <a:cxnLst/>
              <a:rect l="0" t="0" r="0" b="0"/>
              <a:pathLst>
                <a:path w="174655" h="143151">
                  <a:moveTo>
                    <a:pt x="9481" y="0"/>
                  </a:moveTo>
                  <a:lnTo>
                    <a:pt x="3635" y="17537"/>
                  </a:lnTo>
                  <a:lnTo>
                    <a:pt x="1913" y="27597"/>
                  </a:lnTo>
                  <a:lnTo>
                    <a:pt x="765" y="39197"/>
                  </a:lnTo>
                  <a:lnTo>
                    <a:pt x="0" y="51825"/>
                  </a:lnTo>
                  <a:lnTo>
                    <a:pt x="713" y="63914"/>
                  </a:lnTo>
                  <a:lnTo>
                    <a:pt x="2412" y="75644"/>
                  </a:lnTo>
                  <a:lnTo>
                    <a:pt x="4769" y="87134"/>
                  </a:lnTo>
                  <a:lnTo>
                    <a:pt x="11233" y="94795"/>
                  </a:lnTo>
                  <a:lnTo>
                    <a:pt x="20437" y="99902"/>
                  </a:lnTo>
                  <a:lnTo>
                    <a:pt x="31467" y="103306"/>
                  </a:lnTo>
                  <a:lnTo>
                    <a:pt x="42491" y="103129"/>
                  </a:lnTo>
                  <a:lnTo>
                    <a:pt x="53511" y="100564"/>
                  </a:lnTo>
                  <a:lnTo>
                    <a:pt x="64528" y="96407"/>
                  </a:lnTo>
                  <a:lnTo>
                    <a:pt x="74319" y="89965"/>
                  </a:lnTo>
                  <a:lnTo>
                    <a:pt x="83294" y="81999"/>
                  </a:lnTo>
                  <a:lnTo>
                    <a:pt x="91724" y="73019"/>
                  </a:lnTo>
                  <a:lnTo>
                    <a:pt x="98568" y="63361"/>
                  </a:lnTo>
                  <a:lnTo>
                    <a:pt x="104354" y="53252"/>
                  </a:lnTo>
                  <a:lnTo>
                    <a:pt x="109435" y="42842"/>
                  </a:lnTo>
                  <a:lnTo>
                    <a:pt x="111599" y="40797"/>
                  </a:lnTo>
                  <a:lnTo>
                    <a:pt x="111818" y="44327"/>
                  </a:lnTo>
                  <a:lnTo>
                    <a:pt x="110740" y="51574"/>
                  </a:lnTo>
                  <a:lnTo>
                    <a:pt x="111245" y="61300"/>
                  </a:lnTo>
                  <a:lnTo>
                    <a:pt x="112805" y="72678"/>
                  </a:lnTo>
                  <a:lnTo>
                    <a:pt x="115069" y="85157"/>
                  </a:lnTo>
                  <a:lnTo>
                    <a:pt x="119025" y="95923"/>
                  </a:lnTo>
                  <a:lnTo>
                    <a:pt x="124110" y="105548"/>
                  </a:lnTo>
                  <a:lnTo>
                    <a:pt x="129946" y="114412"/>
                  </a:lnTo>
                  <a:lnTo>
                    <a:pt x="137508" y="121544"/>
                  </a:lnTo>
                  <a:lnTo>
                    <a:pt x="146219" y="127522"/>
                  </a:lnTo>
                  <a:lnTo>
                    <a:pt x="174654" y="1431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641676" y="1123179"/>
              <a:ext cx="44048" cy="242255"/>
            </a:xfrm>
            <a:custGeom>
              <a:avLst/>
              <a:gdLst/>
              <a:ahLst/>
              <a:cxnLst/>
              <a:rect l="0" t="0" r="0" b="0"/>
              <a:pathLst>
                <a:path w="44048" h="242255">
                  <a:moveTo>
                    <a:pt x="0" y="0"/>
                  </a:moveTo>
                  <a:lnTo>
                    <a:pt x="5846" y="29228"/>
                  </a:lnTo>
                  <a:lnTo>
                    <a:pt x="7568" y="43955"/>
                  </a:lnTo>
                  <a:lnTo>
                    <a:pt x="8716" y="59891"/>
                  </a:lnTo>
                  <a:lnTo>
                    <a:pt x="9481" y="76632"/>
                  </a:lnTo>
                  <a:lnTo>
                    <a:pt x="11215" y="92687"/>
                  </a:lnTo>
                  <a:lnTo>
                    <a:pt x="13594" y="108285"/>
                  </a:lnTo>
                  <a:lnTo>
                    <a:pt x="16404" y="123577"/>
                  </a:lnTo>
                  <a:lnTo>
                    <a:pt x="22789" y="153619"/>
                  </a:lnTo>
                  <a:lnTo>
                    <a:pt x="26204" y="168482"/>
                  </a:lnTo>
                  <a:lnTo>
                    <a:pt x="29705" y="182061"/>
                  </a:lnTo>
                  <a:lnTo>
                    <a:pt x="33262" y="194784"/>
                  </a:lnTo>
                  <a:lnTo>
                    <a:pt x="44047" y="24225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619653" y="1105823"/>
              <a:ext cx="144584" cy="116461"/>
            </a:xfrm>
            <a:custGeom>
              <a:avLst/>
              <a:gdLst/>
              <a:ahLst/>
              <a:cxnLst/>
              <a:rect l="0" t="0" r="0" b="0"/>
              <a:pathLst>
                <a:path w="144584" h="116461">
                  <a:moveTo>
                    <a:pt x="0" y="6344"/>
                  </a:moveTo>
                  <a:lnTo>
                    <a:pt x="17537" y="499"/>
                  </a:lnTo>
                  <a:lnTo>
                    <a:pt x="27597" y="0"/>
                  </a:lnTo>
                  <a:lnTo>
                    <a:pt x="39198" y="891"/>
                  </a:lnTo>
                  <a:lnTo>
                    <a:pt x="51826" y="2709"/>
                  </a:lnTo>
                  <a:lnTo>
                    <a:pt x="65138" y="6368"/>
                  </a:lnTo>
                  <a:lnTo>
                    <a:pt x="78907" y="11254"/>
                  </a:lnTo>
                  <a:lnTo>
                    <a:pt x="92981" y="16958"/>
                  </a:lnTo>
                  <a:lnTo>
                    <a:pt x="104810" y="23208"/>
                  </a:lnTo>
                  <a:lnTo>
                    <a:pt x="115143" y="29822"/>
                  </a:lnTo>
                  <a:lnTo>
                    <a:pt x="124479" y="36678"/>
                  </a:lnTo>
                  <a:lnTo>
                    <a:pt x="131926" y="44919"/>
                  </a:lnTo>
                  <a:lnTo>
                    <a:pt x="138115" y="54084"/>
                  </a:lnTo>
                  <a:lnTo>
                    <a:pt x="143464" y="63865"/>
                  </a:lnTo>
                  <a:lnTo>
                    <a:pt x="144583" y="72832"/>
                  </a:lnTo>
                  <a:lnTo>
                    <a:pt x="142882" y="81257"/>
                  </a:lnTo>
                  <a:lnTo>
                    <a:pt x="139301" y="89321"/>
                  </a:lnTo>
                  <a:lnTo>
                    <a:pt x="132020" y="95920"/>
                  </a:lnTo>
                  <a:lnTo>
                    <a:pt x="122271" y="101543"/>
                  </a:lnTo>
                  <a:lnTo>
                    <a:pt x="110878" y="106515"/>
                  </a:lnTo>
                  <a:lnTo>
                    <a:pt x="98389" y="109830"/>
                  </a:lnTo>
                  <a:lnTo>
                    <a:pt x="85169" y="112040"/>
                  </a:lnTo>
                  <a:lnTo>
                    <a:pt x="11012" y="1164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54220" y="1387590"/>
              <a:ext cx="1508585" cy="32902"/>
            </a:xfrm>
            <a:custGeom>
              <a:avLst/>
              <a:gdLst/>
              <a:ahLst/>
              <a:cxnLst/>
              <a:rect l="0" t="0" r="0" b="0"/>
              <a:pathLst>
                <a:path w="1508585" h="32902">
                  <a:moveTo>
                    <a:pt x="0" y="10878"/>
                  </a:moveTo>
                  <a:lnTo>
                    <a:pt x="23382" y="5032"/>
                  </a:lnTo>
                  <a:lnTo>
                    <a:pt x="36388" y="3310"/>
                  </a:lnTo>
                  <a:lnTo>
                    <a:pt x="51176" y="2162"/>
                  </a:lnTo>
                  <a:lnTo>
                    <a:pt x="67152" y="1397"/>
                  </a:lnTo>
                  <a:lnTo>
                    <a:pt x="97954" y="546"/>
                  </a:lnTo>
                  <a:lnTo>
                    <a:pt x="180987" y="0"/>
                  </a:lnTo>
                  <a:lnTo>
                    <a:pt x="202633" y="1179"/>
                  </a:lnTo>
                  <a:lnTo>
                    <a:pt x="221958" y="3189"/>
                  </a:lnTo>
                  <a:lnTo>
                    <a:pt x="239735" y="5752"/>
                  </a:lnTo>
                  <a:lnTo>
                    <a:pt x="257704" y="7460"/>
                  </a:lnTo>
                  <a:lnTo>
                    <a:pt x="275800" y="8599"/>
                  </a:lnTo>
                  <a:lnTo>
                    <a:pt x="293982" y="9359"/>
                  </a:lnTo>
                  <a:lnTo>
                    <a:pt x="333761" y="10203"/>
                  </a:lnTo>
                  <a:lnTo>
                    <a:pt x="413268" y="10744"/>
                  </a:lnTo>
                  <a:lnTo>
                    <a:pt x="433344" y="12012"/>
                  </a:lnTo>
                  <a:lnTo>
                    <a:pt x="454069" y="14081"/>
                  </a:lnTo>
                  <a:lnTo>
                    <a:pt x="475227" y="16684"/>
                  </a:lnTo>
                  <a:lnTo>
                    <a:pt x="495450" y="18419"/>
                  </a:lnTo>
                  <a:lnTo>
                    <a:pt x="515050" y="19576"/>
                  </a:lnTo>
                  <a:lnTo>
                    <a:pt x="534233" y="20347"/>
                  </a:lnTo>
                  <a:lnTo>
                    <a:pt x="575125" y="21204"/>
                  </a:lnTo>
                  <a:lnTo>
                    <a:pt x="1249019" y="21889"/>
                  </a:lnTo>
                  <a:lnTo>
                    <a:pt x="1269471" y="23113"/>
                  </a:lnTo>
                  <a:lnTo>
                    <a:pt x="1290447" y="25152"/>
                  </a:lnTo>
                  <a:lnTo>
                    <a:pt x="1311772" y="27735"/>
                  </a:lnTo>
                  <a:lnTo>
                    <a:pt x="1330883" y="29457"/>
                  </a:lnTo>
                  <a:lnTo>
                    <a:pt x="1348517" y="30605"/>
                  </a:lnTo>
                  <a:lnTo>
                    <a:pt x="1381162" y="31881"/>
                  </a:lnTo>
                  <a:lnTo>
                    <a:pt x="1429502" y="32599"/>
                  </a:lnTo>
                  <a:lnTo>
                    <a:pt x="1508584" y="329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353324" y="1662745"/>
            <a:ext cx="8755320" cy="891938"/>
            <a:chOff x="353324" y="1662745"/>
            <a:chExt cx="8755320" cy="891938"/>
          </a:xfrm>
        </p:grpSpPr>
        <p:sp>
          <p:nvSpPr>
            <p:cNvPr id="40" name="Freeform 39"/>
            <p:cNvSpPr/>
            <p:nvPr/>
          </p:nvSpPr>
          <p:spPr>
            <a:xfrm>
              <a:off x="353324" y="1662745"/>
              <a:ext cx="297313" cy="306371"/>
            </a:xfrm>
            <a:custGeom>
              <a:avLst/>
              <a:gdLst/>
              <a:ahLst/>
              <a:cxnLst/>
              <a:rect l="0" t="0" r="0" b="0"/>
              <a:pathLst>
                <a:path w="297313" h="306371">
                  <a:moveTo>
                    <a:pt x="0" y="0"/>
                  </a:moveTo>
                  <a:lnTo>
                    <a:pt x="5845" y="23383"/>
                  </a:lnTo>
                  <a:lnTo>
                    <a:pt x="7567" y="37612"/>
                  </a:lnTo>
                  <a:lnTo>
                    <a:pt x="8715" y="54439"/>
                  </a:lnTo>
                  <a:lnTo>
                    <a:pt x="9991" y="90265"/>
                  </a:lnTo>
                  <a:lnTo>
                    <a:pt x="10558" y="122500"/>
                  </a:lnTo>
                  <a:lnTo>
                    <a:pt x="11933" y="136725"/>
                  </a:lnTo>
                  <a:lnTo>
                    <a:pt x="14072" y="149878"/>
                  </a:lnTo>
                  <a:lnTo>
                    <a:pt x="16723" y="162318"/>
                  </a:lnTo>
                  <a:lnTo>
                    <a:pt x="18489" y="177952"/>
                  </a:lnTo>
                  <a:lnTo>
                    <a:pt x="19667" y="195715"/>
                  </a:lnTo>
                  <a:lnTo>
                    <a:pt x="20452" y="214899"/>
                  </a:lnTo>
                  <a:lnTo>
                    <a:pt x="22199" y="231359"/>
                  </a:lnTo>
                  <a:lnTo>
                    <a:pt x="24588" y="246002"/>
                  </a:lnTo>
                  <a:lnTo>
                    <a:pt x="27403" y="259435"/>
                  </a:lnTo>
                  <a:lnTo>
                    <a:pt x="29280" y="273284"/>
                  </a:lnTo>
                  <a:lnTo>
                    <a:pt x="30532" y="287411"/>
                  </a:lnTo>
                  <a:lnTo>
                    <a:pt x="31366" y="301723"/>
                  </a:lnTo>
                  <a:lnTo>
                    <a:pt x="33146" y="306370"/>
                  </a:lnTo>
                  <a:lnTo>
                    <a:pt x="35556" y="304575"/>
                  </a:lnTo>
                  <a:lnTo>
                    <a:pt x="38386" y="298483"/>
                  </a:lnTo>
                  <a:lnTo>
                    <a:pt x="41496" y="288305"/>
                  </a:lnTo>
                  <a:lnTo>
                    <a:pt x="44793" y="275402"/>
                  </a:lnTo>
                  <a:lnTo>
                    <a:pt x="48215" y="260682"/>
                  </a:lnTo>
                  <a:lnTo>
                    <a:pt x="52943" y="244752"/>
                  </a:lnTo>
                  <a:lnTo>
                    <a:pt x="58542" y="228014"/>
                  </a:lnTo>
                  <a:lnTo>
                    <a:pt x="64721" y="210737"/>
                  </a:lnTo>
                  <a:lnTo>
                    <a:pt x="70065" y="194326"/>
                  </a:lnTo>
                  <a:lnTo>
                    <a:pt x="74850" y="178491"/>
                  </a:lnTo>
                  <a:lnTo>
                    <a:pt x="83430" y="149069"/>
                  </a:lnTo>
                  <a:lnTo>
                    <a:pt x="91322" y="123758"/>
                  </a:lnTo>
                  <a:lnTo>
                    <a:pt x="96363" y="117987"/>
                  </a:lnTo>
                  <a:lnTo>
                    <a:pt x="102171" y="116587"/>
                  </a:lnTo>
                  <a:lnTo>
                    <a:pt x="108489" y="118100"/>
                  </a:lnTo>
                  <a:lnTo>
                    <a:pt x="115149" y="124003"/>
                  </a:lnTo>
                  <a:lnTo>
                    <a:pt x="122036" y="132833"/>
                  </a:lnTo>
                  <a:lnTo>
                    <a:pt x="129074" y="143613"/>
                  </a:lnTo>
                  <a:lnTo>
                    <a:pt x="137436" y="155694"/>
                  </a:lnTo>
                  <a:lnTo>
                    <a:pt x="156516" y="182168"/>
                  </a:lnTo>
                  <a:lnTo>
                    <a:pt x="165519" y="193632"/>
                  </a:lnTo>
                  <a:lnTo>
                    <a:pt x="173969" y="203722"/>
                  </a:lnTo>
                  <a:lnTo>
                    <a:pt x="182048" y="212896"/>
                  </a:lnTo>
                  <a:lnTo>
                    <a:pt x="191105" y="222682"/>
                  </a:lnTo>
                  <a:lnTo>
                    <a:pt x="210957" y="243344"/>
                  </a:lnTo>
                  <a:lnTo>
                    <a:pt x="220166" y="253992"/>
                  </a:lnTo>
                  <a:lnTo>
                    <a:pt x="228752" y="264762"/>
                  </a:lnTo>
                  <a:lnTo>
                    <a:pt x="236923" y="275612"/>
                  </a:lnTo>
                  <a:lnTo>
                    <a:pt x="243594" y="279175"/>
                  </a:lnTo>
                  <a:lnTo>
                    <a:pt x="249265" y="277879"/>
                  </a:lnTo>
                  <a:lnTo>
                    <a:pt x="254269" y="273346"/>
                  </a:lnTo>
                  <a:lnTo>
                    <a:pt x="257605" y="265429"/>
                  </a:lnTo>
                  <a:lnTo>
                    <a:pt x="259829" y="255257"/>
                  </a:lnTo>
                  <a:lnTo>
                    <a:pt x="261312" y="243582"/>
                  </a:lnTo>
                  <a:lnTo>
                    <a:pt x="262300" y="230904"/>
                  </a:lnTo>
                  <a:lnTo>
                    <a:pt x="262959" y="217559"/>
                  </a:lnTo>
                  <a:lnTo>
                    <a:pt x="263399" y="203768"/>
                  </a:lnTo>
                  <a:lnTo>
                    <a:pt x="264915" y="189679"/>
                  </a:lnTo>
                  <a:lnTo>
                    <a:pt x="267149" y="175393"/>
                  </a:lnTo>
                  <a:lnTo>
                    <a:pt x="269863" y="160975"/>
                  </a:lnTo>
                  <a:lnTo>
                    <a:pt x="274118" y="146469"/>
                  </a:lnTo>
                  <a:lnTo>
                    <a:pt x="279403" y="131904"/>
                  </a:lnTo>
                  <a:lnTo>
                    <a:pt x="297312" y="660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650636" y="171780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771763" y="1673757"/>
              <a:ext cx="143151" cy="286301"/>
            </a:xfrm>
            <a:custGeom>
              <a:avLst/>
              <a:gdLst/>
              <a:ahLst/>
              <a:cxnLst/>
              <a:rect l="0" t="0" r="0" b="0"/>
              <a:pathLst>
                <a:path w="143151" h="286301">
                  <a:moveTo>
                    <a:pt x="0" y="0"/>
                  </a:moveTo>
                  <a:lnTo>
                    <a:pt x="0" y="177700"/>
                  </a:lnTo>
                  <a:lnTo>
                    <a:pt x="1224" y="196771"/>
                  </a:lnTo>
                  <a:lnTo>
                    <a:pt x="3263" y="214379"/>
                  </a:lnTo>
                  <a:lnTo>
                    <a:pt x="5846" y="231012"/>
                  </a:lnTo>
                  <a:lnTo>
                    <a:pt x="8791" y="237206"/>
                  </a:lnTo>
                  <a:lnTo>
                    <a:pt x="11978" y="236442"/>
                  </a:lnTo>
                  <a:lnTo>
                    <a:pt x="15327" y="231038"/>
                  </a:lnTo>
                  <a:lnTo>
                    <a:pt x="20006" y="222542"/>
                  </a:lnTo>
                  <a:lnTo>
                    <a:pt x="31730" y="200051"/>
                  </a:lnTo>
                  <a:lnTo>
                    <a:pt x="38283" y="189648"/>
                  </a:lnTo>
                  <a:lnTo>
                    <a:pt x="45098" y="180267"/>
                  </a:lnTo>
                  <a:lnTo>
                    <a:pt x="52088" y="171565"/>
                  </a:lnTo>
                  <a:lnTo>
                    <a:pt x="59196" y="169434"/>
                  </a:lnTo>
                  <a:lnTo>
                    <a:pt x="66381" y="171684"/>
                  </a:lnTo>
                  <a:lnTo>
                    <a:pt x="73618" y="176855"/>
                  </a:lnTo>
                  <a:lnTo>
                    <a:pt x="79667" y="183973"/>
                  </a:lnTo>
                  <a:lnTo>
                    <a:pt x="84922" y="192388"/>
                  </a:lnTo>
                  <a:lnTo>
                    <a:pt x="89650" y="201669"/>
                  </a:lnTo>
                  <a:lnTo>
                    <a:pt x="95248" y="210303"/>
                  </a:lnTo>
                  <a:lnTo>
                    <a:pt x="101427" y="218507"/>
                  </a:lnTo>
                  <a:lnTo>
                    <a:pt x="107994" y="226422"/>
                  </a:lnTo>
                  <a:lnTo>
                    <a:pt x="113595" y="235370"/>
                  </a:lnTo>
                  <a:lnTo>
                    <a:pt x="118553" y="245006"/>
                  </a:lnTo>
                  <a:lnTo>
                    <a:pt x="143150" y="286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002935" y="1855108"/>
              <a:ext cx="176257" cy="127276"/>
            </a:xfrm>
            <a:custGeom>
              <a:avLst/>
              <a:gdLst/>
              <a:ahLst/>
              <a:cxnLst/>
              <a:rect l="0" t="0" r="0" b="0"/>
              <a:pathLst>
                <a:path w="176257" h="127276">
                  <a:moveTo>
                    <a:pt x="132210" y="5845"/>
                  </a:moveTo>
                  <a:lnTo>
                    <a:pt x="108827" y="0"/>
                  </a:lnTo>
                  <a:lnTo>
                    <a:pt x="97045" y="725"/>
                  </a:lnTo>
                  <a:lnTo>
                    <a:pt x="84297" y="3655"/>
                  </a:lnTo>
                  <a:lnTo>
                    <a:pt x="70903" y="8056"/>
                  </a:lnTo>
                  <a:lnTo>
                    <a:pt x="58304" y="14660"/>
                  </a:lnTo>
                  <a:lnTo>
                    <a:pt x="46234" y="22733"/>
                  </a:lnTo>
                  <a:lnTo>
                    <a:pt x="34517" y="31786"/>
                  </a:lnTo>
                  <a:lnTo>
                    <a:pt x="24258" y="41492"/>
                  </a:lnTo>
                  <a:lnTo>
                    <a:pt x="14972" y="51633"/>
                  </a:lnTo>
                  <a:lnTo>
                    <a:pt x="6335" y="62064"/>
                  </a:lnTo>
                  <a:lnTo>
                    <a:pt x="1800" y="72689"/>
                  </a:lnTo>
                  <a:lnTo>
                    <a:pt x="0" y="83442"/>
                  </a:lnTo>
                  <a:lnTo>
                    <a:pt x="24" y="94282"/>
                  </a:lnTo>
                  <a:lnTo>
                    <a:pt x="2486" y="103955"/>
                  </a:lnTo>
                  <a:lnTo>
                    <a:pt x="6575" y="112851"/>
                  </a:lnTo>
                  <a:lnTo>
                    <a:pt x="11748" y="121229"/>
                  </a:lnTo>
                  <a:lnTo>
                    <a:pt x="18867" y="125590"/>
                  </a:lnTo>
                  <a:lnTo>
                    <a:pt x="27284" y="127275"/>
                  </a:lnTo>
                  <a:lnTo>
                    <a:pt x="36565" y="127174"/>
                  </a:lnTo>
                  <a:lnTo>
                    <a:pt x="46424" y="123436"/>
                  </a:lnTo>
                  <a:lnTo>
                    <a:pt x="56666" y="117274"/>
                  </a:lnTo>
                  <a:lnTo>
                    <a:pt x="67165" y="109495"/>
                  </a:lnTo>
                  <a:lnTo>
                    <a:pt x="76612" y="99415"/>
                  </a:lnTo>
                  <a:lnTo>
                    <a:pt x="85356" y="87802"/>
                  </a:lnTo>
                  <a:lnTo>
                    <a:pt x="93633" y="75165"/>
                  </a:lnTo>
                  <a:lnTo>
                    <a:pt x="100374" y="63070"/>
                  </a:lnTo>
                  <a:lnTo>
                    <a:pt x="106092" y="51336"/>
                  </a:lnTo>
                  <a:lnTo>
                    <a:pt x="111127" y="39843"/>
                  </a:lnTo>
                  <a:lnTo>
                    <a:pt x="115708" y="37075"/>
                  </a:lnTo>
                  <a:lnTo>
                    <a:pt x="119985" y="40124"/>
                  </a:lnTo>
                  <a:lnTo>
                    <a:pt x="124060" y="47050"/>
                  </a:lnTo>
                  <a:lnTo>
                    <a:pt x="129223" y="54115"/>
                  </a:lnTo>
                  <a:lnTo>
                    <a:pt x="135113" y="61272"/>
                  </a:lnTo>
                  <a:lnTo>
                    <a:pt x="176256" y="939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1293974" y="1750838"/>
              <a:ext cx="28368" cy="264278"/>
            </a:xfrm>
            <a:custGeom>
              <a:avLst/>
              <a:gdLst/>
              <a:ahLst/>
              <a:cxnLst/>
              <a:rect l="0" t="0" r="0" b="0"/>
              <a:pathLst>
                <a:path w="28368" h="264278">
                  <a:moveTo>
                    <a:pt x="6344" y="0"/>
                  </a:moveTo>
                  <a:lnTo>
                    <a:pt x="498" y="35074"/>
                  </a:lnTo>
                  <a:lnTo>
                    <a:pt x="0" y="51523"/>
                  </a:lnTo>
                  <a:lnTo>
                    <a:pt x="891" y="68607"/>
                  </a:lnTo>
                  <a:lnTo>
                    <a:pt x="2709" y="86113"/>
                  </a:lnTo>
                  <a:lnTo>
                    <a:pt x="3921" y="103902"/>
                  </a:lnTo>
                  <a:lnTo>
                    <a:pt x="4728" y="121879"/>
                  </a:lnTo>
                  <a:lnTo>
                    <a:pt x="5267" y="139981"/>
                  </a:lnTo>
                  <a:lnTo>
                    <a:pt x="6849" y="156943"/>
                  </a:lnTo>
                  <a:lnTo>
                    <a:pt x="9128" y="173145"/>
                  </a:lnTo>
                  <a:lnTo>
                    <a:pt x="11871" y="188840"/>
                  </a:lnTo>
                  <a:lnTo>
                    <a:pt x="14922" y="202974"/>
                  </a:lnTo>
                  <a:lnTo>
                    <a:pt x="18180" y="216067"/>
                  </a:lnTo>
                  <a:lnTo>
                    <a:pt x="28367" y="26427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234249" y="1893988"/>
              <a:ext cx="176186" cy="1"/>
            </a:xfrm>
            <a:custGeom>
              <a:avLst/>
              <a:gdLst/>
              <a:ahLst/>
              <a:cxnLst/>
              <a:rect l="0" t="0" r="0" b="0"/>
              <a:pathLst>
                <a:path w="176186" h="1">
                  <a:moveTo>
                    <a:pt x="0" y="0"/>
                  </a:moveTo>
                  <a:lnTo>
                    <a:pt x="17618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720288" y="1783872"/>
              <a:ext cx="229713" cy="178345"/>
            </a:xfrm>
            <a:custGeom>
              <a:avLst/>
              <a:gdLst/>
              <a:ahLst/>
              <a:cxnLst/>
              <a:rect l="0" t="0" r="0" b="0"/>
              <a:pathLst>
                <a:path w="229713" h="178345">
                  <a:moveTo>
                    <a:pt x="9481" y="33035"/>
                  </a:moveTo>
                  <a:lnTo>
                    <a:pt x="3635" y="50572"/>
                  </a:lnTo>
                  <a:lnTo>
                    <a:pt x="1913" y="61856"/>
                  </a:lnTo>
                  <a:lnTo>
                    <a:pt x="765" y="75495"/>
                  </a:lnTo>
                  <a:lnTo>
                    <a:pt x="0" y="90706"/>
                  </a:lnTo>
                  <a:lnTo>
                    <a:pt x="713" y="105741"/>
                  </a:lnTo>
                  <a:lnTo>
                    <a:pt x="2412" y="120658"/>
                  </a:lnTo>
                  <a:lnTo>
                    <a:pt x="4768" y="135496"/>
                  </a:lnTo>
                  <a:lnTo>
                    <a:pt x="7563" y="149059"/>
                  </a:lnTo>
                  <a:lnTo>
                    <a:pt x="10649" y="161772"/>
                  </a:lnTo>
                  <a:lnTo>
                    <a:pt x="13930" y="173917"/>
                  </a:lnTo>
                  <a:lnTo>
                    <a:pt x="18565" y="178344"/>
                  </a:lnTo>
                  <a:lnTo>
                    <a:pt x="24101" y="177624"/>
                  </a:lnTo>
                  <a:lnTo>
                    <a:pt x="30239" y="173474"/>
                  </a:lnTo>
                  <a:lnTo>
                    <a:pt x="35555" y="164590"/>
                  </a:lnTo>
                  <a:lnTo>
                    <a:pt x="40322" y="152550"/>
                  </a:lnTo>
                  <a:lnTo>
                    <a:pt x="44724" y="138405"/>
                  </a:lnTo>
                  <a:lnTo>
                    <a:pt x="52877" y="109638"/>
                  </a:lnTo>
                  <a:lnTo>
                    <a:pt x="56764" y="95115"/>
                  </a:lnTo>
                  <a:lnTo>
                    <a:pt x="63026" y="87880"/>
                  </a:lnTo>
                  <a:lnTo>
                    <a:pt x="70872" y="85504"/>
                  </a:lnTo>
                  <a:lnTo>
                    <a:pt x="79772" y="86367"/>
                  </a:lnTo>
                  <a:lnTo>
                    <a:pt x="88153" y="89389"/>
                  </a:lnTo>
                  <a:lnTo>
                    <a:pt x="96187" y="93851"/>
                  </a:lnTo>
                  <a:lnTo>
                    <a:pt x="103990" y="99273"/>
                  </a:lnTo>
                  <a:lnTo>
                    <a:pt x="112863" y="106558"/>
                  </a:lnTo>
                  <a:lnTo>
                    <a:pt x="122448" y="115085"/>
                  </a:lnTo>
                  <a:lnTo>
                    <a:pt x="132509" y="124440"/>
                  </a:lnTo>
                  <a:lnTo>
                    <a:pt x="142887" y="133124"/>
                  </a:lnTo>
                  <a:lnTo>
                    <a:pt x="153476" y="141360"/>
                  </a:lnTo>
                  <a:lnTo>
                    <a:pt x="164206" y="149298"/>
                  </a:lnTo>
                  <a:lnTo>
                    <a:pt x="175030" y="153367"/>
                  </a:lnTo>
                  <a:lnTo>
                    <a:pt x="185916" y="154855"/>
                  </a:lnTo>
                  <a:lnTo>
                    <a:pt x="196844" y="154624"/>
                  </a:lnTo>
                  <a:lnTo>
                    <a:pt x="204130" y="148353"/>
                  </a:lnTo>
                  <a:lnTo>
                    <a:pt x="208987" y="138054"/>
                  </a:lnTo>
                  <a:lnTo>
                    <a:pt x="212225" y="125071"/>
                  </a:lnTo>
                  <a:lnTo>
                    <a:pt x="214383" y="111521"/>
                  </a:lnTo>
                  <a:lnTo>
                    <a:pt x="215822" y="97594"/>
                  </a:lnTo>
                  <a:lnTo>
                    <a:pt x="216782" y="83416"/>
                  </a:lnTo>
                  <a:lnTo>
                    <a:pt x="217421" y="69069"/>
                  </a:lnTo>
                  <a:lnTo>
                    <a:pt x="217848" y="54611"/>
                  </a:lnTo>
                  <a:lnTo>
                    <a:pt x="22971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2027081" y="1805046"/>
              <a:ext cx="176186" cy="150366"/>
            </a:xfrm>
            <a:custGeom>
              <a:avLst/>
              <a:gdLst/>
              <a:ahLst/>
              <a:cxnLst/>
              <a:rect l="0" t="0" r="0" b="0"/>
              <a:pathLst>
                <a:path w="176186" h="150366">
                  <a:moveTo>
                    <a:pt x="0" y="121977"/>
                  </a:moveTo>
                  <a:lnTo>
                    <a:pt x="17537" y="116131"/>
                  </a:lnTo>
                  <a:lnTo>
                    <a:pt x="27597" y="113185"/>
                  </a:lnTo>
                  <a:lnTo>
                    <a:pt x="51825" y="106650"/>
                  </a:lnTo>
                  <a:lnTo>
                    <a:pt x="63915" y="100747"/>
                  </a:lnTo>
                  <a:lnTo>
                    <a:pt x="75644" y="93142"/>
                  </a:lnTo>
                  <a:lnTo>
                    <a:pt x="87135" y="84401"/>
                  </a:lnTo>
                  <a:lnTo>
                    <a:pt x="98466" y="74903"/>
                  </a:lnTo>
                  <a:lnTo>
                    <a:pt x="109690" y="64901"/>
                  </a:lnTo>
                  <a:lnTo>
                    <a:pt x="120843" y="54562"/>
                  </a:lnTo>
                  <a:lnTo>
                    <a:pt x="127056" y="43999"/>
                  </a:lnTo>
                  <a:lnTo>
                    <a:pt x="129974" y="33286"/>
                  </a:lnTo>
                  <a:lnTo>
                    <a:pt x="130695" y="22474"/>
                  </a:lnTo>
                  <a:lnTo>
                    <a:pt x="127506" y="14042"/>
                  </a:lnTo>
                  <a:lnTo>
                    <a:pt x="121709" y="7198"/>
                  </a:lnTo>
                  <a:lnTo>
                    <a:pt x="114174" y="1411"/>
                  </a:lnTo>
                  <a:lnTo>
                    <a:pt x="105480" y="0"/>
                  </a:lnTo>
                  <a:lnTo>
                    <a:pt x="96014" y="1507"/>
                  </a:lnTo>
                  <a:lnTo>
                    <a:pt x="86032" y="4958"/>
                  </a:lnTo>
                  <a:lnTo>
                    <a:pt x="75708" y="12153"/>
                  </a:lnTo>
                  <a:lnTo>
                    <a:pt x="65154" y="21844"/>
                  </a:lnTo>
                  <a:lnTo>
                    <a:pt x="54447" y="33198"/>
                  </a:lnTo>
                  <a:lnTo>
                    <a:pt x="47310" y="45662"/>
                  </a:lnTo>
                  <a:lnTo>
                    <a:pt x="42551" y="58865"/>
                  </a:lnTo>
                  <a:lnTo>
                    <a:pt x="39379" y="72561"/>
                  </a:lnTo>
                  <a:lnTo>
                    <a:pt x="38488" y="85363"/>
                  </a:lnTo>
                  <a:lnTo>
                    <a:pt x="39117" y="97567"/>
                  </a:lnTo>
                  <a:lnTo>
                    <a:pt x="40760" y="109374"/>
                  </a:lnTo>
                  <a:lnTo>
                    <a:pt x="45526" y="119693"/>
                  </a:lnTo>
                  <a:lnTo>
                    <a:pt x="52374" y="129019"/>
                  </a:lnTo>
                  <a:lnTo>
                    <a:pt x="60610" y="137683"/>
                  </a:lnTo>
                  <a:lnTo>
                    <a:pt x="70994" y="143459"/>
                  </a:lnTo>
                  <a:lnTo>
                    <a:pt x="82811" y="147310"/>
                  </a:lnTo>
                  <a:lnTo>
                    <a:pt x="95583" y="149877"/>
                  </a:lnTo>
                  <a:lnTo>
                    <a:pt x="107768" y="150365"/>
                  </a:lnTo>
                  <a:lnTo>
                    <a:pt x="119562" y="149467"/>
                  </a:lnTo>
                  <a:lnTo>
                    <a:pt x="131095" y="147644"/>
                  </a:lnTo>
                  <a:lnTo>
                    <a:pt x="141231" y="143983"/>
                  </a:lnTo>
                  <a:lnTo>
                    <a:pt x="150436" y="139094"/>
                  </a:lnTo>
                  <a:lnTo>
                    <a:pt x="176185" y="12197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258324" y="1827919"/>
              <a:ext cx="110116" cy="120895"/>
            </a:xfrm>
            <a:custGeom>
              <a:avLst/>
              <a:gdLst/>
              <a:ahLst/>
              <a:cxnLst/>
              <a:rect l="0" t="0" r="0" b="0"/>
              <a:pathLst>
                <a:path w="110116" h="120895">
                  <a:moveTo>
                    <a:pt x="0" y="11011"/>
                  </a:moveTo>
                  <a:lnTo>
                    <a:pt x="5845" y="28548"/>
                  </a:lnTo>
                  <a:lnTo>
                    <a:pt x="7567" y="41055"/>
                  </a:lnTo>
                  <a:lnTo>
                    <a:pt x="8715" y="56734"/>
                  </a:lnTo>
                  <a:lnTo>
                    <a:pt x="9481" y="74528"/>
                  </a:lnTo>
                  <a:lnTo>
                    <a:pt x="11214" y="90061"/>
                  </a:lnTo>
                  <a:lnTo>
                    <a:pt x="13594" y="104087"/>
                  </a:lnTo>
                  <a:lnTo>
                    <a:pt x="16404" y="117108"/>
                  </a:lnTo>
                  <a:lnTo>
                    <a:pt x="17053" y="120894"/>
                  </a:lnTo>
                  <a:lnTo>
                    <a:pt x="16263" y="118525"/>
                  </a:lnTo>
                  <a:lnTo>
                    <a:pt x="14512" y="112051"/>
                  </a:lnTo>
                  <a:lnTo>
                    <a:pt x="13345" y="102841"/>
                  </a:lnTo>
                  <a:lnTo>
                    <a:pt x="12567" y="91807"/>
                  </a:lnTo>
                  <a:lnTo>
                    <a:pt x="12049" y="79557"/>
                  </a:lnTo>
                  <a:lnTo>
                    <a:pt x="12926" y="67720"/>
                  </a:lnTo>
                  <a:lnTo>
                    <a:pt x="14735" y="56158"/>
                  </a:lnTo>
                  <a:lnTo>
                    <a:pt x="17164" y="44780"/>
                  </a:lnTo>
                  <a:lnTo>
                    <a:pt x="22454" y="34747"/>
                  </a:lnTo>
                  <a:lnTo>
                    <a:pt x="29652" y="25612"/>
                  </a:lnTo>
                  <a:lnTo>
                    <a:pt x="38120" y="17074"/>
                  </a:lnTo>
                  <a:lnTo>
                    <a:pt x="47437" y="10159"/>
                  </a:lnTo>
                  <a:lnTo>
                    <a:pt x="57318" y="4326"/>
                  </a:lnTo>
                  <a:lnTo>
                    <a:pt x="11011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390463" y="1838383"/>
              <a:ext cx="187197" cy="132687"/>
            </a:xfrm>
            <a:custGeom>
              <a:avLst/>
              <a:gdLst/>
              <a:ahLst/>
              <a:cxnLst/>
              <a:rect l="0" t="0" r="0" b="0"/>
              <a:pathLst>
                <a:path w="187197" h="132687">
                  <a:moveTo>
                    <a:pt x="0" y="132686"/>
                  </a:moveTo>
                  <a:lnTo>
                    <a:pt x="11691" y="120995"/>
                  </a:lnTo>
                  <a:lnTo>
                    <a:pt x="18805" y="115104"/>
                  </a:lnTo>
                  <a:lnTo>
                    <a:pt x="27219" y="108729"/>
                  </a:lnTo>
                  <a:lnTo>
                    <a:pt x="36498" y="102033"/>
                  </a:lnTo>
                  <a:lnTo>
                    <a:pt x="45132" y="95121"/>
                  </a:lnTo>
                  <a:lnTo>
                    <a:pt x="53334" y="88067"/>
                  </a:lnTo>
                  <a:lnTo>
                    <a:pt x="61250" y="80917"/>
                  </a:lnTo>
                  <a:lnTo>
                    <a:pt x="70197" y="73703"/>
                  </a:lnTo>
                  <a:lnTo>
                    <a:pt x="79833" y="66447"/>
                  </a:lnTo>
                  <a:lnTo>
                    <a:pt x="89927" y="59162"/>
                  </a:lnTo>
                  <a:lnTo>
                    <a:pt x="97880" y="50635"/>
                  </a:lnTo>
                  <a:lnTo>
                    <a:pt x="104405" y="41280"/>
                  </a:lnTo>
                  <a:lnTo>
                    <a:pt x="109979" y="31373"/>
                  </a:lnTo>
                  <a:lnTo>
                    <a:pt x="111248" y="22321"/>
                  </a:lnTo>
                  <a:lnTo>
                    <a:pt x="109647" y="13840"/>
                  </a:lnTo>
                  <a:lnTo>
                    <a:pt x="106133" y="5738"/>
                  </a:lnTo>
                  <a:lnTo>
                    <a:pt x="100119" y="1561"/>
                  </a:lnTo>
                  <a:lnTo>
                    <a:pt x="92440" y="0"/>
                  </a:lnTo>
                  <a:lnTo>
                    <a:pt x="83649" y="182"/>
                  </a:lnTo>
                  <a:lnTo>
                    <a:pt x="74119" y="5198"/>
                  </a:lnTo>
                  <a:lnTo>
                    <a:pt x="64094" y="13436"/>
                  </a:lnTo>
                  <a:lnTo>
                    <a:pt x="53741" y="23821"/>
                  </a:lnTo>
                  <a:lnTo>
                    <a:pt x="45615" y="34416"/>
                  </a:lnTo>
                  <a:lnTo>
                    <a:pt x="38975" y="45149"/>
                  </a:lnTo>
                  <a:lnTo>
                    <a:pt x="33324" y="55976"/>
                  </a:lnTo>
                  <a:lnTo>
                    <a:pt x="32004" y="66864"/>
                  </a:lnTo>
                  <a:lnTo>
                    <a:pt x="33571" y="77793"/>
                  </a:lnTo>
                  <a:lnTo>
                    <a:pt x="37063" y="88750"/>
                  </a:lnTo>
                  <a:lnTo>
                    <a:pt x="44284" y="98501"/>
                  </a:lnTo>
                  <a:lnTo>
                    <a:pt x="53993" y="107449"/>
                  </a:lnTo>
                  <a:lnTo>
                    <a:pt x="65359" y="115861"/>
                  </a:lnTo>
                  <a:lnTo>
                    <a:pt x="79054" y="120246"/>
                  </a:lnTo>
                  <a:lnTo>
                    <a:pt x="94302" y="121946"/>
                  </a:lnTo>
                  <a:lnTo>
                    <a:pt x="110585" y="121855"/>
                  </a:lnTo>
                  <a:lnTo>
                    <a:pt x="126334" y="120571"/>
                  </a:lnTo>
                  <a:lnTo>
                    <a:pt x="141727" y="118492"/>
                  </a:lnTo>
                  <a:lnTo>
                    <a:pt x="187196" y="11066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830925" y="1871965"/>
              <a:ext cx="187197" cy="154163"/>
            </a:xfrm>
            <a:custGeom>
              <a:avLst/>
              <a:gdLst/>
              <a:ahLst/>
              <a:cxnLst/>
              <a:rect l="0" t="0" r="0" b="0"/>
              <a:pathLst>
                <a:path w="187197" h="154163">
                  <a:moveTo>
                    <a:pt x="0" y="0"/>
                  </a:moveTo>
                  <a:lnTo>
                    <a:pt x="11691" y="17537"/>
                  </a:lnTo>
                  <a:lnTo>
                    <a:pt x="20029" y="25150"/>
                  </a:lnTo>
                  <a:lnTo>
                    <a:pt x="30482" y="32672"/>
                  </a:lnTo>
                  <a:lnTo>
                    <a:pt x="42344" y="40134"/>
                  </a:lnTo>
                  <a:lnTo>
                    <a:pt x="52700" y="47556"/>
                  </a:lnTo>
                  <a:lnTo>
                    <a:pt x="62050" y="54950"/>
                  </a:lnTo>
                  <a:lnTo>
                    <a:pt x="70731" y="62327"/>
                  </a:lnTo>
                  <a:lnTo>
                    <a:pt x="80189" y="69692"/>
                  </a:lnTo>
                  <a:lnTo>
                    <a:pt x="90164" y="77049"/>
                  </a:lnTo>
                  <a:lnTo>
                    <a:pt x="100485" y="84401"/>
                  </a:lnTo>
                  <a:lnTo>
                    <a:pt x="109813" y="91749"/>
                  </a:lnTo>
                  <a:lnTo>
                    <a:pt x="118478" y="99094"/>
                  </a:lnTo>
                  <a:lnTo>
                    <a:pt x="126702" y="106439"/>
                  </a:lnTo>
                  <a:lnTo>
                    <a:pt x="135855" y="113782"/>
                  </a:lnTo>
                  <a:lnTo>
                    <a:pt x="145628" y="121124"/>
                  </a:lnTo>
                  <a:lnTo>
                    <a:pt x="187196" y="15416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985087" y="1849942"/>
              <a:ext cx="22024" cy="297313"/>
            </a:xfrm>
            <a:custGeom>
              <a:avLst/>
              <a:gdLst/>
              <a:ahLst/>
              <a:cxnLst/>
              <a:rect l="0" t="0" r="0" b="0"/>
              <a:pathLst>
                <a:path w="22024" h="297313">
                  <a:moveTo>
                    <a:pt x="22023" y="0"/>
                  </a:moveTo>
                  <a:lnTo>
                    <a:pt x="16177" y="17537"/>
                  </a:lnTo>
                  <a:lnTo>
                    <a:pt x="13232" y="30044"/>
                  </a:lnTo>
                  <a:lnTo>
                    <a:pt x="10045" y="45723"/>
                  </a:lnTo>
                  <a:lnTo>
                    <a:pt x="6697" y="63516"/>
                  </a:lnTo>
                  <a:lnTo>
                    <a:pt x="4464" y="80273"/>
                  </a:lnTo>
                  <a:lnTo>
                    <a:pt x="2976" y="96338"/>
                  </a:lnTo>
                  <a:lnTo>
                    <a:pt x="1984" y="111942"/>
                  </a:lnTo>
                  <a:lnTo>
                    <a:pt x="882" y="142330"/>
                  </a:lnTo>
                  <a:lnTo>
                    <a:pt x="261" y="193479"/>
                  </a:lnTo>
                  <a:lnTo>
                    <a:pt x="0" y="2973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108198" y="1860953"/>
              <a:ext cx="114229" cy="177808"/>
            </a:xfrm>
            <a:custGeom>
              <a:avLst/>
              <a:gdLst/>
              <a:ahLst/>
              <a:cxnLst/>
              <a:rect l="0" t="0" r="0" b="0"/>
              <a:pathLst>
                <a:path w="114229" h="177808">
                  <a:moveTo>
                    <a:pt x="20039" y="0"/>
                  </a:moveTo>
                  <a:lnTo>
                    <a:pt x="4713" y="45980"/>
                  </a:lnTo>
                  <a:lnTo>
                    <a:pt x="2480" y="58794"/>
                  </a:lnTo>
                  <a:lnTo>
                    <a:pt x="992" y="73454"/>
                  </a:lnTo>
                  <a:lnTo>
                    <a:pt x="0" y="89345"/>
                  </a:lnTo>
                  <a:lnTo>
                    <a:pt x="562" y="103610"/>
                  </a:lnTo>
                  <a:lnTo>
                    <a:pt x="2160" y="116790"/>
                  </a:lnTo>
                  <a:lnTo>
                    <a:pt x="4449" y="129247"/>
                  </a:lnTo>
                  <a:lnTo>
                    <a:pt x="8423" y="139999"/>
                  </a:lnTo>
                  <a:lnTo>
                    <a:pt x="13518" y="149614"/>
                  </a:lnTo>
                  <a:lnTo>
                    <a:pt x="19362" y="158471"/>
                  </a:lnTo>
                  <a:lnTo>
                    <a:pt x="26929" y="165600"/>
                  </a:lnTo>
                  <a:lnTo>
                    <a:pt x="35644" y="171575"/>
                  </a:lnTo>
                  <a:lnTo>
                    <a:pt x="45125" y="176782"/>
                  </a:lnTo>
                  <a:lnTo>
                    <a:pt x="55115" y="177807"/>
                  </a:lnTo>
                  <a:lnTo>
                    <a:pt x="65447" y="176043"/>
                  </a:lnTo>
                  <a:lnTo>
                    <a:pt x="76004" y="172420"/>
                  </a:lnTo>
                  <a:lnTo>
                    <a:pt x="85490" y="165110"/>
                  </a:lnTo>
                  <a:lnTo>
                    <a:pt x="94261" y="155344"/>
                  </a:lnTo>
                  <a:lnTo>
                    <a:pt x="102555" y="143938"/>
                  </a:lnTo>
                  <a:lnTo>
                    <a:pt x="108084" y="131441"/>
                  </a:lnTo>
                  <a:lnTo>
                    <a:pt x="111771" y="118215"/>
                  </a:lnTo>
                  <a:lnTo>
                    <a:pt x="114228" y="104504"/>
                  </a:lnTo>
                  <a:lnTo>
                    <a:pt x="113420" y="90469"/>
                  </a:lnTo>
                  <a:lnTo>
                    <a:pt x="110433" y="76218"/>
                  </a:lnTo>
                  <a:lnTo>
                    <a:pt x="105996" y="61824"/>
                  </a:lnTo>
                  <a:lnTo>
                    <a:pt x="99367" y="49781"/>
                  </a:lnTo>
                  <a:lnTo>
                    <a:pt x="91277" y="39305"/>
                  </a:lnTo>
                  <a:lnTo>
                    <a:pt x="82213" y="29874"/>
                  </a:lnTo>
                  <a:lnTo>
                    <a:pt x="71276" y="23587"/>
                  </a:lnTo>
                  <a:lnTo>
                    <a:pt x="59091" y="19395"/>
                  </a:lnTo>
                  <a:lnTo>
                    <a:pt x="20039" y="110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261907" y="1871965"/>
              <a:ext cx="174655" cy="165174"/>
            </a:xfrm>
            <a:custGeom>
              <a:avLst/>
              <a:gdLst/>
              <a:ahLst/>
              <a:cxnLst/>
              <a:rect l="0" t="0" r="0" b="0"/>
              <a:pathLst>
                <a:path w="174655" h="165174">
                  <a:moveTo>
                    <a:pt x="9480" y="0"/>
                  </a:moveTo>
                  <a:lnTo>
                    <a:pt x="3635" y="23382"/>
                  </a:lnTo>
                  <a:lnTo>
                    <a:pt x="1913" y="36388"/>
                  </a:lnTo>
                  <a:lnTo>
                    <a:pt x="765" y="51176"/>
                  </a:lnTo>
                  <a:lnTo>
                    <a:pt x="0" y="67152"/>
                  </a:lnTo>
                  <a:lnTo>
                    <a:pt x="713" y="82696"/>
                  </a:lnTo>
                  <a:lnTo>
                    <a:pt x="2412" y="97954"/>
                  </a:lnTo>
                  <a:lnTo>
                    <a:pt x="4768" y="113019"/>
                  </a:lnTo>
                  <a:lnTo>
                    <a:pt x="8786" y="126733"/>
                  </a:lnTo>
                  <a:lnTo>
                    <a:pt x="13912" y="139547"/>
                  </a:lnTo>
                  <a:lnTo>
                    <a:pt x="19776" y="151759"/>
                  </a:lnTo>
                  <a:lnTo>
                    <a:pt x="28579" y="158678"/>
                  </a:lnTo>
                  <a:lnTo>
                    <a:pt x="39342" y="162066"/>
                  </a:lnTo>
                  <a:lnTo>
                    <a:pt x="51411" y="163102"/>
                  </a:lnTo>
                  <a:lnTo>
                    <a:pt x="63128" y="158899"/>
                  </a:lnTo>
                  <a:lnTo>
                    <a:pt x="74610" y="151202"/>
                  </a:lnTo>
                  <a:lnTo>
                    <a:pt x="85935" y="141177"/>
                  </a:lnTo>
                  <a:lnTo>
                    <a:pt x="94708" y="129600"/>
                  </a:lnTo>
                  <a:lnTo>
                    <a:pt x="101781" y="116987"/>
                  </a:lnTo>
                  <a:lnTo>
                    <a:pt x="107719" y="103685"/>
                  </a:lnTo>
                  <a:lnTo>
                    <a:pt x="111678" y="88700"/>
                  </a:lnTo>
                  <a:lnTo>
                    <a:pt x="114318" y="72592"/>
                  </a:lnTo>
                  <a:lnTo>
                    <a:pt x="116077" y="55735"/>
                  </a:lnTo>
                  <a:lnTo>
                    <a:pt x="118474" y="49392"/>
                  </a:lnTo>
                  <a:lnTo>
                    <a:pt x="121295" y="50057"/>
                  </a:lnTo>
                  <a:lnTo>
                    <a:pt x="124399" y="55395"/>
                  </a:lnTo>
                  <a:lnTo>
                    <a:pt x="127692" y="62623"/>
                  </a:lnTo>
                  <a:lnTo>
                    <a:pt x="131111" y="71113"/>
                  </a:lnTo>
                  <a:lnTo>
                    <a:pt x="134613" y="80443"/>
                  </a:lnTo>
                  <a:lnTo>
                    <a:pt x="139396" y="90334"/>
                  </a:lnTo>
                  <a:lnTo>
                    <a:pt x="145031" y="100598"/>
                  </a:lnTo>
                  <a:lnTo>
                    <a:pt x="151235" y="111112"/>
                  </a:lnTo>
                  <a:lnTo>
                    <a:pt x="156594" y="121791"/>
                  </a:lnTo>
                  <a:lnTo>
                    <a:pt x="161391" y="132581"/>
                  </a:lnTo>
                  <a:lnTo>
                    <a:pt x="174654" y="16517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628383" y="1709235"/>
              <a:ext cx="171560" cy="342872"/>
            </a:xfrm>
            <a:custGeom>
              <a:avLst/>
              <a:gdLst/>
              <a:ahLst/>
              <a:cxnLst/>
              <a:rect l="0" t="0" r="0" b="0"/>
              <a:pathLst>
                <a:path w="171560" h="342872">
                  <a:moveTo>
                    <a:pt x="116501" y="184753"/>
                  </a:moveTo>
                  <a:lnTo>
                    <a:pt x="98965" y="178907"/>
                  </a:lnTo>
                  <a:lnTo>
                    <a:pt x="88905" y="180856"/>
                  </a:lnTo>
                  <a:lnTo>
                    <a:pt x="77304" y="185825"/>
                  </a:lnTo>
                  <a:lnTo>
                    <a:pt x="64676" y="192809"/>
                  </a:lnTo>
                  <a:lnTo>
                    <a:pt x="53811" y="199912"/>
                  </a:lnTo>
                  <a:lnTo>
                    <a:pt x="44120" y="207094"/>
                  </a:lnTo>
                  <a:lnTo>
                    <a:pt x="35213" y="214329"/>
                  </a:lnTo>
                  <a:lnTo>
                    <a:pt x="26827" y="224046"/>
                  </a:lnTo>
                  <a:lnTo>
                    <a:pt x="18790" y="235419"/>
                  </a:lnTo>
                  <a:lnTo>
                    <a:pt x="10985" y="247894"/>
                  </a:lnTo>
                  <a:lnTo>
                    <a:pt x="5781" y="261105"/>
                  </a:lnTo>
                  <a:lnTo>
                    <a:pt x="2312" y="274807"/>
                  </a:lnTo>
                  <a:lnTo>
                    <a:pt x="0" y="288835"/>
                  </a:lnTo>
                  <a:lnTo>
                    <a:pt x="905" y="301858"/>
                  </a:lnTo>
                  <a:lnTo>
                    <a:pt x="3955" y="314210"/>
                  </a:lnTo>
                  <a:lnTo>
                    <a:pt x="8436" y="326115"/>
                  </a:lnTo>
                  <a:lnTo>
                    <a:pt x="16317" y="334052"/>
                  </a:lnTo>
                  <a:lnTo>
                    <a:pt x="26465" y="339344"/>
                  </a:lnTo>
                  <a:lnTo>
                    <a:pt x="38125" y="342871"/>
                  </a:lnTo>
                  <a:lnTo>
                    <a:pt x="50792" y="342776"/>
                  </a:lnTo>
                  <a:lnTo>
                    <a:pt x="64131" y="340265"/>
                  </a:lnTo>
                  <a:lnTo>
                    <a:pt x="77917" y="336145"/>
                  </a:lnTo>
                  <a:lnTo>
                    <a:pt x="89555" y="330951"/>
                  </a:lnTo>
                  <a:lnTo>
                    <a:pt x="99761" y="325041"/>
                  </a:lnTo>
                  <a:lnTo>
                    <a:pt x="109012" y="318654"/>
                  </a:lnTo>
                  <a:lnTo>
                    <a:pt x="117626" y="310726"/>
                  </a:lnTo>
                  <a:lnTo>
                    <a:pt x="125816" y="301769"/>
                  </a:lnTo>
                  <a:lnTo>
                    <a:pt x="133723" y="292128"/>
                  </a:lnTo>
                  <a:lnTo>
                    <a:pt x="140217" y="282030"/>
                  </a:lnTo>
                  <a:lnTo>
                    <a:pt x="145771" y="271627"/>
                  </a:lnTo>
                  <a:lnTo>
                    <a:pt x="150696" y="261022"/>
                  </a:lnTo>
                  <a:lnTo>
                    <a:pt x="155204" y="249058"/>
                  </a:lnTo>
                  <a:lnTo>
                    <a:pt x="159432" y="236187"/>
                  </a:lnTo>
                  <a:lnTo>
                    <a:pt x="163474" y="222713"/>
                  </a:lnTo>
                  <a:lnTo>
                    <a:pt x="166169" y="208836"/>
                  </a:lnTo>
                  <a:lnTo>
                    <a:pt x="167966" y="194691"/>
                  </a:lnTo>
                  <a:lnTo>
                    <a:pt x="169164" y="180367"/>
                  </a:lnTo>
                  <a:lnTo>
                    <a:pt x="169962" y="165923"/>
                  </a:lnTo>
                  <a:lnTo>
                    <a:pt x="170850" y="136824"/>
                  </a:lnTo>
                  <a:lnTo>
                    <a:pt x="169863" y="122213"/>
                  </a:lnTo>
                  <a:lnTo>
                    <a:pt x="167981" y="107578"/>
                  </a:lnTo>
                  <a:lnTo>
                    <a:pt x="165503" y="92927"/>
                  </a:lnTo>
                  <a:lnTo>
                    <a:pt x="162628" y="78266"/>
                  </a:lnTo>
                  <a:lnTo>
                    <a:pt x="156170" y="48925"/>
                  </a:lnTo>
                  <a:lnTo>
                    <a:pt x="145656" y="4892"/>
                  </a:lnTo>
                  <a:lnTo>
                    <a:pt x="142056" y="0"/>
                  </a:lnTo>
                  <a:lnTo>
                    <a:pt x="138432" y="1632"/>
                  </a:lnTo>
                  <a:lnTo>
                    <a:pt x="134792" y="7615"/>
                  </a:lnTo>
                  <a:lnTo>
                    <a:pt x="132366" y="20167"/>
                  </a:lnTo>
                  <a:lnTo>
                    <a:pt x="130748" y="37101"/>
                  </a:lnTo>
                  <a:lnTo>
                    <a:pt x="129670" y="56954"/>
                  </a:lnTo>
                  <a:lnTo>
                    <a:pt x="130175" y="78754"/>
                  </a:lnTo>
                  <a:lnTo>
                    <a:pt x="131734" y="101852"/>
                  </a:lnTo>
                  <a:lnTo>
                    <a:pt x="133998" y="125815"/>
                  </a:lnTo>
                  <a:lnTo>
                    <a:pt x="136730" y="145461"/>
                  </a:lnTo>
                  <a:lnTo>
                    <a:pt x="139776" y="162229"/>
                  </a:lnTo>
                  <a:lnTo>
                    <a:pt x="143029" y="177078"/>
                  </a:lnTo>
                  <a:lnTo>
                    <a:pt x="149907" y="213153"/>
                  </a:lnTo>
                  <a:lnTo>
                    <a:pt x="153454" y="233050"/>
                  </a:lnTo>
                  <a:lnTo>
                    <a:pt x="157042" y="249986"/>
                  </a:lnTo>
                  <a:lnTo>
                    <a:pt x="160658" y="264947"/>
                  </a:lnTo>
                  <a:lnTo>
                    <a:pt x="171559" y="32790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876367" y="1882976"/>
              <a:ext cx="101417" cy="142651"/>
            </a:xfrm>
            <a:custGeom>
              <a:avLst/>
              <a:gdLst/>
              <a:ahLst/>
              <a:cxnLst/>
              <a:rect l="0" t="0" r="0" b="0"/>
              <a:pathLst>
                <a:path w="101417" h="142651">
                  <a:moveTo>
                    <a:pt x="22679" y="0"/>
                  </a:moveTo>
                  <a:lnTo>
                    <a:pt x="16834" y="17537"/>
                  </a:lnTo>
                  <a:lnTo>
                    <a:pt x="7438" y="42461"/>
                  </a:lnTo>
                  <a:lnTo>
                    <a:pt x="1507" y="57671"/>
                  </a:lnTo>
                  <a:lnTo>
                    <a:pt x="0" y="72706"/>
                  </a:lnTo>
                  <a:lnTo>
                    <a:pt x="1442" y="87623"/>
                  </a:lnTo>
                  <a:lnTo>
                    <a:pt x="4851" y="102462"/>
                  </a:lnTo>
                  <a:lnTo>
                    <a:pt x="9570" y="114801"/>
                  </a:lnTo>
                  <a:lnTo>
                    <a:pt x="15164" y="125475"/>
                  </a:lnTo>
                  <a:lnTo>
                    <a:pt x="21339" y="135037"/>
                  </a:lnTo>
                  <a:lnTo>
                    <a:pt x="30351" y="140189"/>
                  </a:lnTo>
                  <a:lnTo>
                    <a:pt x="41252" y="142400"/>
                  </a:lnTo>
                  <a:lnTo>
                    <a:pt x="53414" y="142650"/>
                  </a:lnTo>
                  <a:lnTo>
                    <a:pt x="63969" y="137923"/>
                  </a:lnTo>
                  <a:lnTo>
                    <a:pt x="73452" y="129877"/>
                  </a:lnTo>
                  <a:lnTo>
                    <a:pt x="82222" y="119620"/>
                  </a:lnTo>
                  <a:lnTo>
                    <a:pt x="89292" y="107887"/>
                  </a:lnTo>
                  <a:lnTo>
                    <a:pt x="95228" y="95172"/>
                  </a:lnTo>
                  <a:lnTo>
                    <a:pt x="100410" y="81800"/>
                  </a:lnTo>
                  <a:lnTo>
                    <a:pt x="101416" y="67992"/>
                  </a:lnTo>
                  <a:lnTo>
                    <a:pt x="99641" y="53893"/>
                  </a:lnTo>
                  <a:lnTo>
                    <a:pt x="96010" y="39599"/>
                  </a:lnTo>
                  <a:lnTo>
                    <a:pt x="88696" y="27623"/>
                  </a:lnTo>
                  <a:lnTo>
                    <a:pt x="78925" y="17192"/>
                  </a:lnTo>
                  <a:lnTo>
                    <a:pt x="67518" y="7791"/>
                  </a:lnTo>
                  <a:lnTo>
                    <a:pt x="56242" y="2747"/>
                  </a:lnTo>
                  <a:lnTo>
                    <a:pt x="45054" y="608"/>
                  </a:lnTo>
                  <a:lnTo>
                    <a:pt x="33926" y="405"/>
                  </a:lnTo>
                  <a:lnTo>
                    <a:pt x="25283" y="3941"/>
                  </a:lnTo>
                  <a:lnTo>
                    <a:pt x="18297" y="9968"/>
                  </a:lnTo>
                  <a:lnTo>
                    <a:pt x="656" y="330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4057876" y="1893988"/>
              <a:ext cx="6345" cy="165174"/>
            </a:xfrm>
            <a:custGeom>
              <a:avLst/>
              <a:gdLst/>
              <a:ahLst/>
              <a:cxnLst/>
              <a:rect l="0" t="0" r="0" b="0"/>
              <a:pathLst>
                <a:path w="6345" h="165174">
                  <a:moveTo>
                    <a:pt x="6344" y="0"/>
                  </a:moveTo>
                  <a:lnTo>
                    <a:pt x="498" y="17537"/>
                  </a:lnTo>
                  <a:lnTo>
                    <a:pt x="0" y="27597"/>
                  </a:lnTo>
                  <a:lnTo>
                    <a:pt x="891" y="39197"/>
                  </a:lnTo>
                  <a:lnTo>
                    <a:pt x="2709" y="51825"/>
                  </a:lnTo>
                  <a:lnTo>
                    <a:pt x="3920" y="65138"/>
                  </a:lnTo>
                  <a:lnTo>
                    <a:pt x="4728" y="78907"/>
                  </a:lnTo>
                  <a:lnTo>
                    <a:pt x="5626" y="107257"/>
                  </a:lnTo>
                  <a:lnTo>
                    <a:pt x="6344" y="16517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4130289" y="1893988"/>
              <a:ext cx="110117" cy="154163"/>
            </a:xfrm>
            <a:custGeom>
              <a:avLst/>
              <a:gdLst/>
              <a:ahLst/>
              <a:cxnLst/>
              <a:rect l="0" t="0" r="0" b="0"/>
              <a:pathLst>
                <a:path w="110117" h="154163">
                  <a:moveTo>
                    <a:pt x="0" y="0"/>
                  </a:moveTo>
                  <a:lnTo>
                    <a:pt x="0" y="151866"/>
                  </a:lnTo>
                  <a:lnTo>
                    <a:pt x="0" y="100629"/>
                  </a:lnTo>
                  <a:lnTo>
                    <a:pt x="2447" y="84215"/>
                  </a:lnTo>
                  <a:lnTo>
                    <a:pt x="6526" y="68379"/>
                  </a:lnTo>
                  <a:lnTo>
                    <a:pt x="11692" y="52927"/>
                  </a:lnTo>
                  <a:lnTo>
                    <a:pt x="18806" y="40179"/>
                  </a:lnTo>
                  <a:lnTo>
                    <a:pt x="27220" y="29233"/>
                  </a:lnTo>
                  <a:lnTo>
                    <a:pt x="36499" y="19488"/>
                  </a:lnTo>
                  <a:lnTo>
                    <a:pt x="45132" y="15439"/>
                  </a:lnTo>
                  <a:lnTo>
                    <a:pt x="53335" y="15187"/>
                  </a:lnTo>
                  <a:lnTo>
                    <a:pt x="61250" y="17466"/>
                  </a:lnTo>
                  <a:lnTo>
                    <a:pt x="68974" y="22655"/>
                  </a:lnTo>
                  <a:lnTo>
                    <a:pt x="76571" y="29786"/>
                  </a:lnTo>
                  <a:lnTo>
                    <a:pt x="84082" y="38210"/>
                  </a:lnTo>
                  <a:lnTo>
                    <a:pt x="89089" y="49943"/>
                  </a:lnTo>
                  <a:lnTo>
                    <a:pt x="92428" y="63883"/>
                  </a:lnTo>
                  <a:lnTo>
                    <a:pt x="94653" y="79294"/>
                  </a:lnTo>
                  <a:lnTo>
                    <a:pt x="97361" y="94462"/>
                  </a:lnTo>
                  <a:lnTo>
                    <a:pt x="100389" y="109468"/>
                  </a:lnTo>
                  <a:lnTo>
                    <a:pt x="110116" y="15416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305686" y="1916011"/>
              <a:ext cx="132267" cy="352182"/>
            </a:xfrm>
            <a:custGeom>
              <a:avLst/>
              <a:gdLst/>
              <a:ahLst/>
              <a:cxnLst/>
              <a:rect l="0" t="0" r="0" b="0"/>
              <a:pathLst>
                <a:path w="132267" h="352182">
                  <a:moveTo>
                    <a:pt x="88881" y="0"/>
                  </a:moveTo>
                  <a:lnTo>
                    <a:pt x="59652" y="0"/>
                  </a:lnTo>
                  <a:lnTo>
                    <a:pt x="48595" y="3671"/>
                  </a:lnTo>
                  <a:lnTo>
                    <a:pt x="38777" y="9788"/>
                  </a:lnTo>
                  <a:lnTo>
                    <a:pt x="29785" y="17537"/>
                  </a:lnTo>
                  <a:lnTo>
                    <a:pt x="21343" y="26373"/>
                  </a:lnTo>
                  <a:lnTo>
                    <a:pt x="13267" y="35935"/>
                  </a:lnTo>
                  <a:lnTo>
                    <a:pt x="5437" y="45980"/>
                  </a:lnTo>
                  <a:lnTo>
                    <a:pt x="1441" y="56347"/>
                  </a:lnTo>
                  <a:lnTo>
                    <a:pt x="0" y="66929"/>
                  </a:lnTo>
                  <a:lnTo>
                    <a:pt x="262" y="77654"/>
                  </a:lnTo>
                  <a:lnTo>
                    <a:pt x="4108" y="82357"/>
                  </a:lnTo>
                  <a:lnTo>
                    <a:pt x="10343" y="83045"/>
                  </a:lnTo>
                  <a:lnTo>
                    <a:pt x="18169" y="81057"/>
                  </a:lnTo>
                  <a:lnTo>
                    <a:pt x="25834" y="77285"/>
                  </a:lnTo>
                  <a:lnTo>
                    <a:pt x="33391" y="72323"/>
                  </a:lnTo>
                  <a:lnTo>
                    <a:pt x="40876" y="66568"/>
                  </a:lnTo>
                  <a:lnTo>
                    <a:pt x="48313" y="60284"/>
                  </a:lnTo>
                  <a:lnTo>
                    <a:pt x="55718" y="53648"/>
                  </a:lnTo>
                  <a:lnTo>
                    <a:pt x="63102" y="46777"/>
                  </a:lnTo>
                  <a:lnTo>
                    <a:pt x="70471" y="44643"/>
                  </a:lnTo>
                  <a:lnTo>
                    <a:pt x="77831" y="45668"/>
                  </a:lnTo>
                  <a:lnTo>
                    <a:pt x="85185" y="48798"/>
                  </a:lnTo>
                  <a:lnTo>
                    <a:pt x="91311" y="54555"/>
                  </a:lnTo>
                  <a:lnTo>
                    <a:pt x="96618" y="62064"/>
                  </a:lnTo>
                  <a:lnTo>
                    <a:pt x="101380" y="70740"/>
                  </a:lnTo>
                  <a:lnTo>
                    <a:pt x="105778" y="81418"/>
                  </a:lnTo>
                  <a:lnTo>
                    <a:pt x="109934" y="93431"/>
                  </a:lnTo>
                  <a:lnTo>
                    <a:pt x="113927" y="106334"/>
                  </a:lnTo>
                  <a:lnTo>
                    <a:pt x="117814" y="122276"/>
                  </a:lnTo>
                  <a:lnTo>
                    <a:pt x="121628" y="140246"/>
                  </a:lnTo>
                  <a:lnTo>
                    <a:pt x="125395" y="159567"/>
                  </a:lnTo>
                  <a:lnTo>
                    <a:pt x="127905" y="179788"/>
                  </a:lnTo>
                  <a:lnTo>
                    <a:pt x="129579" y="200610"/>
                  </a:lnTo>
                  <a:lnTo>
                    <a:pt x="130695" y="221833"/>
                  </a:lnTo>
                  <a:lnTo>
                    <a:pt x="131935" y="261727"/>
                  </a:lnTo>
                  <a:lnTo>
                    <a:pt x="132266" y="280930"/>
                  </a:lnTo>
                  <a:lnTo>
                    <a:pt x="131263" y="297402"/>
                  </a:lnTo>
                  <a:lnTo>
                    <a:pt x="129370" y="312054"/>
                  </a:lnTo>
                  <a:lnTo>
                    <a:pt x="126885" y="325493"/>
                  </a:lnTo>
                  <a:lnTo>
                    <a:pt x="121558" y="335675"/>
                  </a:lnTo>
                  <a:lnTo>
                    <a:pt x="114336" y="343687"/>
                  </a:lnTo>
                  <a:lnTo>
                    <a:pt x="105851" y="350252"/>
                  </a:lnTo>
                  <a:lnTo>
                    <a:pt x="96523" y="352181"/>
                  </a:lnTo>
                  <a:lnTo>
                    <a:pt x="86635" y="351021"/>
                  </a:lnTo>
                  <a:lnTo>
                    <a:pt x="76372" y="347800"/>
                  </a:lnTo>
                  <a:lnTo>
                    <a:pt x="67083" y="339535"/>
                  </a:lnTo>
                  <a:lnTo>
                    <a:pt x="58443" y="327908"/>
                  </a:lnTo>
                  <a:lnTo>
                    <a:pt x="50236" y="314039"/>
                  </a:lnTo>
                  <a:lnTo>
                    <a:pt x="43542" y="301122"/>
                  </a:lnTo>
                  <a:lnTo>
                    <a:pt x="37855" y="288841"/>
                  </a:lnTo>
                  <a:lnTo>
                    <a:pt x="22811" y="25326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570752" y="1827919"/>
              <a:ext cx="264278" cy="169816"/>
            </a:xfrm>
            <a:custGeom>
              <a:avLst/>
              <a:gdLst/>
              <a:ahLst/>
              <a:cxnLst/>
              <a:rect l="0" t="0" r="0" b="0"/>
              <a:pathLst>
                <a:path w="264278" h="169816">
                  <a:moveTo>
                    <a:pt x="0" y="11011"/>
                  </a:moveTo>
                  <a:lnTo>
                    <a:pt x="11691" y="34394"/>
                  </a:lnTo>
                  <a:lnTo>
                    <a:pt x="17582" y="47399"/>
                  </a:lnTo>
                  <a:lnTo>
                    <a:pt x="37564" y="93708"/>
                  </a:lnTo>
                  <a:lnTo>
                    <a:pt x="51769" y="124031"/>
                  </a:lnTo>
                  <a:lnTo>
                    <a:pt x="58983" y="137745"/>
                  </a:lnTo>
                  <a:lnTo>
                    <a:pt x="66239" y="150558"/>
                  </a:lnTo>
                  <a:lnTo>
                    <a:pt x="73523" y="162771"/>
                  </a:lnTo>
                  <a:lnTo>
                    <a:pt x="80827" y="168465"/>
                  </a:lnTo>
                  <a:lnTo>
                    <a:pt x="88143" y="169815"/>
                  </a:lnTo>
                  <a:lnTo>
                    <a:pt x="95467" y="168268"/>
                  </a:lnTo>
                  <a:lnTo>
                    <a:pt x="101573" y="161119"/>
                  </a:lnTo>
                  <a:lnTo>
                    <a:pt x="106867" y="150235"/>
                  </a:lnTo>
                  <a:lnTo>
                    <a:pt x="111620" y="136862"/>
                  </a:lnTo>
                  <a:lnTo>
                    <a:pt x="114789" y="123052"/>
                  </a:lnTo>
                  <a:lnTo>
                    <a:pt x="116901" y="108952"/>
                  </a:lnTo>
                  <a:lnTo>
                    <a:pt x="118310" y="94658"/>
                  </a:lnTo>
                  <a:lnTo>
                    <a:pt x="122919" y="87575"/>
                  </a:lnTo>
                  <a:lnTo>
                    <a:pt x="129663" y="85300"/>
                  </a:lnTo>
                  <a:lnTo>
                    <a:pt x="137829" y="86231"/>
                  </a:lnTo>
                  <a:lnTo>
                    <a:pt x="145720" y="90522"/>
                  </a:lnTo>
                  <a:lnTo>
                    <a:pt x="153428" y="97053"/>
                  </a:lnTo>
                  <a:lnTo>
                    <a:pt x="161014" y="105078"/>
                  </a:lnTo>
                  <a:lnTo>
                    <a:pt x="170965" y="112874"/>
                  </a:lnTo>
                  <a:lnTo>
                    <a:pt x="182493" y="120519"/>
                  </a:lnTo>
                  <a:lnTo>
                    <a:pt x="195072" y="128063"/>
                  </a:lnTo>
                  <a:lnTo>
                    <a:pt x="205905" y="135539"/>
                  </a:lnTo>
                  <a:lnTo>
                    <a:pt x="215574" y="142970"/>
                  </a:lnTo>
                  <a:lnTo>
                    <a:pt x="224468" y="150371"/>
                  </a:lnTo>
                  <a:lnTo>
                    <a:pt x="234067" y="154081"/>
                  </a:lnTo>
                  <a:lnTo>
                    <a:pt x="244137" y="155332"/>
                  </a:lnTo>
                  <a:lnTo>
                    <a:pt x="254521" y="154941"/>
                  </a:lnTo>
                  <a:lnTo>
                    <a:pt x="260220" y="148564"/>
                  </a:lnTo>
                  <a:lnTo>
                    <a:pt x="262796" y="138195"/>
                  </a:lnTo>
                  <a:lnTo>
                    <a:pt x="263290" y="125164"/>
                  </a:lnTo>
                  <a:lnTo>
                    <a:pt x="263985" y="77597"/>
                  </a:lnTo>
                  <a:lnTo>
                    <a:pt x="26427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912110" y="1750838"/>
              <a:ext cx="165174" cy="231243"/>
            </a:xfrm>
            <a:custGeom>
              <a:avLst/>
              <a:gdLst/>
              <a:ahLst/>
              <a:cxnLst/>
              <a:rect l="0" t="0" r="0" b="0"/>
              <a:pathLst>
                <a:path w="165174" h="231243">
                  <a:moveTo>
                    <a:pt x="0" y="0"/>
                  </a:moveTo>
                  <a:lnTo>
                    <a:pt x="0" y="23382"/>
                  </a:lnTo>
                  <a:lnTo>
                    <a:pt x="1224" y="33941"/>
                  </a:lnTo>
                  <a:lnTo>
                    <a:pt x="3263" y="44650"/>
                  </a:lnTo>
                  <a:lnTo>
                    <a:pt x="5846" y="55460"/>
                  </a:lnTo>
                  <a:lnTo>
                    <a:pt x="8791" y="66338"/>
                  </a:lnTo>
                  <a:lnTo>
                    <a:pt x="15327" y="88211"/>
                  </a:lnTo>
                  <a:lnTo>
                    <a:pt x="25885" y="121162"/>
                  </a:lnTo>
                  <a:lnTo>
                    <a:pt x="28268" y="134609"/>
                  </a:lnTo>
                  <a:lnTo>
                    <a:pt x="29857" y="149691"/>
                  </a:lnTo>
                  <a:lnTo>
                    <a:pt x="30916" y="165863"/>
                  </a:lnTo>
                  <a:lnTo>
                    <a:pt x="31622" y="181539"/>
                  </a:lnTo>
                  <a:lnTo>
                    <a:pt x="32407" y="212007"/>
                  </a:lnTo>
                  <a:lnTo>
                    <a:pt x="33840" y="215972"/>
                  </a:lnTo>
                  <a:lnTo>
                    <a:pt x="36018" y="212497"/>
                  </a:lnTo>
                  <a:lnTo>
                    <a:pt x="38694" y="204064"/>
                  </a:lnTo>
                  <a:lnTo>
                    <a:pt x="42925" y="194771"/>
                  </a:lnTo>
                  <a:lnTo>
                    <a:pt x="48193" y="184905"/>
                  </a:lnTo>
                  <a:lnTo>
                    <a:pt x="54152" y="174657"/>
                  </a:lnTo>
                  <a:lnTo>
                    <a:pt x="60571" y="165378"/>
                  </a:lnTo>
                  <a:lnTo>
                    <a:pt x="67298" y="156745"/>
                  </a:lnTo>
                  <a:lnTo>
                    <a:pt x="74230" y="148543"/>
                  </a:lnTo>
                  <a:lnTo>
                    <a:pt x="82521" y="145522"/>
                  </a:lnTo>
                  <a:lnTo>
                    <a:pt x="91719" y="145955"/>
                  </a:lnTo>
                  <a:lnTo>
                    <a:pt x="101522" y="148690"/>
                  </a:lnTo>
                  <a:lnTo>
                    <a:pt x="109280" y="154185"/>
                  </a:lnTo>
                  <a:lnTo>
                    <a:pt x="115676" y="161518"/>
                  </a:lnTo>
                  <a:lnTo>
                    <a:pt x="121164" y="170077"/>
                  </a:lnTo>
                  <a:lnTo>
                    <a:pt x="127269" y="178231"/>
                  </a:lnTo>
                  <a:lnTo>
                    <a:pt x="133787" y="186113"/>
                  </a:lnTo>
                  <a:lnTo>
                    <a:pt x="165173" y="2312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121330" y="1866824"/>
              <a:ext cx="121128" cy="115257"/>
            </a:xfrm>
            <a:custGeom>
              <a:avLst/>
              <a:gdLst/>
              <a:ahLst/>
              <a:cxnLst/>
              <a:rect l="0" t="0" r="0" b="0"/>
              <a:pathLst>
                <a:path w="121128" h="115257">
                  <a:moveTo>
                    <a:pt x="0" y="115256"/>
                  </a:moveTo>
                  <a:lnTo>
                    <a:pt x="11691" y="103565"/>
                  </a:lnTo>
                  <a:lnTo>
                    <a:pt x="18805" y="97674"/>
                  </a:lnTo>
                  <a:lnTo>
                    <a:pt x="27219" y="91300"/>
                  </a:lnTo>
                  <a:lnTo>
                    <a:pt x="36498" y="84603"/>
                  </a:lnTo>
                  <a:lnTo>
                    <a:pt x="47579" y="77692"/>
                  </a:lnTo>
                  <a:lnTo>
                    <a:pt x="59860" y="70637"/>
                  </a:lnTo>
                  <a:lnTo>
                    <a:pt x="72941" y="63487"/>
                  </a:lnTo>
                  <a:lnTo>
                    <a:pt x="84109" y="56274"/>
                  </a:lnTo>
                  <a:lnTo>
                    <a:pt x="94002" y="49017"/>
                  </a:lnTo>
                  <a:lnTo>
                    <a:pt x="103043" y="41733"/>
                  </a:lnTo>
                  <a:lnTo>
                    <a:pt x="107848" y="33206"/>
                  </a:lnTo>
                  <a:lnTo>
                    <a:pt x="109827" y="23851"/>
                  </a:lnTo>
                  <a:lnTo>
                    <a:pt x="109923" y="13944"/>
                  </a:lnTo>
                  <a:lnTo>
                    <a:pt x="103870" y="7339"/>
                  </a:lnTo>
                  <a:lnTo>
                    <a:pt x="93717" y="2936"/>
                  </a:lnTo>
                  <a:lnTo>
                    <a:pt x="80830" y="0"/>
                  </a:lnTo>
                  <a:lnTo>
                    <a:pt x="69792" y="1714"/>
                  </a:lnTo>
                  <a:lnTo>
                    <a:pt x="59987" y="6527"/>
                  </a:lnTo>
                  <a:lnTo>
                    <a:pt x="51003" y="13406"/>
                  </a:lnTo>
                  <a:lnTo>
                    <a:pt x="43789" y="21662"/>
                  </a:lnTo>
                  <a:lnTo>
                    <a:pt x="37758" y="30837"/>
                  </a:lnTo>
                  <a:lnTo>
                    <a:pt x="32513" y="40624"/>
                  </a:lnTo>
                  <a:lnTo>
                    <a:pt x="30240" y="50820"/>
                  </a:lnTo>
                  <a:lnTo>
                    <a:pt x="29948" y="61287"/>
                  </a:lnTo>
                  <a:lnTo>
                    <a:pt x="30977" y="71936"/>
                  </a:lnTo>
                  <a:lnTo>
                    <a:pt x="34109" y="81482"/>
                  </a:lnTo>
                  <a:lnTo>
                    <a:pt x="38645" y="90293"/>
                  </a:lnTo>
                  <a:lnTo>
                    <a:pt x="44116" y="98614"/>
                  </a:lnTo>
                  <a:lnTo>
                    <a:pt x="52657" y="104162"/>
                  </a:lnTo>
                  <a:lnTo>
                    <a:pt x="63245" y="107860"/>
                  </a:lnTo>
                  <a:lnTo>
                    <a:pt x="75198" y="110325"/>
                  </a:lnTo>
                  <a:lnTo>
                    <a:pt x="85614" y="109522"/>
                  </a:lnTo>
                  <a:lnTo>
                    <a:pt x="95004" y="106540"/>
                  </a:lnTo>
                  <a:lnTo>
                    <a:pt x="121127" y="9323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5299045" y="1860953"/>
              <a:ext cx="130609" cy="143152"/>
            </a:xfrm>
            <a:custGeom>
              <a:avLst/>
              <a:gdLst/>
              <a:ahLst/>
              <a:cxnLst/>
              <a:rect l="0" t="0" r="0" b="0"/>
              <a:pathLst>
                <a:path w="130609" h="143152">
                  <a:moveTo>
                    <a:pt x="9481" y="0"/>
                  </a:moveTo>
                  <a:lnTo>
                    <a:pt x="3635" y="29228"/>
                  </a:lnTo>
                  <a:lnTo>
                    <a:pt x="1913" y="43956"/>
                  </a:lnTo>
                  <a:lnTo>
                    <a:pt x="766" y="59892"/>
                  </a:lnTo>
                  <a:lnTo>
                    <a:pt x="0" y="76633"/>
                  </a:lnTo>
                  <a:lnTo>
                    <a:pt x="714" y="84124"/>
                  </a:lnTo>
                  <a:lnTo>
                    <a:pt x="2412" y="85446"/>
                  </a:lnTo>
                  <a:lnTo>
                    <a:pt x="4769" y="82658"/>
                  </a:lnTo>
                  <a:lnTo>
                    <a:pt x="7563" y="74682"/>
                  </a:lnTo>
                  <a:lnTo>
                    <a:pt x="10649" y="63246"/>
                  </a:lnTo>
                  <a:lnTo>
                    <a:pt x="13931" y="49505"/>
                  </a:lnTo>
                  <a:lnTo>
                    <a:pt x="18565" y="36674"/>
                  </a:lnTo>
                  <a:lnTo>
                    <a:pt x="24102" y="24450"/>
                  </a:lnTo>
                  <a:lnTo>
                    <a:pt x="30240" y="12629"/>
                  </a:lnTo>
                  <a:lnTo>
                    <a:pt x="38002" y="5973"/>
                  </a:lnTo>
                  <a:lnTo>
                    <a:pt x="46848" y="2758"/>
                  </a:lnTo>
                  <a:lnTo>
                    <a:pt x="56416" y="1839"/>
                  </a:lnTo>
                  <a:lnTo>
                    <a:pt x="64017" y="6120"/>
                  </a:lnTo>
                  <a:lnTo>
                    <a:pt x="70309" y="13868"/>
                  </a:lnTo>
                  <a:lnTo>
                    <a:pt x="75726" y="23928"/>
                  </a:lnTo>
                  <a:lnTo>
                    <a:pt x="80562" y="35528"/>
                  </a:lnTo>
                  <a:lnTo>
                    <a:pt x="85009" y="48156"/>
                  </a:lnTo>
                  <a:lnTo>
                    <a:pt x="89197" y="61468"/>
                  </a:lnTo>
                  <a:lnTo>
                    <a:pt x="94437" y="74013"/>
                  </a:lnTo>
                  <a:lnTo>
                    <a:pt x="100376" y="86048"/>
                  </a:lnTo>
                  <a:lnTo>
                    <a:pt x="130608" y="14315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726965" y="1849942"/>
              <a:ext cx="66071" cy="275290"/>
            </a:xfrm>
            <a:custGeom>
              <a:avLst/>
              <a:gdLst/>
              <a:ahLst/>
              <a:cxnLst/>
              <a:rect l="0" t="0" r="0" b="0"/>
              <a:pathLst>
                <a:path w="66071" h="275290">
                  <a:moveTo>
                    <a:pt x="0" y="0"/>
                  </a:moveTo>
                  <a:lnTo>
                    <a:pt x="5846" y="23382"/>
                  </a:lnTo>
                  <a:lnTo>
                    <a:pt x="11979" y="51176"/>
                  </a:lnTo>
                  <a:lnTo>
                    <a:pt x="15327" y="67152"/>
                  </a:lnTo>
                  <a:lnTo>
                    <a:pt x="22310" y="104479"/>
                  </a:lnTo>
                  <a:lnTo>
                    <a:pt x="25885" y="124710"/>
                  </a:lnTo>
                  <a:lnTo>
                    <a:pt x="29492" y="141868"/>
                  </a:lnTo>
                  <a:lnTo>
                    <a:pt x="33120" y="156978"/>
                  </a:lnTo>
                  <a:lnTo>
                    <a:pt x="36763" y="170721"/>
                  </a:lnTo>
                  <a:lnTo>
                    <a:pt x="44072" y="195780"/>
                  </a:lnTo>
                  <a:lnTo>
                    <a:pt x="55066" y="230523"/>
                  </a:lnTo>
                  <a:lnTo>
                    <a:pt x="66070" y="2752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5649884" y="1938034"/>
              <a:ext cx="264279" cy="33036"/>
            </a:xfrm>
            <a:custGeom>
              <a:avLst/>
              <a:gdLst/>
              <a:ahLst/>
              <a:cxnLst/>
              <a:rect l="0" t="0" r="0" b="0"/>
              <a:pathLst>
                <a:path w="264279" h="33036">
                  <a:moveTo>
                    <a:pt x="0" y="33035"/>
                  </a:moveTo>
                  <a:lnTo>
                    <a:pt x="45980" y="17708"/>
                  </a:lnTo>
                  <a:lnTo>
                    <a:pt x="61242" y="15476"/>
                  </a:lnTo>
                  <a:lnTo>
                    <a:pt x="79980" y="13988"/>
                  </a:lnTo>
                  <a:lnTo>
                    <a:pt x="119969" y="12335"/>
                  </a:lnTo>
                  <a:lnTo>
                    <a:pt x="154055" y="11600"/>
                  </a:lnTo>
                  <a:lnTo>
                    <a:pt x="169997" y="10180"/>
                  </a:lnTo>
                  <a:lnTo>
                    <a:pt x="185518" y="8010"/>
                  </a:lnTo>
                  <a:lnTo>
                    <a:pt x="26427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5914162" y="1750838"/>
              <a:ext cx="165174" cy="374394"/>
            </a:xfrm>
            <a:custGeom>
              <a:avLst/>
              <a:gdLst/>
              <a:ahLst/>
              <a:cxnLst/>
              <a:rect l="0" t="0" r="0" b="0"/>
              <a:pathLst>
                <a:path w="165174" h="374394">
                  <a:moveTo>
                    <a:pt x="0" y="0"/>
                  </a:moveTo>
                  <a:lnTo>
                    <a:pt x="0" y="78843"/>
                  </a:lnTo>
                  <a:lnTo>
                    <a:pt x="1223" y="97832"/>
                  </a:lnTo>
                  <a:lnTo>
                    <a:pt x="3262" y="115385"/>
                  </a:lnTo>
                  <a:lnTo>
                    <a:pt x="5846" y="131981"/>
                  </a:lnTo>
                  <a:lnTo>
                    <a:pt x="8791" y="147939"/>
                  </a:lnTo>
                  <a:lnTo>
                    <a:pt x="15327" y="178721"/>
                  </a:lnTo>
                  <a:lnTo>
                    <a:pt x="17559" y="193781"/>
                  </a:lnTo>
                  <a:lnTo>
                    <a:pt x="19047" y="208715"/>
                  </a:lnTo>
                  <a:lnTo>
                    <a:pt x="20039" y="223565"/>
                  </a:lnTo>
                  <a:lnTo>
                    <a:pt x="21924" y="237136"/>
                  </a:lnTo>
                  <a:lnTo>
                    <a:pt x="24404" y="249854"/>
                  </a:lnTo>
                  <a:lnTo>
                    <a:pt x="27281" y="262002"/>
                  </a:lnTo>
                  <a:lnTo>
                    <a:pt x="29199" y="277443"/>
                  </a:lnTo>
                  <a:lnTo>
                    <a:pt x="30478" y="295077"/>
                  </a:lnTo>
                  <a:lnTo>
                    <a:pt x="31330" y="314175"/>
                  </a:lnTo>
                  <a:lnTo>
                    <a:pt x="30675" y="330577"/>
                  </a:lnTo>
                  <a:lnTo>
                    <a:pt x="29014" y="345182"/>
                  </a:lnTo>
                  <a:lnTo>
                    <a:pt x="26684" y="358590"/>
                  </a:lnTo>
                  <a:lnTo>
                    <a:pt x="26354" y="361410"/>
                  </a:lnTo>
                  <a:lnTo>
                    <a:pt x="27357" y="357173"/>
                  </a:lnTo>
                  <a:lnTo>
                    <a:pt x="29250" y="348231"/>
                  </a:lnTo>
                  <a:lnTo>
                    <a:pt x="31735" y="338599"/>
                  </a:lnTo>
                  <a:lnTo>
                    <a:pt x="34615" y="328507"/>
                  </a:lnTo>
                  <a:lnTo>
                    <a:pt x="41078" y="307506"/>
                  </a:lnTo>
                  <a:lnTo>
                    <a:pt x="48029" y="285937"/>
                  </a:lnTo>
                  <a:lnTo>
                    <a:pt x="52819" y="276270"/>
                  </a:lnTo>
                  <a:lnTo>
                    <a:pt x="58460" y="267378"/>
                  </a:lnTo>
                  <a:lnTo>
                    <a:pt x="64667" y="259004"/>
                  </a:lnTo>
                  <a:lnTo>
                    <a:pt x="78089" y="239910"/>
                  </a:lnTo>
                  <a:lnTo>
                    <a:pt x="85094" y="229680"/>
                  </a:lnTo>
                  <a:lnTo>
                    <a:pt x="93435" y="226530"/>
                  </a:lnTo>
                  <a:lnTo>
                    <a:pt x="102666" y="228101"/>
                  </a:lnTo>
                  <a:lnTo>
                    <a:pt x="112490" y="232819"/>
                  </a:lnTo>
                  <a:lnTo>
                    <a:pt x="120263" y="240858"/>
                  </a:lnTo>
                  <a:lnTo>
                    <a:pt x="126669" y="251111"/>
                  </a:lnTo>
                  <a:lnTo>
                    <a:pt x="132163" y="262841"/>
                  </a:lnTo>
                  <a:lnTo>
                    <a:pt x="137049" y="274331"/>
                  </a:lnTo>
                  <a:lnTo>
                    <a:pt x="141530" y="285662"/>
                  </a:lnTo>
                  <a:lnTo>
                    <a:pt x="145741" y="296886"/>
                  </a:lnTo>
                  <a:lnTo>
                    <a:pt x="149771" y="309263"/>
                  </a:lnTo>
                  <a:lnTo>
                    <a:pt x="153682" y="322409"/>
                  </a:lnTo>
                  <a:lnTo>
                    <a:pt x="165173" y="37439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6127448" y="1978591"/>
              <a:ext cx="106050" cy="157652"/>
            </a:xfrm>
            <a:custGeom>
              <a:avLst/>
              <a:gdLst/>
              <a:ahLst/>
              <a:cxnLst/>
              <a:rect l="0" t="0" r="0" b="0"/>
              <a:pathLst>
                <a:path w="106050" h="157652">
                  <a:moveTo>
                    <a:pt x="6945" y="124617"/>
                  </a:moveTo>
                  <a:lnTo>
                    <a:pt x="52925" y="78637"/>
                  </a:lnTo>
                  <a:lnTo>
                    <a:pt x="60845" y="68270"/>
                  </a:lnTo>
                  <a:lnTo>
                    <a:pt x="67349" y="57688"/>
                  </a:lnTo>
                  <a:lnTo>
                    <a:pt x="72908" y="46963"/>
                  </a:lnTo>
                  <a:lnTo>
                    <a:pt x="75390" y="34919"/>
                  </a:lnTo>
                  <a:lnTo>
                    <a:pt x="75822" y="21995"/>
                  </a:lnTo>
                  <a:lnTo>
                    <a:pt x="74886" y="8486"/>
                  </a:lnTo>
                  <a:lnTo>
                    <a:pt x="69368" y="1926"/>
                  </a:lnTo>
                  <a:lnTo>
                    <a:pt x="60795" y="0"/>
                  </a:lnTo>
                  <a:lnTo>
                    <a:pt x="50186" y="1163"/>
                  </a:lnTo>
                  <a:lnTo>
                    <a:pt x="41890" y="5609"/>
                  </a:lnTo>
                  <a:lnTo>
                    <a:pt x="35135" y="12244"/>
                  </a:lnTo>
                  <a:lnTo>
                    <a:pt x="29409" y="20337"/>
                  </a:lnTo>
                  <a:lnTo>
                    <a:pt x="23145" y="30627"/>
                  </a:lnTo>
                  <a:lnTo>
                    <a:pt x="16522" y="42380"/>
                  </a:lnTo>
                  <a:lnTo>
                    <a:pt x="9659" y="55111"/>
                  </a:lnTo>
                  <a:lnTo>
                    <a:pt x="5084" y="68491"/>
                  </a:lnTo>
                  <a:lnTo>
                    <a:pt x="2034" y="82306"/>
                  </a:lnTo>
                  <a:lnTo>
                    <a:pt x="0" y="96409"/>
                  </a:lnTo>
                  <a:lnTo>
                    <a:pt x="2315" y="109482"/>
                  </a:lnTo>
                  <a:lnTo>
                    <a:pt x="7529" y="121868"/>
                  </a:lnTo>
                  <a:lnTo>
                    <a:pt x="14675" y="133796"/>
                  </a:lnTo>
                  <a:lnTo>
                    <a:pt x="24334" y="141748"/>
                  </a:lnTo>
                  <a:lnTo>
                    <a:pt x="35667" y="147049"/>
                  </a:lnTo>
                  <a:lnTo>
                    <a:pt x="106049" y="15765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435307" y="1976474"/>
              <a:ext cx="139021" cy="214827"/>
            </a:xfrm>
            <a:custGeom>
              <a:avLst/>
              <a:gdLst/>
              <a:ahLst/>
              <a:cxnLst/>
              <a:rect l="0" t="0" r="0" b="0"/>
              <a:pathLst>
                <a:path w="139021" h="214827">
                  <a:moveTo>
                    <a:pt x="7410" y="104710"/>
                  </a:moveTo>
                  <a:lnTo>
                    <a:pt x="68716" y="89384"/>
                  </a:lnTo>
                  <a:lnTo>
                    <a:pt x="82539" y="84705"/>
                  </a:lnTo>
                  <a:lnTo>
                    <a:pt x="96648" y="79138"/>
                  </a:lnTo>
                  <a:lnTo>
                    <a:pt x="110948" y="72980"/>
                  </a:lnTo>
                  <a:lnTo>
                    <a:pt x="121705" y="65204"/>
                  </a:lnTo>
                  <a:lnTo>
                    <a:pt x="130100" y="56350"/>
                  </a:lnTo>
                  <a:lnTo>
                    <a:pt x="136920" y="46776"/>
                  </a:lnTo>
                  <a:lnTo>
                    <a:pt x="139020" y="36724"/>
                  </a:lnTo>
                  <a:lnTo>
                    <a:pt x="137973" y="26351"/>
                  </a:lnTo>
                  <a:lnTo>
                    <a:pt x="134827" y="15766"/>
                  </a:lnTo>
                  <a:lnTo>
                    <a:pt x="127836" y="8709"/>
                  </a:lnTo>
                  <a:lnTo>
                    <a:pt x="118282" y="4004"/>
                  </a:lnTo>
                  <a:lnTo>
                    <a:pt x="107018" y="868"/>
                  </a:lnTo>
                  <a:lnTo>
                    <a:pt x="94615" y="0"/>
                  </a:lnTo>
                  <a:lnTo>
                    <a:pt x="81452" y="646"/>
                  </a:lnTo>
                  <a:lnTo>
                    <a:pt x="67783" y="2299"/>
                  </a:lnTo>
                  <a:lnTo>
                    <a:pt x="55000" y="8296"/>
                  </a:lnTo>
                  <a:lnTo>
                    <a:pt x="42807" y="17187"/>
                  </a:lnTo>
                  <a:lnTo>
                    <a:pt x="31008" y="28009"/>
                  </a:lnTo>
                  <a:lnTo>
                    <a:pt x="21919" y="38894"/>
                  </a:lnTo>
                  <a:lnTo>
                    <a:pt x="14635" y="49821"/>
                  </a:lnTo>
                  <a:lnTo>
                    <a:pt x="8557" y="60777"/>
                  </a:lnTo>
                  <a:lnTo>
                    <a:pt x="4504" y="72974"/>
                  </a:lnTo>
                  <a:lnTo>
                    <a:pt x="1802" y="86000"/>
                  </a:lnTo>
                  <a:lnTo>
                    <a:pt x="0" y="99578"/>
                  </a:lnTo>
                  <a:lnTo>
                    <a:pt x="1247" y="113524"/>
                  </a:lnTo>
                  <a:lnTo>
                    <a:pt x="4525" y="127715"/>
                  </a:lnTo>
                  <a:lnTo>
                    <a:pt x="9157" y="142070"/>
                  </a:lnTo>
                  <a:lnTo>
                    <a:pt x="18363" y="154087"/>
                  </a:lnTo>
                  <a:lnTo>
                    <a:pt x="30617" y="164545"/>
                  </a:lnTo>
                  <a:lnTo>
                    <a:pt x="44905" y="173965"/>
                  </a:lnTo>
                  <a:lnTo>
                    <a:pt x="59324" y="182691"/>
                  </a:lnTo>
                  <a:lnTo>
                    <a:pt x="73830" y="190956"/>
                  </a:lnTo>
                  <a:lnTo>
                    <a:pt x="117526" y="2148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6604511" y="2015115"/>
              <a:ext cx="157543" cy="198209"/>
            </a:xfrm>
            <a:custGeom>
              <a:avLst/>
              <a:gdLst/>
              <a:ahLst/>
              <a:cxnLst/>
              <a:rect l="0" t="0" r="0" b="0"/>
              <a:pathLst>
                <a:path w="157543" h="198209">
                  <a:moveTo>
                    <a:pt x="135518" y="0"/>
                  </a:moveTo>
                  <a:lnTo>
                    <a:pt x="112136" y="0"/>
                  </a:lnTo>
                  <a:lnTo>
                    <a:pt x="100354" y="3671"/>
                  </a:lnTo>
                  <a:lnTo>
                    <a:pt x="87605" y="9788"/>
                  </a:lnTo>
                  <a:lnTo>
                    <a:pt x="74212" y="17537"/>
                  </a:lnTo>
                  <a:lnTo>
                    <a:pt x="62836" y="25150"/>
                  </a:lnTo>
                  <a:lnTo>
                    <a:pt x="52805" y="32672"/>
                  </a:lnTo>
                  <a:lnTo>
                    <a:pt x="43671" y="40134"/>
                  </a:lnTo>
                  <a:lnTo>
                    <a:pt x="35134" y="47556"/>
                  </a:lnTo>
                  <a:lnTo>
                    <a:pt x="26997" y="54951"/>
                  </a:lnTo>
                  <a:lnTo>
                    <a:pt x="19125" y="62327"/>
                  </a:lnTo>
                  <a:lnTo>
                    <a:pt x="12653" y="73363"/>
                  </a:lnTo>
                  <a:lnTo>
                    <a:pt x="7114" y="86837"/>
                  </a:lnTo>
                  <a:lnTo>
                    <a:pt x="2199" y="101938"/>
                  </a:lnTo>
                  <a:lnTo>
                    <a:pt x="146" y="115675"/>
                  </a:lnTo>
                  <a:lnTo>
                    <a:pt x="0" y="128504"/>
                  </a:lnTo>
                  <a:lnTo>
                    <a:pt x="1127" y="140727"/>
                  </a:lnTo>
                  <a:lnTo>
                    <a:pt x="6772" y="147652"/>
                  </a:lnTo>
                  <a:lnTo>
                    <a:pt x="15429" y="151046"/>
                  </a:lnTo>
                  <a:lnTo>
                    <a:pt x="26095" y="152085"/>
                  </a:lnTo>
                  <a:lnTo>
                    <a:pt x="36875" y="147883"/>
                  </a:lnTo>
                  <a:lnTo>
                    <a:pt x="47734" y="140188"/>
                  </a:lnTo>
                  <a:lnTo>
                    <a:pt x="58642" y="130164"/>
                  </a:lnTo>
                  <a:lnTo>
                    <a:pt x="67139" y="118587"/>
                  </a:lnTo>
                  <a:lnTo>
                    <a:pt x="74027" y="105975"/>
                  </a:lnTo>
                  <a:lnTo>
                    <a:pt x="79842" y="92673"/>
                  </a:lnTo>
                  <a:lnTo>
                    <a:pt x="84942" y="80135"/>
                  </a:lnTo>
                  <a:lnTo>
                    <a:pt x="93871" y="56415"/>
                  </a:lnTo>
                  <a:lnTo>
                    <a:pt x="96742" y="53516"/>
                  </a:lnTo>
                  <a:lnTo>
                    <a:pt x="98656" y="56477"/>
                  </a:lnTo>
                  <a:lnTo>
                    <a:pt x="107573" y="102239"/>
                  </a:lnTo>
                  <a:lnTo>
                    <a:pt x="114126" y="131901"/>
                  </a:lnTo>
                  <a:lnTo>
                    <a:pt x="117586" y="146662"/>
                  </a:lnTo>
                  <a:lnTo>
                    <a:pt x="123563" y="158950"/>
                  </a:lnTo>
                  <a:lnTo>
                    <a:pt x="131218" y="169589"/>
                  </a:lnTo>
                  <a:lnTo>
                    <a:pt x="157542" y="19820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6806099" y="2015115"/>
              <a:ext cx="132139" cy="152603"/>
            </a:xfrm>
            <a:custGeom>
              <a:avLst/>
              <a:gdLst/>
              <a:ahLst/>
              <a:cxnLst/>
              <a:rect l="0" t="0" r="0" b="0"/>
              <a:pathLst>
                <a:path w="132139" h="152603">
                  <a:moveTo>
                    <a:pt x="0" y="11012"/>
                  </a:moveTo>
                  <a:lnTo>
                    <a:pt x="0" y="97125"/>
                  </a:lnTo>
                  <a:lnTo>
                    <a:pt x="1223" y="113691"/>
                  </a:lnTo>
                  <a:lnTo>
                    <a:pt x="3262" y="129628"/>
                  </a:lnTo>
                  <a:lnTo>
                    <a:pt x="5845" y="145147"/>
                  </a:lnTo>
                  <a:lnTo>
                    <a:pt x="6344" y="151823"/>
                  </a:lnTo>
                  <a:lnTo>
                    <a:pt x="5452" y="152602"/>
                  </a:lnTo>
                  <a:lnTo>
                    <a:pt x="3634" y="149452"/>
                  </a:lnTo>
                  <a:lnTo>
                    <a:pt x="2423" y="141234"/>
                  </a:lnTo>
                  <a:lnTo>
                    <a:pt x="1615" y="129638"/>
                  </a:lnTo>
                  <a:lnTo>
                    <a:pt x="1076" y="115789"/>
                  </a:lnTo>
                  <a:lnTo>
                    <a:pt x="1941" y="102886"/>
                  </a:lnTo>
                  <a:lnTo>
                    <a:pt x="3741" y="90614"/>
                  </a:lnTo>
                  <a:lnTo>
                    <a:pt x="6164" y="78762"/>
                  </a:lnTo>
                  <a:lnTo>
                    <a:pt x="10227" y="67190"/>
                  </a:lnTo>
                  <a:lnTo>
                    <a:pt x="15383" y="55805"/>
                  </a:lnTo>
                  <a:lnTo>
                    <a:pt x="21267" y="44545"/>
                  </a:lnTo>
                  <a:lnTo>
                    <a:pt x="27636" y="34590"/>
                  </a:lnTo>
                  <a:lnTo>
                    <a:pt x="34329" y="25507"/>
                  </a:lnTo>
                  <a:lnTo>
                    <a:pt x="41239" y="17005"/>
                  </a:lnTo>
                  <a:lnTo>
                    <a:pt x="50739" y="11337"/>
                  </a:lnTo>
                  <a:lnTo>
                    <a:pt x="61967" y="7558"/>
                  </a:lnTo>
                  <a:lnTo>
                    <a:pt x="13213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6993295" y="1982080"/>
              <a:ext cx="55059" cy="242256"/>
            </a:xfrm>
            <a:custGeom>
              <a:avLst/>
              <a:gdLst/>
              <a:ahLst/>
              <a:cxnLst/>
              <a:rect l="0" t="0" r="0" b="0"/>
              <a:pathLst>
                <a:path w="55059" h="242256">
                  <a:moveTo>
                    <a:pt x="0" y="0"/>
                  </a:moveTo>
                  <a:lnTo>
                    <a:pt x="0" y="82479"/>
                  </a:lnTo>
                  <a:lnTo>
                    <a:pt x="1224" y="99032"/>
                  </a:lnTo>
                  <a:lnTo>
                    <a:pt x="3263" y="113738"/>
                  </a:lnTo>
                  <a:lnTo>
                    <a:pt x="5846" y="127213"/>
                  </a:lnTo>
                  <a:lnTo>
                    <a:pt x="8791" y="139867"/>
                  </a:lnTo>
                  <a:lnTo>
                    <a:pt x="11978" y="151973"/>
                  </a:lnTo>
                  <a:lnTo>
                    <a:pt x="15326" y="163714"/>
                  </a:lnTo>
                  <a:lnTo>
                    <a:pt x="20006" y="175212"/>
                  </a:lnTo>
                  <a:lnTo>
                    <a:pt x="25572" y="186548"/>
                  </a:lnTo>
                  <a:lnTo>
                    <a:pt x="55058" y="2422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6949249" y="2092196"/>
              <a:ext cx="187197" cy="33036"/>
            </a:xfrm>
            <a:custGeom>
              <a:avLst/>
              <a:gdLst/>
              <a:ahLst/>
              <a:cxnLst/>
              <a:rect l="0" t="0" r="0" b="0"/>
              <a:pathLst>
                <a:path w="187197" h="33036">
                  <a:moveTo>
                    <a:pt x="0" y="33035"/>
                  </a:moveTo>
                  <a:lnTo>
                    <a:pt x="23382" y="27189"/>
                  </a:lnTo>
                  <a:lnTo>
                    <a:pt x="33941" y="24244"/>
                  </a:lnTo>
                  <a:lnTo>
                    <a:pt x="55461" y="17708"/>
                  </a:lnTo>
                  <a:lnTo>
                    <a:pt x="67561" y="15476"/>
                  </a:lnTo>
                  <a:lnTo>
                    <a:pt x="80522" y="13988"/>
                  </a:lnTo>
                  <a:lnTo>
                    <a:pt x="94057" y="12996"/>
                  </a:lnTo>
                  <a:lnTo>
                    <a:pt x="109198" y="11111"/>
                  </a:lnTo>
                  <a:lnTo>
                    <a:pt x="18719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7103411" y="1916011"/>
              <a:ext cx="176185" cy="275290"/>
            </a:xfrm>
            <a:custGeom>
              <a:avLst/>
              <a:gdLst/>
              <a:ahLst/>
              <a:cxnLst/>
              <a:rect l="0" t="0" r="0" b="0"/>
              <a:pathLst>
                <a:path w="176185" h="275290">
                  <a:moveTo>
                    <a:pt x="0" y="0"/>
                  </a:moveTo>
                  <a:lnTo>
                    <a:pt x="0" y="29228"/>
                  </a:lnTo>
                  <a:lnTo>
                    <a:pt x="1223" y="41509"/>
                  </a:lnTo>
                  <a:lnTo>
                    <a:pt x="3262" y="53366"/>
                  </a:lnTo>
                  <a:lnTo>
                    <a:pt x="8791" y="77553"/>
                  </a:lnTo>
                  <a:lnTo>
                    <a:pt x="15326" y="104616"/>
                  </a:lnTo>
                  <a:lnTo>
                    <a:pt x="18782" y="117461"/>
                  </a:lnTo>
                  <a:lnTo>
                    <a:pt x="25884" y="141521"/>
                  </a:lnTo>
                  <a:lnTo>
                    <a:pt x="29491" y="156746"/>
                  </a:lnTo>
                  <a:lnTo>
                    <a:pt x="33119" y="174237"/>
                  </a:lnTo>
                  <a:lnTo>
                    <a:pt x="36761" y="193239"/>
                  </a:lnTo>
                  <a:lnTo>
                    <a:pt x="44071" y="227403"/>
                  </a:lnTo>
                  <a:lnTo>
                    <a:pt x="47733" y="243365"/>
                  </a:lnTo>
                  <a:lnTo>
                    <a:pt x="50175" y="247889"/>
                  </a:lnTo>
                  <a:lnTo>
                    <a:pt x="51802" y="244787"/>
                  </a:lnTo>
                  <a:lnTo>
                    <a:pt x="52887" y="236602"/>
                  </a:lnTo>
                  <a:lnTo>
                    <a:pt x="54835" y="227475"/>
                  </a:lnTo>
                  <a:lnTo>
                    <a:pt x="57356" y="217719"/>
                  </a:lnTo>
                  <a:lnTo>
                    <a:pt x="60260" y="207545"/>
                  </a:lnTo>
                  <a:lnTo>
                    <a:pt x="65867" y="197092"/>
                  </a:lnTo>
                  <a:lnTo>
                    <a:pt x="73275" y="186452"/>
                  </a:lnTo>
                  <a:lnTo>
                    <a:pt x="81885" y="175689"/>
                  </a:lnTo>
                  <a:lnTo>
                    <a:pt x="92518" y="169737"/>
                  </a:lnTo>
                  <a:lnTo>
                    <a:pt x="104501" y="166992"/>
                  </a:lnTo>
                  <a:lnTo>
                    <a:pt x="117384" y="166386"/>
                  </a:lnTo>
                  <a:lnTo>
                    <a:pt x="127196" y="169652"/>
                  </a:lnTo>
                  <a:lnTo>
                    <a:pt x="134961" y="175500"/>
                  </a:lnTo>
                  <a:lnTo>
                    <a:pt x="141362" y="183070"/>
                  </a:lnTo>
                  <a:lnTo>
                    <a:pt x="146851" y="193010"/>
                  </a:lnTo>
                  <a:lnTo>
                    <a:pt x="151736" y="204531"/>
                  </a:lnTo>
                  <a:lnTo>
                    <a:pt x="176184" y="2752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7289175" y="2063829"/>
              <a:ext cx="155595" cy="490854"/>
            </a:xfrm>
            <a:custGeom>
              <a:avLst/>
              <a:gdLst/>
              <a:ahLst/>
              <a:cxnLst/>
              <a:rect l="0" t="0" r="0" b="0"/>
              <a:pathLst>
                <a:path w="155595" h="490854">
                  <a:moveTo>
                    <a:pt x="144582" y="6344"/>
                  </a:moveTo>
                  <a:lnTo>
                    <a:pt x="127045" y="498"/>
                  </a:lnTo>
                  <a:lnTo>
                    <a:pt x="116986" y="0"/>
                  </a:lnTo>
                  <a:lnTo>
                    <a:pt x="105385" y="891"/>
                  </a:lnTo>
                  <a:lnTo>
                    <a:pt x="92758" y="2709"/>
                  </a:lnTo>
                  <a:lnTo>
                    <a:pt x="79445" y="7591"/>
                  </a:lnTo>
                  <a:lnTo>
                    <a:pt x="65676" y="14516"/>
                  </a:lnTo>
                  <a:lnTo>
                    <a:pt x="51603" y="22804"/>
                  </a:lnTo>
                  <a:lnTo>
                    <a:pt x="39773" y="30776"/>
                  </a:lnTo>
                  <a:lnTo>
                    <a:pt x="29440" y="38538"/>
                  </a:lnTo>
                  <a:lnTo>
                    <a:pt x="20104" y="46159"/>
                  </a:lnTo>
                  <a:lnTo>
                    <a:pt x="12656" y="56134"/>
                  </a:lnTo>
                  <a:lnTo>
                    <a:pt x="6468" y="67678"/>
                  </a:lnTo>
                  <a:lnTo>
                    <a:pt x="1119" y="80268"/>
                  </a:lnTo>
                  <a:lnTo>
                    <a:pt x="0" y="91108"/>
                  </a:lnTo>
                  <a:lnTo>
                    <a:pt x="1700" y="100782"/>
                  </a:lnTo>
                  <a:lnTo>
                    <a:pt x="5282" y="109679"/>
                  </a:lnTo>
                  <a:lnTo>
                    <a:pt x="11339" y="114386"/>
                  </a:lnTo>
                  <a:lnTo>
                    <a:pt x="19049" y="116300"/>
                  </a:lnTo>
                  <a:lnTo>
                    <a:pt x="27858" y="116354"/>
                  </a:lnTo>
                  <a:lnTo>
                    <a:pt x="37402" y="112718"/>
                  </a:lnTo>
                  <a:lnTo>
                    <a:pt x="47435" y="106624"/>
                  </a:lnTo>
                  <a:lnTo>
                    <a:pt x="57794" y="98891"/>
                  </a:lnTo>
                  <a:lnTo>
                    <a:pt x="65924" y="90065"/>
                  </a:lnTo>
                  <a:lnTo>
                    <a:pt x="72567" y="80511"/>
                  </a:lnTo>
                  <a:lnTo>
                    <a:pt x="78220" y="70471"/>
                  </a:lnTo>
                  <a:lnTo>
                    <a:pt x="83212" y="60107"/>
                  </a:lnTo>
                  <a:lnTo>
                    <a:pt x="87763" y="49527"/>
                  </a:lnTo>
                  <a:lnTo>
                    <a:pt x="92020" y="38803"/>
                  </a:lnTo>
                  <a:lnTo>
                    <a:pt x="96083" y="37771"/>
                  </a:lnTo>
                  <a:lnTo>
                    <a:pt x="100014" y="43201"/>
                  </a:lnTo>
                  <a:lnTo>
                    <a:pt x="103859" y="52939"/>
                  </a:lnTo>
                  <a:lnTo>
                    <a:pt x="105199" y="63101"/>
                  </a:lnTo>
                  <a:lnTo>
                    <a:pt x="104869" y="73546"/>
                  </a:lnTo>
                  <a:lnTo>
                    <a:pt x="103424" y="84180"/>
                  </a:lnTo>
                  <a:lnTo>
                    <a:pt x="102462" y="96163"/>
                  </a:lnTo>
                  <a:lnTo>
                    <a:pt x="101820" y="109046"/>
                  </a:lnTo>
                  <a:lnTo>
                    <a:pt x="101107" y="137635"/>
                  </a:lnTo>
                  <a:lnTo>
                    <a:pt x="100559" y="268735"/>
                  </a:lnTo>
                  <a:lnTo>
                    <a:pt x="101775" y="286493"/>
                  </a:lnTo>
                  <a:lnTo>
                    <a:pt x="103809" y="304449"/>
                  </a:lnTo>
                  <a:lnTo>
                    <a:pt x="106389" y="322537"/>
                  </a:lnTo>
                  <a:lnTo>
                    <a:pt x="108109" y="339490"/>
                  </a:lnTo>
                  <a:lnTo>
                    <a:pt x="109255" y="355686"/>
                  </a:lnTo>
                  <a:lnTo>
                    <a:pt x="110019" y="371377"/>
                  </a:lnTo>
                  <a:lnTo>
                    <a:pt x="111753" y="386732"/>
                  </a:lnTo>
                  <a:lnTo>
                    <a:pt x="114132" y="401863"/>
                  </a:lnTo>
                  <a:lnTo>
                    <a:pt x="116941" y="416844"/>
                  </a:lnTo>
                  <a:lnTo>
                    <a:pt x="123325" y="446541"/>
                  </a:lnTo>
                  <a:lnTo>
                    <a:pt x="155594" y="49085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7501358" y="2059161"/>
              <a:ext cx="174655" cy="179507"/>
            </a:xfrm>
            <a:custGeom>
              <a:avLst/>
              <a:gdLst/>
              <a:ahLst/>
              <a:cxnLst/>
              <a:rect l="0" t="0" r="0" b="0"/>
              <a:pathLst>
                <a:path w="174655" h="179507">
                  <a:moveTo>
                    <a:pt x="9481" y="0"/>
                  </a:moveTo>
                  <a:lnTo>
                    <a:pt x="3635" y="23383"/>
                  </a:lnTo>
                  <a:lnTo>
                    <a:pt x="1913" y="36388"/>
                  </a:lnTo>
                  <a:lnTo>
                    <a:pt x="765" y="51176"/>
                  </a:lnTo>
                  <a:lnTo>
                    <a:pt x="0" y="67152"/>
                  </a:lnTo>
                  <a:lnTo>
                    <a:pt x="1936" y="83920"/>
                  </a:lnTo>
                  <a:lnTo>
                    <a:pt x="5674" y="101217"/>
                  </a:lnTo>
                  <a:lnTo>
                    <a:pt x="15129" y="134302"/>
                  </a:lnTo>
                  <a:lnTo>
                    <a:pt x="23411" y="161241"/>
                  </a:lnTo>
                  <a:lnTo>
                    <a:pt x="31002" y="169893"/>
                  </a:lnTo>
                  <a:lnTo>
                    <a:pt x="40957" y="175661"/>
                  </a:lnTo>
                  <a:lnTo>
                    <a:pt x="52488" y="179506"/>
                  </a:lnTo>
                  <a:lnTo>
                    <a:pt x="62622" y="177176"/>
                  </a:lnTo>
                  <a:lnTo>
                    <a:pt x="71826" y="170728"/>
                  </a:lnTo>
                  <a:lnTo>
                    <a:pt x="80408" y="161536"/>
                  </a:lnTo>
                  <a:lnTo>
                    <a:pt x="87353" y="151737"/>
                  </a:lnTo>
                  <a:lnTo>
                    <a:pt x="93207" y="141534"/>
                  </a:lnTo>
                  <a:lnTo>
                    <a:pt x="98333" y="131061"/>
                  </a:lnTo>
                  <a:lnTo>
                    <a:pt x="101750" y="116738"/>
                  </a:lnTo>
                  <a:lnTo>
                    <a:pt x="104028" y="99849"/>
                  </a:lnTo>
                  <a:lnTo>
                    <a:pt x="105547" y="81248"/>
                  </a:lnTo>
                  <a:lnTo>
                    <a:pt x="106559" y="62730"/>
                  </a:lnTo>
                  <a:lnTo>
                    <a:pt x="107685" y="25841"/>
                  </a:lnTo>
                  <a:lnTo>
                    <a:pt x="106761" y="17228"/>
                  </a:lnTo>
                  <a:lnTo>
                    <a:pt x="104921" y="15156"/>
                  </a:lnTo>
                  <a:lnTo>
                    <a:pt x="102472" y="17445"/>
                  </a:lnTo>
                  <a:lnTo>
                    <a:pt x="100839" y="25089"/>
                  </a:lnTo>
                  <a:lnTo>
                    <a:pt x="99750" y="36302"/>
                  </a:lnTo>
                  <a:lnTo>
                    <a:pt x="99024" y="49895"/>
                  </a:lnTo>
                  <a:lnTo>
                    <a:pt x="102211" y="63851"/>
                  </a:lnTo>
                  <a:lnTo>
                    <a:pt x="108006" y="78049"/>
                  </a:lnTo>
                  <a:lnTo>
                    <a:pt x="115540" y="92409"/>
                  </a:lnTo>
                  <a:lnTo>
                    <a:pt x="124233" y="105652"/>
                  </a:lnTo>
                  <a:lnTo>
                    <a:pt x="133699" y="118152"/>
                  </a:lnTo>
                  <a:lnTo>
                    <a:pt x="174654" y="16517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7705573" y="2068496"/>
              <a:ext cx="179659" cy="138755"/>
            </a:xfrm>
            <a:custGeom>
              <a:avLst/>
              <a:gdLst/>
              <a:ahLst/>
              <a:cxnLst/>
              <a:rect l="0" t="0" r="0" b="0"/>
              <a:pathLst>
                <a:path w="179659" h="138755">
                  <a:moveTo>
                    <a:pt x="102578" y="12688"/>
                  </a:moveTo>
                  <a:lnTo>
                    <a:pt x="90886" y="997"/>
                  </a:lnTo>
                  <a:lnTo>
                    <a:pt x="83772" y="0"/>
                  </a:lnTo>
                  <a:lnTo>
                    <a:pt x="75359" y="1783"/>
                  </a:lnTo>
                  <a:lnTo>
                    <a:pt x="66079" y="5418"/>
                  </a:lnTo>
                  <a:lnTo>
                    <a:pt x="57446" y="10288"/>
                  </a:lnTo>
                  <a:lnTo>
                    <a:pt x="49243" y="15982"/>
                  </a:lnTo>
                  <a:lnTo>
                    <a:pt x="41327" y="22225"/>
                  </a:lnTo>
                  <a:lnTo>
                    <a:pt x="33604" y="31282"/>
                  </a:lnTo>
                  <a:lnTo>
                    <a:pt x="26007" y="42213"/>
                  </a:lnTo>
                  <a:lnTo>
                    <a:pt x="18496" y="54395"/>
                  </a:lnTo>
                  <a:lnTo>
                    <a:pt x="12265" y="67410"/>
                  </a:lnTo>
                  <a:lnTo>
                    <a:pt x="6888" y="80981"/>
                  </a:lnTo>
                  <a:lnTo>
                    <a:pt x="2079" y="94922"/>
                  </a:lnTo>
                  <a:lnTo>
                    <a:pt x="96" y="107886"/>
                  </a:lnTo>
                  <a:lnTo>
                    <a:pt x="0" y="120200"/>
                  </a:lnTo>
                  <a:lnTo>
                    <a:pt x="1158" y="132080"/>
                  </a:lnTo>
                  <a:lnTo>
                    <a:pt x="5600" y="137552"/>
                  </a:lnTo>
                  <a:lnTo>
                    <a:pt x="12232" y="138754"/>
                  </a:lnTo>
                  <a:lnTo>
                    <a:pt x="20324" y="137108"/>
                  </a:lnTo>
                  <a:lnTo>
                    <a:pt x="26942" y="129893"/>
                  </a:lnTo>
                  <a:lnTo>
                    <a:pt x="32578" y="118966"/>
                  </a:lnTo>
                  <a:lnTo>
                    <a:pt x="37559" y="105563"/>
                  </a:lnTo>
                  <a:lnTo>
                    <a:pt x="42102" y="91734"/>
                  </a:lnTo>
                  <a:lnTo>
                    <a:pt x="46356" y="77621"/>
                  </a:lnTo>
                  <a:lnTo>
                    <a:pt x="50414" y="63318"/>
                  </a:lnTo>
                  <a:lnTo>
                    <a:pt x="55567" y="58676"/>
                  </a:lnTo>
                  <a:lnTo>
                    <a:pt x="61449" y="60476"/>
                  </a:lnTo>
                  <a:lnTo>
                    <a:pt x="67818" y="66570"/>
                  </a:lnTo>
                  <a:lnTo>
                    <a:pt x="74511" y="75527"/>
                  </a:lnTo>
                  <a:lnTo>
                    <a:pt x="81419" y="86392"/>
                  </a:lnTo>
                  <a:lnTo>
                    <a:pt x="88472" y="98529"/>
                  </a:lnTo>
                  <a:lnTo>
                    <a:pt x="96844" y="109068"/>
                  </a:lnTo>
                  <a:lnTo>
                    <a:pt x="106096" y="118541"/>
                  </a:lnTo>
                  <a:lnTo>
                    <a:pt x="115935" y="127303"/>
                  </a:lnTo>
                  <a:lnTo>
                    <a:pt x="127388" y="131921"/>
                  </a:lnTo>
                  <a:lnTo>
                    <a:pt x="139917" y="133776"/>
                  </a:lnTo>
                  <a:lnTo>
                    <a:pt x="179658" y="13381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7853727" y="1949046"/>
              <a:ext cx="31505" cy="275290"/>
            </a:xfrm>
            <a:custGeom>
              <a:avLst/>
              <a:gdLst/>
              <a:ahLst/>
              <a:cxnLst/>
              <a:rect l="0" t="0" r="0" b="0"/>
              <a:pathLst>
                <a:path w="31505" h="275290">
                  <a:moveTo>
                    <a:pt x="9482" y="0"/>
                  </a:moveTo>
                  <a:lnTo>
                    <a:pt x="3636" y="23382"/>
                  </a:lnTo>
                  <a:lnTo>
                    <a:pt x="1914" y="37611"/>
                  </a:lnTo>
                  <a:lnTo>
                    <a:pt x="766" y="54438"/>
                  </a:lnTo>
                  <a:lnTo>
                    <a:pt x="0" y="72997"/>
                  </a:lnTo>
                  <a:lnTo>
                    <a:pt x="714" y="89041"/>
                  </a:lnTo>
                  <a:lnTo>
                    <a:pt x="2413" y="103407"/>
                  </a:lnTo>
                  <a:lnTo>
                    <a:pt x="13931" y="170373"/>
                  </a:lnTo>
                  <a:lnTo>
                    <a:pt x="16118" y="188216"/>
                  </a:lnTo>
                  <a:lnTo>
                    <a:pt x="17577" y="205005"/>
                  </a:lnTo>
                  <a:lnTo>
                    <a:pt x="31504" y="2752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849131" y="2026127"/>
              <a:ext cx="168241" cy="209220"/>
            </a:xfrm>
            <a:custGeom>
              <a:avLst/>
              <a:gdLst/>
              <a:ahLst/>
              <a:cxnLst/>
              <a:rect l="0" t="0" r="0" b="0"/>
              <a:pathLst>
                <a:path w="168241" h="209220">
                  <a:moveTo>
                    <a:pt x="113182" y="0"/>
                  </a:moveTo>
                  <a:lnTo>
                    <a:pt x="95644" y="11691"/>
                  </a:lnTo>
                  <a:lnTo>
                    <a:pt x="88031" y="17582"/>
                  </a:lnTo>
                  <a:lnTo>
                    <a:pt x="80509" y="23956"/>
                  </a:lnTo>
                  <a:lnTo>
                    <a:pt x="73048" y="30653"/>
                  </a:lnTo>
                  <a:lnTo>
                    <a:pt x="63179" y="37564"/>
                  </a:lnTo>
                  <a:lnTo>
                    <a:pt x="51706" y="44619"/>
                  </a:lnTo>
                  <a:lnTo>
                    <a:pt x="39163" y="51769"/>
                  </a:lnTo>
                  <a:lnTo>
                    <a:pt x="27131" y="58983"/>
                  </a:lnTo>
                  <a:lnTo>
                    <a:pt x="3974" y="73523"/>
                  </a:lnTo>
                  <a:lnTo>
                    <a:pt x="0" y="79603"/>
                  </a:lnTo>
                  <a:lnTo>
                    <a:pt x="1022" y="84880"/>
                  </a:lnTo>
                  <a:lnTo>
                    <a:pt x="5374" y="89621"/>
                  </a:lnTo>
                  <a:lnTo>
                    <a:pt x="13169" y="95229"/>
                  </a:lnTo>
                  <a:lnTo>
                    <a:pt x="23260" y="101415"/>
                  </a:lnTo>
                  <a:lnTo>
                    <a:pt x="34882" y="107985"/>
                  </a:lnTo>
                  <a:lnTo>
                    <a:pt x="46300" y="116037"/>
                  </a:lnTo>
                  <a:lnTo>
                    <a:pt x="57582" y="125074"/>
                  </a:lnTo>
                  <a:lnTo>
                    <a:pt x="68774" y="134770"/>
                  </a:lnTo>
                  <a:lnTo>
                    <a:pt x="81129" y="143681"/>
                  </a:lnTo>
                  <a:lnTo>
                    <a:pt x="94260" y="152068"/>
                  </a:lnTo>
                  <a:lnTo>
                    <a:pt x="107908" y="160107"/>
                  </a:lnTo>
                  <a:lnTo>
                    <a:pt x="119454" y="167913"/>
                  </a:lnTo>
                  <a:lnTo>
                    <a:pt x="129598" y="175564"/>
                  </a:lnTo>
                  <a:lnTo>
                    <a:pt x="168240" y="20921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7995347" y="2030619"/>
              <a:ext cx="154163" cy="140991"/>
            </a:xfrm>
            <a:custGeom>
              <a:avLst/>
              <a:gdLst/>
              <a:ahLst/>
              <a:cxnLst/>
              <a:rect l="0" t="0" r="0" b="0"/>
              <a:pathLst>
                <a:path w="154163" h="140991">
                  <a:moveTo>
                    <a:pt x="0" y="127646"/>
                  </a:moveTo>
                  <a:lnTo>
                    <a:pt x="5846" y="110110"/>
                  </a:lnTo>
                  <a:lnTo>
                    <a:pt x="11238" y="102497"/>
                  </a:lnTo>
                  <a:lnTo>
                    <a:pt x="18504" y="94974"/>
                  </a:lnTo>
                  <a:lnTo>
                    <a:pt x="27018" y="87512"/>
                  </a:lnTo>
                  <a:lnTo>
                    <a:pt x="35141" y="80091"/>
                  </a:lnTo>
                  <a:lnTo>
                    <a:pt x="50692" y="65319"/>
                  </a:lnTo>
                  <a:lnTo>
                    <a:pt x="58265" y="55507"/>
                  </a:lnTo>
                  <a:lnTo>
                    <a:pt x="65760" y="44072"/>
                  </a:lnTo>
                  <a:lnTo>
                    <a:pt x="73204" y="31554"/>
                  </a:lnTo>
                  <a:lnTo>
                    <a:pt x="75720" y="20762"/>
                  </a:lnTo>
                  <a:lnTo>
                    <a:pt x="74951" y="11121"/>
                  </a:lnTo>
                  <a:lnTo>
                    <a:pt x="71990" y="2246"/>
                  </a:lnTo>
                  <a:lnTo>
                    <a:pt x="66346" y="0"/>
                  </a:lnTo>
                  <a:lnTo>
                    <a:pt x="58913" y="2173"/>
                  </a:lnTo>
                  <a:lnTo>
                    <a:pt x="50287" y="7292"/>
                  </a:lnTo>
                  <a:lnTo>
                    <a:pt x="42089" y="15599"/>
                  </a:lnTo>
                  <a:lnTo>
                    <a:pt x="34177" y="26031"/>
                  </a:lnTo>
                  <a:lnTo>
                    <a:pt x="26455" y="37880"/>
                  </a:lnTo>
                  <a:lnTo>
                    <a:pt x="21307" y="50673"/>
                  </a:lnTo>
                  <a:lnTo>
                    <a:pt x="17876" y="64096"/>
                  </a:lnTo>
                  <a:lnTo>
                    <a:pt x="15588" y="77938"/>
                  </a:lnTo>
                  <a:lnTo>
                    <a:pt x="16509" y="90837"/>
                  </a:lnTo>
                  <a:lnTo>
                    <a:pt x="19571" y="103107"/>
                  </a:lnTo>
                  <a:lnTo>
                    <a:pt x="24058" y="114957"/>
                  </a:lnTo>
                  <a:lnTo>
                    <a:pt x="30722" y="124081"/>
                  </a:lnTo>
                  <a:lnTo>
                    <a:pt x="38833" y="131387"/>
                  </a:lnTo>
                  <a:lnTo>
                    <a:pt x="47913" y="137481"/>
                  </a:lnTo>
                  <a:lnTo>
                    <a:pt x="60083" y="140320"/>
                  </a:lnTo>
                  <a:lnTo>
                    <a:pt x="74313" y="140990"/>
                  </a:lnTo>
                  <a:lnTo>
                    <a:pt x="89918" y="140213"/>
                  </a:lnTo>
                  <a:lnTo>
                    <a:pt x="103992" y="137247"/>
                  </a:lnTo>
                  <a:lnTo>
                    <a:pt x="117045" y="132823"/>
                  </a:lnTo>
                  <a:lnTo>
                    <a:pt x="154162" y="1166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8347851" y="1827919"/>
              <a:ext cx="187063" cy="374394"/>
            </a:xfrm>
            <a:custGeom>
              <a:avLst/>
              <a:gdLst/>
              <a:ahLst/>
              <a:cxnLst/>
              <a:rect l="0" t="0" r="0" b="0"/>
              <a:pathLst>
                <a:path w="187063" h="374394">
                  <a:moveTo>
                    <a:pt x="10878" y="0"/>
                  </a:moveTo>
                  <a:lnTo>
                    <a:pt x="5032" y="23382"/>
                  </a:lnTo>
                  <a:lnTo>
                    <a:pt x="3310" y="36388"/>
                  </a:lnTo>
                  <a:lnTo>
                    <a:pt x="2162" y="51175"/>
                  </a:lnTo>
                  <a:lnTo>
                    <a:pt x="1397" y="67151"/>
                  </a:lnTo>
                  <a:lnTo>
                    <a:pt x="547" y="97953"/>
                  </a:lnTo>
                  <a:lnTo>
                    <a:pt x="0" y="157605"/>
                  </a:lnTo>
                  <a:lnTo>
                    <a:pt x="1179" y="172363"/>
                  </a:lnTo>
                  <a:lnTo>
                    <a:pt x="3189" y="187095"/>
                  </a:lnTo>
                  <a:lnTo>
                    <a:pt x="5752" y="201811"/>
                  </a:lnTo>
                  <a:lnTo>
                    <a:pt x="7460" y="216515"/>
                  </a:lnTo>
                  <a:lnTo>
                    <a:pt x="8600" y="231212"/>
                  </a:lnTo>
                  <a:lnTo>
                    <a:pt x="9359" y="245904"/>
                  </a:lnTo>
                  <a:lnTo>
                    <a:pt x="11089" y="260593"/>
                  </a:lnTo>
                  <a:lnTo>
                    <a:pt x="13465" y="275280"/>
                  </a:lnTo>
                  <a:lnTo>
                    <a:pt x="16274" y="289965"/>
                  </a:lnTo>
                  <a:lnTo>
                    <a:pt x="18145" y="305872"/>
                  </a:lnTo>
                  <a:lnTo>
                    <a:pt x="19393" y="322595"/>
                  </a:lnTo>
                  <a:lnTo>
                    <a:pt x="20225" y="339861"/>
                  </a:lnTo>
                  <a:lnTo>
                    <a:pt x="22004" y="347701"/>
                  </a:lnTo>
                  <a:lnTo>
                    <a:pt x="24412" y="349257"/>
                  </a:lnTo>
                  <a:lnTo>
                    <a:pt x="27241" y="346624"/>
                  </a:lnTo>
                  <a:lnTo>
                    <a:pt x="30351" y="341198"/>
                  </a:lnTo>
                  <a:lnTo>
                    <a:pt x="33649" y="333911"/>
                  </a:lnTo>
                  <a:lnTo>
                    <a:pt x="37069" y="325381"/>
                  </a:lnTo>
                  <a:lnTo>
                    <a:pt x="44134" y="306117"/>
                  </a:lnTo>
                  <a:lnTo>
                    <a:pt x="47731" y="295841"/>
                  </a:lnTo>
                  <a:lnTo>
                    <a:pt x="55022" y="290213"/>
                  </a:lnTo>
                  <a:lnTo>
                    <a:pt x="64778" y="287685"/>
                  </a:lnTo>
                  <a:lnTo>
                    <a:pt x="76175" y="287224"/>
                  </a:lnTo>
                  <a:lnTo>
                    <a:pt x="86221" y="290586"/>
                  </a:lnTo>
                  <a:lnTo>
                    <a:pt x="95364" y="296499"/>
                  </a:lnTo>
                  <a:lnTo>
                    <a:pt x="103908" y="304111"/>
                  </a:lnTo>
                  <a:lnTo>
                    <a:pt x="123188" y="322357"/>
                  </a:lnTo>
                  <a:lnTo>
                    <a:pt x="151416" y="350002"/>
                  </a:lnTo>
                  <a:lnTo>
                    <a:pt x="187062" y="37439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8578960" y="1982080"/>
              <a:ext cx="22024" cy="242256"/>
            </a:xfrm>
            <a:custGeom>
              <a:avLst/>
              <a:gdLst/>
              <a:ahLst/>
              <a:cxnLst/>
              <a:rect l="0" t="0" r="0" b="0"/>
              <a:pathLst>
                <a:path w="22024" h="242256">
                  <a:moveTo>
                    <a:pt x="0" y="0"/>
                  </a:moveTo>
                  <a:lnTo>
                    <a:pt x="0" y="35074"/>
                  </a:lnTo>
                  <a:lnTo>
                    <a:pt x="1224" y="51524"/>
                  </a:lnTo>
                  <a:lnTo>
                    <a:pt x="3262" y="68608"/>
                  </a:lnTo>
                  <a:lnTo>
                    <a:pt x="5846" y="86114"/>
                  </a:lnTo>
                  <a:lnTo>
                    <a:pt x="7567" y="105126"/>
                  </a:lnTo>
                  <a:lnTo>
                    <a:pt x="8716" y="125142"/>
                  </a:lnTo>
                  <a:lnTo>
                    <a:pt x="9481" y="145827"/>
                  </a:lnTo>
                  <a:lnTo>
                    <a:pt x="11214" y="164511"/>
                  </a:lnTo>
                  <a:lnTo>
                    <a:pt x="22023" y="2422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8700087" y="2037138"/>
              <a:ext cx="24500" cy="176186"/>
            </a:xfrm>
            <a:custGeom>
              <a:avLst/>
              <a:gdLst/>
              <a:ahLst/>
              <a:cxnLst/>
              <a:rect l="0" t="0" r="0" b="0"/>
              <a:pathLst>
                <a:path w="24500" h="176186">
                  <a:moveTo>
                    <a:pt x="0" y="0"/>
                  </a:moveTo>
                  <a:lnTo>
                    <a:pt x="0" y="29229"/>
                  </a:lnTo>
                  <a:lnTo>
                    <a:pt x="1224" y="42732"/>
                  </a:lnTo>
                  <a:lnTo>
                    <a:pt x="3263" y="56629"/>
                  </a:lnTo>
                  <a:lnTo>
                    <a:pt x="5845" y="70787"/>
                  </a:lnTo>
                  <a:lnTo>
                    <a:pt x="10015" y="83897"/>
                  </a:lnTo>
                  <a:lnTo>
                    <a:pt x="15241" y="96307"/>
                  </a:lnTo>
                  <a:lnTo>
                    <a:pt x="21172" y="108251"/>
                  </a:lnTo>
                  <a:lnTo>
                    <a:pt x="23902" y="121108"/>
                  </a:lnTo>
                  <a:lnTo>
                    <a:pt x="24499" y="134573"/>
                  </a:lnTo>
                  <a:lnTo>
                    <a:pt x="22023" y="1761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8623006" y="2136242"/>
              <a:ext cx="220232" cy="44048"/>
            </a:xfrm>
            <a:custGeom>
              <a:avLst/>
              <a:gdLst/>
              <a:ahLst/>
              <a:cxnLst/>
              <a:rect l="0" t="0" r="0" b="0"/>
              <a:pathLst>
                <a:path w="220232" h="44048">
                  <a:moveTo>
                    <a:pt x="0" y="44047"/>
                  </a:moveTo>
                  <a:lnTo>
                    <a:pt x="17537" y="38201"/>
                  </a:lnTo>
                  <a:lnTo>
                    <a:pt x="28820" y="36479"/>
                  </a:lnTo>
                  <a:lnTo>
                    <a:pt x="42460" y="35331"/>
                  </a:lnTo>
                  <a:lnTo>
                    <a:pt x="57671" y="34566"/>
                  </a:lnTo>
                  <a:lnTo>
                    <a:pt x="87622" y="33715"/>
                  </a:lnTo>
                  <a:lnTo>
                    <a:pt x="102461" y="33488"/>
                  </a:lnTo>
                  <a:lnTo>
                    <a:pt x="118472" y="32114"/>
                  </a:lnTo>
                  <a:lnTo>
                    <a:pt x="135262" y="29974"/>
                  </a:lnTo>
                  <a:lnTo>
                    <a:pt x="152573" y="27324"/>
                  </a:lnTo>
                  <a:lnTo>
                    <a:pt x="167785" y="23110"/>
                  </a:lnTo>
                  <a:lnTo>
                    <a:pt x="181596" y="17854"/>
                  </a:lnTo>
                  <a:lnTo>
                    <a:pt x="22023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8545925" y="1971069"/>
              <a:ext cx="1" cy="11012"/>
            </a:xfrm>
            <a:custGeom>
              <a:avLst/>
              <a:gdLst/>
              <a:ahLst/>
              <a:cxnLst/>
              <a:rect l="0" t="0" r="0" b="0"/>
              <a:pathLst>
                <a:path w="1" h="11012">
                  <a:moveTo>
                    <a:pt x="0" y="0"/>
                  </a:moveTo>
                  <a:lnTo>
                    <a:pt x="0" y="110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8887283" y="2257369"/>
              <a:ext cx="1" cy="11013"/>
            </a:xfrm>
            <a:custGeom>
              <a:avLst/>
              <a:gdLst/>
              <a:ahLst/>
              <a:cxnLst/>
              <a:rect l="0" t="0" r="0" b="0"/>
              <a:pathLst>
                <a:path w="1" h="11013">
                  <a:moveTo>
                    <a:pt x="0" y="11012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8942341" y="1752369"/>
              <a:ext cx="166303" cy="240724"/>
            </a:xfrm>
            <a:custGeom>
              <a:avLst/>
              <a:gdLst/>
              <a:ahLst/>
              <a:cxnLst/>
              <a:rect l="0" t="0" r="0" b="0"/>
              <a:pathLst>
                <a:path w="166303" h="240724">
                  <a:moveTo>
                    <a:pt x="0" y="9480"/>
                  </a:moveTo>
                  <a:lnTo>
                    <a:pt x="17537" y="3635"/>
                  </a:lnTo>
                  <a:lnTo>
                    <a:pt x="27597" y="1913"/>
                  </a:lnTo>
                  <a:lnTo>
                    <a:pt x="39198" y="765"/>
                  </a:lnTo>
                  <a:lnTo>
                    <a:pt x="51826" y="0"/>
                  </a:lnTo>
                  <a:lnTo>
                    <a:pt x="63915" y="1936"/>
                  </a:lnTo>
                  <a:lnTo>
                    <a:pt x="75645" y="5674"/>
                  </a:lnTo>
                  <a:lnTo>
                    <a:pt x="87135" y="10614"/>
                  </a:lnTo>
                  <a:lnTo>
                    <a:pt x="97242" y="17577"/>
                  </a:lnTo>
                  <a:lnTo>
                    <a:pt x="106428" y="25890"/>
                  </a:lnTo>
                  <a:lnTo>
                    <a:pt x="123159" y="43690"/>
                  </a:lnTo>
                  <a:lnTo>
                    <a:pt x="138751" y="59759"/>
                  </a:lnTo>
                  <a:lnTo>
                    <a:pt x="146336" y="69916"/>
                  </a:lnTo>
                  <a:lnTo>
                    <a:pt x="153838" y="81582"/>
                  </a:lnTo>
                  <a:lnTo>
                    <a:pt x="161287" y="94253"/>
                  </a:lnTo>
                  <a:lnTo>
                    <a:pt x="165030" y="107595"/>
                  </a:lnTo>
                  <a:lnTo>
                    <a:pt x="166302" y="121383"/>
                  </a:lnTo>
                  <a:lnTo>
                    <a:pt x="165926" y="135470"/>
                  </a:lnTo>
                  <a:lnTo>
                    <a:pt x="163228" y="147307"/>
                  </a:lnTo>
                  <a:lnTo>
                    <a:pt x="158983" y="157646"/>
                  </a:lnTo>
                  <a:lnTo>
                    <a:pt x="153706" y="166986"/>
                  </a:lnTo>
                  <a:lnTo>
                    <a:pt x="146517" y="176883"/>
                  </a:lnTo>
                  <a:lnTo>
                    <a:pt x="138054" y="187151"/>
                  </a:lnTo>
                  <a:lnTo>
                    <a:pt x="128741" y="197667"/>
                  </a:lnTo>
                  <a:lnTo>
                    <a:pt x="118862" y="207125"/>
                  </a:lnTo>
                  <a:lnTo>
                    <a:pt x="108606" y="215877"/>
                  </a:lnTo>
                  <a:lnTo>
                    <a:pt x="77082" y="2407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89046" y="2433554"/>
            <a:ext cx="3798990" cy="1002053"/>
            <a:chOff x="89046" y="2433554"/>
            <a:chExt cx="3798990" cy="1002053"/>
          </a:xfrm>
        </p:grpSpPr>
        <p:sp>
          <p:nvSpPr>
            <p:cNvPr id="87" name="Freeform 86"/>
            <p:cNvSpPr/>
            <p:nvPr/>
          </p:nvSpPr>
          <p:spPr>
            <a:xfrm>
              <a:off x="89046" y="2433554"/>
              <a:ext cx="3798990" cy="352371"/>
            </a:xfrm>
            <a:custGeom>
              <a:avLst/>
              <a:gdLst/>
              <a:ahLst/>
              <a:cxnLst/>
              <a:rect l="0" t="0" r="0" b="0"/>
              <a:pathLst>
                <a:path w="3798990" h="352371">
                  <a:moveTo>
                    <a:pt x="0" y="0"/>
                  </a:moveTo>
                  <a:lnTo>
                    <a:pt x="23383" y="11692"/>
                  </a:lnTo>
                  <a:lnTo>
                    <a:pt x="47913" y="17432"/>
                  </a:lnTo>
                  <a:lnTo>
                    <a:pt x="103539" y="26962"/>
                  </a:lnTo>
                  <a:lnTo>
                    <a:pt x="206261" y="32502"/>
                  </a:lnTo>
                  <a:lnTo>
                    <a:pt x="324625" y="41680"/>
                  </a:lnTo>
                  <a:lnTo>
                    <a:pt x="437837" y="49425"/>
                  </a:lnTo>
                  <a:lnTo>
                    <a:pt x="598992" y="57579"/>
                  </a:lnTo>
                  <a:lnTo>
                    <a:pt x="706034" y="63554"/>
                  </a:lnTo>
                  <a:lnTo>
                    <a:pt x="815239" y="68587"/>
                  </a:lnTo>
                  <a:lnTo>
                    <a:pt x="967598" y="81249"/>
                  </a:lnTo>
                  <a:lnTo>
                    <a:pt x="1047099" y="85051"/>
                  </a:lnTo>
                  <a:lnTo>
                    <a:pt x="1128518" y="87965"/>
                  </a:lnTo>
                  <a:lnTo>
                    <a:pt x="1256900" y="96484"/>
                  </a:lnTo>
                  <a:lnTo>
                    <a:pt x="2061320" y="157834"/>
                  </a:lnTo>
                  <a:lnTo>
                    <a:pt x="2160857" y="168437"/>
                  </a:lnTo>
                  <a:lnTo>
                    <a:pt x="2211381" y="174690"/>
                  </a:lnTo>
                  <a:lnTo>
                    <a:pt x="2313196" y="184901"/>
                  </a:lnTo>
                  <a:lnTo>
                    <a:pt x="2414320" y="194741"/>
                  </a:lnTo>
                  <a:lnTo>
                    <a:pt x="2561898" y="214039"/>
                  </a:lnTo>
                  <a:lnTo>
                    <a:pt x="2662703" y="228083"/>
                  </a:lnTo>
                  <a:lnTo>
                    <a:pt x="2713565" y="234030"/>
                  </a:lnTo>
                  <a:lnTo>
                    <a:pt x="2864541" y="249470"/>
                  </a:lnTo>
                  <a:lnTo>
                    <a:pt x="3003348" y="267775"/>
                  </a:lnTo>
                  <a:lnTo>
                    <a:pt x="3093001" y="277252"/>
                  </a:lnTo>
                  <a:lnTo>
                    <a:pt x="3554621" y="322993"/>
                  </a:lnTo>
                  <a:lnTo>
                    <a:pt x="3643521" y="334014"/>
                  </a:lnTo>
                  <a:lnTo>
                    <a:pt x="3754544" y="343654"/>
                  </a:lnTo>
                  <a:lnTo>
                    <a:pt x="3798989" y="3523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265231" y="2785964"/>
              <a:ext cx="3105261" cy="330308"/>
            </a:xfrm>
            <a:custGeom>
              <a:avLst/>
              <a:gdLst/>
              <a:ahLst/>
              <a:cxnLst/>
              <a:rect l="0" t="0" r="0" b="0"/>
              <a:pathLst>
                <a:path w="3105261" h="330308">
                  <a:moveTo>
                    <a:pt x="0" y="10972"/>
                  </a:moveTo>
                  <a:lnTo>
                    <a:pt x="82479" y="5126"/>
                  </a:lnTo>
                  <a:lnTo>
                    <a:pt x="173978" y="1491"/>
                  </a:lnTo>
                  <a:lnTo>
                    <a:pt x="364719" y="95"/>
                  </a:lnTo>
                  <a:lnTo>
                    <a:pt x="468728" y="0"/>
                  </a:lnTo>
                  <a:lnTo>
                    <a:pt x="540710" y="3241"/>
                  </a:lnTo>
                  <a:lnTo>
                    <a:pt x="613485" y="7536"/>
                  </a:lnTo>
                  <a:lnTo>
                    <a:pt x="725690" y="11177"/>
                  </a:lnTo>
                  <a:lnTo>
                    <a:pt x="808261" y="16365"/>
                  </a:lnTo>
                  <a:lnTo>
                    <a:pt x="1505759" y="69704"/>
                  </a:lnTo>
                  <a:lnTo>
                    <a:pt x="1556865" y="74597"/>
                  </a:lnTo>
                  <a:lnTo>
                    <a:pt x="1659326" y="86559"/>
                  </a:lnTo>
                  <a:lnTo>
                    <a:pt x="1857107" y="112953"/>
                  </a:lnTo>
                  <a:lnTo>
                    <a:pt x="2006363" y="128330"/>
                  </a:lnTo>
                  <a:lnTo>
                    <a:pt x="2099318" y="141028"/>
                  </a:lnTo>
                  <a:lnTo>
                    <a:pt x="2145885" y="149063"/>
                  </a:lnTo>
                  <a:lnTo>
                    <a:pt x="2733654" y="260531"/>
                  </a:lnTo>
                  <a:lnTo>
                    <a:pt x="2769430" y="266661"/>
                  </a:lnTo>
                  <a:lnTo>
                    <a:pt x="2838546" y="276734"/>
                  </a:lnTo>
                  <a:lnTo>
                    <a:pt x="2871169" y="282357"/>
                  </a:lnTo>
                  <a:lnTo>
                    <a:pt x="2902707" y="288552"/>
                  </a:lnTo>
                  <a:lnTo>
                    <a:pt x="2933520" y="295130"/>
                  </a:lnTo>
                  <a:lnTo>
                    <a:pt x="2962626" y="300738"/>
                  </a:lnTo>
                  <a:lnTo>
                    <a:pt x="3017805" y="310232"/>
                  </a:lnTo>
                  <a:lnTo>
                    <a:pt x="3057827" y="318530"/>
                  </a:lnTo>
                  <a:lnTo>
                    <a:pt x="3105260" y="33030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342312" y="3187008"/>
              <a:ext cx="2488614" cy="248599"/>
            </a:xfrm>
            <a:custGeom>
              <a:avLst/>
              <a:gdLst/>
              <a:ahLst/>
              <a:cxnLst/>
              <a:rect l="0" t="0" r="0" b="0"/>
              <a:pathLst>
                <a:path w="2488614" h="248599">
                  <a:moveTo>
                    <a:pt x="0" y="6344"/>
                  </a:moveTo>
                  <a:lnTo>
                    <a:pt x="75133" y="3081"/>
                  </a:lnTo>
                  <a:lnTo>
                    <a:pt x="121485" y="0"/>
                  </a:lnTo>
                  <a:lnTo>
                    <a:pt x="221027" y="4728"/>
                  </a:lnTo>
                  <a:lnTo>
                    <a:pt x="304073" y="5865"/>
                  </a:lnTo>
                  <a:lnTo>
                    <a:pt x="366387" y="7355"/>
                  </a:lnTo>
                  <a:lnTo>
                    <a:pt x="464600" y="13849"/>
                  </a:lnTo>
                  <a:lnTo>
                    <a:pt x="534796" y="15797"/>
                  </a:lnTo>
                  <a:lnTo>
                    <a:pt x="606779" y="19926"/>
                  </a:lnTo>
                  <a:lnTo>
                    <a:pt x="758528" y="32545"/>
                  </a:lnTo>
                  <a:lnTo>
                    <a:pt x="799327" y="37270"/>
                  </a:lnTo>
                  <a:lnTo>
                    <a:pt x="883812" y="49045"/>
                  </a:lnTo>
                  <a:lnTo>
                    <a:pt x="1145456" y="90970"/>
                  </a:lnTo>
                  <a:lnTo>
                    <a:pt x="1189418" y="97020"/>
                  </a:lnTo>
                  <a:lnTo>
                    <a:pt x="1321438" y="112603"/>
                  </a:lnTo>
                  <a:lnTo>
                    <a:pt x="1452317" y="130951"/>
                  </a:lnTo>
                  <a:lnTo>
                    <a:pt x="1614473" y="148732"/>
                  </a:lnTo>
                  <a:lnTo>
                    <a:pt x="1690232" y="155273"/>
                  </a:lnTo>
                  <a:lnTo>
                    <a:pt x="1801669" y="160179"/>
                  </a:lnTo>
                  <a:lnTo>
                    <a:pt x="1875389" y="165662"/>
                  </a:lnTo>
                  <a:lnTo>
                    <a:pt x="2021185" y="179152"/>
                  </a:lnTo>
                  <a:lnTo>
                    <a:pt x="2190650" y="197250"/>
                  </a:lnTo>
                  <a:lnTo>
                    <a:pt x="2225125" y="202131"/>
                  </a:lnTo>
                  <a:lnTo>
                    <a:pt x="2296058" y="214080"/>
                  </a:lnTo>
                  <a:lnTo>
                    <a:pt x="2488613" y="2485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243208" y="3545722"/>
            <a:ext cx="1757480" cy="440463"/>
            <a:chOff x="243208" y="3545722"/>
            <a:chExt cx="1757480" cy="440463"/>
          </a:xfrm>
        </p:grpSpPr>
        <p:sp>
          <p:nvSpPr>
            <p:cNvPr id="91" name="Freeform 90"/>
            <p:cNvSpPr/>
            <p:nvPr/>
          </p:nvSpPr>
          <p:spPr>
            <a:xfrm>
              <a:off x="287254" y="3589768"/>
              <a:ext cx="21850" cy="363383"/>
            </a:xfrm>
            <a:custGeom>
              <a:avLst/>
              <a:gdLst/>
              <a:ahLst/>
              <a:cxnLst/>
              <a:rect l="0" t="0" r="0" b="0"/>
              <a:pathLst>
                <a:path w="21850" h="363383">
                  <a:moveTo>
                    <a:pt x="0" y="0"/>
                  </a:moveTo>
                  <a:lnTo>
                    <a:pt x="5846" y="17537"/>
                  </a:lnTo>
                  <a:lnTo>
                    <a:pt x="8792" y="28821"/>
                  </a:lnTo>
                  <a:lnTo>
                    <a:pt x="15327" y="57671"/>
                  </a:lnTo>
                  <a:lnTo>
                    <a:pt x="17559" y="75153"/>
                  </a:lnTo>
                  <a:lnTo>
                    <a:pt x="19047" y="94148"/>
                  </a:lnTo>
                  <a:lnTo>
                    <a:pt x="20039" y="114153"/>
                  </a:lnTo>
                  <a:lnTo>
                    <a:pt x="21142" y="155956"/>
                  </a:lnTo>
                  <a:lnTo>
                    <a:pt x="21849" y="242609"/>
                  </a:lnTo>
                  <a:lnTo>
                    <a:pt x="20684" y="263290"/>
                  </a:lnTo>
                  <a:lnTo>
                    <a:pt x="11012" y="36338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243208" y="3545722"/>
              <a:ext cx="238853" cy="330195"/>
            </a:xfrm>
            <a:custGeom>
              <a:avLst/>
              <a:gdLst/>
              <a:ahLst/>
              <a:cxnLst/>
              <a:rect l="0" t="0" r="0" b="0"/>
              <a:pathLst>
                <a:path w="238853" h="330195">
                  <a:moveTo>
                    <a:pt x="0" y="55058"/>
                  </a:moveTo>
                  <a:lnTo>
                    <a:pt x="5846" y="37521"/>
                  </a:lnTo>
                  <a:lnTo>
                    <a:pt x="11238" y="36026"/>
                  </a:lnTo>
                  <a:lnTo>
                    <a:pt x="18504" y="38699"/>
                  </a:lnTo>
                  <a:lnTo>
                    <a:pt x="27018" y="44152"/>
                  </a:lnTo>
                  <a:lnTo>
                    <a:pt x="33918" y="51458"/>
                  </a:lnTo>
                  <a:lnTo>
                    <a:pt x="39741" y="59999"/>
                  </a:lnTo>
                  <a:lnTo>
                    <a:pt x="44847" y="69364"/>
                  </a:lnTo>
                  <a:lnTo>
                    <a:pt x="69569" y="111772"/>
                  </a:lnTo>
                  <a:lnTo>
                    <a:pt x="76967" y="127125"/>
                  </a:lnTo>
                  <a:lnTo>
                    <a:pt x="83123" y="142255"/>
                  </a:lnTo>
                  <a:lnTo>
                    <a:pt x="101793" y="195856"/>
                  </a:lnTo>
                  <a:lnTo>
                    <a:pt x="113495" y="230546"/>
                  </a:lnTo>
                  <a:lnTo>
                    <a:pt x="118486" y="240567"/>
                  </a:lnTo>
                  <a:lnTo>
                    <a:pt x="124261" y="249694"/>
                  </a:lnTo>
                  <a:lnTo>
                    <a:pt x="130557" y="258226"/>
                  </a:lnTo>
                  <a:lnTo>
                    <a:pt x="137202" y="268807"/>
                  </a:lnTo>
                  <a:lnTo>
                    <a:pt x="144079" y="280756"/>
                  </a:lnTo>
                  <a:lnTo>
                    <a:pt x="151110" y="293616"/>
                  </a:lnTo>
                  <a:lnTo>
                    <a:pt x="159469" y="304636"/>
                  </a:lnTo>
                  <a:lnTo>
                    <a:pt x="168711" y="314430"/>
                  </a:lnTo>
                  <a:lnTo>
                    <a:pt x="178544" y="323406"/>
                  </a:lnTo>
                  <a:lnTo>
                    <a:pt x="188769" y="328167"/>
                  </a:lnTo>
                  <a:lnTo>
                    <a:pt x="199257" y="330117"/>
                  </a:lnTo>
                  <a:lnTo>
                    <a:pt x="209919" y="330194"/>
                  </a:lnTo>
                  <a:lnTo>
                    <a:pt x="218250" y="325351"/>
                  </a:lnTo>
                  <a:lnTo>
                    <a:pt x="225028" y="317228"/>
                  </a:lnTo>
                  <a:lnTo>
                    <a:pt x="230770" y="306919"/>
                  </a:lnTo>
                  <a:lnTo>
                    <a:pt x="234598" y="292705"/>
                  </a:lnTo>
                  <a:lnTo>
                    <a:pt x="237150" y="275888"/>
                  </a:lnTo>
                  <a:lnTo>
                    <a:pt x="238852" y="257336"/>
                  </a:lnTo>
                  <a:lnTo>
                    <a:pt x="238763" y="240074"/>
                  </a:lnTo>
                  <a:lnTo>
                    <a:pt x="237480" y="223671"/>
                  </a:lnTo>
                  <a:lnTo>
                    <a:pt x="235401" y="207843"/>
                  </a:lnTo>
                  <a:lnTo>
                    <a:pt x="232791" y="192396"/>
                  </a:lnTo>
                  <a:lnTo>
                    <a:pt x="229828" y="177205"/>
                  </a:lnTo>
                  <a:lnTo>
                    <a:pt x="226629" y="162183"/>
                  </a:lnTo>
                  <a:lnTo>
                    <a:pt x="219812" y="125915"/>
                  </a:lnTo>
                  <a:lnTo>
                    <a:pt x="216281" y="105967"/>
                  </a:lnTo>
                  <a:lnTo>
                    <a:pt x="212704" y="88997"/>
                  </a:lnTo>
                  <a:lnTo>
                    <a:pt x="209096" y="74014"/>
                  </a:lnTo>
                  <a:lnTo>
                    <a:pt x="205466" y="60354"/>
                  </a:lnTo>
                  <a:lnTo>
                    <a:pt x="198171" y="35388"/>
                  </a:lnTo>
                  <a:lnTo>
                    <a:pt x="18719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542958" y="3732919"/>
              <a:ext cx="146624" cy="161579"/>
            </a:xfrm>
            <a:custGeom>
              <a:avLst/>
              <a:gdLst/>
              <a:ahLst/>
              <a:cxnLst/>
              <a:rect l="0" t="0" r="0" b="0"/>
              <a:pathLst>
                <a:path w="146624" h="161579">
                  <a:moveTo>
                    <a:pt x="30597" y="0"/>
                  </a:moveTo>
                  <a:lnTo>
                    <a:pt x="18906" y="23382"/>
                  </a:lnTo>
                  <a:lnTo>
                    <a:pt x="14238" y="33941"/>
                  </a:lnTo>
                  <a:lnTo>
                    <a:pt x="9903" y="44650"/>
                  </a:lnTo>
                  <a:lnTo>
                    <a:pt x="5789" y="55460"/>
                  </a:lnTo>
                  <a:lnTo>
                    <a:pt x="3047" y="67561"/>
                  </a:lnTo>
                  <a:lnTo>
                    <a:pt x="1219" y="80522"/>
                  </a:lnTo>
                  <a:lnTo>
                    <a:pt x="0" y="94057"/>
                  </a:lnTo>
                  <a:lnTo>
                    <a:pt x="1634" y="106751"/>
                  </a:lnTo>
                  <a:lnTo>
                    <a:pt x="5171" y="118884"/>
                  </a:lnTo>
                  <a:lnTo>
                    <a:pt x="9976" y="130643"/>
                  </a:lnTo>
                  <a:lnTo>
                    <a:pt x="16850" y="139706"/>
                  </a:lnTo>
                  <a:lnTo>
                    <a:pt x="25103" y="146972"/>
                  </a:lnTo>
                  <a:lnTo>
                    <a:pt x="34275" y="153039"/>
                  </a:lnTo>
                  <a:lnTo>
                    <a:pt x="45284" y="157084"/>
                  </a:lnTo>
                  <a:lnTo>
                    <a:pt x="57518" y="159780"/>
                  </a:lnTo>
                  <a:lnTo>
                    <a:pt x="70567" y="161578"/>
                  </a:lnTo>
                  <a:lnTo>
                    <a:pt x="82937" y="160329"/>
                  </a:lnTo>
                  <a:lnTo>
                    <a:pt x="94855" y="157050"/>
                  </a:lnTo>
                  <a:lnTo>
                    <a:pt x="106470" y="152417"/>
                  </a:lnTo>
                  <a:lnTo>
                    <a:pt x="116661" y="144434"/>
                  </a:lnTo>
                  <a:lnTo>
                    <a:pt x="125902" y="134218"/>
                  </a:lnTo>
                  <a:lnTo>
                    <a:pt x="134509" y="122513"/>
                  </a:lnTo>
                  <a:lnTo>
                    <a:pt x="140248" y="109816"/>
                  </a:lnTo>
                  <a:lnTo>
                    <a:pt x="144073" y="96457"/>
                  </a:lnTo>
                  <a:lnTo>
                    <a:pt x="146623" y="82657"/>
                  </a:lnTo>
                  <a:lnTo>
                    <a:pt x="145877" y="69787"/>
                  </a:lnTo>
                  <a:lnTo>
                    <a:pt x="142932" y="57536"/>
                  </a:lnTo>
                  <a:lnTo>
                    <a:pt x="138522" y="45698"/>
                  </a:lnTo>
                  <a:lnTo>
                    <a:pt x="133134" y="35359"/>
                  </a:lnTo>
                  <a:lnTo>
                    <a:pt x="127096" y="26020"/>
                  </a:lnTo>
                  <a:lnTo>
                    <a:pt x="120623" y="17346"/>
                  </a:lnTo>
                  <a:lnTo>
                    <a:pt x="110191" y="12788"/>
                  </a:lnTo>
                  <a:lnTo>
                    <a:pt x="97118" y="10972"/>
                  </a:lnTo>
                  <a:lnTo>
                    <a:pt x="52620" y="110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771763" y="3666849"/>
              <a:ext cx="11013" cy="264279"/>
            </a:xfrm>
            <a:custGeom>
              <a:avLst/>
              <a:gdLst/>
              <a:ahLst/>
              <a:cxnLst/>
              <a:rect l="0" t="0" r="0" b="0"/>
              <a:pathLst>
                <a:path w="11013" h="264279">
                  <a:moveTo>
                    <a:pt x="0" y="0"/>
                  </a:moveTo>
                  <a:lnTo>
                    <a:pt x="0" y="113019"/>
                  </a:lnTo>
                  <a:lnTo>
                    <a:pt x="1224" y="131628"/>
                  </a:lnTo>
                  <a:lnTo>
                    <a:pt x="3263" y="152598"/>
                  </a:lnTo>
                  <a:lnTo>
                    <a:pt x="5846" y="175142"/>
                  </a:lnTo>
                  <a:lnTo>
                    <a:pt x="7568" y="195066"/>
                  </a:lnTo>
                  <a:lnTo>
                    <a:pt x="8716" y="213242"/>
                  </a:lnTo>
                  <a:lnTo>
                    <a:pt x="11012" y="2642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716705" y="3743472"/>
              <a:ext cx="220478" cy="154621"/>
            </a:xfrm>
            <a:custGeom>
              <a:avLst/>
              <a:gdLst/>
              <a:ahLst/>
              <a:cxnLst/>
              <a:rect l="0" t="0" r="0" b="0"/>
              <a:pathLst>
                <a:path w="220478" h="154621">
                  <a:moveTo>
                    <a:pt x="0" y="66528"/>
                  </a:moveTo>
                  <a:lnTo>
                    <a:pt x="17537" y="72373"/>
                  </a:lnTo>
                  <a:lnTo>
                    <a:pt x="28821" y="75319"/>
                  </a:lnTo>
                  <a:lnTo>
                    <a:pt x="57671" y="81854"/>
                  </a:lnTo>
                  <a:lnTo>
                    <a:pt x="73929" y="84087"/>
                  </a:lnTo>
                  <a:lnTo>
                    <a:pt x="90886" y="85574"/>
                  </a:lnTo>
                  <a:lnTo>
                    <a:pt x="108307" y="86567"/>
                  </a:lnTo>
                  <a:lnTo>
                    <a:pt x="124816" y="86004"/>
                  </a:lnTo>
                  <a:lnTo>
                    <a:pt x="140715" y="84406"/>
                  </a:lnTo>
                  <a:lnTo>
                    <a:pt x="156209" y="82117"/>
                  </a:lnTo>
                  <a:lnTo>
                    <a:pt x="170209" y="76921"/>
                  </a:lnTo>
                  <a:lnTo>
                    <a:pt x="183213" y="69786"/>
                  </a:lnTo>
                  <a:lnTo>
                    <a:pt x="195552" y="61359"/>
                  </a:lnTo>
                  <a:lnTo>
                    <a:pt x="205002" y="52070"/>
                  </a:lnTo>
                  <a:lnTo>
                    <a:pt x="212526" y="42207"/>
                  </a:lnTo>
                  <a:lnTo>
                    <a:pt x="218765" y="31961"/>
                  </a:lnTo>
                  <a:lnTo>
                    <a:pt x="220477" y="22684"/>
                  </a:lnTo>
                  <a:lnTo>
                    <a:pt x="219172" y="14052"/>
                  </a:lnTo>
                  <a:lnTo>
                    <a:pt x="215855" y="5850"/>
                  </a:lnTo>
                  <a:lnTo>
                    <a:pt x="209973" y="1606"/>
                  </a:lnTo>
                  <a:lnTo>
                    <a:pt x="202381" y="0"/>
                  </a:lnTo>
                  <a:lnTo>
                    <a:pt x="193649" y="152"/>
                  </a:lnTo>
                  <a:lnTo>
                    <a:pt x="184157" y="2702"/>
                  </a:lnTo>
                  <a:lnTo>
                    <a:pt x="174159" y="6848"/>
                  </a:lnTo>
                  <a:lnTo>
                    <a:pt x="163823" y="12059"/>
                  </a:lnTo>
                  <a:lnTo>
                    <a:pt x="155708" y="19204"/>
                  </a:lnTo>
                  <a:lnTo>
                    <a:pt x="149075" y="27637"/>
                  </a:lnTo>
                  <a:lnTo>
                    <a:pt x="143430" y="36930"/>
                  </a:lnTo>
                  <a:lnTo>
                    <a:pt x="139666" y="48020"/>
                  </a:lnTo>
                  <a:lnTo>
                    <a:pt x="137157" y="60306"/>
                  </a:lnTo>
                  <a:lnTo>
                    <a:pt x="135484" y="73392"/>
                  </a:lnTo>
                  <a:lnTo>
                    <a:pt x="136816" y="85786"/>
                  </a:lnTo>
                  <a:lnTo>
                    <a:pt x="140151" y="97719"/>
                  </a:lnTo>
                  <a:lnTo>
                    <a:pt x="144822" y="109345"/>
                  </a:lnTo>
                  <a:lnTo>
                    <a:pt x="152829" y="119543"/>
                  </a:lnTo>
                  <a:lnTo>
                    <a:pt x="163062" y="128788"/>
                  </a:lnTo>
                  <a:lnTo>
                    <a:pt x="220231" y="1546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991994" y="3751784"/>
              <a:ext cx="110117" cy="195646"/>
            </a:xfrm>
            <a:custGeom>
              <a:avLst/>
              <a:gdLst/>
              <a:ahLst/>
              <a:cxnLst/>
              <a:rect l="0" t="0" r="0" b="0"/>
              <a:pathLst>
                <a:path w="110117" h="195646">
                  <a:moveTo>
                    <a:pt x="110116" y="14169"/>
                  </a:moveTo>
                  <a:lnTo>
                    <a:pt x="92579" y="2478"/>
                  </a:lnTo>
                  <a:lnTo>
                    <a:pt x="83743" y="257"/>
                  </a:lnTo>
                  <a:lnTo>
                    <a:pt x="74181" y="0"/>
                  </a:lnTo>
                  <a:lnTo>
                    <a:pt x="64136" y="1053"/>
                  </a:lnTo>
                  <a:lnTo>
                    <a:pt x="57440" y="7872"/>
                  </a:lnTo>
                  <a:lnTo>
                    <a:pt x="52975" y="18536"/>
                  </a:lnTo>
                  <a:lnTo>
                    <a:pt x="49999" y="31762"/>
                  </a:lnTo>
                  <a:lnTo>
                    <a:pt x="49238" y="44250"/>
                  </a:lnTo>
                  <a:lnTo>
                    <a:pt x="49955" y="56247"/>
                  </a:lnTo>
                  <a:lnTo>
                    <a:pt x="51656" y="67915"/>
                  </a:lnTo>
                  <a:lnTo>
                    <a:pt x="55237" y="81811"/>
                  </a:lnTo>
                  <a:lnTo>
                    <a:pt x="60071" y="97192"/>
                  </a:lnTo>
                  <a:lnTo>
                    <a:pt x="65741" y="113564"/>
                  </a:lnTo>
                  <a:lnTo>
                    <a:pt x="71968" y="128150"/>
                  </a:lnTo>
                  <a:lnTo>
                    <a:pt x="78567" y="141543"/>
                  </a:lnTo>
                  <a:lnTo>
                    <a:pt x="85413" y="154143"/>
                  </a:lnTo>
                  <a:lnTo>
                    <a:pt x="87530" y="166214"/>
                  </a:lnTo>
                  <a:lnTo>
                    <a:pt x="86494" y="177931"/>
                  </a:lnTo>
                  <a:lnTo>
                    <a:pt x="83356" y="189413"/>
                  </a:lnTo>
                  <a:lnTo>
                    <a:pt x="78818" y="194621"/>
                  </a:lnTo>
                  <a:lnTo>
                    <a:pt x="73345" y="195645"/>
                  </a:lnTo>
                  <a:lnTo>
                    <a:pt x="67249" y="193882"/>
                  </a:lnTo>
                  <a:lnTo>
                    <a:pt x="59515" y="187812"/>
                  </a:lnTo>
                  <a:lnTo>
                    <a:pt x="50688" y="178871"/>
                  </a:lnTo>
                  <a:lnTo>
                    <a:pt x="41133" y="168017"/>
                  </a:lnTo>
                  <a:lnTo>
                    <a:pt x="33540" y="157110"/>
                  </a:lnTo>
                  <a:lnTo>
                    <a:pt x="27254" y="146168"/>
                  </a:lnTo>
                  <a:lnTo>
                    <a:pt x="0" y="912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1316399" y="3556734"/>
              <a:ext cx="49989" cy="429451"/>
            </a:xfrm>
            <a:custGeom>
              <a:avLst/>
              <a:gdLst/>
              <a:ahLst/>
              <a:cxnLst/>
              <a:rect l="0" t="0" r="0" b="0"/>
              <a:pathLst>
                <a:path w="49989" h="429451">
                  <a:moveTo>
                    <a:pt x="49988" y="0"/>
                  </a:moveTo>
                  <a:lnTo>
                    <a:pt x="41197" y="53970"/>
                  </a:lnTo>
                  <a:lnTo>
                    <a:pt x="34662" y="97805"/>
                  </a:lnTo>
                  <a:lnTo>
                    <a:pt x="32430" y="117814"/>
                  </a:lnTo>
                  <a:lnTo>
                    <a:pt x="30941" y="136047"/>
                  </a:lnTo>
                  <a:lnTo>
                    <a:pt x="29949" y="153097"/>
                  </a:lnTo>
                  <a:lnTo>
                    <a:pt x="28064" y="170581"/>
                  </a:lnTo>
                  <a:lnTo>
                    <a:pt x="25584" y="188354"/>
                  </a:lnTo>
                  <a:lnTo>
                    <a:pt x="22708" y="206321"/>
                  </a:lnTo>
                  <a:lnTo>
                    <a:pt x="19566" y="223193"/>
                  </a:lnTo>
                  <a:lnTo>
                    <a:pt x="12813" y="254990"/>
                  </a:lnTo>
                  <a:lnTo>
                    <a:pt x="10523" y="270321"/>
                  </a:lnTo>
                  <a:lnTo>
                    <a:pt x="8996" y="285435"/>
                  </a:lnTo>
                  <a:lnTo>
                    <a:pt x="7978" y="300406"/>
                  </a:lnTo>
                  <a:lnTo>
                    <a:pt x="6076" y="314056"/>
                  </a:lnTo>
                  <a:lnTo>
                    <a:pt x="3584" y="326827"/>
                  </a:lnTo>
                  <a:lnTo>
                    <a:pt x="700" y="339012"/>
                  </a:lnTo>
                  <a:lnTo>
                    <a:pt x="0" y="352029"/>
                  </a:lnTo>
                  <a:lnTo>
                    <a:pt x="757" y="365601"/>
                  </a:lnTo>
                  <a:lnTo>
                    <a:pt x="5942" y="4294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1460052" y="3721907"/>
              <a:ext cx="148591" cy="187198"/>
            </a:xfrm>
            <a:custGeom>
              <a:avLst/>
              <a:gdLst/>
              <a:ahLst/>
              <a:cxnLst/>
              <a:rect l="0" t="0" r="0" b="0"/>
              <a:pathLst>
                <a:path w="148591" h="187198">
                  <a:moveTo>
                    <a:pt x="148590" y="0"/>
                  </a:moveTo>
                  <a:lnTo>
                    <a:pt x="87284" y="15326"/>
                  </a:lnTo>
                  <a:lnTo>
                    <a:pt x="73461" y="21229"/>
                  </a:lnTo>
                  <a:lnTo>
                    <a:pt x="59352" y="28835"/>
                  </a:lnTo>
                  <a:lnTo>
                    <a:pt x="45051" y="37576"/>
                  </a:lnTo>
                  <a:lnTo>
                    <a:pt x="33071" y="45851"/>
                  </a:lnTo>
                  <a:lnTo>
                    <a:pt x="22637" y="53814"/>
                  </a:lnTo>
                  <a:lnTo>
                    <a:pt x="13234" y="61570"/>
                  </a:lnTo>
                  <a:lnTo>
                    <a:pt x="6965" y="71634"/>
                  </a:lnTo>
                  <a:lnTo>
                    <a:pt x="2786" y="83238"/>
                  </a:lnTo>
                  <a:lnTo>
                    <a:pt x="0" y="95868"/>
                  </a:lnTo>
                  <a:lnTo>
                    <a:pt x="590" y="107958"/>
                  </a:lnTo>
                  <a:lnTo>
                    <a:pt x="3430" y="119689"/>
                  </a:lnTo>
                  <a:lnTo>
                    <a:pt x="7770" y="131180"/>
                  </a:lnTo>
                  <a:lnTo>
                    <a:pt x="14334" y="141288"/>
                  </a:lnTo>
                  <a:lnTo>
                    <a:pt x="22381" y="150473"/>
                  </a:lnTo>
                  <a:lnTo>
                    <a:pt x="31416" y="159044"/>
                  </a:lnTo>
                  <a:lnTo>
                    <a:pt x="41110" y="165981"/>
                  </a:lnTo>
                  <a:lnTo>
                    <a:pt x="51243" y="171829"/>
                  </a:lnTo>
                  <a:lnTo>
                    <a:pt x="115555" y="1871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1730222" y="3732919"/>
              <a:ext cx="270466" cy="215336"/>
            </a:xfrm>
            <a:custGeom>
              <a:avLst/>
              <a:gdLst/>
              <a:ahLst/>
              <a:cxnLst/>
              <a:rect l="0" t="0" r="0" b="0"/>
              <a:pathLst>
                <a:path w="270466" h="215336">
                  <a:moveTo>
                    <a:pt x="10558" y="0"/>
                  </a:moveTo>
                  <a:lnTo>
                    <a:pt x="4713" y="17536"/>
                  </a:lnTo>
                  <a:lnTo>
                    <a:pt x="2991" y="28820"/>
                  </a:lnTo>
                  <a:lnTo>
                    <a:pt x="1843" y="42460"/>
                  </a:lnTo>
                  <a:lnTo>
                    <a:pt x="1077" y="57671"/>
                  </a:lnTo>
                  <a:lnTo>
                    <a:pt x="227" y="90885"/>
                  </a:lnTo>
                  <a:lnTo>
                    <a:pt x="0" y="108307"/>
                  </a:lnTo>
                  <a:lnTo>
                    <a:pt x="1073" y="124815"/>
                  </a:lnTo>
                  <a:lnTo>
                    <a:pt x="3011" y="140715"/>
                  </a:lnTo>
                  <a:lnTo>
                    <a:pt x="5527" y="156209"/>
                  </a:lnTo>
                  <a:lnTo>
                    <a:pt x="10875" y="165314"/>
                  </a:lnTo>
                  <a:lnTo>
                    <a:pt x="18110" y="170161"/>
                  </a:lnTo>
                  <a:lnTo>
                    <a:pt x="26605" y="172169"/>
                  </a:lnTo>
                  <a:lnTo>
                    <a:pt x="33491" y="168613"/>
                  </a:lnTo>
                  <a:lnTo>
                    <a:pt x="39305" y="161349"/>
                  </a:lnTo>
                  <a:lnTo>
                    <a:pt x="44405" y="151612"/>
                  </a:lnTo>
                  <a:lnTo>
                    <a:pt x="49029" y="141450"/>
                  </a:lnTo>
                  <a:lnTo>
                    <a:pt x="53334" y="131005"/>
                  </a:lnTo>
                  <a:lnTo>
                    <a:pt x="57428" y="120371"/>
                  </a:lnTo>
                  <a:lnTo>
                    <a:pt x="63828" y="116952"/>
                  </a:lnTo>
                  <a:lnTo>
                    <a:pt x="71765" y="118344"/>
                  </a:lnTo>
                  <a:lnTo>
                    <a:pt x="80727" y="122942"/>
                  </a:lnTo>
                  <a:lnTo>
                    <a:pt x="87925" y="129678"/>
                  </a:lnTo>
                  <a:lnTo>
                    <a:pt x="93948" y="137839"/>
                  </a:lnTo>
                  <a:lnTo>
                    <a:pt x="99186" y="146951"/>
                  </a:lnTo>
                  <a:lnTo>
                    <a:pt x="106349" y="156695"/>
                  </a:lnTo>
                  <a:lnTo>
                    <a:pt x="114794" y="166863"/>
                  </a:lnTo>
                  <a:lnTo>
                    <a:pt x="124095" y="177311"/>
                  </a:lnTo>
                  <a:lnTo>
                    <a:pt x="133966" y="186723"/>
                  </a:lnTo>
                  <a:lnTo>
                    <a:pt x="144218" y="195446"/>
                  </a:lnTo>
                  <a:lnTo>
                    <a:pt x="154723" y="203708"/>
                  </a:lnTo>
                  <a:lnTo>
                    <a:pt x="166620" y="209215"/>
                  </a:lnTo>
                  <a:lnTo>
                    <a:pt x="179445" y="212887"/>
                  </a:lnTo>
                  <a:lnTo>
                    <a:pt x="192889" y="215335"/>
                  </a:lnTo>
                  <a:lnTo>
                    <a:pt x="204299" y="214520"/>
                  </a:lnTo>
                  <a:lnTo>
                    <a:pt x="214353" y="211530"/>
                  </a:lnTo>
                  <a:lnTo>
                    <a:pt x="223502" y="207089"/>
                  </a:lnTo>
                  <a:lnTo>
                    <a:pt x="232049" y="199235"/>
                  </a:lnTo>
                  <a:lnTo>
                    <a:pt x="240194" y="189104"/>
                  </a:lnTo>
                  <a:lnTo>
                    <a:pt x="248071" y="177457"/>
                  </a:lnTo>
                  <a:lnTo>
                    <a:pt x="254545" y="163574"/>
                  </a:lnTo>
                  <a:lnTo>
                    <a:pt x="260085" y="148201"/>
                  </a:lnTo>
                  <a:lnTo>
                    <a:pt x="265002" y="131835"/>
                  </a:lnTo>
                  <a:lnTo>
                    <a:pt x="268280" y="114807"/>
                  </a:lnTo>
                  <a:lnTo>
                    <a:pt x="270465" y="97338"/>
                  </a:lnTo>
                  <a:lnTo>
                    <a:pt x="263824" y="330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1" name="Freeform 100"/>
          <p:cNvSpPr/>
          <p:nvPr/>
        </p:nvSpPr>
        <p:spPr>
          <a:xfrm>
            <a:off x="661647" y="4327543"/>
            <a:ext cx="1927025" cy="198209"/>
          </a:xfrm>
          <a:custGeom>
            <a:avLst/>
            <a:gdLst/>
            <a:ahLst/>
            <a:cxnLst/>
            <a:rect l="0" t="0" r="0" b="0"/>
            <a:pathLst>
              <a:path w="1927025" h="198209">
                <a:moveTo>
                  <a:pt x="1927024" y="0"/>
                </a:moveTo>
                <a:lnTo>
                  <a:pt x="1897795" y="5845"/>
                </a:lnTo>
                <a:lnTo>
                  <a:pt x="1880621" y="10015"/>
                </a:lnTo>
                <a:lnTo>
                  <a:pt x="1838699" y="21172"/>
                </a:lnTo>
                <a:lnTo>
                  <a:pt x="1816754" y="25126"/>
                </a:lnTo>
                <a:lnTo>
                  <a:pt x="1772793" y="29520"/>
                </a:lnTo>
                <a:lnTo>
                  <a:pt x="1722260" y="31473"/>
                </a:lnTo>
                <a:lnTo>
                  <a:pt x="1610064" y="32726"/>
                </a:lnTo>
                <a:lnTo>
                  <a:pt x="1413888" y="33007"/>
                </a:lnTo>
                <a:lnTo>
                  <a:pt x="1376937" y="31793"/>
                </a:lnTo>
                <a:lnTo>
                  <a:pt x="1299991" y="27181"/>
                </a:lnTo>
                <a:lnTo>
                  <a:pt x="1260630" y="26685"/>
                </a:lnTo>
                <a:lnTo>
                  <a:pt x="1220931" y="27578"/>
                </a:lnTo>
                <a:lnTo>
                  <a:pt x="1181006" y="29397"/>
                </a:lnTo>
                <a:lnTo>
                  <a:pt x="1100756" y="31418"/>
                </a:lnTo>
                <a:lnTo>
                  <a:pt x="1060514" y="31957"/>
                </a:lnTo>
                <a:lnTo>
                  <a:pt x="1019003" y="33540"/>
                </a:lnTo>
                <a:lnTo>
                  <a:pt x="933729" y="38561"/>
                </a:lnTo>
                <a:lnTo>
                  <a:pt x="768144" y="51754"/>
                </a:lnTo>
                <a:lnTo>
                  <a:pt x="686834" y="58891"/>
                </a:lnTo>
                <a:lnTo>
                  <a:pt x="647533" y="63731"/>
                </a:lnTo>
                <a:lnTo>
                  <a:pt x="609098" y="69405"/>
                </a:lnTo>
                <a:lnTo>
                  <a:pt x="533764" y="82234"/>
                </a:lnTo>
                <a:lnTo>
                  <a:pt x="459499" y="96092"/>
                </a:lnTo>
                <a:lnTo>
                  <a:pt x="322144" y="123704"/>
                </a:lnTo>
                <a:lnTo>
                  <a:pt x="259817" y="133692"/>
                </a:lnTo>
                <a:lnTo>
                  <a:pt x="230716" y="139292"/>
                </a:lnTo>
                <a:lnTo>
                  <a:pt x="202751" y="145472"/>
                </a:lnTo>
                <a:lnTo>
                  <a:pt x="151287" y="157641"/>
                </a:lnTo>
                <a:lnTo>
                  <a:pt x="108023" y="167127"/>
                </a:lnTo>
                <a:lnTo>
                  <a:pt x="86697" y="172594"/>
                </a:lnTo>
                <a:lnTo>
                  <a:pt x="65139" y="178685"/>
                </a:lnTo>
                <a:lnTo>
                  <a:pt x="0" y="1982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" name="Group 104"/>
          <p:cNvGrpSpPr/>
          <p:nvPr/>
        </p:nvGrpSpPr>
        <p:grpSpPr>
          <a:xfrm>
            <a:off x="694682" y="4812052"/>
            <a:ext cx="2477602" cy="858902"/>
            <a:chOff x="694682" y="4812052"/>
            <a:chExt cx="2477602" cy="858902"/>
          </a:xfrm>
        </p:grpSpPr>
        <p:sp>
          <p:nvSpPr>
            <p:cNvPr id="102" name="Freeform 101"/>
            <p:cNvSpPr/>
            <p:nvPr/>
          </p:nvSpPr>
          <p:spPr>
            <a:xfrm>
              <a:off x="694682" y="4812052"/>
              <a:ext cx="2334452" cy="88055"/>
            </a:xfrm>
            <a:custGeom>
              <a:avLst/>
              <a:gdLst/>
              <a:ahLst/>
              <a:cxnLst/>
              <a:rect l="0" t="0" r="0" b="0"/>
              <a:pathLst>
                <a:path w="2334452" h="88055">
                  <a:moveTo>
                    <a:pt x="2334451" y="0"/>
                  </a:moveTo>
                  <a:lnTo>
                    <a:pt x="2305223" y="5845"/>
                  </a:lnTo>
                  <a:lnTo>
                    <a:pt x="2289272" y="7567"/>
                  </a:lnTo>
                  <a:lnTo>
                    <a:pt x="2231749" y="9991"/>
                  </a:lnTo>
                  <a:lnTo>
                    <a:pt x="2118912" y="10877"/>
                  </a:lnTo>
                  <a:lnTo>
                    <a:pt x="1955476" y="11000"/>
                  </a:lnTo>
                  <a:lnTo>
                    <a:pt x="1923969" y="9780"/>
                  </a:lnTo>
                  <a:lnTo>
                    <a:pt x="1891952" y="7743"/>
                  </a:lnTo>
                  <a:lnTo>
                    <a:pt x="1859596" y="5162"/>
                  </a:lnTo>
                  <a:lnTo>
                    <a:pt x="1825791" y="3441"/>
                  </a:lnTo>
                  <a:lnTo>
                    <a:pt x="1755602" y="1529"/>
                  </a:lnTo>
                  <a:lnTo>
                    <a:pt x="1522395" y="134"/>
                  </a:lnTo>
                  <a:lnTo>
                    <a:pt x="1482310" y="1313"/>
                  </a:lnTo>
                  <a:lnTo>
                    <a:pt x="1361591" y="7594"/>
                  </a:lnTo>
                  <a:lnTo>
                    <a:pt x="1280935" y="9492"/>
                  </a:lnTo>
                  <a:lnTo>
                    <a:pt x="1240585" y="12446"/>
                  </a:lnTo>
                  <a:lnTo>
                    <a:pt x="1200226" y="16862"/>
                  </a:lnTo>
                  <a:lnTo>
                    <a:pt x="1159862" y="22252"/>
                  </a:lnTo>
                  <a:lnTo>
                    <a:pt x="1075860" y="31505"/>
                  </a:lnTo>
                  <a:lnTo>
                    <a:pt x="549123" y="80743"/>
                  </a:lnTo>
                  <a:lnTo>
                    <a:pt x="511679" y="83193"/>
                  </a:lnTo>
                  <a:lnTo>
                    <a:pt x="474482" y="84826"/>
                  </a:lnTo>
                  <a:lnTo>
                    <a:pt x="402971" y="86640"/>
                  </a:lnTo>
                  <a:lnTo>
                    <a:pt x="147540" y="88054"/>
                  </a:lnTo>
                  <a:lnTo>
                    <a:pt x="89257" y="86857"/>
                  </a:lnTo>
                  <a:lnTo>
                    <a:pt x="74187" y="84822"/>
                  </a:lnTo>
                  <a:lnTo>
                    <a:pt x="60470" y="82241"/>
                  </a:lnTo>
                  <a:lnTo>
                    <a:pt x="47654" y="79298"/>
                  </a:lnTo>
                  <a:lnTo>
                    <a:pt x="35440" y="76112"/>
                  </a:lnTo>
                  <a:lnTo>
                    <a:pt x="0" y="660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903902" y="5133707"/>
              <a:ext cx="2213325" cy="118808"/>
            </a:xfrm>
            <a:custGeom>
              <a:avLst/>
              <a:gdLst/>
              <a:ahLst/>
              <a:cxnLst/>
              <a:rect l="0" t="0" r="0" b="0"/>
              <a:pathLst>
                <a:path w="2213325" h="118808">
                  <a:moveTo>
                    <a:pt x="2213324" y="63749"/>
                  </a:moveTo>
                  <a:lnTo>
                    <a:pt x="2167344" y="79076"/>
                  </a:lnTo>
                  <a:lnTo>
                    <a:pt x="2155753" y="81308"/>
                  </a:lnTo>
                  <a:lnTo>
                    <a:pt x="2101987" y="84890"/>
                  </a:lnTo>
                  <a:lnTo>
                    <a:pt x="2052275" y="82249"/>
                  </a:lnTo>
                  <a:lnTo>
                    <a:pt x="2032547" y="79753"/>
                  </a:lnTo>
                  <a:lnTo>
                    <a:pt x="2012055" y="75642"/>
                  </a:lnTo>
                  <a:lnTo>
                    <a:pt x="1991052" y="70454"/>
                  </a:lnTo>
                  <a:lnTo>
                    <a:pt x="1969709" y="64548"/>
                  </a:lnTo>
                  <a:lnTo>
                    <a:pt x="1946916" y="59388"/>
                  </a:lnTo>
                  <a:lnTo>
                    <a:pt x="1923156" y="54725"/>
                  </a:lnTo>
                  <a:lnTo>
                    <a:pt x="1898751" y="50392"/>
                  </a:lnTo>
                  <a:lnTo>
                    <a:pt x="1872693" y="45056"/>
                  </a:lnTo>
                  <a:lnTo>
                    <a:pt x="1817639" y="32602"/>
                  </a:lnTo>
                  <a:lnTo>
                    <a:pt x="1788031" y="27079"/>
                  </a:lnTo>
                  <a:lnTo>
                    <a:pt x="1757281" y="22174"/>
                  </a:lnTo>
                  <a:lnTo>
                    <a:pt x="1693750" y="13460"/>
                  </a:lnTo>
                  <a:lnTo>
                    <a:pt x="1628808" y="5509"/>
                  </a:lnTo>
                  <a:lnTo>
                    <a:pt x="1594851" y="2900"/>
                  </a:lnTo>
                  <a:lnTo>
                    <a:pt x="1559978" y="1160"/>
                  </a:lnTo>
                  <a:lnTo>
                    <a:pt x="1524494" y="0"/>
                  </a:lnTo>
                  <a:lnTo>
                    <a:pt x="1488603" y="450"/>
                  </a:lnTo>
                  <a:lnTo>
                    <a:pt x="1452440" y="1974"/>
                  </a:lnTo>
                  <a:lnTo>
                    <a:pt x="1379633" y="6929"/>
                  </a:lnTo>
                  <a:lnTo>
                    <a:pt x="1196526" y="23625"/>
                  </a:lnTo>
                  <a:lnTo>
                    <a:pt x="1158618" y="28435"/>
                  </a:lnTo>
                  <a:lnTo>
                    <a:pt x="1080610" y="40305"/>
                  </a:lnTo>
                  <a:lnTo>
                    <a:pt x="1004340" y="53738"/>
                  </a:lnTo>
                  <a:lnTo>
                    <a:pt x="966872" y="60746"/>
                  </a:lnTo>
                  <a:lnTo>
                    <a:pt x="928435" y="66641"/>
                  </a:lnTo>
                  <a:lnTo>
                    <a:pt x="849837" y="76454"/>
                  </a:lnTo>
                  <a:lnTo>
                    <a:pt x="624482" y="100281"/>
                  </a:lnTo>
                  <a:lnTo>
                    <a:pt x="588835" y="102786"/>
                  </a:lnTo>
                  <a:lnTo>
                    <a:pt x="486056" y="107535"/>
                  </a:lnTo>
                  <a:lnTo>
                    <a:pt x="419127" y="112982"/>
                  </a:lnTo>
                  <a:lnTo>
                    <a:pt x="355938" y="116218"/>
                  </a:lnTo>
                  <a:lnTo>
                    <a:pt x="296451" y="117656"/>
                  </a:lnTo>
                  <a:lnTo>
                    <a:pt x="0" y="11880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1003006" y="5417687"/>
              <a:ext cx="2169278" cy="253267"/>
            </a:xfrm>
            <a:custGeom>
              <a:avLst/>
              <a:gdLst/>
              <a:ahLst/>
              <a:cxnLst/>
              <a:rect l="0" t="0" r="0" b="0"/>
              <a:pathLst>
                <a:path w="2169278" h="253267">
                  <a:moveTo>
                    <a:pt x="2169277" y="0"/>
                  </a:moveTo>
                  <a:lnTo>
                    <a:pt x="2107971" y="0"/>
                  </a:lnTo>
                  <a:lnTo>
                    <a:pt x="2028084" y="8716"/>
                  </a:lnTo>
                  <a:lnTo>
                    <a:pt x="1976135" y="10332"/>
                  </a:lnTo>
                  <a:lnTo>
                    <a:pt x="1898660" y="10878"/>
                  </a:lnTo>
                  <a:lnTo>
                    <a:pt x="1831206" y="5126"/>
                  </a:lnTo>
                  <a:lnTo>
                    <a:pt x="1782071" y="2279"/>
                  </a:lnTo>
                  <a:lnTo>
                    <a:pt x="1731685" y="1013"/>
                  </a:lnTo>
                  <a:lnTo>
                    <a:pt x="1423962" y="12"/>
                  </a:lnTo>
                  <a:lnTo>
                    <a:pt x="1362082" y="3268"/>
                  </a:lnTo>
                  <a:lnTo>
                    <a:pt x="1299098" y="10017"/>
                  </a:lnTo>
                  <a:lnTo>
                    <a:pt x="1268599" y="15243"/>
                  </a:lnTo>
                  <a:lnTo>
                    <a:pt x="1238478" y="21174"/>
                  </a:lnTo>
                  <a:lnTo>
                    <a:pt x="1207386" y="26351"/>
                  </a:lnTo>
                  <a:lnTo>
                    <a:pt x="1143475" y="35366"/>
                  </a:lnTo>
                  <a:lnTo>
                    <a:pt x="1111016" y="40707"/>
                  </a:lnTo>
                  <a:lnTo>
                    <a:pt x="1045587" y="53166"/>
                  </a:lnTo>
                  <a:lnTo>
                    <a:pt x="847845" y="95590"/>
                  </a:lnTo>
                  <a:lnTo>
                    <a:pt x="814826" y="101656"/>
                  </a:lnTo>
                  <a:lnTo>
                    <a:pt x="781801" y="106923"/>
                  </a:lnTo>
                  <a:lnTo>
                    <a:pt x="748773" y="111658"/>
                  </a:lnTo>
                  <a:lnTo>
                    <a:pt x="715742" y="117261"/>
                  </a:lnTo>
                  <a:lnTo>
                    <a:pt x="649678" y="130013"/>
                  </a:lnTo>
                  <a:lnTo>
                    <a:pt x="586874" y="143837"/>
                  </a:lnTo>
                  <a:lnTo>
                    <a:pt x="460954" y="172651"/>
                  </a:lnTo>
                  <a:lnTo>
                    <a:pt x="429654" y="178723"/>
                  </a:lnTo>
                  <a:lnTo>
                    <a:pt x="398998" y="183995"/>
                  </a:lnTo>
                  <a:lnTo>
                    <a:pt x="368773" y="188733"/>
                  </a:lnTo>
                  <a:lnTo>
                    <a:pt x="340059" y="194338"/>
                  </a:lnTo>
                  <a:lnTo>
                    <a:pt x="312351" y="200522"/>
                  </a:lnTo>
                  <a:lnTo>
                    <a:pt x="285315" y="207092"/>
                  </a:lnTo>
                  <a:lnTo>
                    <a:pt x="258726" y="212695"/>
                  </a:lnTo>
                  <a:lnTo>
                    <a:pt x="232436" y="217654"/>
                  </a:lnTo>
                  <a:lnTo>
                    <a:pt x="181609" y="225204"/>
                  </a:lnTo>
                  <a:lnTo>
                    <a:pt x="112946" y="230677"/>
                  </a:lnTo>
                  <a:lnTo>
                    <a:pt x="72629" y="236294"/>
                  </a:lnTo>
                  <a:lnTo>
                    <a:pt x="40844" y="242868"/>
                  </a:lnTo>
                  <a:lnTo>
                    <a:pt x="0" y="2532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247876" y="5913208"/>
            <a:ext cx="565116" cy="429451"/>
            <a:chOff x="247876" y="5913208"/>
            <a:chExt cx="565116" cy="429451"/>
          </a:xfrm>
        </p:grpSpPr>
        <p:sp>
          <p:nvSpPr>
            <p:cNvPr id="106" name="Freeform 105"/>
            <p:cNvSpPr/>
            <p:nvPr/>
          </p:nvSpPr>
          <p:spPr>
            <a:xfrm>
              <a:off x="247876" y="5924219"/>
              <a:ext cx="50391" cy="374394"/>
            </a:xfrm>
            <a:custGeom>
              <a:avLst/>
              <a:gdLst/>
              <a:ahLst/>
              <a:cxnLst/>
              <a:rect l="0" t="0" r="0" b="0"/>
              <a:pathLst>
                <a:path w="50391" h="374394">
                  <a:moveTo>
                    <a:pt x="6344" y="0"/>
                  </a:moveTo>
                  <a:lnTo>
                    <a:pt x="498" y="17537"/>
                  </a:lnTo>
                  <a:lnTo>
                    <a:pt x="0" y="26374"/>
                  </a:lnTo>
                  <a:lnTo>
                    <a:pt x="891" y="35935"/>
                  </a:lnTo>
                  <a:lnTo>
                    <a:pt x="7991" y="73454"/>
                  </a:lnTo>
                  <a:lnTo>
                    <a:pt x="11112" y="89345"/>
                  </a:lnTo>
                  <a:lnTo>
                    <a:pt x="13193" y="104833"/>
                  </a:lnTo>
                  <a:lnTo>
                    <a:pt x="14581" y="120052"/>
                  </a:lnTo>
                  <a:lnTo>
                    <a:pt x="15506" y="135093"/>
                  </a:lnTo>
                  <a:lnTo>
                    <a:pt x="17346" y="148790"/>
                  </a:lnTo>
                  <a:lnTo>
                    <a:pt x="19796" y="161593"/>
                  </a:lnTo>
                  <a:lnTo>
                    <a:pt x="22653" y="173798"/>
                  </a:lnTo>
                  <a:lnTo>
                    <a:pt x="24558" y="186829"/>
                  </a:lnTo>
                  <a:lnTo>
                    <a:pt x="25827" y="200410"/>
                  </a:lnTo>
                  <a:lnTo>
                    <a:pt x="26674" y="214358"/>
                  </a:lnTo>
                  <a:lnTo>
                    <a:pt x="28462" y="228551"/>
                  </a:lnTo>
                  <a:lnTo>
                    <a:pt x="30877" y="242907"/>
                  </a:lnTo>
                  <a:lnTo>
                    <a:pt x="36824" y="274356"/>
                  </a:lnTo>
                  <a:lnTo>
                    <a:pt x="40122" y="293020"/>
                  </a:lnTo>
                  <a:lnTo>
                    <a:pt x="50390" y="37439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276243" y="6100404"/>
              <a:ext cx="176186" cy="72391"/>
            </a:xfrm>
            <a:custGeom>
              <a:avLst/>
              <a:gdLst/>
              <a:ahLst/>
              <a:cxnLst/>
              <a:rect l="0" t="0" r="0" b="0"/>
              <a:pathLst>
                <a:path w="176186" h="72391">
                  <a:moveTo>
                    <a:pt x="0" y="0"/>
                  </a:moveTo>
                  <a:lnTo>
                    <a:pt x="36499" y="36499"/>
                  </a:lnTo>
                  <a:lnTo>
                    <a:pt x="47579" y="45132"/>
                  </a:lnTo>
                  <a:lnTo>
                    <a:pt x="59860" y="53335"/>
                  </a:lnTo>
                  <a:lnTo>
                    <a:pt x="72941" y="61250"/>
                  </a:lnTo>
                  <a:lnTo>
                    <a:pt x="86556" y="66527"/>
                  </a:lnTo>
                  <a:lnTo>
                    <a:pt x="100527" y="70045"/>
                  </a:lnTo>
                  <a:lnTo>
                    <a:pt x="114735" y="72390"/>
                  </a:lnTo>
                  <a:lnTo>
                    <a:pt x="126653" y="71507"/>
                  </a:lnTo>
                  <a:lnTo>
                    <a:pt x="137046" y="68471"/>
                  </a:lnTo>
                  <a:lnTo>
                    <a:pt x="176185" y="550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408382" y="5946242"/>
              <a:ext cx="55058" cy="396417"/>
            </a:xfrm>
            <a:custGeom>
              <a:avLst/>
              <a:gdLst/>
              <a:ahLst/>
              <a:cxnLst/>
              <a:rect l="0" t="0" r="0" b="0"/>
              <a:pathLst>
                <a:path w="55058" h="396417">
                  <a:moveTo>
                    <a:pt x="0" y="0"/>
                  </a:moveTo>
                  <a:lnTo>
                    <a:pt x="0" y="29228"/>
                  </a:lnTo>
                  <a:lnTo>
                    <a:pt x="1223" y="43956"/>
                  </a:lnTo>
                  <a:lnTo>
                    <a:pt x="3262" y="59892"/>
                  </a:lnTo>
                  <a:lnTo>
                    <a:pt x="5845" y="76633"/>
                  </a:lnTo>
                  <a:lnTo>
                    <a:pt x="8791" y="92688"/>
                  </a:lnTo>
                  <a:lnTo>
                    <a:pt x="15326" y="123578"/>
                  </a:lnTo>
                  <a:lnTo>
                    <a:pt x="18782" y="142337"/>
                  </a:lnTo>
                  <a:lnTo>
                    <a:pt x="25884" y="186019"/>
                  </a:lnTo>
                  <a:lnTo>
                    <a:pt x="28268" y="205988"/>
                  </a:lnTo>
                  <a:lnTo>
                    <a:pt x="29856" y="224194"/>
                  </a:lnTo>
                  <a:lnTo>
                    <a:pt x="30916" y="241226"/>
                  </a:lnTo>
                  <a:lnTo>
                    <a:pt x="32845" y="256251"/>
                  </a:lnTo>
                  <a:lnTo>
                    <a:pt x="35355" y="269938"/>
                  </a:lnTo>
                  <a:lnTo>
                    <a:pt x="38252" y="282733"/>
                  </a:lnTo>
                  <a:lnTo>
                    <a:pt x="41407" y="294934"/>
                  </a:lnTo>
                  <a:lnTo>
                    <a:pt x="44734" y="306739"/>
                  </a:lnTo>
                  <a:lnTo>
                    <a:pt x="48175" y="318279"/>
                  </a:lnTo>
                  <a:lnTo>
                    <a:pt x="50469" y="332090"/>
                  </a:lnTo>
                  <a:lnTo>
                    <a:pt x="51999" y="347414"/>
                  </a:lnTo>
                  <a:lnTo>
                    <a:pt x="55057" y="39641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496474" y="5913208"/>
              <a:ext cx="316518" cy="316006"/>
            </a:xfrm>
            <a:custGeom>
              <a:avLst/>
              <a:gdLst/>
              <a:ahLst/>
              <a:cxnLst/>
              <a:rect l="0" t="0" r="0" b="0"/>
              <a:pathLst>
                <a:path w="316518" h="316006">
                  <a:moveTo>
                    <a:pt x="0" y="22023"/>
                  </a:moveTo>
                  <a:lnTo>
                    <a:pt x="11691" y="33714"/>
                  </a:lnTo>
                  <a:lnTo>
                    <a:pt x="16359" y="42052"/>
                  </a:lnTo>
                  <a:lnTo>
                    <a:pt x="20694" y="52505"/>
                  </a:lnTo>
                  <a:lnTo>
                    <a:pt x="24808" y="64367"/>
                  </a:lnTo>
                  <a:lnTo>
                    <a:pt x="27550" y="79616"/>
                  </a:lnTo>
                  <a:lnTo>
                    <a:pt x="29378" y="97124"/>
                  </a:lnTo>
                  <a:lnTo>
                    <a:pt x="30597" y="116136"/>
                  </a:lnTo>
                  <a:lnTo>
                    <a:pt x="31951" y="150312"/>
                  </a:lnTo>
                  <a:lnTo>
                    <a:pt x="32312" y="166278"/>
                  </a:lnTo>
                  <a:lnTo>
                    <a:pt x="33777" y="180592"/>
                  </a:lnTo>
                  <a:lnTo>
                    <a:pt x="35976" y="193805"/>
                  </a:lnTo>
                  <a:lnTo>
                    <a:pt x="38666" y="206284"/>
                  </a:lnTo>
                  <a:lnTo>
                    <a:pt x="41683" y="218274"/>
                  </a:lnTo>
                  <a:lnTo>
                    <a:pt x="44918" y="229937"/>
                  </a:lnTo>
                  <a:lnTo>
                    <a:pt x="48298" y="241384"/>
                  </a:lnTo>
                  <a:lnTo>
                    <a:pt x="55316" y="267153"/>
                  </a:lnTo>
                  <a:lnTo>
                    <a:pt x="58901" y="280876"/>
                  </a:lnTo>
                  <a:lnTo>
                    <a:pt x="63737" y="292472"/>
                  </a:lnTo>
                  <a:lnTo>
                    <a:pt x="69409" y="302650"/>
                  </a:lnTo>
                  <a:lnTo>
                    <a:pt x="75637" y="311882"/>
                  </a:lnTo>
                  <a:lnTo>
                    <a:pt x="82236" y="315590"/>
                  </a:lnTo>
                  <a:lnTo>
                    <a:pt x="89082" y="315614"/>
                  </a:lnTo>
                  <a:lnTo>
                    <a:pt x="96093" y="313184"/>
                  </a:lnTo>
                  <a:lnTo>
                    <a:pt x="104438" y="307893"/>
                  </a:lnTo>
                  <a:lnTo>
                    <a:pt x="113672" y="300696"/>
                  </a:lnTo>
                  <a:lnTo>
                    <a:pt x="123498" y="292227"/>
                  </a:lnTo>
                  <a:lnTo>
                    <a:pt x="132496" y="282910"/>
                  </a:lnTo>
                  <a:lnTo>
                    <a:pt x="140941" y="273029"/>
                  </a:lnTo>
                  <a:lnTo>
                    <a:pt x="149019" y="262771"/>
                  </a:lnTo>
                  <a:lnTo>
                    <a:pt x="156851" y="253485"/>
                  </a:lnTo>
                  <a:lnTo>
                    <a:pt x="164519" y="244847"/>
                  </a:lnTo>
                  <a:lnTo>
                    <a:pt x="172078" y="236642"/>
                  </a:lnTo>
                  <a:lnTo>
                    <a:pt x="177118" y="236066"/>
                  </a:lnTo>
                  <a:lnTo>
                    <a:pt x="180477" y="240576"/>
                  </a:lnTo>
                  <a:lnTo>
                    <a:pt x="182717" y="248476"/>
                  </a:lnTo>
                  <a:lnTo>
                    <a:pt x="191715" y="282978"/>
                  </a:lnTo>
                  <a:lnTo>
                    <a:pt x="196326" y="293873"/>
                  </a:lnTo>
                  <a:lnTo>
                    <a:pt x="201848" y="303584"/>
                  </a:lnTo>
                  <a:lnTo>
                    <a:pt x="207976" y="312505"/>
                  </a:lnTo>
                  <a:lnTo>
                    <a:pt x="214508" y="316005"/>
                  </a:lnTo>
                  <a:lnTo>
                    <a:pt x="221310" y="315892"/>
                  </a:lnTo>
                  <a:lnTo>
                    <a:pt x="228291" y="313369"/>
                  </a:lnTo>
                  <a:lnTo>
                    <a:pt x="235393" y="308016"/>
                  </a:lnTo>
                  <a:lnTo>
                    <a:pt x="242574" y="300778"/>
                  </a:lnTo>
                  <a:lnTo>
                    <a:pt x="249808" y="292281"/>
                  </a:lnTo>
                  <a:lnTo>
                    <a:pt x="257078" y="284170"/>
                  </a:lnTo>
                  <a:lnTo>
                    <a:pt x="271682" y="268632"/>
                  </a:lnTo>
                  <a:lnTo>
                    <a:pt x="279002" y="257393"/>
                  </a:lnTo>
                  <a:lnTo>
                    <a:pt x="286329" y="243782"/>
                  </a:lnTo>
                  <a:lnTo>
                    <a:pt x="293660" y="228591"/>
                  </a:lnTo>
                  <a:lnTo>
                    <a:pt x="299772" y="212346"/>
                  </a:lnTo>
                  <a:lnTo>
                    <a:pt x="305069" y="195398"/>
                  </a:lnTo>
                  <a:lnTo>
                    <a:pt x="309825" y="177982"/>
                  </a:lnTo>
                  <a:lnTo>
                    <a:pt x="312995" y="160254"/>
                  </a:lnTo>
                  <a:lnTo>
                    <a:pt x="315108" y="142317"/>
                  </a:lnTo>
                  <a:lnTo>
                    <a:pt x="316517" y="124242"/>
                  </a:lnTo>
                  <a:lnTo>
                    <a:pt x="316233" y="106074"/>
                  </a:lnTo>
                  <a:lnTo>
                    <a:pt x="314820" y="87845"/>
                  </a:lnTo>
                  <a:lnTo>
                    <a:pt x="312655" y="69575"/>
                  </a:lnTo>
                  <a:lnTo>
                    <a:pt x="309988" y="53724"/>
                  </a:lnTo>
                  <a:lnTo>
                    <a:pt x="306986" y="39487"/>
                  </a:lnTo>
                  <a:lnTo>
                    <a:pt x="29731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958960" y="5858150"/>
            <a:ext cx="3006157" cy="409989"/>
            <a:chOff x="958960" y="5858150"/>
            <a:chExt cx="3006157" cy="409989"/>
          </a:xfrm>
        </p:grpSpPr>
        <p:sp>
          <p:nvSpPr>
            <p:cNvPr id="111" name="Freeform 110"/>
            <p:cNvSpPr/>
            <p:nvPr/>
          </p:nvSpPr>
          <p:spPr>
            <a:xfrm>
              <a:off x="958960" y="6166473"/>
              <a:ext cx="121128" cy="44048"/>
            </a:xfrm>
            <a:custGeom>
              <a:avLst/>
              <a:gdLst/>
              <a:ahLst/>
              <a:cxnLst/>
              <a:rect l="0" t="0" r="0" b="0"/>
              <a:pathLst>
                <a:path w="121128" h="44048">
                  <a:moveTo>
                    <a:pt x="0" y="44047"/>
                  </a:moveTo>
                  <a:lnTo>
                    <a:pt x="17537" y="32355"/>
                  </a:lnTo>
                  <a:lnTo>
                    <a:pt x="27596" y="27688"/>
                  </a:lnTo>
                  <a:lnTo>
                    <a:pt x="39197" y="23353"/>
                  </a:lnTo>
                  <a:lnTo>
                    <a:pt x="51825" y="19239"/>
                  </a:lnTo>
                  <a:lnTo>
                    <a:pt x="65137" y="15273"/>
                  </a:ln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1312674" y="5880173"/>
              <a:ext cx="174842" cy="362942"/>
            </a:xfrm>
            <a:custGeom>
              <a:avLst/>
              <a:gdLst/>
              <a:ahLst/>
              <a:cxnLst/>
              <a:rect l="0" t="0" r="0" b="0"/>
              <a:pathLst>
                <a:path w="174842" h="362942">
                  <a:moveTo>
                    <a:pt x="174841" y="0"/>
                  </a:moveTo>
                  <a:lnTo>
                    <a:pt x="128861" y="15327"/>
                  </a:lnTo>
                  <a:lnTo>
                    <a:pt x="118494" y="20006"/>
                  </a:lnTo>
                  <a:lnTo>
                    <a:pt x="107912" y="25573"/>
                  </a:lnTo>
                  <a:lnTo>
                    <a:pt x="97187" y="31730"/>
                  </a:lnTo>
                  <a:lnTo>
                    <a:pt x="86366" y="38283"/>
                  </a:lnTo>
                  <a:lnTo>
                    <a:pt x="64555" y="52088"/>
                  </a:lnTo>
                  <a:lnTo>
                    <a:pt x="54824" y="60419"/>
                  </a:lnTo>
                  <a:lnTo>
                    <a:pt x="45889" y="69644"/>
                  </a:lnTo>
                  <a:lnTo>
                    <a:pt x="37486" y="79464"/>
                  </a:lnTo>
                  <a:lnTo>
                    <a:pt x="29436" y="90904"/>
                  </a:lnTo>
                  <a:lnTo>
                    <a:pt x="21623" y="103426"/>
                  </a:lnTo>
                  <a:lnTo>
                    <a:pt x="13967" y="116667"/>
                  </a:lnTo>
                  <a:lnTo>
                    <a:pt x="8863" y="132836"/>
                  </a:lnTo>
                  <a:lnTo>
                    <a:pt x="5461" y="150956"/>
                  </a:lnTo>
                  <a:lnTo>
                    <a:pt x="3192" y="170377"/>
                  </a:lnTo>
                  <a:lnTo>
                    <a:pt x="1680" y="190666"/>
                  </a:lnTo>
                  <a:lnTo>
                    <a:pt x="672" y="211533"/>
                  </a:lnTo>
                  <a:lnTo>
                    <a:pt x="0" y="232785"/>
                  </a:lnTo>
                  <a:lnTo>
                    <a:pt x="775" y="250623"/>
                  </a:lnTo>
                  <a:lnTo>
                    <a:pt x="2516" y="266186"/>
                  </a:lnTo>
                  <a:lnTo>
                    <a:pt x="4900" y="280232"/>
                  </a:lnTo>
                  <a:lnTo>
                    <a:pt x="8936" y="294490"/>
                  </a:lnTo>
                  <a:lnTo>
                    <a:pt x="14074" y="308889"/>
                  </a:lnTo>
                  <a:lnTo>
                    <a:pt x="19946" y="323383"/>
                  </a:lnTo>
                  <a:lnTo>
                    <a:pt x="28755" y="335492"/>
                  </a:lnTo>
                  <a:lnTo>
                    <a:pt x="39521" y="346012"/>
                  </a:lnTo>
                  <a:lnTo>
                    <a:pt x="51593" y="355473"/>
                  </a:lnTo>
                  <a:lnTo>
                    <a:pt x="64535" y="360556"/>
                  </a:lnTo>
                  <a:lnTo>
                    <a:pt x="78057" y="362721"/>
                  </a:lnTo>
                  <a:lnTo>
                    <a:pt x="91965" y="362941"/>
                  </a:lnTo>
                  <a:lnTo>
                    <a:pt x="103685" y="360641"/>
                  </a:lnTo>
                  <a:lnTo>
                    <a:pt x="113945" y="356661"/>
                  </a:lnTo>
                  <a:lnTo>
                    <a:pt x="141806" y="3413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1547240" y="6078381"/>
              <a:ext cx="90782" cy="174667"/>
            </a:xfrm>
            <a:custGeom>
              <a:avLst/>
              <a:gdLst/>
              <a:ahLst/>
              <a:cxnLst/>
              <a:rect l="0" t="0" r="0" b="0"/>
              <a:pathLst>
                <a:path w="90782" h="174667">
                  <a:moveTo>
                    <a:pt x="6344" y="0"/>
                  </a:moveTo>
                  <a:lnTo>
                    <a:pt x="498" y="17537"/>
                  </a:lnTo>
                  <a:lnTo>
                    <a:pt x="0" y="27597"/>
                  </a:lnTo>
                  <a:lnTo>
                    <a:pt x="891" y="39198"/>
                  </a:lnTo>
                  <a:lnTo>
                    <a:pt x="2709" y="51826"/>
                  </a:lnTo>
                  <a:lnTo>
                    <a:pt x="3920" y="65138"/>
                  </a:lnTo>
                  <a:lnTo>
                    <a:pt x="4728" y="78907"/>
                  </a:lnTo>
                  <a:lnTo>
                    <a:pt x="5267" y="92980"/>
                  </a:lnTo>
                  <a:lnTo>
                    <a:pt x="6849" y="106033"/>
                  </a:lnTo>
                  <a:lnTo>
                    <a:pt x="9128" y="118405"/>
                  </a:lnTo>
                  <a:lnTo>
                    <a:pt x="11870" y="130324"/>
                  </a:lnTo>
                  <a:lnTo>
                    <a:pt x="16146" y="141941"/>
                  </a:lnTo>
                  <a:lnTo>
                    <a:pt x="21443" y="153355"/>
                  </a:lnTo>
                  <a:lnTo>
                    <a:pt x="27422" y="164635"/>
                  </a:lnTo>
                  <a:lnTo>
                    <a:pt x="36301" y="170932"/>
                  </a:lnTo>
                  <a:lnTo>
                    <a:pt x="47115" y="173907"/>
                  </a:lnTo>
                  <a:lnTo>
                    <a:pt x="59218" y="174666"/>
                  </a:lnTo>
                  <a:lnTo>
                    <a:pt x="68511" y="171502"/>
                  </a:lnTo>
                  <a:lnTo>
                    <a:pt x="75929" y="165722"/>
                  </a:lnTo>
                  <a:lnTo>
                    <a:pt x="82098" y="158198"/>
                  </a:lnTo>
                  <a:lnTo>
                    <a:pt x="86211" y="148288"/>
                  </a:lnTo>
                  <a:lnTo>
                    <a:pt x="88953" y="136787"/>
                  </a:lnTo>
                  <a:lnTo>
                    <a:pt x="90781" y="124226"/>
                  </a:lnTo>
                  <a:lnTo>
                    <a:pt x="90776" y="110958"/>
                  </a:lnTo>
                  <a:lnTo>
                    <a:pt x="89549" y="97219"/>
                  </a:lnTo>
                  <a:lnTo>
                    <a:pt x="87508" y="83165"/>
                  </a:lnTo>
                  <a:lnTo>
                    <a:pt x="83700" y="71349"/>
                  </a:lnTo>
                  <a:lnTo>
                    <a:pt x="78714" y="61025"/>
                  </a:lnTo>
                  <a:lnTo>
                    <a:pt x="72943" y="51695"/>
                  </a:lnTo>
                  <a:lnTo>
                    <a:pt x="64202" y="46699"/>
                  </a:lnTo>
                  <a:lnTo>
                    <a:pt x="53481" y="44592"/>
                  </a:lnTo>
                  <a:lnTo>
                    <a:pt x="6344" y="660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1674711" y="6078381"/>
              <a:ext cx="143151" cy="165174"/>
            </a:xfrm>
            <a:custGeom>
              <a:avLst/>
              <a:gdLst/>
              <a:ahLst/>
              <a:cxnLst/>
              <a:rect l="0" t="0" r="0" b="0"/>
              <a:pathLst>
                <a:path w="143151" h="165174">
                  <a:moveTo>
                    <a:pt x="0" y="0"/>
                  </a:moveTo>
                  <a:lnTo>
                    <a:pt x="0" y="23383"/>
                  </a:lnTo>
                  <a:lnTo>
                    <a:pt x="1224" y="36388"/>
                  </a:lnTo>
                  <a:lnTo>
                    <a:pt x="3263" y="51176"/>
                  </a:lnTo>
                  <a:lnTo>
                    <a:pt x="5846" y="67152"/>
                  </a:lnTo>
                  <a:lnTo>
                    <a:pt x="8791" y="81473"/>
                  </a:lnTo>
                  <a:lnTo>
                    <a:pt x="11978" y="94691"/>
                  </a:lnTo>
                  <a:lnTo>
                    <a:pt x="25885" y="148125"/>
                  </a:lnTo>
                  <a:lnTo>
                    <a:pt x="28268" y="151361"/>
                  </a:lnTo>
                  <a:lnTo>
                    <a:pt x="29857" y="147400"/>
                  </a:lnTo>
                  <a:lnTo>
                    <a:pt x="30916" y="138643"/>
                  </a:lnTo>
                  <a:lnTo>
                    <a:pt x="32846" y="129133"/>
                  </a:lnTo>
                  <a:lnTo>
                    <a:pt x="35356" y="119124"/>
                  </a:lnTo>
                  <a:lnTo>
                    <a:pt x="38253" y="108780"/>
                  </a:lnTo>
                  <a:lnTo>
                    <a:pt x="40184" y="96990"/>
                  </a:lnTo>
                  <a:lnTo>
                    <a:pt x="41471" y="84236"/>
                  </a:lnTo>
                  <a:lnTo>
                    <a:pt x="42330" y="70840"/>
                  </a:lnTo>
                  <a:lnTo>
                    <a:pt x="44125" y="58238"/>
                  </a:lnTo>
                  <a:lnTo>
                    <a:pt x="46546" y="46167"/>
                  </a:lnTo>
                  <a:lnTo>
                    <a:pt x="49383" y="34448"/>
                  </a:lnTo>
                  <a:lnTo>
                    <a:pt x="54945" y="25413"/>
                  </a:lnTo>
                  <a:lnTo>
                    <a:pt x="62324" y="18166"/>
                  </a:lnTo>
                  <a:lnTo>
                    <a:pt x="70914" y="12110"/>
                  </a:lnTo>
                  <a:lnTo>
                    <a:pt x="79087" y="12968"/>
                  </a:lnTo>
                  <a:lnTo>
                    <a:pt x="86983" y="18434"/>
                  </a:lnTo>
                  <a:lnTo>
                    <a:pt x="94694" y="26971"/>
                  </a:lnTo>
                  <a:lnTo>
                    <a:pt x="102282" y="38780"/>
                  </a:lnTo>
                  <a:lnTo>
                    <a:pt x="109787" y="52771"/>
                  </a:lnTo>
                  <a:lnTo>
                    <a:pt x="117238" y="68215"/>
                  </a:lnTo>
                  <a:lnTo>
                    <a:pt x="122205" y="83406"/>
                  </a:lnTo>
                  <a:lnTo>
                    <a:pt x="125516" y="98427"/>
                  </a:lnTo>
                  <a:lnTo>
                    <a:pt x="143150" y="16517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1894942" y="6012312"/>
              <a:ext cx="33036" cy="231243"/>
            </a:xfrm>
            <a:custGeom>
              <a:avLst/>
              <a:gdLst/>
              <a:ahLst/>
              <a:cxnLst/>
              <a:rect l="0" t="0" r="0" b="0"/>
              <a:pathLst>
                <a:path w="33036" h="231243">
                  <a:moveTo>
                    <a:pt x="0" y="0"/>
                  </a:moveTo>
                  <a:lnTo>
                    <a:pt x="0" y="123577"/>
                  </a:lnTo>
                  <a:lnTo>
                    <a:pt x="1224" y="138666"/>
                  </a:lnTo>
                  <a:lnTo>
                    <a:pt x="3263" y="153620"/>
                  </a:lnTo>
                  <a:lnTo>
                    <a:pt x="5846" y="168482"/>
                  </a:lnTo>
                  <a:lnTo>
                    <a:pt x="10015" y="182061"/>
                  </a:lnTo>
                  <a:lnTo>
                    <a:pt x="15241" y="194784"/>
                  </a:lnTo>
                  <a:lnTo>
                    <a:pt x="33035" y="2312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850896" y="6144450"/>
              <a:ext cx="99105" cy="33036"/>
            </a:xfrm>
            <a:custGeom>
              <a:avLst/>
              <a:gdLst/>
              <a:ahLst/>
              <a:cxnLst/>
              <a:rect l="0" t="0" r="0" b="0"/>
              <a:pathLst>
                <a:path w="99105" h="33036">
                  <a:moveTo>
                    <a:pt x="0" y="33035"/>
                  </a:moveTo>
                  <a:lnTo>
                    <a:pt x="17537" y="21343"/>
                  </a:lnTo>
                  <a:lnTo>
                    <a:pt x="26373" y="16676"/>
                  </a:lnTo>
                  <a:lnTo>
                    <a:pt x="35935" y="12341"/>
                  </a:ln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1984784" y="6087596"/>
              <a:ext cx="119379" cy="180543"/>
            </a:xfrm>
            <a:custGeom>
              <a:avLst/>
              <a:gdLst/>
              <a:ahLst/>
              <a:cxnLst/>
              <a:rect l="0" t="0" r="0" b="0"/>
              <a:pathLst>
                <a:path w="119379" h="180543">
                  <a:moveTo>
                    <a:pt x="86343" y="34831"/>
                  </a:moveTo>
                  <a:lnTo>
                    <a:pt x="68806" y="23140"/>
                  </a:lnTo>
                  <a:lnTo>
                    <a:pt x="61193" y="17249"/>
                  </a:lnTo>
                  <a:lnTo>
                    <a:pt x="53671" y="10875"/>
                  </a:lnTo>
                  <a:lnTo>
                    <a:pt x="46209" y="4179"/>
                  </a:lnTo>
                  <a:lnTo>
                    <a:pt x="37564" y="938"/>
                  </a:lnTo>
                  <a:lnTo>
                    <a:pt x="28130" y="0"/>
                  </a:lnTo>
                  <a:lnTo>
                    <a:pt x="18170" y="599"/>
                  </a:lnTo>
                  <a:lnTo>
                    <a:pt x="11531" y="5892"/>
                  </a:lnTo>
                  <a:lnTo>
                    <a:pt x="7104" y="14315"/>
                  </a:lnTo>
                  <a:lnTo>
                    <a:pt x="4153" y="24825"/>
                  </a:lnTo>
                  <a:lnTo>
                    <a:pt x="2186" y="39172"/>
                  </a:lnTo>
                  <a:lnTo>
                    <a:pt x="874" y="56077"/>
                  </a:lnTo>
                  <a:lnTo>
                    <a:pt x="0" y="74689"/>
                  </a:lnTo>
                  <a:lnTo>
                    <a:pt x="640" y="90767"/>
                  </a:lnTo>
                  <a:lnTo>
                    <a:pt x="2291" y="105157"/>
                  </a:lnTo>
                  <a:lnTo>
                    <a:pt x="4615" y="118420"/>
                  </a:lnTo>
                  <a:lnTo>
                    <a:pt x="7388" y="132157"/>
                  </a:lnTo>
                  <a:lnTo>
                    <a:pt x="13731" y="160470"/>
                  </a:lnTo>
                  <a:lnTo>
                    <a:pt x="20806" y="169978"/>
                  </a:lnTo>
                  <a:lnTo>
                    <a:pt x="30417" y="176316"/>
                  </a:lnTo>
                  <a:lnTo>
                    <a:pt x="41718" y="180542"/>
                  </a:lnTo>
                  <a:lnTo>
                    <a:pt x="50476" y="179688"/>
                  </a:lnTo>
                  <a:lnTo>
                    <a:pt x="57537" y="175449"/>
                  </a:lnTo>
                  <a:lnTo>
                    <a:pt x="63469" y="168952"/>
                  </a:lnTo>
                  <a:lnTo>
                    <a:pt x="67423" y="159727"/>
                  </a:lnTo>
                  <a:lnTo>
                    <a:pt x="70059" y="148683"/>
                  </a:lnTo>
                  <a:lnTo>
                    <a:pt x="71817" y="136426"/>
                  </a:lnTo>
                  <a:lnTo>
                    <a:pt x="72989" y="122137"/>
                  </a:lnTo>
                  <a:lnTo>
                    <a:pt x="73770" y="106494"/>
                  </a:lnTo>
                  <a:lnTo>
                    <a:pt x="74290" y="89947"/>
                  </a:lnTo>
                  <a:lnTo>
                    <a:pt x="75861" y="74022"/>
                  </a:lnTo>
                  <a:lnTo>
                    <a:pt x="78132" y="58512"/>
                  </a:lnTo>
                  <a:lnTo>
                    <a:pt x="80869" y="43277"/>
                  </a:lnTo>
                  <a:lnTo>
                    <a:pt x="83917" y="36792"/>
                  </a:lnTo>
                  <a:lnTo>
                    <a:pt x="87173" y="36139"/>
                  </a:lnTo>
                  <a:lnTo>
                    <a:pt x="90567" y="39374"/>
                  </a:lnTo>
                  <a:lnTo>
                    <a:pt x="94053" y="46424"/>
                  </a:lnTo>
                  <a:lnTo>
                    <a:pt x="97601" y="56018"/>
                  </a:lnTo>
                  <a:lnTo>
                    <a:pt x="101189" y="67308"/>
                  </a:lnTo>
                  <a:lnTo>
                    <a:pt x="103582" y="79729"/>
                  </a:lnTo>
                  <a:lnTo>
                    <a:pt x="105177" y="92904"/>
                  </a:lnTo>
                  <a:lnTo>
                    <a:pt x="119378" y="1559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2155732" y="6045346"/>
              <a:ext cx="91581" cy="220274"/>
            </a:xfrm>
            <a:custGeom>
              <a:avLst/>
              <a:gdLst/>
              <a:ahLst/>
              <a:cxnLst/>
              <a:rect l="0" t="0" r="0" b="0"/>
              <a:pathLst>
                <a:path w="91581" h="220274">
                  <a:moveTo>
                    <a:pt x="58546" y="0"/>
                  </a:moveTo>
                  <a:lnTo>
                    <a:pt x="41009" y="11692"/>
                  </a:lnTo>
                  <a:lnTo>
                    <a:pt x="33396" y="18806"/>
                  </a:lnTo>
                  <a:lnTo>
                    <a:pt x="25873" y="27220"/>
                  </a:lnTo>
                  <a:lnTo>
                    <a:pt x="18412" y="36499"/>
                  </a:lnTo>
                  <a:lnTo>
                    <a:pt x="12213" y="47580"/>
                  </a:lnTo>
                  <a:lnTo>
                    <a:pt x="6858" y="59861"/>
                  </a:lnTo>
                  <a:lnTo>
                    <a:pt x="2064" y="72942"/>
                  </a:lnTo>
                  <a:lnTo>
                    <a:pt x="92" y="85334"/>
                  </a:lnTo>
                  <a:lnTo>
                    <a:pt x="0" y="97265"/>
                  </a:lnTo>
                  <a:lnTo>
                    <a:pt x="1163" y="108889"/>
                  </a:lnTo>
                  <a:lnTo>
                    <a:pt x="1938" y="121533"/>
                  </a:lnTo>
                  <a:lnTo>
                    <a:pt x="2799" y="148633"/>
                  </a:lnTo>
                  <a:lnTo>
                    <a:pt x="4252" y="161487"/>
                  </a:lnTo>
                  <a:lnTo>
                    <a:pt x="6444" y="173727"/>
                  </a:lnTo>
                  <a:lnTo>
                    <a:pt x="9129" y="185558"/>
                  </a:lnTo>
                  <a:lnTo>
                    <a:pt x="13366" y="195893"/>
                  </a:lnTo>
                  <a:lnTo>
                    <a:pt x="18638" y="205229"/>
                  </a:lnTo>
                  <a:lnTo>
                    <a:pt x="24600" y="213901"/>
                  </a:lnTo>
                  <a:lnTo>
                    <a:pt x="32244" y="218458"/>
                  </a:lnTo>
                  <a:lnTo>
                    <a:pt x="41012" y="220273"/>
                  </a:lnTo>
                  <a:lnTo>
                    <a:pt x="91580" y="2092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2247312" y="6023323"/>
              <a:ext cx="66071" cy="209221"/>
            </a:xfrm>
            <a:custGeom>
              <a:avLst/>
              <a:gdLst/>
              <a:ahLst/>
              <a:cxnLst/>
              <a:rect l="0" t="0" r="0" b="0"/>
              <a:pathLst>
                <a:path w="66071" h="209221">
                  <a:moveTo>
                    <a:pt x="0" y="0"/>
                  </a:moveTo>
                  <a:lnTo>
                    <a:pt x="11691" y="17537"/>
                  </a:lnTo>
                  <a:lnTo>
                    <a:pt x="15135" y="27597"/>
                  </a:lnTo>
                  <a:lnTo>
                    <a:pt x="17431" y="39198"/>
                  </a:lnTo>
                  <a:lnTo>
                    <a:pt x="18962" y="51825"/>
                  </a:lnTo>
                  <a:lnTo>
                    <a:pt x="21206" y="66362"/>
                  </a:lnTo>
                  <a:lnTo>
                    <a:pt x="26962" y="98826"/>
                  </a:lnTo>
                  <a:lnTo>
                    <a:pt x="31433" y="114824"/>
                  </a:lnTo>
                  <a:lnTo>
                    <a:pt x="36861" y="130384"/>
                  </a:lnTo>
                  <a:lnTo>
                    <a:pt x="42927" y="145651"/>
                  </a:lnTo>
                  <a:lnTo>
                    <a:pt x="52929" y="172402"/>
                  </a:lnTo>
                  <a:lnTo>
                    <a:pt x="66070" y="2092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2247312" y="6111416"/>
              <a:ext cx="99105" cy="44047"/>
            </a:xfrm>
            <a:custGeom>
              <a:avLst/>
              <a:gdLst/>
              <a:ahLst/>
              <a:cxnLst/>
              <a:rect l="0" t="0" r="0" b="0"/>
              <a:pathLst>
                <a:path w="99105" h="44047">
                  <a:moveTo>
                    <a:pt x="0" y="44046"/>
                  </a:moveTo>
                  <a:lnTo>
                    <a:pt x="17537" y="38200"/>
                  </a:lnTo>
                  <a:lnTo>
                    <a:pt x="26374" y="34032"/>
                  </a:lnTo>
                  <a:lnTo>
                    <a:pt x="35935" y="28806"/>
                  </a:lnTo>
                  <a:lnTo>
                    <a:pt x="45980" y="22874"/>
                  </a:lnTo>
                  <a:lnTo>
                    <a:pt x="56347" y="17697"/>
                  </a:lnTo>
                  <a:lnTo>
                    <a:pt x="66929" y="13021"/>
                  </a:ln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2522601" y="5858150"/>
              <a:ext cx="44047" cy="352371"/>
            </a:xfrm>
            <a:custGeom>
              <a:avLst/>
              <a:gdLst/>
              <a:ahLst/>
              <a:cxnLst/>
              <a:rect l="0" t="0" r="0" b="0"/>
              <a:pathLst>
                <a:path w="44047" h="352371">
                  <a:moveTo>
                    <a:pt x="0" y="0"/>
                  </a:moveTo>
                  <a:lnTo>
                    <a:pt x="0" y="29228"/>
                  </a:lnTo>
                  <a:lnTo>
                    <a:pt x="1224" y="46403"/>
                  </a:lnTo>
                  <a:lnTo>
                    <a:pt x="3263" y="66417"/>
                  </a:lnTo>
                  <a:lnTo>
                    <a:pt x="8791" y="111494"/>
                  </a:lnTo>
                  <a:lnTo>
                    <a:pt x="15327" y="160076"/>
                  </a:lnTo>
                  <a:lnTo>
                    <a:pt x="18783" y="181351"/>
                  </a:lnTo>
                  <a:lnTo>
                    <a:pt x="22310" y="200429"/>
                  </a:lnTo>
                  <a:lnTo>
                    <a:pt x="29492" y="237124"/>
                  </a:lnTo>
                  <a:lnTo>
                    <a:pt x="33120" y="257187"/>
                  </a:lnTo>
                  <a:lnTo>
                    <a:pt x="44046" y="3523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2634247" y="6078381"/>
              <a:ext cx="119598" cy="187198"/>
            </a:xfrm>
            <a:custGeom>
              <a:avLst/>
              <a:gdLst/>
              <a:ahLst/>
              <a:cxnLst/>
              <a:rect l="0" t="0" r="0" b="0"/>
              <a:pathLst>
                <a:path w="119598" h="187198">
                  <a:moveTo>
                    <a:pt x="9481" y="0"/>
                  </a:moveTo>
                  <a:lnTo>
                    <a:pt x="3636" y="17537"/>
                  </a:lnTo>
                  <a:lnTo>
                    <a:pt x="1914" y="28821"/>
                  </a:lnTo>
                  <a:lnTo>
                    <a:pt x="766" y="42460"/>
                  </a:lnTo>
                  <a:lnTo>
                    <a:pt x="0" y="57671"/>
                  </a:lnTo>
                  <a:lnTo>
                    <a:pt x="714" y="73929"/>
                  </a:lnTo>
                  <a:lnTo>
                    <a:pt x="2413" y="90885"/>
                  </a:lnTo>
                  <a:lnTo>
                    <a:pt x="4769" y="108307"/>
                  </a:lnTo>
                  <a:lnTo>
                    <a:pt x="8787" y="123592"/>
                  </a:lnTo>
                  <a:lnTo>
                    <a:pt x="13912" y="137453"/>
                  </a:lnTo>
                  <a:lnTo>
                    <a:pt x="19776" y="150363"/>
                  </a:lnTo>
                  <a:lnTo>
                    <a:pt x="23686" y="154077"/>
                  </a:lnTo>
                  <a:lnTo>
                    <a:pt x="26292" y="151658"/>
                  </a:lnTo>
                  <a:lnTo>
                    <a:pt x="28030" y="145152"/>
                  </a:lnTo>
                  <a:lnTo>
                    <a:pt x="27964" y="134697"/>
                  </a:lnTo>
                  <a:lnTo>
                    <a:pt x="26697" y="121609"/>
                  </a:lnTo>
                  <a:lnTo>
                    <a:pt x="24629" y="106766"/>
                  </a:lnTo>
                  <a:lnTo>
                    <a:pt x="23251" y="91977"/>
                  </a:lnTo>
                  <a:lnTo>
                    <a:pt x="22331" y="77223"/>
                  </a:lnTo>
                  <a:lnTo>
                    <a:pt x="21718" y="62494"/>
                  </a:lnTo>
                  <a:lnTo>
                    <a:pt x="23757" y="50227"/>
                  </a:lnTo>
                  <a:lnTo>
                    <a:pt x="27563" y="39602"/>
                  </a:lnTo>
                  <a:lnTo>
                    <a:pt x="32547" y="30072"/>
                  </a:lnTo>
                  <a:lnTo>
                    <a:pt x="38317" y="26166"/>
                  </a:lnTo>
                  <a:lnTo>
                    <a:pt x="44611" y="26009"/>
                  </a:lnTo>
                  <a:lnTo>
                    <a:pt x="51254" y="28351"/>
                  </a:lnTo>
                  <a:lnTo>
                    <a:pt x="58129" y="34806"/>
                  </a:lnTo>
                  <a:lnTo>
                    <a:pt x="65160" y="44004"/>
                  </a:lnTo>
                  <a:lnTo>
                    <a:pt x="72294" y="55029"/>
                  </a:lnTo>
                  <a:lnTo>
                    <a:pt x="79497" y="68498"/>
                  </a:lnTo>
                  <a:lnTo>
                    <a:pt x="86746" y="83594"/>
                  </a:lnTo>
                  <a:lnTo>
                    <a:pt x="94026" y="99775"/>
                  </a:lnTo>
                  <a:lnTo>
                    <a:pt x="100103" y="115457"/>
                  </a:lnTo>
                  <a:lnTo>
                    <a:pt x="105377" y="130806"/>
                  </a:lnTo>
                  <a:lnTo>
                    <a:pt x="119597" y="1871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2790039" y="5899039"/>
              <a:ext cx="62910" cy="366540"/>
            </a:xfrm>
            <a:custGeom>
              <a:avLst/>
              <a:gdLst/>
              <a:ahLst/>
              <a:cxnLst/>
              <a:rect l="0" t="0" r="0" b="0"/>
              <a:pathLst>
                <a:path w="62910" h="366540">
                  <a:moveTo>
                    <a:pt x="62909" y="14169"/>
                  </a:moveTo>
                  <a:lnTo>
                    <a:pt x="51218" y="2477"/>
                  </a:lnTo>
                  <a:lnTo>
                    <a:pt x="44103" y="257"/>
                  </a:lnTo>
                  <a:lnTo>
                    <a:pt x="35690" y="0"/>
                  </a:lnTo>
                  <a:lnTo>
                    <a:pt x="26410" y="1053"/>
                  </a:lnTo>
                  <a:lnTo>
                    <a:pt x="19000" y="6648"/>
                  </a:lnTo>
                  <a:lnTo>
                    <a:pt x="12837" y="15272"/>
                  </a:lnTo>
                  <a:lnTo>
                    <a:pt x="7505" y="25916"/>
                  </a:lnTo>
                  <a:lnTo>
                    <a:pt x="3950" y="40353"/>
                  </a:lnTo>
                  <a:lnTo>
                    <a:pt x="1580" y="57318"/>
                  </a:lnTo>
                  <a:lnTo>
                    <a:pt x="0" y="75970"/>
                  </a:lnTo>
                  <a:lnTo>
                    <a:pt x="170" y="96969"/>
                  </a:lnTo>
                  <a:lnTo>
                    <a:pt x="1507" y="119533"/>
                  </a:lnTo>
                  <a:lnTo>
                    <a:pt x="3622" y="143140"/>
                  </a:lnTo>
                  <a:lnTo>
                    <a:pt x="6255" y="166219"/>
                  </a:lnTo>
                  <a:lnTo>
                    <a:pt x="12444" y="211438"/>
                  </a:lnTo>
                  <a:lnTo>
                    <a:pt x="19273" y="252744"/>
                  </a:lnTo>
                  <a:lnTo>
                    <a:pt x="22807" y="272323"/>
                  </a:lnTo>
                  <a:lnTo>
                    <a:pt x="25163" y="290270"/>
                  </a:lnTo>
                  <a:lnTo>
                    <a:pt x="26733" y="307128"/>
                  </a:lnTo>
                  <a:lnTo>
                    <a:pt x="29874" y="3665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2797890" y="6067735"/>
              <a:ext cx="200344" cy="131132"/>
            </a:xfrm>
            <a:custGeom>
              <a:avLst/>
              <a:gdLst/>
              <a:ahLst/>
              <a:cxnLst/>
              <a:rect l="0" t="0" r="0" b="0"/>
              <a:pathLst>
                <a:path w="200344" h="131132">
                  <a:moveTo>
                    <a:pt x="0" y="54692"/>
                  </a:moveTo>
                  <a:lnTo>
                    <a:pt x="23383" y="54692"/>
                  </a:lnTo>
                  <a:lnTo>
                    <a:pt x="33941" y="55916"/>
                  </a:lnTo>
                  <a:lnTo>
                    <a:pt x="44651" y="57955"/>
                  </a:lnTo>
                  <a:lnTo>
                    <a:pt x="55461" y="60538"/>
                  </a:lnTo>
                  <a:lnTo>
                    <a:pt x="66338" y="64707"/>
                  </a:lnTo>
                  <a:lnTo>
                    <a:pt x="77260" y="69934"/>
                  </a:lnTo>
                  <a:lnTo>
                    <a:pt x="88212" y="75865"/>
                  </a:lnTo>
                  <a:lnTo>
                    <a:pt x="97960" y="82266"/>
                  </a:lnTo>
                  <a:lnTo>
                    <a:pt x="106906" y="88980"/>
                  </a:lnTo>
                  <a:lnTo>
                    <a:pt x="115317" y="95903"/>
                  </a:lnTo>
                  <a:lnTo>
                    <a:pt x="123371" y="104189"/>
                  </a:lnTo>
                  <a:lnTo>
                    <a:pt x="131188" y="113384"/>
                  </a:lnTo>
                  <a:lnTo>
                    <a:pt x="138846" y="123184"/>
                  </a:lnTo>
                  <a:lnTo>
                    <a:pt x="148846" y="128494"/>
                  </a:lnTo>
                  <a:lnTo>
                    <a:pt x="160406" y="130811"/>
                  </a:lnTo>
                  <a:lnTo>
                    <a:pt x="173007" y="131131"/>
                  </a:lnTo>
                  <a:lnTo>
                    <a:pt x="182631" y="127675"/>
                  </a:lnTo>
                  <a:lnTo>
                    <a:pt x="190270" y="121699"/>
                  </a:lnTo>
                  <a:lnTo>
                    <a:pt x="196587" y="114046"/>
                  </a:lnTo>
                  <a:lnTo>
                    <a:pt x="199574" y="104049"/>
                  </a:lnTo>
                  <a:lnTo>
                    <a:pt x="200343" y="92492"/>
                  </a:lnTo>
                  <a:lnTo>
                    <a:pt x="199631" y="79892"/>
                  </a:lnTo>
                  <a:lnTo>
                    <a:pt x="197933" y="66598"/>
                  </a:lnTo>
                  <a:lnTo>
                    <a:pt x="195578" y="52841"/>
                  </a:lnTo>
                  <a:lnTo>
                    <a:pt x="192784" y="38776"/>
                  </a:lnTo>
                  <a:lnTo>
                    <a:pt x="188475" y="26953"/>
                  </a:lnTo>
                  <a:lnTo>
                    <a:pt x="183155" y="16623"/>
                  </a:lnTo>
                  <a:lnTo>
                    <a:pt x="177161" y="7289"/>
                  </a:lnTo>
                  <a:lnTo>
                    <a:pt x="169495" y="2291"/>
                  </a:lnTo>
                  <a:lnTo>
                    <a:pt x="160713" y="182"/>
                  </a:lnTo>
                  <a:lnTo>
                    <a:pt x="151189" y="0"/>
                  </a:lnTo>
                  <a:lnTo>
                    <a:pt x="142392" y="2325"/>
                  </a:lnTo>
                  <a:lnTo>
                    <a:pt x="134080" y="6322"/>
                  </a:lnTo>
                  <a:lnTo>
                    <a:pt x="126092" y="11434"/>
                  </a:lnTo>
                  <a:lnTo>
                    <a:pt x="119543" y="19736"/>
                  </a:lnTo>
                  <a:lnTo>
                    <a:pt x="113954" y="30165"/>
                  </a:lnTo>
                  <a:lnTo>
                    <a:pt x="109004" y="42011"/>
                  </a:lnTo>
                  <a:lnTo>
                    <a:pt x="106928" y="53580"/>
                  </a:lnTo>
                  <a:lnTo>
                    <a:pt x="106767" y="64962"/>
                  </a:lnTo>
                  <a:lnTo>
                    <a:pt x="110116" y="987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3218767" y="5891184"/>
              <a:ext cx="148266" cy="316198"/>
            </a:xfrm>
            <a:custGeom>
              <a:avLst/>
              <a:gdLst/>
              <a:ahLst/>
              <a:cxnLst/>
              <a:rect l="0" t="0" r="0" b="0"/>
              <a:pathLst>
                <a:path w="148266" h="316198">
                  <a:moveTo>
                    <a:pt x="30597" y="0"/>
                  </a:moveTo>
                  <a:lnTo>
                    <a:pt x="18906" y="23383"/>
                  </a:lnTo>
                  <a:lnTo>
                    <a:pt x="14239" y="33941"/>
                  </a:lnTo>
                  <a:lnTo>
                    <a:pt x="9903" y="44651"/>
                  </a:lnTo>
                  <a:lnTo>
                    <a:pt x="5790" y="55461"/>
                  </a:lnTo>
                  <a:lnTo>
                    <a:pt x="3047" y="67562"/>
                  </a:lnTo>
                  <a:lnTo>
                    <a:pt x="1219" y="80523"/>
                  </a:lnTo>
                  <a:lnTo>
                    <a:pt x="0" y="94058"/>
                  </a:lnTo>
                  <a:lnTo>
                    <a:pt x="4082" y="105529"/>
                  </a:lnTo>
                  <a:lnTo>
                    <a:pt x="11697" y="115622"/>
                  </a:lnTo>
                  <a:lnTo>
                    <a:pt x="21668" y="124798"/>
                  </a:lnTo>
                  <a:lnTo>
                    <a:pt x="31985" y="132139"/>
                  </a:lnTo>
                  <a:lnTo>
                    <a:pt x="42534" y="138257"/>
                  </a:lnTo>
                  <a:lnTo>
                    <a:pt x="53237" y="143559"/>
                  </a:lnTo>
                  <a:lnTo>
                    <a:pt x="64043" y="149540"/>
                  </a:lnTo>
                  <a:lnTo>
                    <a:pt x="74918" y="155975"/>
                  </a:lnTo>
                  <a:lnTo>
                    <a:pt x="85838" y="162712"/>
                  </a:lnTo>
                  <a:lnTo>
                    <a:pt x="96789" y="170873"/>
                  </a:lnTo>
                  <a:lnTo>
                    <a:pt x="107760" y="179985"/>
                  </a:lnTo>
                  <a:lnTo>
                    <a:pt x="118744" y="189730"/>
                  </a:lnTo>
                  <a:lnTo>
                    <a:pt x="127291" y="199898"/>
                  </a:lnTo>
                  <a:lnTo>
                    <a:pt x="134212" y="210346"/>
                  </a:lnTo>
                  <a:lnTo>
                    <a:pt x="140049" y="220983"/>
                  </a:lnTo>
                  <a:lnTo>
                    <a:pt x="143941" y="232968"/>
                  </a:lnTo>
                  <a:lnTo>
                    <a:pt x="146536" y="245851"/>
                  </a:lnTo>
                  <a:lnTo>
                    <a:pt x="148265" y="259335"/>
                  </a:lnTo>
                  <a:lnTo>
                    <a:pt x="146971" y="270770"/>
                  </a:lnTo>
                  <a:lnTo>
                    <a:pt x="143661" y="280841"/>
                  </a:lnTo>
                  <a:lnTo>
                    <a:pt x="139008" y="290002"/>
                  </a:lnTo>
                  <a:lnTo>
                    <a:pt x="132235" y="297333"/>
                  </a:lnTo>
                  <a:lnTo>
                    <a:pt x="124050" y="303444"/>
                  </a:lnTo>
                  <a:lnTo>
                    <a:pt x="114922" y="308741"/>
                  </a:lnTo>
                  <a:lnTo>
                    <a:pt x="103943" y="312273"/>
                  </a:lnTo>
                  <a:lnTo>
                    <a:pt x="91730" y="314627"/>
                  </a:lnTo>
                  <a:lnTo>
                    <a:pt x="78693" y="316197"/>
                  </a:lnTo>
                  <a:lnTo>
                    <a:pt x="67555" y="314796"/>
                  </a:lnTo>
                  <a:lnTo>
                    <a:pt x="57683" y="311416"/>
                  </a:lnTo>
                  <a:lnTo>
                    <a:pt x="30597" y="2973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3392515" y="5880173"/>
              <a:ext cx="143151" cy="341359"/>
            </a:xfrm>
            <a:custGeom>
              <a:avLst/>
              <a:gdLst/>
              <a:ahLst/>
              <a:cxnLst/>
              <a:rect l="0" t="0" r="0" b="0"/>
              <a:pathLst>
                <a:path w="143151" h="341359">
                  <a:moveTo>
                    <a:pt x="0" y="0"/>
                  </a:moveTo>
                  <a:lnTo>
                    <a:pt x="0" y="29228"/>
                  </a:lnTo>
                  <a:lnTo>
                    <a:pt x="1223" y="45179"/>
                  </a:lnTo>
                  <a:lnTo>
                    <a:pt x="3262" y="63154"/>
                  </a:lnTo>
                  <a:lnTo>
                    <a:pt x="5845" y="82478"/>
                  </a:lnTo>
                  <a:lnTo>
                    <a:pt x="8791" y="101479"/>
                  </a:lnTo>
                  <a:lnTo>
                    <a:pt x="15326" y="138904"/>
                  </a:lnTo>
                  <a:lnTo>
                    <a:pt x="17558" y="157449"/>
                  </a:lnTo>
                  <a:lnTo>
                    <a:pt x="19046" y="175930"/>
                  </a:lnTo>
                  <a:lnTo>
                    <a:pt x="20039" y="194367"/>
                  </a:lnTo>
                  <a:lnTo>
                    <a:pt x="21923" y="211554"/>
                  </a:lnTo>
                  <a:lnTo>
                    <a:pt x="24403" y="227904"/>
                  </a:lnTo>
                  <a:lnTo>
                    <a:pt x="27280" y="243699"/>
                  </a:lnTo>
                  <a:lnTo>
                    <a:pt x="30422" y="257900"/>
                  </a:lnTo>
                  <a:lnTo>
                    <a:pt x="33740" y="271037"/>
                  </a:lnTo>
                  <a:lnTo>
                    <a:pt x="40689" y="296646"/>
                  </a:lnTo>
                  <a:lnTo>
                    <a:pt x="47856" y="324341"/>
                  </a:lnTo>
                  <a:lnTo>
                    <a:pt x="51480" y="330014"/>
                  </a:lnTo>
                  <a:lnTo>
                    <a:pt x="55119" y="330125"/>
                  </a:lnTo>
                  <a:lnTo>
                    <a:pt x="58769" y="326528"/>
                  </a:lnTo>
                  <a:lnTo>
                    <a:pt x="59979" y="316789"/>
                  </a:lnTo>
                  <a:lnTo>
                    <a:pt x="59562" y="302956"/>
                  </a:lnTo>
                  <a:lnTo>
                    <a:pt x="58061" y="286393"/>
                  </a:lnTo>
                  <a:lnTo>
                    <a:pt x="58283" y="271680"/>
                  </a:lnTo>
                  <a:lnTo>
                    <a:pt x="59655" y="258201"/>
                  </a:lnTo>
                  <a:lnTo>
                    <a:pt x="61793" y="245544"/>
                  </a:lnTo>
                  <a:lnTo>
                    <a:pt x="63219" y="230989"/>
                  </a:lnTo>
                  <a:lnTo>
                    <a:pt x="64168" y="215168"/>
                  </a:lnTo>
                  <a:lnTo>
                    <a:pt x="64802" y="198504"/>
                  </a:lnTo>
                  <a:lnTo>
                    <a:pt x="67671" y="184946"/>
                  </a:lnTo>
                  <a:lnTo>
                    <a:pt x="72031" y="173462"/>
                  </a:lnTo>
                  <a:lnTo>
                    <a:pt x="77385" y="163358"/>
                  </a:lnTo>
                  <a:lnTo>
                    <a:pt x="83401" y="161516"/>
                  </a:lnTo>
                  <a:lnTo>
                    <a:pt x="89859" y="165182"/>
                  </a:lnTo>
                  <a:lnTo>
                    <a:pt x="96611" y="172520"/>
                  </a:lnTo>
                  <a:lnTo>
                    <a:pt x="102336" y="184754"/>
                  </a:lnTo>
                  <a:lnTo>
                    <a:pt x="107376" y="200250"/>
                  </a:lnTo>
                  <a:lnTo>
                    <a:pt x="111959" y="217922"/>
                  </a:lnTo>
                  <a:lnTo>
                    <a:pt x="120315" y="247346"/>
                  </a:lnTo>
                  <a:lnTo>
                    <a:pt x="124256" y="260331"/>
                  </a:lnTo>
                  <a:lnTo>
                    <a:pt x="126884" y="273881"/>
                  </a:lnTo>
                  <a:lnTo>
                    <a:pt x="128635" y="287809"/>
                  </a:lnTo>
                  <a:lnTo>
                    <a:pt x="143150" y="3413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3560575" y="6044753"/>
              <a:ext cx="72923" cy="176779"/>
            </a:xfrm>
            <a:custGeom>
              <a:avLst/>
              <a:gdLst/>
              <a:ahLst/>
              <a:cxnLst/>
              <a:rect l="0" t="0" r="0" b="0"/>
              <a:pathLst>
                <a:path w="72923" h="176779">
                  <a:moveTo>
                    <a:pt x="8125" y="88686"/>
                  </a:moveTo>
                  <a:lnTo>
                    <a:pt x="25661" y="76995"/>
                  </a:lnTo>
                  <a:lnTo>
                    <a:pt x="33275" y="71104"/>
                  </a:lnTo>
                  <a:lnTo>
                    <a:pt x="40797" y="64729"/>
                  </a:lnTo>
                  <a:lnTo>
                    <a:pt x="48258" y="58033"/>
                  </a:lnTo>
                  <a:lnTo>
                    <a:pt x="55680" y="49898"/>
                  </a:lnTo>
                  <a:lnTo>
                    <a:pt x="63075" y="40804"/>
                  </a:lnTo>
                  <a:lnTo>
                    <a:pt x="70452" y="31071"/>
                  </a:lnTo>
                  <a:lnTo>
                    <a:pt x="72922" y="22135"/>
                  </a:lnTo>
                  <a:lnTo>
                    <a:pt x="72123" y="13731"/>
                  </a:lnTo>
                  <a:lnTo>
                    <a:pt x="69142" y="5682"/>
                  </a:lnTo>
                  <a:lnTo>
                    <a:pt x="63485" y="1539"/>
                  </a:lnTo>
                  <a:lnTo>
                    <a:pt x="56043" y="0"/>
                  </a:lnTo>
                  <a:lnTo>
                    <a:pt x="47412" y="198"/>
                  </a:lnTo>
                  <a:lnTo>
                    <a:pt x="39210" y="4000"/>
                  </a:lnTo>
                  <a:lnTo>
                    <a:pt x="31295" y="10206"/>
                  </a:lnTo>
                  <a:lnTo>
                    <a:pt x="23572" y="18013"/>
                  </a:lnTo>
                  <a:lnTo>
                    <a:pt x="17199" y="28112"/>
                  </a:lnTo>
                  <a:lnTo>
                    <a:pt x="11727" y="39739"/>
                  </a:lnTo>
                  <a:lnTo>
                    <a:pt x="6856" y="52384"/>
                  </a:lnTo>
                  <a:lnTo>
                    <a:pt x="3608" y="65708"/>
                  </a:lnTo>
                  <a:lnTo>
                    <a:pt x="1444" y="79485"/>
                  </a:lnTo>
                  <a:lnTo>
                    <a:pt x="0" y="93564"/>
                  </a:lnTo>
                  <a:lnTo>
                    <a:pt x="261" y="107843"/>
                  </a:lnTo>
                  <a:lnTo>
                    <a:pt x="1659" y="122258"/>
                  </a:lnTo>
                  <a:lnTo>
                    <a:pt x="3814" y="136761"/>
                  </a:lnTo>
                  <a:lnTo>
                    <a:pt x="8921" y="147653"/>
                  </a:lnTo>
                  <a:lnTo>
                    <a:pt x="15997" y="156138"/>
                  </a:lnTo>
                  <a:lnTo>
                    <a:pt x="52171" y="1767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3689827" y="6039253"/>
              <a:ext cx="110116" cy="196731"/>
            </a:xfrm>
            <a:custGeom>
              <a:avLst/>
              <a:gdLst/>
              <a:ahLst/>
              <a:cxnLst/>
              <a:rect l="0" t="0" r="0" b="0"/>
              <a:pathLst>
                <a:path w="110116" h="196731">
                  <a:moveTo>
                    <a:pt x="0" y="94186"/>
                  </a:moveTo>
                  <a:lnTo>
                    <a:pt x="17537" y="82495"/>
                  </a:lnTo>
                  <a:lnTo>
                    <a:pt x="23926" y="75381"/>
                  </a:lnTo>
                  <a:lnTo>
                    <a:pt x="29409" y="66967"/>
                  </a:lnTo>
                  <a:lnTo>
                    <a:pt x="34288" y="57687"/>
                  </a:lnTo>
                  <a:lnTo>
                    <a:pt x="38764" y="47830"/>
                  </a:lnTo>
                  <a:lnTo>
                    <a:pt x="42972" y="37588"/>
                  </a:lnTo>
                  <a:lnTo>
                    <a:pt x="47001" y="27090"/>
                  </a:lnTo>
                  <a:lnTo>
                    <a:pt x="47239" y="17644"/>
                  </a:lnTo>
                  <a:lnTo>
                    <a:pt x="44951" y="8900"/>
                  </a:lnTo>
                  <a:lnTo>
                    <a:pt x="40979" y="623"/>
                  </a:lnTo>
                  <a:lnTo>
                    <a:pt x="35884" y="0"/>
                  </a:lnTo>
                  <a:lnTo>
                    <a:pt x="30040" y="4478"/>
                  </a:lnTo>
                  <a:lnTo>
                    <a:pt x="23697" y="12357"/>
                  </a:lnTo>
                  <a:lnTo>
                    <a:pt x="18245" y="21281"/>
                  </a:lnTo>
                  <a:lnTo>
                    <a:pt x="13387" y="30901"/>
                  </a:lnTo>
                  <a:lnTo>
                    <a:pt x="8924" y="40984"/>
                  </a:lnTo>
                  <a:lnTo>
                    <a:pt x="5949" y="53824"/>
                  </a:lnTo>
                  <a:lnTo>
                    <a:pt x="3966" y="68502"/>
                  </a:lnTo>
                  <a:lnTo>
                    <a:pt x="2644" y="84404"/>
                  </a:lnTo>
                  <a:lnTo>
                    <a:pt x="1762" y="101123"/>
                  </a:lnTo>
                  <a:lnTo>
                    <a:pt x="783" y="136013"/>
                  </a:lnTo>
                  <a:lnTo>
                    <a:pt x="1746" y="151435"/>
                  </a:lnTo>
                  <a:lnTo>
                    <a:pt x="3611" y="165387"/>
                  </a:lnTo>
                  <a:lnTo>
                    <a:pt x="6078" y="178358"/>
                  </a:lnTo>
                  <a:lnTo>
                    <a:pt x="12616" y="187006"/>
                  </a:lnTo>
                  <a:lnTo>
                    <a:pt x="21869" y="192771"/>
                  </a:lnTo>
                  <a:lnTo>
                    <a:pt x="32932" y="196615"/>
                  </a:lnTo>
                  <a:lnTo>
                    <a:pt x="42754" y="196730"/>
                  </a:lnTo>
                  <a:lnTo>
                    <a:pt x="51749" y="194359"/>
                  </a:lnTo>
                  <a:lnTo>
                    <a:pt x="60193" y="190333"/>
                  </a:lnTo>
                  <a:lnTo>
                    <a:pt x="68269" y="185201"/>
                  </a:lnTo>
                  <a:lnTo>
                    <a:pt x="76100" y="179333"/>
                  </a:lnTo>
                  <a:lnTo>
                    <a:pt x="110115" y="13823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3877023" y="5957254"/>
              <a:ext cx="22024" cy="308325"/>
            </a:xfrm>
            <a:custGeom>
              <a:avLst/>
              <a:gdLst/>
              <a:ahLst/>
              <a:cxnLst/>
              <a:rect l="0" t="0" r="0" b="0"/>
              <a:pathLst>
                <a:path w="22024" h="308325">
                  <a:moveTo>
                    <a:pt x="0" y="0"/>
                  </a:moveTo>
                  <a:lnTo>
                    <a:pt x="0" y="23382"/>
                  </a:lnTo>
                  <a:lnTo>
                    <a:pt x="1223" y="38835"/>
                  </a:lnTo>
                  <a:lnTo>
                    <a:pt x="5846" y="78843"/>
                  </a:lnTo>
                  <a:lnTo>
                    <a:pt x="7568" y="97832"/>
                  </a:lnTo>
                  <a:lnTo>
                    <a:pt x="8716" y="115385"/>
                  </a:lnTo>
                  <a:lnTo>
                    <a:pt x="9481" y="131981"/>
                  </a:lnTo>
                  <a:lnTo>
                    <a:pt x="11215" y="147939"/>
                  </a:lnTo>
                  <a:lnTo>
                    <a:pt x="13594" y="163472"/>
                  </a:lnTo>
                  <a:lnTo>
                    <a:pt x="16404" y="178721"/>
                  </a:lnTo>
                  <a:lnTo>
                    <a:pt x="18277" y="193782"/>
                  </a:lnTo>
                  <a:lnTo>
                    <a:pt x="19526" y="208715"/>
                  </a:lnTo>
                  <a:lnTo>
                    <a:pt x="20358" y="223566"/>
                  </a:lnTo>
                  <a:lnTo>
                    <a:pt x="21283" y="253116"/>
                  </a:lnTo>
                  <a:lnTo>
                    <a:pt x="22023" y="3083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3821965" y="6078381"/>
              <a:ext cx="143152" cy="28368"/>
            </a:xfrm>
            <a:custGeom>
              <a:avLst/>
              <a:gdLst/>
              <a:ahLst/>
              <a:cxnLst/>
              <a:rect l="0" t="0" r="0" b="0"/>
              <a:pathLst>
                <a:path w="143152" h="28368">
                  <a:moveTo>
                    <a:pt x="0" y="22023"/>
                  </a:moveTo>
                  <a:lnTo>
                    <a:pt x="17537" y="27869"/>
                  </a:lnTo>
                  <a:lnTo>
                    <a:pt x="27598" y="28367"/>
                  </a:lnTo>
                  <a:lnTo>
                    <a:pt x="39198" y="27476"/>
                  </a:lnTo>
                  <a:lnTo>
                    <a:pt x="51826" y="25659"/>
                  </a:lnTo>
                  <a:lnTo>
                    <a:pt x="65138" y="23223"/>
                  </a:lnTo>
                  <a:lnTo>
                    <a:pt x="78907" y="20376"/>
                  </a:lnTo>
                  <a:lnTo>
                    <a:pt x="14315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9300" y="723900"/>
            <a:ext cx="9118600" cy="21698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b="1" i="1" u="sng" smtClean="0">
                <a:solidFill>
                  <a:srgbClr val="000000"/>
                </a:solidFill>
                <a:latin typeface="Arial - 36"/>
              </a:rPr>
              <a:t>Introduction to Website</a:t>
            </a:r>
          </a:p>
          <a:p>
            <a:endParaRPr lang="en-US" sz="2700" b="1" i="1" u="sng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b="1" i="1" u="sng" smtClean="0">
                <a:solidFill>
                  <a:srgbClr val="000000"/>
                </a:solidFill>
                <a:latin typeface="Arial - 36"/>
              </a:rPr>
              <a:t>pa</a:t>
            </a:r>
            <a:r>
              <a:rPr lang="en-US" sz="2700" smtClean="0">
                <a:solidFill>
                  <a:srgbClr val="000000"/>
                </a:solidFill>
                <a:latin typeface="Arial - 36"/>
              </a:rPr>
              <a:t>skvan.weebly.com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**use for notes, homework, links to helpful websites, etc**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8700" y="622300"/>
            <a:ext cx="5918200" cy="21698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b="1" i="1" u="sng" smtClean="0">
                <a:solidFill>
                  <a:srgbClr val="000000"/>
                </a:solidFill>
                <a:latin typeface="Arial - 36"/>
              </a:rPr>
              <a:t>Homework:</a:t>
            </a:r>
          </a:p>
          <a:p>
            <a:endParaRPr lang="en-US" sz="2700" b="1" i="1" u="sng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b="1" i="1" u="sng" smtClean="0">
                <a:solidFill>
                  <a:srgbClr val="000000"/>
                </a:solidFill>
                <a:latin typeface="Arial - 36"/>
              </a:rPr>
              <a:t>Co</a:t>
            </a:r>
            <a:r>
              <a:rPr lang="en-US" sz="2700" smtClean="0">
                <a:solidFill>
                  <a:srgbClr val="000000"/>
                </a:solidFill>
                <a:latin typeface="Arial - 36"/>
              </a:rPr>
              <a:t>ntact Information Sheet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**Parent homework**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Custom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- 36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2011-08-24T17:33:23Z</dcterms:created>
  <dcterms:modified xsi:type="dcterms:W3CDTF">2011-08-24T17:33:33Z</dcterms:modified>
</cp:coreProperties>
</file>